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6D8186-1D6A-4233-A0A0-52C1A5DB4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2D6B6BF-1AC9-4032-9BAB-9DD304241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0CD14EE-13D3-4592-A10B-45EEF270C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ABC5-699C-481E-8C57-099E5E1010BC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11646FC-557B-4A56-B5EF-B19684439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8296A8A-38F4-4BC3-8C84-68494C975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15AE3-1463-44B2-BBEC-88C68E380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603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03F379-F567-4115-80F1-B756DE39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C477CD4-2420-4543-9415-9E0560047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3907C6C-6DC3-4CAB-B46B-F4BBB660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ABC5-699C-481E-8C57-099E5E1010BC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62A1819-B46C-46DA-8185-78B4A1FDA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7449808-9CCF-40A5-A31F-10F584A4F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15AE3-1463-44B2-BBEC-88C68E380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859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BD0BE7E-6A58-4CE7-9173-87C91BF62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34A83FE-F911-4297-B3D4-1E5A784E5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22AE50D-B7C6-4841-95FD-733F0387E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ABC5-699C-481E-8C57-099E5E1010BC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D6B4E42-E2BC-469C-B5AF-04A92A7AA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AD9B8B8-83A9-4BE8-BEC5-FF1387034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15AE3-1463-44B2-BBEC-88C68E380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559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F64417-DDFC-45B8-834B-5DA71A848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3701381-554F-4467-B927-5E8A9FAE9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A87F9AF-0C90-4E06-8AFC-E92F5EDD4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ABC5-699C-481E-8C57-099E5E1010BC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6123B9D-98D3-4407-A138-87A3AEE0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CD02137-4FBF-48FB-8E12-5D8D85269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15AE3-1463-44B2-BBEC-88C68E380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3027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51F24-E249-4004-BA78-C26B8C310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38ABF5A-1FEB-47C2-B0C8-4AA2C0973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01049DB-47C2-4019-852A-59BFDDCC2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ABC5-699C-481E-8C57-099E5E1010BC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94CD3A9-56DD-4C5E-AD21-10DD7A95F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2BC4AC4-E85A-479B-8CEA-7A5655673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15AE3-1463-44B2-BBEC-88C68E380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202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E0D7C-1E37-4F98-A319-43BC2D63A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F7353EB-0D36-4644-B1B5-2E146C28A2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C23323C-775C-4F32-AA4F-574F9F2F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AC4818C-656F-4274-9D0C-871530429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ABC5-699C-481E-8C57-099E5E1010BC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28CA0DE-7153-426E-B6A5-9C12ACAA9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5F0D8BC-C30E-4FAE-A6BE-E8004CA3B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15AE3-1463-44B2-BBEC-88C68E380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636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49D05F-1D2B-4F2E-95F8-8757B8C5C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7B36D31-CEC2-43E3-B34F-AFD2CFEBC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183F806-B16B-4574-906D-CCE51F97B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E9AE61F-41F0-4B1F-9987-B8B539643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5334047-139C-4A57-87D9-ACA2E3C60F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B7F69E6-666B-44CB-9A2F-894100BB2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ABC5-699C-481E-8C57-099E5E1010BC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19F5389-6AC0-47C7-B0E6-16820A83E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50A0A589-3E12-44D5-B9B4-AEE8B0B7F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15AE3-1463-44B2-BBEC-88C68E380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773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C921EC-6F1C-4532-80C3-A0CFB111D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B1F0665-6F76-409D-8C1B-4B96DC165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ABC5-699C-481E-8C57-099E5E1010BC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7EC35C6-02E0-4ADA-B4E3-E43E1653F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76F8FFA-984B-4C5E-A684-ADBA437B1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15AE3-1463-44B2-BBEC-88C68E380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166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A92C69B1-72F3-4A09-B03F-7C9563B95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ABC5-699C-481E-8C57-099E5E1010BC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47DD32A-1F0A-45E1-8AFE-F3DDCB3D3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49DC62E-50CB-4BDA-9AD6-DA4F736A3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15AE3-1463-44B2-BBEC-88C68E380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569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1BE45D-1DA2-47F9-AFD6-44AC89FB8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B5A0952-7614-4121-88CD-9595A275A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79BDC9A-8B4E-4CAE-91FF-D9E52F6A2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1254B81-583A-4DFF-A7C7-676E1D8AD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ABC5-699C-481E-8C57-099E5E1010BC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B17348E-E21B-4287-8136-C9B8C0C39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00DE1B7-F5B7-4354-AD7D-49B1C3C6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15AE3-1463-44B2-BBEC-88C68E380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550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497E09-84C2-485A-9BDE-106539C71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87BF2DA-3C02-4DC3-BA11-7B0F9F7865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8130B50-E46A-42DB-B1F0-E0E9918CA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D6A5561-28F1-4170-95B7-6B637E4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ABC5-699C-481E-8C57-099E5E1010BC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5A63B4B-C3F3-4CA5-95B9-08DB819F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607B60A-FD1B-4AF5-AEDD-0FF418E2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15AE3-1463-44B2-BBEC-88C68E380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29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532B9BE-4107-4DB8-BB29-1EB3A7AAB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2864641-4707-4D9C-9EEC-D100496D1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B66B241-EF3E-40D7-9929-255FB37E5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ABC5-699C-481E-8C57-099E5E1010BC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EA8B59A-B588-458A-8D1D-6CE32B6F8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1EC3542-CDB3-4C1E-925C-E732E8C6B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15AE3-1463-44B2-BBEC-88C68E380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470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C6F983-F5D2-4017-A65E-5A4E1F6E35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da-DK" sz="4800">
                <a:solidFill>
                  <a:srgbClr val="FFFFFF"/>
                </a:solidFill>
              </a:rPr>
              <a:t>Kultur og Fritid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94894CF-DB1E-49ED-9571-731A35723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872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1F3589-CF78-42C4-85EB-63C452619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da-DK" sz="4000">
                <a:solidFill>
                  <a:srgbClr val="FFFFFF"/>
                </a:solidFill>
              </a:rPr>
              <a:t>Mål – idræt (bevægelse, demokrati, fællesskaber)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7AD11A-91C6-4CEB-913C-8CC0F1F0D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da-DK" sz="2000" b="1" kern="1200">
                <a:latin typeface="+mn-lt"/>
                <a:ea typeface="+mn-ea"/>
                <a:cs typeface="+mn-cs"/>
              </a:rPr>
              <a:t>Antallet af børn og unge der er medlem af en idrætsforening stiger fra 32% til 35% inden 2026 </a:t>
            </a:r>
          </a:p>
          <a:p>
            <a:r>
              <a:rPr lang="da-DK" sz="2000" dirty="0"/>
              <a:t>Vi halter bagefter…. </a:t>
            </a:r>
            <a:endParaRPr lang="da-DK" sz="2000" kern="1200" dirty="0">
              <a:latin typeface="+mn-lt"/>
              <a:ea typeface="+mn-ea"/>
              <a:cs typeface="+mn-cs"/>
            </a:endParaRPr>
          </a:p>
          <a:p>
            <a:pPr marL="457200"/>
            <a:r>
              <a:rPr lang="da-DK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Landsgennemsnittet for børn og unge i foreninger er 39%</a:t>
            </a:r>
          </a:p>
          <a:p>
            <a:pPr marL="457200"/>
            <a:r>
              <a:rPr lang="da-DK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Antallet er børn og unge (0-24 år) i foreninger er pr. 2021 32%</a:t>
            </a:r>
            <a:endParaRPr lang="da-DK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da-DK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For børn mellem 0-6 år er andelen 19,2 %</a:t>
            </a:r>
          </a:p>
          <a:p>
            <a:pPr marL="457200"/>
            <a:r>
              <a:rPr lang="da-DK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Landsgennemsnit 29%</a:t>
            </a:r>
          </a:p>
          <a:p>
            <a:pPr marL="914400" lvl="1"/>
            <a:r>
              <a:rPr lang="da-DK" sz="2000">
                <a:latin typeface="Verdana" panose="020B0604030504040204" pitchFamily="34" charset="0"/>
                <a:ea typeface="Calibri" panose="020F0502020204030204" pitchFamily="34" charset="0"/>
              </a:rPr>
              <a:t>Køn: </a:t>
            </a:r>
            <a:r>
              <a:rPr lang="da-DK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20% færre piger i denne gruppe som dyrker idræt. </a:t>
            </a:r>
            <a:endParaRPr lang="da-DK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da-DK" sz="2000"/>
          </a:p>
        </p:txBody>
      </p:sp>
    </p:spTree>
    <p:extLst>
      <p:ext uri="{BB962C8B-B14F-4D97-AF65-F5344CB8AC3E}">
        <p14:creationId xmlns:p14="http://schemas.microsoft.com/office/powerpoint/2010/main" val="3784683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6CD965-0BC3-4FBF-9F68-FBAF4727F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da-DK" sz="4000">
                <a:solidFill>
                  <a:srgbClr val="FFFFFF"/>
                </a:solidFill>
              </a:rPr>
              <a:t>Mål - idræt (bevægelse, demokrati, fællesskaber)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07D47D6-957C-47AF-99B3-710B6B91A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pPr marL="457200"/>
            <a:r>
              <a:rPr lang="da-DK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For børn mellem 7-12 år er andelen 60,9%. </a:t>
            </a:r>
          </a:p>
          <a:p>
            <a:pPr marL="457200"/>
            <a:r>
              <a:rPr lang="da-DK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Landsgennemsnittet er 82%</a:t>
            </a:r>
            <a:endParaRPr lang="da-DK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400" lvl="1"/>
            <a:r>
              <a:rPr lang="da-DK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Køn: Andelen af piger der dyrker idræt i aldersgruppen 0-12 år er 20 % lavere end for drengene. </a:t>
            </a:r>
            <a:endParaRPr lang="da-DK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da-DK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Der findes ca. 15 idrætsforeninger i Albertslund med tilbud til børn og unge. </a:t>
            </a:r>
            <a:endParaRPr lang="da-DK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da-DK" sz="2000" kern="1200" dirty="0">
              <a:latin typeface="+mn-lt"/>
              <a:ea typeface="+mn-ea"/>
              <a:cs typeface="+mn-cs"/>
            </a:endParaRPr>
          </a:p>
          <a:p>
            <a:endParaRPr lang="da-DK" sz="2000"/>
          </a:p>
        </p:txBody>
      </p:sp>
    </p:spTree>
    <p:extLst>
      <p:ext uri="{BB962C8B-B14F-4D97-AF65-F5344CB8AC3E}">
        <p14:creationId xmlns:p14="http://schemas.microsoft.com/office/powerpoint/2010/main" val="2674366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0D57270-F9A2-4AB0-9A95-AF6B477A7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da-DK" sz="4000">
                <a:solidFill>
                  <a:srgbClr val="FFFFFF"/>
                </a:solidFill>
              </a:rPr>
              <a:t>Mål – kultur (fællesskaber, mødesteder)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50C7324-2C8D-4579-BEE6-04B833ABD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da-DK" sz="2000" kern="1200" dirty="0">
                <a:latin typeface="+mn-lt"/>
                <a:ea typeface="+mn-ea"/>
                <a:cs typeface="+mn-cs"/>
              </a:rPr>
              <a:t>Borgerne oplever kulturinstitutioner på nye måder, og kulturinstitutionerne understøtter en bredere brug </a:t>
            </a:r>
          </a:p>
          <a:p>
            <a:pPr lvl="1"/>
            <a:r>
              <a:rPr lang="da-DK" sz="2000" dirty="0"/>
              <a:t>Skal understøtte fællesskaber</a:t>
            </a:r>
          </a:p>
          <a:p>
            <a:pPr lvl="1"/>
            <a:r>
              <a:rPr lang="da-DK" sz="2000" dirty="0"/>
              <a:t>Mødesteder – national trend</a:t>
            </a:r>
          </a:p>
          <a:p>
            <a:pPr lvl="1"/>
            <a:r>
              <a:rPr lang="da-DK" sz="2000" dirty="0"/>
              <a:t>Optimere brugen af bygninger</a:t>
            </a:r>
          </a:p>
          <a:p>
            <a:pPr lvl="1"/>
            <a:r>
              <a:rPr lang="da-DK" sz="2000" dirty="0"/>
              <a:t>Flere </a:t>
            </a:r>
            <a:r>
              <a:rPr lang="da-DK" sz="2000"/>
              <a:t>møder kultur </a:t>
            </a:r>
          </a:p>
          <a:p>
            <a:pPr lvl="1"/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807605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182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Office-tema</vt:lpstr>
      <vt:lpstr>Kultur og Fritid</vt:lpstr>
      <vt:lpstr>Mål – idræt (bevægelse, demokrati, fællesskaber)</vt:lpstr>
      <vt:lpstr>Mål - idræt (bevægelse, demokrati, fællesskaber)</vt:lpstr>
      <vt:lpstr>Mål – kultur (fællesskaber, mødesteder)</vt:lpstr>
    </vt:vector>
  </TitlesOfParts>
  <Company>Albertslund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 og Fritid</dc:title>
  <dc:creator>René Birkemark Olesen</dc:creator>
  <cp:lastModifiedBy>René Birkemark Olesen</cp:lastModifiedBy>
  <cp:revision>3</cp:revision>
  <dcterms:created xsi:type="dcterms:W3CDTF">2023-01-06T11:16:05Z</dcterms:created>
  <dcterms:modified xsi:type="dcterms:W3CDTF">2023-01-06T12:49:29Z</dcterms:modified>
</cp:coreProperties>
</file>