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CA9CA-E3DB-4F17-9F29-127581F5D4FB}" v="3" dt="2026-06-22T06:31:20.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e Lennart Nilsson Pilman" userId="5741992f-bb29-473c-ac39-be3b18a79a41" providerId="ADAL" clId="{510A8385-F343-4891-9C62-208604282015}"/>
    <pc:docChg chg="undo custSel addSld modSld">
      <pc:chgData name="Sofie Lennart Nilsson Pilman" userId="5741992f-bb29-473c-ac39-be3b18a79a41" providerId="ADAL" clId="{510A8385-F343-4891-9C62-208604282015}" dt="2026-06-22T06:33:18.202" v="665" actId="20577"/>
      <pc:docMkLst>
        <pc:docMk/>
      </pc:docMkLst>
      <pc:sldChg chg="modSp mod">
        <pc:chgData name="Sofie Lennart Nilsson Pilman" userId="5741992f-bb29-473c-ac39-be3b18a79a41" providerId="ADAL" clId="{510A8385-F343-4891-9C62-208604282015}" dt="2026-06-22T06:33:18.202" v="665" actId="20577"/>
        <pc:sldMkLst>
          <pc:docMk/>
          <pc:sldMk cId="3552398454" sldId="260"/>
        </pc:sldMkLst>
        <pc:spChg chg="mod">
          <ac:chgData name="Sofie Lennart Nilsson Pilman" userId="5741992f-bb29-473c-ac39-be3b18a79a41" providerId="ADAL" clId="{510A8385-F343-4891-9C62-208604282015}" dt="2026-06-22T06:33:18.202" v="665" actId="20577"/>
          <ac:spMkLst>
            <pc:docMk/>
            <pc:sldMk cId="3552398454" sldId="260"/>
            <ac:spMk id="4" creationId="{3FB0EB67-8E97-48A6-B717-370A9F0BCD1A}"/>
          </ac:spMkLst>
        </pc:spChg>
      </pc:sldChg>
      <pc:sldChg chg="addSp modSp new mod">
        <pc:chgData name="Sofie Lennart Nilsson Pilman" userId="5741992f-bb29-473c-ac39-be3b18a79a41" providerId="ADAL" clId="{510A8385-F343-4891-9C62-208604282015}" dt="2026-06-22T06:32:40.484" v="663" actId="20577"/>
        <pc:sldMkLst>
          <pc:docMk/>
          <pc:sldMk cId="4110138781" sldId="261"/>
        </pc:sldMkLst>
        <pc:spChg chg="add mod">
          <ac:chgData name="Sofie Lennart Nilsson Pilman" userId="5741992f-bb29-473c-ac39-be3b18a79a41" providerId="ADAL" clId="{510A8385-F343-4891-9C62-208604282015}" dt="2026-06-22T06:20:55.628" v="79" actId="20577"/>
          <ac:spMkLst>
            <pc:docMk/>
            <pc:sldMk cId="4110138781" sldId="261"/>
            <ac:spMk id="4" creationId="{9BE41A2A-27B1-2ACE-3B1F-D5B785B08412}"/>
          </ac:spMkLst>
        </pc:spChg>
        <pc:spChg chg="add mod">
          <ac:chgData name="Sofie Lennart Nilsson Pilman" userId="5741992f-bb29-473c-ac39-be3b18a79a41" providerId="ADAL" clId="{510A8385-F343-4891-9C62-208604282015}" dt="2026-06-22T06:32:40.484" v="663" actId="20577"/>
          <ac:spMkLst>
            <pc:docMk/>
            <pc:sldMk cId="4110138781" sldId="261"/>
            <ac:spMk id="5" creationId="{BB0B6C8C-7F62-E299-DA28-DE42D7DEE447}"/>
          </ac:spMkLst>
        </pc:spChg>
        <pc:picChg chg="add mod">
          <ac:chgData name="Sofie Lennart Nilsson Pilman" userId="5741992f-bb29-473c-ac39-be3b18a79a41" providerId="ADAL" clId="{510A8385-F343-4891-9C62-208604282015}" dt="2026-06-22T06:19:17.895" v="3" actId="1076"/>
          <ac:picMkLst>
            <pc:docMk/>
            <pc:sldMk cId="4110138781" sldId="261"/>
            <ac:picMk id="2" creationId="{FDC75B49-9A14-0414-8C5C-6CD847311694}"/>
          </ac:picMkLst>
        </pc:picChg>
        <pc:cxnChg chg="add mod">
          <ac:chgData name="Sofie Lennart Nilsson Pilman" userId="5741992f-bb29-473c-ac39-be3b18a79a41" providerId="ADAL" clId="{510A8385-F343-4891-9C62-208604282015}" dt="2026-06-22T06:24:30.908" v="446" actId="13822"/>
          <ac:cxnSpMkLst>
            <pc:docMk/>
            <pc:sldMk cId="4110138781" sldId="261"/>
            <ac:cxnSpMk id="7" creationId="{30D04A93-E4AB-F079-9834-6CAC6FA2B231}"/>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3T12:10:09.845"/>
    </inkml:context>
    <inkml:brush xml:id="br0">
      <inkml:brushProperty name="width" value="0.05" units="cm"/>
      <inkml:brushProperty name="height" value="0.05" units="cm"/>
      <inkml:brushProperty name="ignorePressure" value="1"/>
    </inkml:brush>
  </inkml:definitions>
  <inkml:trace contextRef="#ctx0" brushRef="#br0">146 209,'0'-3,"0"0,0 0,0 0,1 1,0-1,-1 0,1 0,0 0,0 0,1 1,-1-1,0 1,1-1,0 1,-1-1,1 1,0 0,0 0,0 0,1 0,-1 0,0 0,1 1,-1-1,1 1,0-1,-1 1,1 0,0 0,3 0,10-3,-1 1,1 0,0 2,21-1,-31 2,122-13,-86 8,0 1,44 1,103 1,-558 4,325-3,26 0,0-2,0 0,0-1,-21-8,27 8,-1 0,1 0,-1 1,0 1,0 0,0 0,0 2,0 0,0 0,-14 3,24-2,-1 1,0 0,1 0,-1 0,1 0,-1 1,1-1,0 1,0 0,1 0,-1 0,0 0,1 0,0 1,0-1,0 1,0 0,0-1,-1 7,-10 15,9-18,1 1,0-1,0 1,0-1,1 1,0 0,0 0,1 0,0 0,1 15,0-19,0 0,1-1,-1 1,1 0,0-1,0 1,0-1,1 1,-1-1,1 1,0-1,-1 0,2 0,-1 0,0 0,1 0,-1-1,1 1,0-1,0 1,0-1,0 0,0 0,0 0,6 2,13 2,-1-2,1 0,0-1,0-1,0-1,1-1,-1-1,26-4,44-1,-26 8,-38 0,0-2,36-3,-55 1,-1 1,1-1,-1 0,0-1,1 0,-1 0,-1-1,1 0,0 0,-1-1,12-9,-14 9,0-1,0 1,0-1,0 0,-1 0,0 0,-1-1,1 1,-1-1,4-12,-6 16,0 0,-1 0,1 0,-1 0,1 0,-1 0,0-1,0 1,-1 0,1 0,-1 0,1 0,-1 0,0 0,0 0,0 1,0-1,-1 0,1 0,-1 1,0-1,1 1,-1-1,0 1,-1 0,1 0,0 0,-3-2,-17-10,1 2,-2 0,0 1,0 1,-1 1,0 2,-1 0,-28-3,3 3,0 3,0 2,-57 5,43-2,223-1,-101-2,-1 2,1 2,-1 4,65 13,-120-18,0-1,-1 1,1 0,-1 0,1 0,0 0,-1 0,0 0,1 0,-1 0,0 0,0 1,1-1,-1 1,0-1,0 1,-1-1,1 1,0 0,0-1,-1 1,1 0,-1-1,1 1,-1 0,0 0,0-1,0 1,0 0,0 0,0 0,0-1,-1 1,1 0,-1 0,1-1,-1 1,0 0,1-1,-1 1,0-1,0 1,0-1,0 1,-1-1,1 0,0 1,0-1,-1 0,1 0,-1 0,1 0,-1 0,1 0,-3 0,-17 6,0 0,-1-2,1-1,-1 0,0-2,0 0,0-2,-33-3,-3 2,-315 0,402 7,-16-2,46 11,2 2,0-3,1-3,104 7,-145-17,1 2,-1 1,40 11,-46-10,0-1,1 0,0-1,0 0,0-2,0 0,0 0,30-4,-45 3,0-1,0 1,0 0,0 0,0-1,-1 1,1 0,0-1,0 1,-1-1,1 1,0-1,-1 1,1-1,0 1,-1-1,1 0,-1 1,1-1,-1 0,1 0,-1 1,1-1,-1 0,0 0,1 0,-1 1,0-1,0 0,0 0,0 0,0 0,0 0,0 1,0-1,0 0,0 0,0 0,-1-1,0 0,1 0,-1 0,0 0,0 0,0 0,0 1,0-1,0 0,0 1,-1-1,1 1,-1-1,1 1,-1-1,1 1,-4-2,-261-122,240 114,0 1,-53-12,46 14,-41-16,60 19,-1 0,0 0,0 2,0 0,-1 0,1 2,-1 0,1 0,-1 1,1 1,-1 1,-18 4,33-5,0-1,0 0,0 1,-1-1,1 0,0 1,0 0,0-1,0 1,0 0,0-1,0 1,0 0,0 0,0 0,0 0,1 0,-1 0,0 0,1 0,-1 0,0 0,1 0,0 0,-1 1,1-1,0 0,-1 0,1 1,0-1,0 0,0 0,0 1,0-1,0 0,1 0,-1 1,0-1,1 0,-1 0,0 0,1 0,0 1,-1-1,1 0,1 2,0 0,0 0,0 1,1-1,-1 0,1 0,0 0,0 0,0-1,0 1,0-1,0 0,1 0,-1 0,1 0,5 1,236 42,283 13,-478-54,37 1,-183-6,40 2,-1-2,1-3,-72-15,27 3,76 14,0-2,-1 0,2-2,-28-9,53 15,-1 0,0 0,0 0,0-1,0 1,1 0,-1 0,0 0,0 0,0 0,0 0,0 0,1 0,-1 0,0 0,0-1,0 1,0 0,0 0,0 0,0 0,0 0,1-1,-1 1,0 0,0 0,0 0,0 0,0-1,0 1,0 0,0 0,0 0,0 0,0-1,0 1,0 0,0 0,0 0,0 0,0 0,0-1,-1 1,1 0,0 0,0 0,0 0,0 0,0-1,0 1,0 0,0 0,-1 0,1 0,0 0,0 0,0 0,0-1,0 1,-1 0,1 0,0 0,18-5,63-7,0 3,0 4,106 6,-42 1,-232-2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13T12:10:14.940"/>
    </inkml:context>
    <inkml:brush xml:id="br0">
      <inkml:brushProperty name="width" value="0.05" units="cm"/>
      <inkml:brushProperty name="height" value="0.05" units="cm"/>
      <inkml:brushProperty name="ignorePressure" value="1"/>
    </inkml:brush>
  </inkml:definitions>
  <inkml:trace contextRef="#ctx0" brushRef="#br0">281 1,'558'3,"-521"-2,-1 1,1 2,-1 1,1 2,45 15,-55-14,-23-8,1 1,-1 0,1 1,-1-1,0 1,0 0,0 0,0 0,0 0,0 1,0 0,3 3,-54-6,1-1,-64 1,66-2,-1 3,-72 9,30 1,-2-4,-166-8,61-3,156 7,28-1,-1-1,0-1,1 0,-13-1,21 0,-1 1,0-1,1 1,-1-1,1 0,0 0,-1 0,1 0,0-1,-1 1,1 0,0-1,0 0,0 0,0 1,1-1,-1 0,0 0,1-1,0 1,-2-3,2 3,0 1,1-1,0 1,-1-1,1 1,0-1,0 1,0-1,0 1,0-1,0 1,0-1,0 1,1-1,-1 1,1-1,-1 1,1-1,-1 1,1-1,0 1,0 0,0 0,0-1,-1 1,2 0,-1 0,0 0,0 0,0 0,0 0,1 0,-1 1,0-1,1 0,1 0,4-3,1 1,-1 0,1 1,0-1,0 1,9-1,34-1,90 5,-65 1,-68-1,1 0,-1 1,1 0,-1 0,0 1,0 0,0 1,0 0,-1 0,9 6,-4-3,-1 0,1-1,17 5,-8-3,1-2,0-1,0 0,1-2,-1 0,1-2,0 0,42-5,-65 4,0 0,0 0,0-1,1 1,-1 0,0 0,0 0,0 0,0 0,1 0,-1 0,0 0,0 0,0-1,0 1,0 0,0 0,0 0,1 0,-1 0,0-1,0 1,0 0,0 0,0 0,0 0,0-1,0 1,0 0,0 0,0 0,0 0,0-1,0 1,0 0,0 0,0 0,0 0,0-1,0 1,0 0,0 0,-1 0,1 0,0-1,0 1,0 0,0 0,0 0,0 0,0 0,-1 0,1-1,0 1,0 0,-16-9,-24-4,-62-5,-109-5,110 22,577 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3E470-1B74-4921-9E78-AAF125378EA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9E069B1-3416-4E0A-ADAF-74F12B222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7F10931-C482-4FD8-BCD1-D77F24D9DD3D}"/>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76A7F10B-3380-4B77-A520-674EB87000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7E7A48-3486-4F21-8D82-11E42D2CAAA9}"/>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1825278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1E5D5-2B17-42CB-937D-3A254BE081F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0F41538-EA54-4E26-BD84-E8FA98262FA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C0DD90-FFBF-4F92-8A4F-E7957D6D57CD}"/>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EE6AF78D-3F54-4114-A2B2-147C539152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B28EE0-9056-451F-8C04-4E4A6F99878A}"/>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381635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0EC0480-0AC3-43F5-B6CE-9ABD55C564B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9C74B8-DCBE-409E-9BD4-40705A78042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EE17367-C1E9-4E71-BC87-57C79910BDBF}"/>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0F87E86A-D1E9-4D46-901B-32F6993E32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C2A44DA-FF08-46AC-AB13-FCD763ACECE3}"/>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176943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09F9C-2DBF-49BD-92B1-F31B974E529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54BF605-2368-4E07-87D6-98AA5FB9E1F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0990230-1B0F-4279-8478-66DEC83C88B4}"/>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A27D96F0-EDE0-49B4-869A-46C40FFC10E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17E191-D258-45B6-892E-9D7E0277C7C0}"/>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214714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23C6B6-1E52-4AA5-9BBD-9DA85040D86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780318B-62FA-4775-866C-D80D30789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62A38B8-5BC1-4A3A-B99B-EFA6B979000C}"/>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EF1DD25B-F5F4-4C28-B481-BDE7B746E4E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0663B5-312B-4834-B635-E4AC07CB5E8C}"/>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234053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71FF3-1FEC-43F8-ABDE-7B14CC579EB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342577E-2140-4FAD-82BF-04B2FCF3405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64F4C95-FF02-4619-822A-D70C01C7CA1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0F9F009-50E8-4683-AB44-5F0BEE1FDE64}"/>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6" name="Pladsholder til sidefod 5">
            <a:extLst>
              <a:ext uri="{FF2B5EF4-FFF2-40B4-BE49-F238E27FC236}">
                <a16:creationId xmlns:a16="http://schemas.microsoft.com/office/drawing/2014/main" id="{8A57436B-030B-496A-A34E-FB5DCE9A0E0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6097DE0-B4E1-456F-A251-C0BCAB6236E7}"/>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398603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E552D-75CD-46F4-B7D2-A79382104CC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0FCDA4-8D7C-45D3-84CE-F71669ADA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4469C4A-C600-4465-8B47-9424B185B68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82629B7-C019-4596-9452-FE8F71A00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426C134-29A4-483D-866D-15D090D8A53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C0050F2-F165-4E37-90CF-B6F3C74DD669}"/>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8" name="Pladsholder til sidefod 7">
            <a:extLst>
              <a:ext uri="{FF2B5EF4-FFF2-40B4-BE49-F238E27FC236}">
                <a16:creationId xmlns:a16="http://schemas.microsoft.com/office/drawing/2014/main" id="{FAEDC092-3115-4D7C-A1FD-71F80427AEF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B516C58-B18D-4FC7-92B2-3A8D0AA1081F}"/>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317679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2572C-8A4C-4E80-9F9F-8FC8D4AE487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E27AE5D-A0A1-4B2C-841C-0E1D6FF8AD5D}"/>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4" name="Pladsholder til sidefod 3">
            <a:extLst>
              <a:ext uri="{FF2B5EF4-FFF2-40B4-BE49-F238E27FC236}">
                <a16:creationId xmlns:a16="http://schemas.microsoft.com/office/drawing/2014/main" id="{F8641C7E-53D1-410E-83F7-0F4A901AC9D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90A7A2F-DDEA-4472-B842-2E31A3486F82}"/>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12406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1BCB4DC-41DE-41D6-ADE4-DBC4C6DA9C4C}"/>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3" name="Pladsholder til sidefod 2">
            <a:extLst>
              <a:ext uri="{FF2B5EF4-FFF2-40B4-BE49-F238E27FC236}">
                <a16:creationId xmlns:a16="http://schemas.microsoft.com/office/drawing/2014/main" id="{76F6E79C-0667-496D-A534-61BF80CF4BC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A58DFDA-8988-4C1A-B2DB-B7A769FE4F88}"/>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85091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5E677-51E4-4C22-98E4-D8634E31DAD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DC77754-48C5-4EC8-BA0E-F3DEC43C7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9D37EE7-FD82-4249-8975-88E11271D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FC66375-AA42-43AC-B8BB-7303E445B5C5}"/>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6" name="Pladsholder til sidefod 5">
            <a:extLst>
              <a:ext uri="{FF2B5EF4-FFF2-40B4-BE49-F238E27FC236}">
                <a16:creationId xmlns:a16="http://schemas.microsoft.com/office/drawing/2014/main" id="{5B90667A-93F3-42CE-A979-8DD5E3BE6FA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E0DBDE1-5D60-4D3B-9C88-3264A246849F}"/>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42428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9AB47-C270-4E92-8CE6-D1ED80FB9C2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F419F24-1D9C-4F1A-88A9-D72D516A0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9A2CF63-E30F-43D1-8543-0D7900F1F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D5B2028-F65D-4819-98FE-C7A0940B769E}"/>
              </a:ext>
            </a:extLst>
          </p:cNvPr>
          <p:cNvSpPr>
            <a:spLocks noGrp="1"/>
          </p:cNvSpPr>
          <p:nvPr>
            <p:ph type="dt" sz="half" idx="10"/>
          </p:nvPr>
        </p:nvSpPr>
        <p:spPr/>
        <p:txBody>
          <a:bodyPr/>
          <a:lstStyle/>
          <a:p>
            <a:fld id="{5B315F87-1CA3-43CD-BE08-88A62B77ACC6}" type="datetimeFigureOut">
              <a:rPr lang="da-DK" smtClean="0"/>
              <a:t>22-06-2026</a:t>
            </a:fld>
            <a:endParaRPr lang="da-DK"/>
          </a:p>
        </p:txBody>
      </p:sp>
      <p:sp>
        <p:nvSpPr>
          <p:cNvPr id="6" name="Pladsholder til sidefod 5">
            <a:extLst>
              <a:ext uri="{FF2B5EF4-FFF2-40B4-BE49-F238E27FC236}">
                <a16:creationId xmlns:a16="http://schemas.microsoft.com/office/drawing/2014/main" id="{CC77FC0F-0F08-4816-B533-8445A9693B0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8ED11C8-1789-40FC-99E3-2F1CB0F54383}"/>
              </a:ext>
            </a:extLst>
          </p:cNvPr>
          <p:cNvSpPr>
            <a:spLocks noGrp="1"/>
          </p:cNvSpPr>
          <p:nvPr>
            <p:ph type="sldNum" sz="quarter" idx="12"/>
          </p:nvPr>
        </p:nvSpPr>
        <p:spPr/>
        <p:txBody>
          <a:bodyPr/>
          <a:lstStyle/>
          <a:p>
            <a:fld id="{2A41E73F-CA0C-4262-A63C-CB71C0DA5B4E}" type="slidenum">
              <a:rPr lang="da-DK" smtClean="0"/>
              <a:t>‹nr.›</a:t>
            </a:fld>
            <a:endParaRPr lang="da-DK"/>
          </a:p>
        </p:txBody>
      </p:sp>
    </p:spTree>
    <p:extLst>
      <p:ext uri="{BB962C8B-B14F-4D97-AF65-F5344CB8AC3E}">
        <p14:creationId xmlns:p14="http://schemas.microsoft.com/office/powerpoint/2010/main" val="80874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D7D9352-80E5-4CB3-AA3A-B5ABE3753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25F5F39-6F98-45A0-9699-364BA1E2F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3BC3D9-CA0C-4221-9FD9-69E68C7B6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15F87-1CA3-43CD-BE08-88A62B77ACC6}" type="datetimeFigureOut">
              <a:rPr lang="da-DK" smtClean="0"/>
              <a:t>22-06-2026</a:t>
            </a:fld>
            <a:endParaRPr lang="da-DK"/>
          </a:p>
        </p:txBody>
      </p:sp>
      <p:sp>
        <p:nvSpPr>
          <p:cNvPr id="5" name="Pladsholder til sidefod 4">
            <a:extLst>
              <a:ext uri="{FF2B5EF4-FFF2-40B4-BE49-F238E27FC236}">
                <a16:creationId xmlns:a16="http://schemas.microsoft.com/office/drawing/2014/main" id="{789C9013-F7EE-46BE-8C48-55EA7139A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EAA4AB7-F7EB-4B12-8109-BAA0C8350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1E73F-CA0C-4262-A63C-CB71C0DA5B4E}" type="slidenum">
              <a:rPr lang="da-DK" smtClean="0"/>
              <a:t>‹nr.›</a:t>
            </a:fld>
            <a:endParaRPr lang="da-DK"/>
          </a:p>
        </p:txBody>
      </p:sp>
    </p:spTree>
    <p:extLst>
      <p:ext uri="{BB962C8B-B14F-4D97-AF65-F5344CB8AC3E}">
        <p14:creationId xmlns:p14="http://schemas.microsoft.com/office/powerpoint/2010/main" val="105145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89D9FF2-2277-48B5-AE32-FD4879FAB631}"/>
              </a:ext>
            </a:extLst>
          </p:cNvPr>
          <p:cNvSpPr>
            <a:spLocks noGrp="1"/>
          </p:cNvSpPr>
          <p:nvPr>
            <p:ph type="subTitle" idx="1"/>
          </p:nvPr>
        </p:nvSpPr>
        <p:spPr>
          <a:xfrm>
            <a:off x="0" y="137385"/>
            <a:ext cx="12192000" cy="768626"/>
          </a:xfrm>
        </p:spPr>
        <p:txBody>
          <a:bodyPr>
            <a:normAutofit/>
          </a:bodyPr>
          <a:lstStyle/>
          <a:p>
            <a:r>
              <a:rPr lang="da-DK" sz="4400" dirty="0"/>
              <a:t>Betaling af regninger i </a:t>
            </a:r>
            <a:r>
              <a:rPr lang="da-DK" sz="4400" dirty="0" err="1"/>
              <a:t>Rollebi</a:t>
            </a:r>
            <a:endParaRPr lang="da-DK" sz="4400" dirty="0"/>
          </a:p>
        </p:txBody>
      </p:sp>
      <p:sp>
        <p:nvSpPr>
          <p:cNvPr id="4" name="Undertitel 2">
            <a:extLst>
              <a:ext uri="{FF2B5EF4-FFF2-40B4-BE49-F238E27FC236}">
                <a16:creationId xmlns:a16="http://schemas.microsoft.com/office/drawing/2014/main" id="{CAFD4544-267B-4F70-B54E-E8307547B74C}"/>
              </a:ext>
            </a:extLst>
          </p:cNvPr>
          <p:cNvSpPr txBox="1">
            <a:spLocks/>
          </p:cNvSpPr>
          <p:nvPr/>
        </p:nvSpPr>
        <p:spPr>
          <a:xfrm>
            <a:off x="0" y="914400"/>
            <a:ext cx="12192000" cy="3607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400" dirty="0"/>
              <a:t>-Step by step guide til dig der skal betale regninger i </a:t>
            </a:r>
            <a:r>
              <a:rPr lang="da-DK" sz="1400" dirty="0" err="1"/>
              <a:t>Rollebi</a:t>
            </a:r>
            <a:r>
              <a:rPr lang="da-DK" sz="1400" dirty="0"/>
              <a:t> </a:t>
            </a:r>
            <a:r>
              <a:rPr lang="da-DK" sz="1400" dirty="0">
                <a:sym typeface="Wingdings" panose="05000000000000000000" pitchFamily="2" charset="2"/>
              </a:rPr>
              <a:t> </a:t>
            </a:r>
            <a:endParaRPr lang="da-DK" sz="1400" dirty="0"/>
          </a:p>
        </p:txBody>
      </p:sp>
      <p:pic>
        <p:nvPicPr>
          <p:cNvPr id="6" name="Billede 5">
            <a:extLst>
              <a:ext uri="{FF2B5EF4-FFF2-40B4-BE49-F238E27FC236}">
                <a16:creationId xmlns:a16="http://schemas.microsoft.com/office/drawing/2014/main" id="{927219FB-7094-42D9-9608-96583897A485}"/>
              </a:ext>
            </a:extLst>
          </p:cNvPr>
          <p:cNvPicPr>
            <a:picLocks noChangeAspect="1"/>
          </p:cNvPicPr>
          <p:nvPr/>
        </p:nvPicPr>
        <p:blipFill>
          <a:blip r:embed="rId2"/>
          <a:stretch>
            <a:fillRect/>
          </a:stretch>
        </p:blipFill>
        <p:spPr>
          <a:xfrm>
            <a:off x="9038432" y="717327"/>
            <a:ext cx="2970066" cy="4590827"/>
          </a:xfrm>
          <a:prstGeom prst="rect">
            <a:avLst/>
          </a:prstGeom>
        </p:spPr>
      </p:pic>
      <p:pic>
        <p:nvPicPr>
          <p:cNvPr id="8" name="Billede 7">
            <a:extLst>
              <a:ext uri="{FF2B5EF4-FFF2-40B4-BE49-F238E27FC236}">
                <a16:creationId xmlns:a16="http://schemas.microsoft.com/office/drawing/2014/main" id="{820A8B6E-5543-4854-B422-0EEF263DBEED}"/>
              </a:ext>
            </a:extLst>
          </p:cNvPr>
          <p:cNvPicPr>
            <a:picLocks noChangeAspect="1"/>
          </p:cNvPicPr>
          <p:nvPr/>
        </p:nvPicPr>
        <p:blipFill>
          <a:blip r:embed="rId3"/>
          <a:stretch>
            <a:fillRect/>
          </a:stretch>
        </p:blipFill>
        <p:spPr>
          <a:xfrm>
            <a:off x="-186612" y="2004969"/>
            <a:ext cx="9737238" cy="4853031"/>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Håndskrift 8">
                <a:extLst>
                  <a:ext uri="{FF2B5EF4-FFF2-40B4-BE49-F238E27FC236}">
                    <a16:creationId xmlns:a16="http://schemas.microsoft.com/office/drawing/2014/main" id="{70086973-CEBD-4C95-BFFF-65EBE05BABA6}"/>
                  </a:ext>
                </a:extLst>
              </p14:cNvPr>
              <p14:cNvContentPartPr/>
              <p14:nvPr/>
            </p14:nvContentPartPr>
            <p14:xfrm>
              <a:off x="311202" y="2873064"/>
              <a:ext cx="349200" cy="125640"/>
            </p14:xfrm>
          </p:contentPart>
        </mc:Choice>
        <mc:Fallback xmlns="">
          <p:pic>
            <p:nvPicPr>
              <p:cNvPr id="9" name="Håndskrift 8">
                <a:extLst>
                  <a:ext uri="{FF2B5EF4-FFF2-40B4-BE49-F238E27FC236}">
                    <a16:creationId xmlns:a16="http://schemas.microsoft.com/office/drawing/2014/main" id="{70086973-CEBD-4C95-BFFF-65EBE05BABA6}"/>
                  </a:ext>
                </a:extLst>
              </p:cNvPr>
              <p:cNvPicPr/>
              <p:nvPr/>
            </p:nvPicPr>
            <p:blipFill>
              <a:blip r:embed="rId5"/>
              <a:stretch>
                <a:fillRect/>
              </a:stretch>
            </p:blipFill>
            <p:spPr>
              <a:xfrm>
                <a:off x="302202" y="2864064"/>
                <a:ext cx="366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Håndskrift 9">
                <a:extLst>
                  <a:ext uri="{FF2B5EF4-FFF2-40B4-BE49-F238E27FC236}">
                    <a16:creationId xmlns:a16="http://schemas.microsoft.com/office/drawing/2014/main" id="{15B82D1E-EB22-4C74-B797-450A5847B437}"/>
                  </a:ext>
                </a:extLst>
              </p14:cNvPr>
              <p14:cNvContentPartPr/>
              <p14:nvPr/>
            </p14:nvContentPartPr>
            <p14:xfrm>
              <a:off x="271962" y="3134424"/>
              <a:ext cx="427680" cy="38880"/>
            </p14:xfrm>
          </p:contentPart>
        </mc:Choice>
        <mc:Fallback xmlns="">
          <p:pic>
            <p:nvPicPr>
              <p:cNvPr id="10" name="Håndskrift 9">
                <a:extLst>
                  <a:ext uri="{FF2B5EF4-FFF2-40B4-BE49-F238E27FC236}">
                    <a16:creationId xmlns:a16="http://schemas.microsoft.com/office/drawing/2014/main" id="{15B82D1E-EB22-4C74-B797-450A5847B437}"/>
                  </a:ext>
                </a:extLst>
              </p:cNvPr>
              <p:cNvPicPr/>
              <p:nvPr/>
            </p:nvPicPr>
            <p:blipFill>
              <a:blip r:embed="rId7"/>
              <a:stretch>
                <a:fillRect/>
              </a:stretch>
            </p:blipFill>
            <p:spPr>
              <a:xfrm>
                <a:off x="263322" y="3125424"/>
                <a:ext cx="445320" cy="56520"/>
              </a:xfrm>
              <a:prstGeom prst="rect">
                <a:avLst/>
              </a:prstGeom>
            </p:spPr>
          </p:pic>
        </mc:Fallback>
      </mc:AlternateContent>
      <p:sp>
        <p:nvSpPr>
          <p:cNvPr id="11" name="Tekstfelt 10">
            <a:extLst>
              <a:ext uri="{FF2B5EF4-FFF2-40B4-BE49-F238E27FC236}">
                <a16:creationId xmlns:a16="http://schemas.microsoft.com/office/drawing/2014/main" id="{478DCEEA-349C-4B2B-9BBF-15CC4E6DB5DA}"/>
              </a:ext>
            </a:extLst>
          </p:cNvPr>
          <p:cNvSpPr txBox="1"/>
          <p:nvPr/>
        </p:nvSpPr>
        <p:spPr>
          <a:xfrm>
            <a:off x="71534" y="3674358"/>
            <a:ext cx="2298441" cy="276999"/>
          </a:xfrm>
          <a:prstGeom prst="rect">
            <a:avLst/>
          </a:prstGeom>
          <a:noFill/>
        </p:spPr>
        <p:txBody>
          <a:bodyPr wrap="square" rtlCol="0">
            <a:spAutoFit/>
          </a:bodyPr>
          <a:lstStyle/>
          <a:p>
            <a:r>
              <a:rPr lang="da-DK" sz="1200" b="1" dirty="0"/>
              <a:t>Dit brugernavn &amp; password</a:t>
            </a:r>
          </a:p>
        </p:txBody>
      </p:sp>
      <p:cxnSp>
        <p:nvCxnSpPr>
          <p:cNvPr id="13" name="Lige pilforbindelse 12">
            <a:extLst>
              <a:ext uri="{FF2B5EF4-FFF2-40B4-BE49-F238E27FC236}">
                <a16:creationId xmlns:a16="http://schemas.microsoft.com/office/drawing/2014/main" id="{0D51B9C4-F778-4296-8544-627310B94BCE}"/>
              </a:ext>
            </a:extLst>
          </p:cNvPr>
          <p:cNvCxnSpPr>
            <a:cxnSpLocks/>
          </p:cNvCxnSpPr>
          <p:nvPr/>
        </p:nvCxnSpPr>
        <p:spPr>
          <a:xfrm flipH="1" flipV="1">
            <a:off x="1057013" y="3012740"/>
            <a:ext cx="650490" cy="6719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085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4627683-8544-4995-AB75-4B61211AB6F1}"/>
              </a:ext>
            </a:extLst>
          </p:cNvPr>
          <p:cNvPicPr>
            <a:picLocks noChangeAspect="1"/>
          </p:cNvPicPr>
          <p:nvPr/>
        </p:nvPicPr>
        <p:blipFill>
          <a:blip r:embed="rId2"/>
          <a:stretch>
            <a:fillRect/>
          </a:stretch>
        </p:blipFill>
        <p:spPr>
          <a:xfrm>
            <a:off x="3539442" y="772622"/>
            <a:ext cx="8540591" cy="4961037"/>
          </a:xfrm>
          <a:prstGeom prst="rect">
            <a:avLst/>
          </a:prstGeom>
        </p:spPr>
      </p:pic>
      <p:sp>
        <p:nvSpPr>
          <p:cNvPr id="4" name="Tekstfelt 3">
            <a:extLst>
              <a:ext uri="{FF2B5EF4-FFF2-40B4-BE49-F238E27FC236}">
                <a16:creationId xmlns:a16="http://schemas.microsoft.com/office/drawing/2014/main" id="{B397B102-14B2-4057-ABE1-9029DC7149F2}"/>
              </a:ext>
            </a:extLst>
          </p:cNvPr>
          <p:cNvSpPr txBox="1"/>
          <p:nvPr/>
        </p:nvSpPr>
        <p:spPr>
          <a:xfrm>
            <a:off x="338556" y="1464906"/>
            <a:ext cx="3275045" cy="3139321"/>
          </a:xfrm>
          <a:prstGeom prst="rect">
            <a:avLst/>
          </a:prstGeom>
          <a:noFill/>
        </p:spPr>
        <p:txBody>
          <a:bodyPr wrap="square" rtlCol="0">
            <a:spAutoFit/>
          </a:bodyPr>
          <a:lstStyle/>
          <a:p>
            <a:r>
              <a:rPr lang="da-DK" dirty="0"/>
              <a:t>Når du logger ind på </a:t>
            </a:r>
            <a:r>
              <a:rPr lang="da-DK" dirty="0" err="1"/>
              <a:t>Rollebi</a:t>
            </a:r>
            <a:r>
              <a:rPr lang="da-DK" dirty="0"/>
              <a:t>, vil du komme til forsiden, som vil se nogenlunde sådan ud. Det første du kan se er mine opgaver, hvor det fremgår, hvor mange regninger du har liggende. Nedenfor kan du også se hvor mange regninger der ligger, hos dem du er stedfortræder for.  </a:t>
            </a:r>
          </a:p>
          <a:p>
            <a:endParaRPr lang="da-DK" dirty="0"/>
          </a:p>
          <a:p>
            <a:r>
              <a:rPr lang="da-DK" dirty="0"/>
              <a:t>Dem klikker du på: </a:t>
            </a:r>
          </a:p>
        </p:txBody>
      </p:sp>
      <p:cxnSp>
        <p:nvCxnSpPr>
          <p:cNvPr id="6" name="Lige pilforbindelse 5">
            <a:extLst>
              <a:ext uri="{FF2B5EF4-FFF2-40B4-BE49-F238E27FC236}">
                <a16:creationId xmlns:a16="http://schemas.microsoft.com/office/drawing/2014/main" id="{B5C6C965-077F-479E-89D4-7104623F31A4}"/>
              </a:ext>
            </a:extLst>
          </p:cNvPr>
          <p:cNvCxnSpPr>
            <a:cxnSpLocks/>
          </p:cNvCxnSpPr>
          <p:nvPr/>
        </p:nvCxnSpPr>
        <p:spPr>
          <a:xfrm flipV="1">
            <a:off x="2877424" y="1959430"/>
            <a:ext cx="1633712" cy="2436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Lige forbindelse 8">
            <a:extLst>
              <a:ext uri="{FF2B5EF4-FFF2-40B4-BE49-F238E27FC236}">
                <a16:creationId xmlns:a16="http://schemas.microsoft.com/office/drawing/2014/main" id="{9417BC9C-90D5-44EC-8EA2-4619E5DACB54}"/>
              </a:ext>
            </a:extLst>
          </p:cNvPr>
          <p:cNvCxnSpPr>
            <a:cxnSpLocks/>
          </p:cNvCxnSpPr>
          <p:nvPr/>
        </p:nvCxnSpPr>
        <p:spPr>
          <a:xfrm flipH="1" flipV="1">
            <a:off x="2265030" y="4387443"/>
            <a:ext cx="612394" cy="8388"/>
          </a:xfrm>
          <a:prstGeom prst="line">
            <a:avLst/>
          </a:prstGeom>
        </p:spPr>
        <p:style>
          <a:lnRef idx="1">
            <a:schemeClr val="dk1"/>
          </a:lnRef>
          <a:fillRef idx="0">
            <a:schemeClr val="dk1"/>
          </a:fillRef>
          <a:effectRef idx="0">
            <a:schemeClr val="dk1"/>
          </a:effectRef>
          <a:fontRef idx="minor">
            <a:schemeClr val="tx1"/>
          </a:fontRef>
        </p:style>
      </p:cxnSp>
      <p:sp>
        <p:nvSpPr>
          <p:cNvPr id="12" name="Undertitel 2">
            <a:extLst>
              <a:ext uri="{FF2B5EF4-FFF2-40B4-BE49-F238E27FC236}">
                <a16:creationId xmlns:a16="http://schemas.microsoft.com/office/drawing/2014/main" id="{AEB76875-B98C-4D21-9462-64767D553195}"/>
              </a:ext>
            </a:extLst>
          </p:cNvPr>
          <p:cNvSpPr txBox="1">
            <a:spLocks/>
          </p:cNvSpPr>
          <p:nvPr/>
        </p:nvSpPr>
        <p:spPr>
          <a:xfrm>
            <a:off x="0" y="137385"/>
            <a:ext cx="12192000" cy="768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4400" dirty="0"/>
              <a:t>Step 1 – </a:t>
            </a:r>
            <a:r>
              <a:rPr lang="da-DK" sz="4400" dirty="0" err="1"/>
              <a:t>Rollebi</a:t>
            </a:r>
            <a:r>
              <a:rPr lang="da-DK" sz="4400" dirty="0"/>
              <a:t> forside</a:t>
            </a:r>
          </a:p>
        </p:txBody>
      </p:sp>
    </p:spTree>
    <p:extLst>
      <p:ext uri="{BB962C8B-B14F-4D97-AF65-F5344CB8AC3E}">
        <p14:creationId xmlns:p14="http://schemas.microsoft.com/office/powerpoint/2010/main" val="348501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2">
            <a:extLst>
              <a:ext uri="{FF2B5EF4-FFF2-40B4-BE49-F238E27FC236}">
                <a16:creationId xmlns:a16="http://schemas.microsoft.com/office/drawing/2014/main" id="{651A4EC4-2F3E-429A-B59E-CF8A31F9B081}"/>
              </a:ext>
            </a:extLst>
          </p:cNvPr>
          <p:cNvSpPr txBox="1">
            <a:spLocks/>
          </p:cNvSpPr>
          <p:nvPr/>
        </p:nvSpPr>
        <p:spPr>
          <a:xfrm>
            <a:off x="0" y="137385"/>
            <a:ext cx="12192000" cy="768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4400" dirty="0"/>
              <a:t>Step 2 – Min økonomi, Bilag &amp; fakturaer </a:t>
            </a:r>
          </a:p>
        </p:txBody>
      </p:sp>
      <p:pic>
        <p:nvPicPr>
          <p:cNvPr id="5" name="Billede 4">
            <a:extLst>
              <a:ext uri="{FF2B5EF4-FFF2-40B4-BE49-F238E27FC236}">
                <a16:creationId xmlns:a16="http://schemas.microsoft.com/office/drawing/2014/main" id="{8BEC7B83-3804-4EDF-BDFC-CA06D2CF4CAE}"/>
              </a:ext>
            </a:extLst>
          </p:cNvPr>
          <p:cNvPicPr>
            <a:picLocks noChangeAspect="1"/>
          </p:cNvPicPr>
          <p:nvPr/>
        </p:nvPicPr>
        <p:blipFill>
          <a:blip r:embed="rId2"/>
          <a:stretch>
            <a:fillRect/>
          </a:stretch>
        </p:blipFill>
        <p:spPr>
          <a:xfrm>
            <a:off x="2761861" y="1354355"/>
            <a:ext cx="9430139" cy="4733056"/>
          </a:xfrm>
          <a:prstGeom prst="rect">
            <a:avLst/>
          </a:prstGeom>
        </p:spPr>
      </p:pic>
      <p:sp>
        <p:nvSpPr>
          <p:cNvPr id="6" name="Tekstfelt 5">
            <a:extLst>
              <a:ext uri="{FF2B5EF4-FFF2-40B4-BE49-F238E27FC236}">
                <a16:creationId xmlns:a16="http://schemas.microsoft.com/office/drawing/2014/main" id="{763AC3C4-423A-4445-A2E2-57F4A364C122}"/>
              </a:ext>
            </a:extLst>
          </p:cNvPr>
          <p:cNvSpPr txBox="1"/>
          <p:nvPr/>
        </p:nvSpPr>
        <p:spPr>
          <a:xfrm>
            <a:off x="95960" y="906011"/>
            <a:ext cx="2423305" cy="5632311"/>
          </a:xfrm>
          <a:prstGeom prst="rect">
            <a:avLst/>
          </a:prstGeom>
          <a:noFill/>
        </p:spPr>
        <p:txBody>
          <a:bodyPr wrap="square" rtlCol="0">
            <a:spAutoFit/>
          </a:bodyPr>
          <a:lstStyle/>
          <a:p>
            <a:r>
              <a:rPr lang="da-DK" dirty="0"/>
              <a:t>Når du er kommet ind til dine regninger, vil du se dette billede. </a:t>
            </a:r>
          </a:p>
          <a:p>
            <a:endParaRPr lang="da-DK" dirty="0"/>
          </a:p>
          <a:p>
            <a:r>
              <a:rPr lang="da-DK" dirty="0"/>
              <a:t>Her kan du se hvilke regninger du har, og om de er overforfaldne. </a:t>
            </a:r>
          </a:p>
          <a:p>
            <a:endParaRPr lang="da-DK" dirty="0"/>
          </a:p>
          <a:p>
            <a:r>
              <a:rPr lang="da-DK" dirty="0"/>
              <a:t>Du kan også tjekke regninger for dem, du er stedfortrædere for, ved at ændre ‘Mine bilag’, til den person du ønsker at se regningerne for her: </a:t>
            </a:r>
          </a:p>
          <a:p>
            <a:endParaRPr lang="da-DK" dirty="0"/>
          </a:p>
          <a:p>
            <a:r>
              <a:rPr lang="da-DK" dirty="0"/>
              <a:t>Dem der er overforfaldne, vil se røde ud. Som disse:</a:t>
            </a:r>
          </a:p>
          <a:p>
            <a:r>
              <a:rPr lang="da-DK" dirty="0"/>
              <a:t> </a:t>
            </a:r>
          </a:p>
        </p:txBody>
      </p:sp>
      <p:cxnSp>
        <p:nvCxnSpPr>
          <p:cNvPr id="8" name="Lige pilforbindelse 7">
            <a:extLst>
              <a:ext uri="{FF2B5EF4-FFF2-40B4-BE49-F238E27FC236}">
                <a16:creationId xmlns:a16="http://schemas.microsoft.com/office/drawing/2014/main" id="{91FFFCC3-9B3E-4623-B6F4-8A39B49B8EE5}"/>
              </a:ext>
            </a:extLst>
          </p:cNvPr>
          <p:cNvCxnSpPr>
            <a:cxnSpLocks/>
          </p:cNvCxnSpPr>
          <p:nvPr/>
        </p:nvCxnSpPr>
        <p:spPr>
          <a:xfrm flipV="1">
            <a:off x="2030136" y="4404050"/>
            <a:ext cx="2541864" cy="1683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Lige pilforbindelse 12">
            <a:extLst>
              <a:ext uri="{FF2B5EF4-FFF2-40B4-BE49-F238E27FC236}">
                <a16:creationId xmlns:a16="http://schemas.microsoft.com/office/drawing/2014/main" id="{62EEA4D1-4FCF-42B3-9647-B9CE59F803FB}"/>
              </a:ext>
            </a:extLst>
          </p:cNvPr>
          <p:cNvCxnSpPr/>
          <p:nvPr/>
        </p:nvCxnSpPr>
        <p:spPr>
          <a:xfrm flipV="1">
            <a:off x="2030136" y="3003259"/>
            <a:ext cx="3322040" cy="1929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829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2">
            <a:extLst>
              <a:ext uri="{FF2B5EF4-FFF2-40B4-BE49-F238E27FC236}">
                <a16:creationId xmlns:a16="http://schemas.microsoft.com/office/drawing/2014/main" id="{AFD30FBB-1C86-4A2D-8FE8-BE2836CE9FD5}"/>
              </a:ext>
            </a:extLst>
          </p:cNvPr>
          <p:cNvSpPr txBox="1">
            <a:spLocks/>
          </p:cNvSpPr>
          <p:nvPr/>
        </p:nvSpPr>
        <p:spPr>
          <a:xfrm>
            <a:off x="0" y="137385"/>
            <a:ext cx="12192000" cy="768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4400" dirty="0"/>
              <a:t>Step 3 – Godkendelse af faktura/kreditnota</a:t>
            </a:r>
          </a:p>
        </p:txBody>
      </p:sp>
      <p:pic>
        <p:nvPicPr>
          <p:cNvPr id="4" name="Billede 3">
            <a:extLst>
              <a:ext uri="{FF2B5EF4-FFF2-40B4-BE49-F238E27FC236}">
                <a16:creationId xmlns:a16="http://schemas.microsoft.com/office/drawing/2014/main" id="{10FE9423-BB7C-48D4-9166-79F62F1E7BC8}"/>
              </a:ext>
            </a:extLst>
          </p:cNvPr>
          <p:cNvPicPr>
            <a:picLocks noChangeAspect="1"/>
          </p:cNvPicPr>
          <p:nvPr/>
        </p:nvPicPr>
        <p:blipFill>
          <a:blip r:embed="rId2"/>
          <a:stretch>
            <a:fillRect/>
          </a:stretch>
        </p:blipFill>
        <p:spPr>
          <a:xfrm>
            <a:off x="3269096" y="1522138"/>
            <a:ext cx="8922903" cy="3758990"/>
          </a:xfrm>
          <a:prstGeom prst="rect">
            <a:avLst/>
          </a:prstGeom>
        </p:spPr>
      </p:pic>
      <p:sp>
        <p:nvSpPr>
          <p:cNvPr id="5" name="Tekstfelt 4">
            <a:extLst>
              <a:ext uri="{FF2B5EF4-FFF2-40B4-BE49-F238E27FC236}">
                <a16:creationId xmlns:a16="http://schemas.microsoft.com/office/drawing/2014/main" id="{961A4286-7A34-45D2-B9B4-962F2EC55EB5}"/>
              </a:ext>
            </a:extLst>
          </p:cNvPr>
          <p:cNvSpPr txBox="1"/>
          <p:nvPr/>
        </p:nvSpPr>
        <p:spPr>
          <a:xfrm>
            <a:off x="83976" y="906011"/>
            <a:ext cx="3185120" cy="6463308"/>
          </a:xfrm>
          <a:prstGeom prst="rect">
            <a:avLst/>
          </a:prstGeom>
          <a:noFill/>
        </p:spPr>
        <p:txBody>
          <a:bodyPr wrap="square" rtlCol="0">
            <a:spAutoFit/>
          </a:bodyPr>
          <a:lstStyle/>
          <a:p>
            <a:r>
              <a:rPr lang="da-DK" dirty="0"/>
              <a:t>Når du har åbnet den faktura/kreditnota du skal betale, er det tid til at indsætte artskonti &amp; omkostningssted eller PSP-element. (Se næste side for artskonti eksempler &amp; </a:t>
            </a:r>
            <a:r>
              <a:rPr lang="da-DK" dirty="0" err="1"/>
              <a:t>psp</a:t>
            </a:r>
            <a:r>
              <a:rPr lang="da-DK" dirty="0"/>
              <a:t>-elementer/ omkostningssteder). </a:t>
            </a:r>
          </a:p>
          <a:p>
            <a:endParaRPr lang="da-DK" dirty="0"/>
          </a:p>
          <a:p>
            <a:r>
              <a:rPr lang="da-DK" dirty="0"/>
              <a:t>Du kan selv oprette dine mest brugte og gemme dem, så de ligger inde i systemet til næste gang du skal betale. </a:t>
            </a:r>
          </a:p>
          <a:p>
            <a:endParaRPr lang="da-DK" dirty="0"/>
          </a:p>
          <a:p>
            <a:r>
              <a:rPr lang="da-DK" dirty="0"/>
              <a:t>Du kan også samle linjerne, hvis de skal betales fra samme sted, samt med samme art. </a:t>
            </a:r>
          </a:p>
          <a:p>
            <a:endParaRPr lang="da-DK" dirty="0"/>
          </a:p>
          <a:p>
            <a:endParaRPr lang="da-DK" dirty="0"/>
          </a:p>
          <a:p>
            <a:endParaRPr lang="da-DK" dirty="0"/>
          </a:p>
          <a:p>
            <a:r>
              <a:rPr lang="da-DK" dirty="0"/>
              <a:t> </a:t>
            </a:r>
          </a:p>
          <a:p>
            <a:endParaRPr lang="da-DK" dirty="0"/>
          </a:p>
          <a:p>
            <a:endParaRPr lang="da-DK" dirty="0"/>
          </a:p>
        </p:txBody>
      </p:sp>
      <p:cxnSp>
        <p:nvCxnSpPr>
          <p:cNvPr id="7" name="Lige pilforbindelse 6">
            <a:extLst>
              <a:ext uri="{FF2B5EF4-FFF2-40B4-BE49-F238E27FC236}">
                <a16:creationId xmlns:a16="http://schemas.microsoft.com/office/drawing/2014/main" id="{9570BF47-F111-49C9-84C5-9A43C2DC0AE8}"/>
              </a:ext>
            </a:extLst>
          </p:cNvPr>
          <p:cNvCxnSpPr/>
          <p:nvPr/>
        </p:nvCxnSpPr>
        <p:spPr>
          <a:xfrm flipV="1">
            <a:off x="2304661" y="4217437"/>
            <a:ext cx="2817845" cy="1250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237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DC75B49-9A14-0414-8C5C-6CD847311694}"/>
              </a:ext>
            </a:extLst>
          </p:cNvPr>
          <p:cNvPicPr>
            <a:picLocks noChangeAspect="1"/>
          </p:cNvPicPr>
          <p:nvPr/>
        </p:nvPicPr>
        <p:blipFill>
          <a:blip r:embed="rId2"/>
          <a:stretch>
            <a:fillRect/>
          </a:stretch>
        </p:blipFill>
        <p:spPr>
          <a:xfrm>
            <a:off x="3269096" y="1522138"/>
            <a:ext cx="8922903" cy="3758990"/>
          </a:xfrm>
          <a:prstGeom prst="rect">
            <a:avLst/>
          </a:prstGeom>
        </p:spPr>
      </p:pic>
      <p:sp>
        <p:nvSpPr>
          <p:cNvPr id="4" name="Tekstfelt 3">
            <a:extLst>
              <a:ext uri="{FF2B5EF4-FFF2-40B4-BE49-F238E27FC236}">
                <a16:creationId xmlns:a16="http://schemas.microsoft.com/office/drawing/2014/main" id="{9BE41A2A-27B1-2ACE-3B1F-D5B785B08412}"/>
              </a:ext>
            </a:extLst>
          </p:cNvPr>
          <p:cNvSpPr txBox="1"/>
          <p:nvPr/>
        </p:nvSpPr>
        <p:spPr>
          <a:xfrm>
            <a:off x="-166189" y="120770"/>
            <a:ext cx="12108023" cy="707886"/>
          </a:xfrm>
          <a:prstGeom prst="rect">
            <a:avLst/>
          </a:prstGeom>
          <a:noFill/>
        </p:spPr>
        <p:txBody>
          <a:bodyPr wrap="square">
            <a:spAutoFit/>
          </a:bodyPr>
          <a:lstStyle/>
          <a:p>
            <a:pPr marL="0" indent="0" algn="ctr">
              <a:buNone/>
            </a:pPr>
            <a:r>
              <a:rPr lang="da-DK" sz="4000" dirty="0"/>
              <a:t>Step 4 – Tjek/Vedhæft bilag og kvitteringer</a:t>
            </a:r>
          </a:p>
        </p:txBody>
      </p:sp>
      <p:sp>
        <p:nvSpPr>
          <p:cNvPr id="5" name="Tekstfelt 4">
            <a:extLst>
              <a:ext uri="{FF2B5EF4-FFF2-40B4-BE49-F238E27FC236}">
                <a16:creationId xmlns:a16="http://schemas.microsoft.com/office/drawing/2014/main" id="{BB0B6C8C-7F62-E299-DA28-DE42D7DEE447}"/>
              </a:ext>
            </a:extLst>
          </p:cNvPr>
          <p:cNvSpPr txBox="1"/>
          <p:nvPr/>
        </p:nvSpPr>
        <p:spPr>
          <a:xfrm>
            <a:off x="83976" y="906011"/>
            <a:ext cx="3185120" cy="7017306"/>
          </a:xfrm>
          <a:prstGeom prst="rect">
            <a:avLst/>
          </a:prstGeom>
          <a:noFill/>
        </p:spPr>
        <p:txBody>
          <a:bodyPr wrap="square" rtlCol="0">
            <a:spAutoFit/>
          </a:bodyPr>
          <a:lstStyle/>
          <a:p>
            <a:r>
              <a:rPr lang="da-DK" dirty="0"/>
              <a:t>Når du har åbnet den faktura/kreditnota du skal betale, er det vigtigt at du sikre dig at det er de korrekte varer eller ydelser som betales for. </a:t>
            </a:r>
          </a:p>
          <a:p>
            <a:endParaRPr lang="da-DK" dirty="0"/>
          </a:p>
          <a:p>
            <a:r>
              <a:rPr lang="da-DK" dirty="0"/>
              <a:t>Åbn de vedhæftede bilag, og tjek om oplysningerne er korrekte, hvis ikke de er korrekte skal du bede leverandøren om at få tilsendt en korrekt faktura. </a:t>
            </a:r>
          </a:p>
          <a:p>
            <a:endParaRPr lang="da-DK" dirty="0"/>
          </a:p>
          <a:p>
            <a:r>
              <a:rPr lang="da-DK" dirty="0"/>
              <a:t>Ligeledes er det vigtigt at vedhæfte uddybende kvitteringer for køb, således at du og andre kan identificere hvad der betales for, hvis fakturaen ikke specificere det nok. </a:t>
            </a:r>
          </a:p>
          <a:p>
            <a:endParaRPr lang="da-DK" dirty="0"/>
          </a:p>
          <a:p>
            <a:endParaRPr lang="da-DK" dirty="0"/>
          </a:p>
          <a:p>
            <a:r>
              <a:rPr lang="da-DK" dirty="0"/>
              <a:t> </a:t>
            </a:r>
          </a:p>
          <a:p>
            <a:endParaRPr lang="da-DK" dirty="0"/>
          </a:p>
          <a:p>
            <a:endParaRPr lang="da-DK" dirty="0"/>
          </a:p>
        </p:txBody>
      </p:sp>
      <p:cxnSp>
        <p:nvCxnSpPr>
          <p:cNvPr id="7" name="Lige pilforbindelse 6">
            <a:extLst>
              <a:ext uri="{FF2B5EF4-FFF2-40B4-BE49-F238E27FC236}">
                <a16:creationId xmlns:a16="http://schemas.microsoft.com/office/drawing/2014/main" id="{30D04A93-E4AB-F079-9834-6CAC6FA2B231}"/>
              </a:ext>
            </a:extLst>
          </p:cNvPr>
          <p:cNvCxnSpPr/>
          <p:nvPr/>
        </p:nvCxnSpPr>
        <p:spPr>
          <a:xfrm>
            <a:off x="3140015" y="2777706"/>
            <a:ext cx="4822166" cy="7763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13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139F4F4-5E1E-4E3D-B2FC-F29A1F9A8EE1}"/>
              </a:ext>
            </a:extLst>
          </p:cNvPr>
          <p:cNvPicPr>
            <a:picLocks noChangeAspect="1"/>
          </p:cNvPicPr>
          <p:nvPr/>
        </p:nvPicPr>
        <p:blipFill>
          <a:blip r:embed="rId2"/>
          <a:stretch>
            <a:fillRect/>
          </a:stretch>
        </p:blipFill>
        <p:spPr>
          <a:xfrm>
            <a:off x="2712018" y="1838131"/>
            <a:ext cx="9479982" cy="4456704"/>
          </a:xfrm>
          <a:prstGeom prst="rect">
            <a:avLst/>
          </a:prstGeom>
        </p:spPr>
      </p:pic>
      <p:sp>
        <p:nvSpPr>
          <p:cNvPr id="4" name="Undertitel 2">
            <a:extLst>
              <a:ext uri="{FF2B5EF4-FFF2-40B4-BE49-F238E27FC236}">
                <a16:creationId xmlns:a16="http://schemas.microsoft.com/office/drawing/2014/main" id="{3FB0EB67-8E97-48A6-B717-370A9F0BCD1A}"/>
              </a:ext>
            </a:extLst>
          </p:cNvPr>
          <p:cNvSpPr txBox="1">
            <a:spLocks/>
          </p:cNvSpPr>
          <p:nvPr/>
        </p:nvSpPr>
        <p:spPr>
          <a:xfrm>
            <a:off x="0" y="137385"/>
            <a:ext cx="12192000" cy="7686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4400" dirty="0"/>
              <a:t>Step 5 – Kontroller inden godkendelse </a:t>
            </a:r>
          </a:p>
        </p:txBody>
      </p:sp>
      <p:sp>
        <p:nvSpPr>
          <p:cNvPr id="5" name="Tekstfelt 4">
            <a:extLst>
              <a:ext uri="{FF2B5EF4-FFF2-40B4-BE49-F238E27FC236}">
                <a16:creationId xmlns:a16="http://schemas.microsoft.com/office/drawing/2014/main" id="{1E7E3258-16CE-48FA-B917-80250B8F2502}"/>
              </a:ext>
            </a:extLst>
          </p:cNvPr>
          <p:cNvSpPr txBox="1"/>
          <p:nvPr/>
        </p:nvSpPr>
        <p:spPr>
          <a:xfrm>
            <a:off x="95960" y="906011"/>
            <a:ext cx="2423305" cy="5632311"/>
          </a:xfrm>
          <a:prstGeom prst="rect">
            <a:avLst/>
          </a:prstGeom>
          <a:noFill/>
        </p:spPr>
        <p:txBody>
          <a:bodyPr wrap="square" rtlCol="0">
            <a:spAutoFit/>
          </a:bodyPr>
          <a:lstStyle/>
          <a:p>
            <a:r>
              <a:rPr lang="da-DK" dirty="0"/>
              <a:t>Når du har tilføjet artskonto &amp; PSP/omkostningssted, skal du altid kontrollere inden du godkender. På den måde sikre du, at de konti du har brugt, er de korrekte. Vi fanger mange fejl på denne måde, da man hurtigt kan lave en slåfejl på én af numrene. </a:t>
            </a:r>
          </a:p>
          <a:p>
            <a:endParaRPr lang="da-DK" dirty="0"/>
          </a:p>
          <a:p>
            <a:r>
              <a:rPr lang="da-DK" dirty="0"/>
              <a:t>Hvis du er enig med de konti du kan se, er du klar til at godkende! </a:t>
            </a:r>
            <a:r>
              <a:rPr lang="da-DK" dirty="0" err="1"/>
              <a:t>Juuuhu</a:t>
            </a:r>
            <a:r>
              <a:rPr lang="da-DK" dirty="0"/>
              <a:t>!  </a:t>
            </a:r>
            <a:r>
              <a:rPr lang="da-DK"/>
              <a:t>Bum, videre til næste… </a:t>
            </a:r>
            <a:endParaRPr lang="da-DK" dirty="0"/>
          </a:p>
          <a:p>
            <a:r>
              <a:rPr lang="da-DK" dirty="0"/>
              <a:t> </a:t>
            </a:r>
          </a:p>
        </p:txBody>
      </p:sp>
      <p:cxnSp>
        <p:nvCxnSpPr>
          <p:cNvPr id="7" name="Lige pilforbindelse 6">
            <a:extLst>
              <a:ext uri="{FF2B5EF4-FFF2-40B4-BE49-F238E27FC236}">
                <a16:creationId xmlns:a16="http://schemas.microsoft.com/office/drawing/2014/main" id="{75125CB2-6FBD-4EE7-B3C7-FB56D984B8EB}"/>
              </a:ext>
            </a:extLst>
          </p:cNvPr>
          <p:cNvCxnSpPr/>
          <p:nvPr/>
        </p:nvCxnSpPr>
        <p:spPr>
          <a:xfrm>
            <a:off x="2399251" y="1921079"/>
            <a:ext cx="897622" cy="125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Lige pilforbindelse 8">
            <a:extLst>
              <a:ext uri="{FF2B5EF4-FFF2-40B4-BE49-F238E27FC236}">
                <a16:creationId xmlns:a16="http://schemas.microsoft.com/office/drawing/2014/main" id="{2DC65B95-A29F-4CA3-8A32-EE5EA55E6EFB}"/>
              </a:ext>
            </a:extLst>
          </p:cNvPr>
          <p:cNvCxnSpPr>
            <a:cxnSpLocks/>
          </p:cNvCxnSpPr>
          <p:nvPr/>
        </p:nvCxnSpPr>
        <p:spPr>
          <a:xfrm flipV="1">
            <a:off x="964734" y="2046914"/>
            <a:ext cx="2046914" cy="3674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23984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451</Words>
  <Application>Microsoft Office PowerPoint</Application>
  <PresentationFormat>Widescreen</PresentationFormat>
  <Paragraphs>40</Paragraphs>
  <Slides>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Calibri Light</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Amandha Gabriella Glæsner Gregersen</dc:creator>
  <cp:lastModifiedBy>Sofie Lennart Nilsson Pilman</cp:lastModifiedBy>
  <cp:revision>7</cp:revision>
  <cp:lastPrinted>2022-06-13T12:41:25Z</cp:lastPrinted>
  <dcterms:created xsi:type="dcterms:W3CDTF">2022-06-13T11:33:49Z</dcterms:created>
  <dcterms:modified xsi:type="dcterms:W3CDTF">2026-06-22T06:33:25Z</dcterms:modified>
</cp:coreProperties>
</file>