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8"/>
  </p:notesMasterIdLst>
  <p:sldIdLst>
    <p:sldId id="256" r:id="rId2"/>
    <p:sldId id="274" r:id="rId3"/>
    <p:sldId id="269" r:id="rId4"/>
    <p:sldId id="272" r:id="rId5"/>
    <p:sldId id="271" r:id="rId6"/>
    <p:sldId id="273" r:id="rId7"/>
  </p:sldIdLst>
  <p:sldSz cx="9144000" cy="6858000" type="screen4x3"/>
  <p:notesSz cx="6797675" cy="9926638"/>
  <p:embeddedFontLst>
    <p:embeddedFont>
      <p:font typeface="Arial Unicode MS" panose="020B0604020202020204" charset="-128"/>
      <p:regular r:id="rId9"/>
    </p:embeddedFont>
    <p:embeddedFont>
      <p:font typeface="Georgia" panose="02040502050405020303" pitchFamily="18" charset="0"/>
      <p:regular r:id="rId10"/>
      <p:bold r:id="rId11"/>
      <p:italic r:id="rId12"/>
      <p:boldItalic r:id="rId13"/>
    </p:embeddedFont>
    <p:embeddedFont>
      <p:font typeface="Open Sans" panose="020B0606030504020204" pitchFamily="34" charset="0"/>
      <p:regular r:id="rId14"/>
      <p:bold r:id="rId15"/>
      <p:italic r:id="rId16"/>
      <p:boldItalic r:id="rId17"/>
    </p:embeddedFont>
  </p:embeddedFontLst>
  <p:defaultTextStyle>
    <a:defPPr>
      <a:defRPr lang="da-D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71">
          <p15:clr>
            <a:srgbClr val="A4A3A4"/>
          </p15:clr>
        </p15:guide>
        <p15:guide id="2" orient="horz" pos="3929">
          <p15:clr>
            <a:srgbClr val="A4A3A4"/>
          </p15:clr>
        </p15:guide>
        <p15:guide id="3" orient="horz" pos="368">
          <p15:clr>
            <a:srgbClr val="A4A3A4"/>
          </p15:clr>
        </p15:guide>
        <p15:guide id="4" orient="horz" pos="2560">
          <p15:clr>
            <a:srgbClr val="A4A3A4"/>
          </p15:clr>
        </p15:guide>
        <p15:guide id="5" orient="horz" pos="2441">
          <p15:clr>
            <a:srgbClr val="A4A3A4"/>
          </p15:clr>
        </p15:guide>
        <p15:guide id="6" orient="horz" pos="96">
          <p15:clr>
            <a:srgbClr val="A4A3A4"/>
          </p15:clr>
        </p15:guide>
        <p15:guide id="7" orient="horz" pos="4133">
          <p15:clr>
            <a:srgbClr val="A4A3A4"/>
          </p15:clr>
        </p15:guide>
        <p15:guide id="8" orient="horz" pos="28" userDrawn="1">
          <p15:clr>
            <a:srgbClr val="A4A3A4"/>
          </p15:clr>
        </p15:guide>
        <p15:guide id="9" pos="317">
          <p15:clr>
            <a:srgbClr val="A4A3A4"/>
          </p15:clr>
        </p15:guide>
        <p15:guide id="10" pos="5443">
          <p15:clr>
            <a:srgbClr val="A4A3A4"/>
          </p15:clr>
        </p15:guide>
        <p15:guide id="11" pos="2821">
          <p15:clr>
            <a:srgbClr val="A4A3A4"/>
          </p15:clr>
        </p15:guide>
        <p15:guide id="12" pos="2939">
          <p15:clr>
            <a:srgbClr val="A4A3A4"/>
          </p15:clr>
        </p15:guide>
        <p15:guide id="13" pos="105">
          <p15:clr>
            <a:srgbClr val="A4A3A4"/>
          </p15:clr>
        </p15:guide>
        <p15:guide id="14" pos="5658">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CE8EDD-C2A8-00FD-E3B0-D38C33815224}" name="Emily Krontoft" initials="EK" userId="S::ekl@albertslund.dk::c0822b20-a995-45be-a8ab-4ceff78382f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EC008C"/>
    <a:srgbClr val="FFDD00"/>
    <a:srgbClr val="BF1F24"/>
    <a:srgbClr val="F7931C"/>
    <a:srgbClr val="7ACC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ema til typografi 1 - Markerin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yst layout 1 - Markerin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2" autoAdjust="0"/>
    <p:restoredTop sz="85820" autoAdjust="0"/>
  </p:normalViewPr>
  <p:slideViewPr>
    <p:cSldViewPr showGuides="1">
      <p:cViewPr varScale="1">
        <p:scale>
          <a:sx n="61" d="100"/>
          <a:sy n="61" d="100"/>
        </p:scale>
        <p:origin x="1386" y="66"/>
      </p:cViewPr>
      <p:guideLst>
        <p:guide orient="horz" pos="1071"/>
        <p:guide orient="horz" pos="3929"/>
        <p:guide orient="horz" pos="368"/>
        <p:guide orient="horz" pos="2560"/>
        <p:guide orient="horz" pos="2441"/>
        <p:guide orient="horz" pos="96"/>
        <p:guide orient="horz" pos="4133"/>
        <p:guide orient="horz" pos="28"/>
        <p:guide pos="317"/>
        <p:guide pos="5443"/>
        <p:guide pos="2821"/>
        <p:guide pos="2939"/>
        <p:guide pos="105"/>
        <p:guide pos="565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a-DK"/>
          </a:p>
        </p:txBody>
      </p:sp>
      <p:sp>
        <p:nvSpPr>
          <p:cNvPr id="512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a-DK"/>
          </a:p>
        </p:txBody>
      </p:sp>
      <p:sp>
        <p:nvSpPr>
          <p:cNvPr id="512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a-DK"/>
              <a:t>Click to edit Master text styles</a:t>
            </a:r>
          </a:p>
          <a:p>
            <a:pPr lvl="1"/>
            <a:r>
              <a:rPr lang="da-DK"/>
              <a:t>Second level</a:t>
            </a:r>
          </a:p>
          <a:p>
            <a:pPr lvl="2"/>
            <a:r>
              <a:rPr lang="da-DK"/>
              <a:t>Third level</a:t>
            </a:r>
          </a:p>
          <a:p>
            <a:pPr lvl="3"/>
            <a:r>
              <a:rPr lang="da-DK"/>
              <a:t>Fourth level</a:t>
            </a:r>
          </a:p>
          <a:p>
            <a:pPr lvl="4"/>
            <a:r>
              <a:rPr lang="da-DK"/>
              <a:t>Fifth level</a:t>
            </a:r>
          </a:p>
        </p:txBody>
      </p:sp>
      <p:sp>
        <p:nvSpPr>
          <p:cNvPr id="512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a-DK"/>
          </a:p>
        </p:txBody>
      </p:sp>
      <p:sp>
        <p:nvSpPr>
          <p:cNvPr id="512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775D998-57E5-48B9-8D5D-41860F536BB6}" type="slidenum">
              <a:rPr lang="da-DK"/>
              <a:pPr/>
              <a:t>‹nr.›</a:t>
            </a:fld>
            <a:endParaRPr lang="da-DK"/>
          </a:p>
        </p:txBody>
      </p:sp>
    </p:spTree>
    <p:extLst>
      <p:ext uri="{BB962C8B-B14F-4D97-AF65-F5344CB8AC3E}">
        <p14:creationId xmlns:p14="http://schemas.microsoft.com/office/powerpoint/2010/main" val="4920115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3775D998-57E5-48B9-8D5D-41860F536BB6}" type="slidenum">
              <a:rPr lang="da-DK" smtClean="0"/>
              <a:pPr/>
              <a:t>1</a:t>
            </a:fld>
            <a:endParaRPr lang="da-DK"/>
          </a:p>
        </p:txBody>
      </p:sp>
    </p:spTree>
    <p:extLst>
      <p:ext uri="{BB962C8B-B14F-4D97-AF65-F5344CB8AC3E}">
        <p14:creationId xmlns:p14="http://schemas.microsoft.com/office/powerpoint/2010/main" val="2233972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02EE6B-2F02-1741-D76E-C2F31B226680}"/>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DFD306D6-3075-15E5-C413-D2EC0CA07E7C}"/>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013DB06D-7425-9FEF-BC54-699AB32F6A86}"/>
              </a:ext>
            </a:extLst>
          </p:cNvPr>
          <p:cNvSpPr>
            <a:spLocks noGrp="1"/>
          </p:cNvSpPr>
          <p:nvPr>
            <p:ph type="body" idx="1"/>
          </p:nvPr>
        </p:nvSpPr>
        <p:spPr/>
        <p:txBody>
          <a:bodyPr/>
          <a:lstStyle/>
          <a:p>
            <a:endParaRPr lang="da-DK" dirty="0"/>
          </a:p>
        </p:txBody>
      </p:sp>
      <p:sp>
        <p:nvSpPr>
          <p:cNvPr id="4" name="Pladsholder til slidenummer 3">
            <a:extLst>
              <a:ext uri="{FF2B5EF4-FFF2-40B4-BE49-F238E27FC236}">
                <a16:creationId xmlns:a16="http://schemas.microsoft.com/office/drawing/2014/main" id="{8780186F-2181-55E6-678A-94238D23F90D}"/>
              </a:ext>
            </a:extLst>
          </p:cNvPr>
          <p:cNvSpPr>
            <a:spLocks noGrp="1"/>
          </p:cNvSpPr>
          <p:nvPr>
            <p:ph type="sldNum" sz="quarter" idx="5"/>
          </p:nvPr>
        </p:nvSpPr>
        <p:spPr/>
        <p:txBody>
          <a:bodyPr/>
          <a:lstStyle/>
          <a:p>
            <a:fld id="{3775D998-57E5-48B9-8D5D-41860F536BB6}" type="slidenum">
              <a:rPr lang="da-DK" smtClean="0"/>
              <a:pPr/>
              <a:t>3</a:t>
            </a:fld>
            <a:endParaRPr lang="da-DK"/>
          </a:p>
        </p:txBody>
      </p:sp>
    </p:spTree>
    <p:extLst>
      <p:ext uri="{BB962C8B-B14F-4D97-AF65-F5344CB8AC3E}">
        <p14:creationId xmlns:p14="http://schemas.microsoft.com/office/powerpoint/2010/main" val="4057812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902D84-DBE2-36E9-06A5-F51AB4064C13}"/>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4DF3E2D4-D84F-9543-9F62-9EABB7419F9A}"/>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09E1085D-C226-FA15-75C7-F154A302A487}"/>
              </a:ext>
            </a:extLst>
          </p:cNvPr>
          <p:cNvSpPr>
            <a:spLocks noGrp="1"/>
          </p:cNvSpPr>
          <p:nvPr>
            <p:ph type="body" idx="1"/>
          </p:nvPr>
        </p:nvSpPr>
        <p:spPr/>
        <p:txBody>
          <a:bodyPr/>
          <a:lstStyle/>
          <a:p>
            <a:endParaRPr lang="da-DK" dirty="0"/>
          </a:p>
        </p:txBody>
      </p:sp>
      <p:sp>
        <p:nvSpPr>
          <p:cNvPr id="4" name="Pladsholder til slidenummer 3">
            <a:extLst>
              <a:ext uri="{FF2B5EF4-FFF2-40B4-BE49-F238E27FC236}">
                <a16:creationId xmlns:a16="http://schemas.microsoft.com/office/drawing/2014/main" id="{FDB36D0A-654A-566E-25AE-2F2BC950AF9F}"/>
              </a:ext>
            </a:extLst>
          </p:cNvPr>
          <p:cNvSpPr>
            <a:spLocks noGrp="1"/>
          </p:cNvSpPr>
          <p:nvPr>
            <p:ph type="sldNum" sz="quarter" idx="5"/>
          </p:nvPr>
        </p:nvSpPr>
        <p:spPr/>
        <p:txBody>
          <a:bodyPr/>
          <a:lstStyle/>
          <a:p>
            <a:fld id="{3775D998-57E5-48B9-8D5D-41860F536BB6}" type="slidenum">
              <a:rPr lang="da-DK" smtClean="0"/>
              <a:pPr/>
              <a:t>4</a:t>
            </a:fld>
            <a:endParaRPr lang="da-DK"/>
          </a:p>
        </p:txBody>
      </p:sp>
    </p:spTree>
    <p:extLst>
      <p:ext uri="{BB962C8B-B14F-4D97-AF65-F5344CB8AC3E}">
        <p14:creationId xmlns:p14="http://schemas.microsoft.com/office/powerpoint/2010/main" val="1990840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C2E5E2-CE07-EC15-1253-7846726097BF}"/>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FC8FB772-13C7-242C-D936-5BB33E2B7043}"/>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7E45ADD5-447A-25F6-1B92-A6420C63658C}"/>
              </a:ext>
            </a:extLst>
          </p:cNvPr>
          <p:cNvSpPr>
            <a:spLocks noGrp="1"/>
          </p:cNvSpPr>
          <p:nvPr>
            <p:ph type="body" idx="1"/>
          </p:nvPr>
        </p:nvSpPr>
        <p:spPr/>
        <p:txBody>
          <a:bodyPr/>
          <a:lstStyle/>
          <a:p>
            <a:endParaRPr lang="da-DK" dirty="0"/>
          </a:p>
        </p:txBody>
      </p:sp>
      <p:sp>
        <p:nvSpPr>
          <p:cNvPr id="4" name="Pladsholder til slidenummer 3">
            <a:extLst>
              <a:ext uri="{FF2B5EF4-FFF2-40B4-BE49-F238E27FC236}">
                <a16:creationId xmlns:a16="http://schemas.microsoft.com/office/drawing/2014/main" id="{E3052252-1131-B429-65AA-FA89F597297F}"/>
              </a:ext>
            </a:extLst>
          </p:cNvPr>
          <p:cNvSpPr>
            <a:spLocks noGrp="1"/>
          </p:cNvSpPr>
          <p:nvPr>
            <p:ph type="sldNum" sz="quarter" idx="5"/>
          </p:nvPr>
        </p:nvSpPr>
        <p:spPr/>
        <p:txBody>
          <a:bodyPr/>
          <a:lstStyle/>
          <a:p>
            <a:fld id="{3775D998-57E5-48B9-8D5D-41860F536BB6}" type="slidenum">
              <a:rPr lang="da-DK" smtClean="0"/>
              <a:pPr/>
              <a:t>5</a:t>
            </a:fld>
            <a:endParaRPr lang="da-DK"/>
          </a:p>
        </p:txBody>
      </p:sp>
    </p:spTree>
    <p:extLst>
      <p:ext uri="{BB962C8B-B14F-4D97-AF65-F5344CB8AC3E}">
        <p14:creationId xmlns:p14="http://schemas.microsoft.com/office/powerpoint/2010/main" val="2574956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9E0843-CB2C-EC6D-44E0-179C3A614772}"/>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91A8772A-DBD0-7AE9-EEA5-39C39A8940FE}"/>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65DC80A5-63A6-CF59-878A-DE9C063877B2}"/>
              </a:ext>
            </a:extLst>
          </p:cNvPr>
          <p:cNvSpPr>
            <a:spLocks noGrp="1"/>
          </p:cNvSpPr>
          <p:nvPr>
            <p:ph type="body" idx="1"/>
          </p:nvPr>
        </p:nvSpPr>
        <p:spPr/>
        <p:txBody>
          <a:bodyPr/>
          <a:lstStyle/>
          <a:p>
            <a:endParaRPr lang="da-DK" dirty="0"/>
          </a:p>
        </p:txBody>
      </p:sp>
      <p:sp>
        <p:nvSpPr>
          <p:cNvPr id="4" name="Pladsholder til slidenummer 3">
            <a:extLst>
              <a:ext uri="{FF2B5EF4-FFF2-40B4-BE49-F238E27FC236}">
                <a16:creationId xmlns:a16="http://schemas.microsoft.com/office/drawing/2014/main" id="{7FAE390C-640B-9843-5B8C-F27A5084A5F7}"/>
              </a:ext>
            </a:extLst>
          </p:cNvPr>
          <p:cNvSpPr>
            <a:spLocks noGrp="1"/>
          </p:cNvSpPr>
          <p:nvPr>
            <p:ph type="sldNum" sz="quarter" idx="5"/>
          </p:nvPr>
        </p:nvSpPr>
        <p:spPr/>
        <p:txBody>
          <a:bodyPr/>
          <a:lstStyle/>
          <a:p>
            <a:fld id="{3775D998-57E5-48B9-8D5D-41860F536BB6}" type="slidenum">
              <a:rPr lang="da-DK" smtClean="0"/>
              <a:pPr/>
              <a:t>6</a:t>
            </a:fld>
            <a:endParaRPr lang="da-DK"/>
          </a:p>
        </p:txBody>
      </p:sp>
    </p:spTree>
    <p:extLst>
      <p:ext uri="{BB962C8B-B14F-4D97-AF65-F5344CB8AC3E}">
        <p14:creationId xmlns:p14="http://schemas.microsoft.com/office/powerpoint/2010/main" val="17704503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p:bg>
      <p:bgPr>
        <a:solidFill>
          <a:schemeClr val="accent1"/>
        </a:solidFill>
        <a:effectLst/>
      </p:bgPr>
    </p:bg>
    <p:spTree>
      <p:nvGrpSpPr>
        <p:cNvPr id="1" name=""/>
        <p:cNvGrpSpPr/>
        <p:nvPr/>
      </p:nvGrpSpPr>
      <p:grpSpPr>
        <a:xfrm>
          <a:off x="0" y="0"/>
          <a:ext cx="0" cy="0"/>
          <a:chOff x="0" y="0"/>
          <a:chExt cx="0" cy="0"/>
        </a:xfrm>
      </p:grpSpPr>
      <p:sp>
        <p:nvSpPr>
          <p:cNvPr id="8" name="Rektangel 7"/>
          <p:cNvSpPr/>
          <p:nvPr userDrawn="1"/>
        </p:nvSpPr>
        <p:spPr>
          <a:xfrm>
            <a:off x="0" y="0"/>
            <a:ext cx="9144000" cy="6858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tx1"/>
              </a:solidFill>
            </a:endParaRPr>
          </a:p>
        </p:txBody>
      </p:sp>
      <p:sp>
        <p:nvSpPr>
          <p:cNvPr id="3075" name="Rectangle 3"/>
          <p:cNvSpPr>
            <a:spLocks noGrp="1" noChangeArrowheads="1"/>
          </p:cNvSpPr>
          <p:nvPr>
            <p:ph type="ctrTitle" hasCustomPrompt="1"/>
          </p:nvPr>
        </p:nvSpPr>
        <p:spPr>
          <a:xfrm>
            <a:off x="788304" y="1908000"/>
            <a:ext cx="7589610" cy="1618714"/>
          </a:xfrm>
        </p:spPr>
        <p:txBody>
          <a:bodyPr anchor="b" anchorCtr="0"/>
          <a:lstStyle>
            <a:lvl1pPr>
              <a:lnSpc>
                <a:spcPct val="83000"/>
              </a:lnSpc>
              <a:defRPr sz="6000" baseline="0">
                <a:solidFill>
                  <a:schemeClr val="bg1"/>
                </a:solidFill>
              </a:defRPr>
            </a:lvl1pPr>
          </a:lstStyle>
          <a:p>
            <a:pPr lvl="0"/>
            <a:r>
              <a:rPr lang="da-DK" noProof="0" dirty="0"/>
              <a:t>Klik, og tilføj titel</a:t>
            </a:r>
          </a:p>
        </p:txBody>
      </p:sp>
      <p:sp>
        <p:nvSpPr>
          <p:cNvPr id="11" name="Subtitle 2"/>
          <p:cNvSpPr>
            <a:spLocks noGrp="1"/>
          </p:cNvSpPr>
          <p:nvPr>
            <p:ph type="subTitle" idx="1" hasCustomPrompt="1"/>
          </p:nvPr>
        </p:nvSpPr>
        <p:spPr>
          <a:xfrm>
            <a:off x="850184" y="3814166"/>
            <a:ext cx="7439598" cy="1752600"/>
          </a:xfrm>
          <a:prstGeom prst="rect">
            <a:avLst/>
          </a:prstGeom>
        </p:spPr>
        <p:txBody>
          <a:bodyPr/>
          <a:lstStyle>
            <a:lvl1pPr marL="0" indent="0" algn="l">
              <a:buNone/>
              <a:defRPr sz="2000" i="1">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noProof="0" dirty="0"/>
              <a:t>Klik, og tilføj underoverskrift</a:t>
            </a:r>
          </a:p>
        </p:txBody>
      </p:sp>
      <p:pic>
        <p:nvPicPr>
          <p:cNvPr id="3" name="Billede 2" descr="Et billede, der indeholder Font/skrifttype, tekst, sort&#10;&#10;Automatisk genereret beskrivelse">
            <a:extLst>
              <a:ext uri="{FF2B5EF4-FFF2-40B4-BE49-F238E27FC236}">
                <a16:creationId xmlns:a16="http://schemas.microsoft.com/office/drawing/2014/main" id="{D29AF4A2-123A-4D7C-9F56-1DC38B8152B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4" y="5653027"/>
            <a:ext cx="6984776" cy="1060957"/>
          </a:xfrm>
          <a:prstGeom prst="rect">
            <a:avLst/>
          </a:prstGeom>
        </p:spPr>
      </p:pic>
      <p:pic>
        <p:nvPicPr>
          <p:cNvPr id="10" name="Billede 9" descr="Et billede, der indeholder tekst, Font/skrifttype, Grafik, logo&#10;&#10;Automatisk genereret beskrivelse">
            <a:extLst>
              <a:ext uri="{FF2B5EF4-FFF2-40B4-BE49-F238E27FC236}">
                <a16:creationId xmlns:a16="http://schemas.microsoft.com/office/drawing/2014/main" id="{932FA2D8-2FD4-25F3-0BE4-15E7F6381AF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8304" y="6367258"/>
            <a:ext cx="1546089" cy="30210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dho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3237" y="584201"/>
            <a:ext cx="8137525" cy="5653112"/>
          </a:xfrm>
        </p:spPr>
        <p:txBody>
          <a:body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Tree>
    <p:extLst>
      <p:ext uri="{BB962C8B-B14F-4D97-AF65-F5344CB8AC3E}">
        <p14:creationId xmlns:p14="http://schemas.microsoft.com/office/powerpoint/2010/main" val="3826820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Skilleblad">
    <p:spTree>
      <p:nvGrpSpPr>
        <p:cNvPr id="1" name=""/>
        <p:cNvGrpSpPr/>
        <p:nvPr/>
      </p:nvGrpSpPr>
      <p:grpSpPr>
        <a:xfrm>
          <a:off x="0" y="0"/>
          <a:ext cx="0" cy="0"/>
          <a:chOff x="0" y="0"/>
          <a:chExt cx="0" cy="0"/>
        </a:xfrm>
      </p:grpSpPr>
      <p:sp>
        <p:nvSpPr>
          <p:cNvPr id="8" name="Rektangel 7"/>
          <p:cNvSpPr/>
          <p:nvPr userDrawn="1"/>
        </p:nvSpPr>
        <p:spPr>
          <a:xfrm>
            <a:off x="0" y="0"/>
            <a:ext cx="9144000" cy="6858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tx1"/>
              </a:solidFill>
            </a:endParaRPr>
          </a:p>
        </p:txBody>
      </p:sp>
      <p:sp>
        <p:nvSpPr>
          <p:cNvPr id="2" name="Title 1"/>
          <p:cNvSpPr>
            <a:spLocks noGrp="1"/>
          </p:cNvSpPr>
          <p:nvPr>
            <p:ph type="ctrTitle" hasCustomPrompt="1"/>
          </p:nvPr>
        </p:nvSpPr>
        <p:spPr>
          <a:xfrm>
            <a:off x="449975" y="584200"/>
            <a:ext cx="3761985" cy="2519931"/>
          </a:xfrm>
        </p:spPr>
        <p:txBody>
          <a:bodyPr anchor="b" anchorCtr="0"/>
          <a:lstStyle>
            <a:lvl1pPr>
              <a:defRPr sz="6000">
                <a:solidFill>
                  <a:schemeClr val="bg1"/>
                </a:solidFill>
              </a:defRPr>
            </a:lvl1pPr>
          </a:lstStyle>
          <a:p>
            <a:r>
              <a:rPr lang="da-DK" noProof="0" dirty="0"/>
              <a:t>Klik, og tilføj titel</a:t>
            </a:r>
          </a:p>
        </p:txBody>
      </p:sp>
      <p:sp>
        <p:nvSpPr>
          <p:cNvPr id="3" name="Subtitle 2"/>
          <p:cNvSpPr>
            <a:spLocks noGrp="1"/>
          </p:cNvSpPr>
          <p:nvPr>
            <p:ph type="subTitle" idx="1" hasCustomPrompt="1"/>
          </p:nvPr>
        </p:nvSpPr>
        <p:spPr>
          <a:xfrm>
            <a:off x="503237" y="3360904"/>
            <a:ext cx="3761985" cy="703096"/>
          </a:xfrm>
        </p:spPr>
        <p:txBody>
          <a:bodyPr/>
          <a:lstStyle>
            <a:lvl1pPr marL="0" indent="0" algn="l">
              <a:buNone/>
              <a:defRPr sz="2000" i="1">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noProof="0" dirty="0"/>
              <a:t>Klik, og tilføj underoverskrift</a:t>
            </a:r>
          </a:p>
        </p:txBody>
      </p:sp>
      <p:pic>
        <p:nvPicPr>
          <p:cNvPr id="9" name="Billede 8" descr="Et billede, der indeholder tegning, skitse, clipart, Stregtegning&#10;&#10;Automatisk genereret beskrivelse">
            <a:extLst>
              <a:ext uri="{FF2B5EF4-FFF2-40B4-BE49-F238E27FC236}">
                <a16:creationId xmlns:a16="http://schemas.microsoft.com/office/drawing/2014/main" id="{D88997D3-F0E1-D803-0CDD-0B5370E1089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83402" y="700263"/>
            <a:ext cx="4210623" cy="5356448"/>
          </a:xfrm>
          <a:prstGeom prst="rect">
            <a:avLst/>
          </a:prstGeom>
        </p:spPr>
      </p:pic>
      <p:pic>
        <p:nvPicPr>
          <p:cNvPr id="13" name="Billede 12" descr="Et billede, der indeholder tekst, Font/skrifttype, Grafik, logo&#10;&#10;Automatisk genereret beskrivelse">
            <a:extLst>
              <a:ext uri="{FF2B5EF4-FFF2-40B4-BE49-F238E27FC236}">
                <a16:creationId xmlns:a16="http://schemas.microsoft.com/office/drawing/2014/main" id="{A921D6FD-9744-F42D-BF1F-FD8B293F9B3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8304" y="6351238"/>
            <a:ext cx="1397049" cy="272981"/>
          </a:xfrm>
          <a:prstGeom prst="rect">
            <a:avLst/>
          </a:prstGeom>
        </p:spPr>
      </p:pic>
    </p:spTree>
    <p:extLst>
      <p:ext uri="{BB962C8B-B14F-4D97-AF65-F5344CB8AC3E}">
        <p14:creationId xmlns:p14="http://schemas.microsoft.com/office/powerpoint/2010/main" val="4057191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Kun overskri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a:t>Klik for at redigere titeltypografien i masteren</a:t>
            </a:r>
            <a:endParaRPr lang="da-DK" noProof="0" dirty="0"/>
          </a:p>
        </p:txBody>
      </p:sp>
    </p:spTree>
    <p:extLst>
      <p:ext uri="{BB962C8B-B14F-4D97-AF65-F5344CB8AC3E}">
        <p14:creationId xmlns:p14="http://schemas.microsoft.com/office/powerpoint/2010/main" val="2194160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6004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verskrift og ind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a:t>Klik for at redigere titeltypografien i masteren</a:t>
            </a:r>
            <a:endParaRPr lang="da-DK" noProof="0" dirty="0"/>
          </a:p>
        </p:txBody>
      </p:sp>
      <p:sp>
        <p:nvSpPr>
          <p:cNvPr id="3" name="Content Placeholder 2"/>
          <p:cNvSpPr>
            <a:spLocks noGrp="1"/>
          </p:cNvSpPr>
          <p:nvPr>
            <p:ph idx="1"/>
          </p:nvPr>
        </p:nvSpPr>
        <p:spPr>
          <a:xfrm>
            <a:off x="503238" y="1724284"/>
            <a:ext cx="8137525" cy="4537075"/>
          </a:xfrm>
        </p:spPr>
        <p:txBody>
          <a:body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pic>
        <p:nvPicPr>
          <p:cNvPr id="8" name="Billede 7">
            <a:extLst>
              <a:ext uri="{FF2B5EF4-FFF2-40B4-BE49-F238E27FC236}">
                <a16:creationId xmlns:a16="http://schemas.microsoft.com/office/drawing/2014/main" id="{FBA93475-EB9A-8129-CD56-A4F71E4496F4}"/>
              </a:ext>
            </a:extLst>
          </p:cNvPr>
          <p:cNvPicPr>
            <a:picLocks noChangeAspect="1"/>
          </p:cNvPicPr>
          <p:nvPr userDrawn="1"/>
        </p:nvPicPr>
        <p:blipFill>
          <a:blip r:embed="rId2" cstate="print">
            <a:alphaModFix amt="16000"/>
            <a:extLst>
              <a:ext uri="{28A0092B-C50C-407E-A947-70E740481C1C}">
                <a14:useLocalDpi xmlns:a14="http://schemas.microsoft.com/office/drawing/2010/main" val="0"/>
              </a:ext>
            </a:extLst>
          </a:blip>
          <a:srcRect/>
          <a:stretch/>
        </p:blipFill>
        <p:spPr>
          <a:xfrm>
            <a:off x="4399265" y="579513"/>
            <a:ext cx="4280408" cy="5445223"/>
          </a:xfrm>
          <a:prstGeom prst="rect">
            <a:avLst/>
          </a:prstGeom>
        </p:spPr>
      </p:pic>
    </p:spTree>
    <p:extLst>
      <p:ext uri="{BB962C8B-B14F-4D97-AF65-F5344CB8AC3E}">
        <p14:creationId xmlns:p14="http://schemas.microsoft.com/office/powerpoint/2010/main" val="2208594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Overskrift og to ind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a:t>Klik for at redigere titeltypografien i masteren</a:t>
            </a:r>
          </a:p>
        </p:txBody>
      </p:sp>
      <p:sp>
        <p:nvSpPr>
          <p:cNvPr id="3" name="Content Placeholder 2"/>
          <p:cNvSpPr>
            <a:spLocks noGrp="1"/>
          </p:cNvSpPr>
          <p:nvPr>
            <p:ph sz="half" idx="1"/>
          </p:nvPr>
        </p:nvSpPr>
        <p:spPr>
          <a:xfrm>
            <a:off x="503238" y="1700213"/>
            <a:ext cx="3975100" cy="4537075"/>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4" name="Content Placeholder 3"/>
          <p:cNvSpPr>
            <a:spLocks noGrp="1"/>
          </p:cNvSpPr>
          <p:nvPr>
            <p:ph sz="half" idx="2"/>
          </p:nvPr>
        </p:nvSpPr>
        <p:spPr>
          <a:xfrm>
            <a:off x="4665663" y="1700213"/>
            <a:ext cx="3975100" cy="4537075"/>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Tree>
    <p:extLst>
      <p:ext uri="{BB962C8B-B14F-4D97-AF65-F5344CB8AC3E}">
        <p14:creationId xmlns:p14="http://schemas.microsoft.com/office/powerpoint/2010/main" val="2016164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verskrift og tre ind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a:t>Klik for at redigere titeltypografien i masteren</a:t>
            </a:r>
          </a:p>
        </p:txBody>
      </p:sp>
      <p:sp>
        <p:nvSpPr>
          <p:cNvPr id="3" name="Content Placeholder 2"/>
          <p:cNvSpPr>
            <a:spLocks noGrp="1"/>
          </p:cNvSpPr>
          <p:nvPr>
            <p:ph sz="half" idx="1"/>
          </p:nvPr>
        </p:nvSpPr>
        <p:spPr>
          <a:xfrm>
            <a:off x="503238" y="1700213"/>
            <a:ext cx="3975099" cy="4537075"/>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4" name="Content Placeholder 3"/>
          <p:cNvSpPr>
            <a:spLocks noGrp="1"/>
          </p:cNvSpPr>
          <p:nvPr>
            <p:ph sz="half" idx="2"/>
          </p:nvPr>
        </p:nvSpPr>
        <p:spPr>
          <a:xfrm>
            <a:off x="4665663" y="1700213"/>
            <a:ext cx="3975100" cy="2174875"/>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10" name="Content Placeholder 9"/>
          <p:cNvSpPr>
            <a:spLocks noGrp="1"/>
          </p:cNvSpPr>
          <p:nvPr>
            <p:ph sz="quarter" idx="13"/>
          </p:nvPr>
        </p:nvSpPr>
        <p:spPr>
          <a:xfrm>
            <a:off x="4665662" y="4064000"/>
            <a:ext cx="3975100" cy="2173288"/>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Tree>
    <p:extLst>
      <p:ext uri="{BB962C8B-B14F-4D97-AF65-F5344CB8AC3E}">
        <p14:creationId xmlns:p14="http://schemas.microsoft.com/office/powerpoint/2010/main" val="792061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lternativ tre ind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a:t>Klik for at redigere titeltypografien i masteren</a:t>
            </a:r>
          </a:p>
        </p:txBody>
      </p:sp>
      <p:sp>
        <p:nvSpPr>
          <p:cNvPr id="7" name="Content Placeholder 6"/>
          <p:cNvSpPr>
            <a:spLocks noGrp="1"/>
          </p:cNvSpPr>
          <p:nvPr>
            <p:ph sz="quarter" idx="13"/>
          </p:nvPr>
        </p:nvSpPr>
        <p:spPr>
          <a:xfrm>
            <a:off x="503238" y="1700213"/>
            <a:ext cx="3975100" cy="2174875"/>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9" name="Content Placeholder 8"/>
          <p:cNvSpPr>
            <a:spLocks noGrp="1"/>
          </p:cNvSpPr>
          <p:nvPr>
            <p:ph sz="quarter" idx="14"/>
          </p:nvPr>
        </p:nvSpPr>
        <p:spPr>
          <a:xfrm>
            <a:off x="503238" y="4064000"/>
            <a:ext cx="3975099" cy="2173287"/>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11" name="Content Placeholder 10"/>
          <p:cNvSpPr>
            <a:spLocks noGrp="1"/>
          </p:cNvSpPr>
          <p:nvPr>
            <p:ph sz="quarter" idx="15"/>
          </p:nvPr>
        </p:nvSpPr>
        <p:spPr>
          <a:xfrm>
            <a:off x="4665662" y="1700213"/>
            <a:ext cx="3975101" cy="4537075"/>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Tree>
    <p:extLst>
      <p:ext uri="{BB962C8B-B14F-4D97-AF65-F5344CB8AC3E}">
        <p14:creationId xmlns:p14="http://schemas.microsoft.com/office/powerpoint/2010/main" val="3302961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verskrift og fire ind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a:t>Klik for at redigere titeltypografien i masteren</a:t>
            </a:r>
            <a:endParaRPr lang="da-DK" noProof="0" dirty="0"/>
          </a:p>
        </p:txBody>
      </p:sp>
      <p:sp>
        <p:nvSpPr>
          <p:cNvPr id="7" name="Content Placeholder 6"/>
          <p:cNvSpPr>
            <a:spLocks noGrp="1"/>
          </p:cNvSpPr>
          <p:nvPr>
            <p:ph sz="quarter" idx="13"/>
          </p:nvPr>
        </p:nvSpPr>
        <p:spPr>
          <a:xfrm>
            <a:off x="503238" y="1700213"/>
            <a:ext cx="3975100" cy="2174875"/>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9" name="Content Placeholder 8"/>
          <p:cNvSpPr>
            <a:spLocks noGrp="1"/>
          </p:cNvSpPr>
          <p:nvPr>
            <p:ph sz="quarter" idx="14"/>
          </p:nvPr>
        </p:nvSpPr>
        <p:spPr>
          <a:xfrm>
            <a:off x="503238" y="4064000"/>
            <a:ext cx="3975099" cy="2173288"/>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11" name="Content Placeholder 10"/>
          <p:cNvSpPr>
            <a:spLocks noGrp="1"/>
          </p:cNvSpPr>
          <p:nvPr>
            <p:ph sz="quarter" idx="15"/>
          </p:nvPr>
        </p:nvSpPr>
        <p:spPr>
          <a:xfrm>
            <a:off x="4665662" y="1700213"/>
            <a:ext cx="3975101" cy="2174875"/>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8" name="Content Placeholder 7"/>
          <p:cNvSpPr>
            <a:spLocks noGrp="1"/>
          </p:cNvSpPr>
          <p:nvPr>
            <p:ph sz="quarter" idx="16"/>
          </p:nvPr>
        </p:nvSpPr>
        <p:spPr>
          <a:xfrm>
            <a:off x="4665662" y="4064000"/>
            <a:ext cx="3975101" cy="2173288"/>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Tree>
    <p:extLst>
      <p:ext uri="{BB962C8B-B14F-4D97-AF65-F5344CB8AC3E}">
        <p14:creationId xmlns:p14="http://schemas.microsoft.com/office/powerpoint/2010/main" val="2368432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ort billed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304800"/>
            <a:ext cx="9144000" cy="5220816"/>
          </a:xfrm>
          <a:solidFill>
            <a:schemeClr val="bg1"/>
          </a:solidFill>
        </p:spPr>
        <p:txBody>
          <a:bodyPr tIns="684000" anchor="ctr" anchorCtr="0"/>
          <a:lstStyle>
            <a:lvl1pPr marL="0" indent="0" algn="ctr">
              <a:buNone/>
              <a:defRPr sz="1800"/>
            </a:lvl1pPr>
          </a:lstStyle>
          <a:p>
            <a:r>
              <a:rPr lang="da-DK" noProof="0"/>
              <a:t>Klik på ikonet for at tilføje et billede</a:t>
            </a:r>
            <a:endParaRPr lang="da-DK" noProof="0" dirty="0"/>
          </a:p>
        </p:txBody>
      </p:sp>
    </p:spTree>
    <p:extLst>
      <p:ext uri="{BB962C8B-B14F-4D97-AF65-F5344CB8AC3E}">
        <p14:creationId xmlns:p14="http://schemas.microsoft.com/office/powerpoint/2010/main" val="149104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le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da-DK" noProof="0" dirty="0"/>
              <a:t>k for at redigere titeltypografien i masteren</a:t>
            </a:r>
          </a:p>
        </p:txBody>
      </p:sp>
      <p:sp>
        <p:nvSpPr>
          <p:cNvPr id="7" name="Text Placeholder 6"/>
          <p:cNvSpPr>
            <a:spLocks noGrp="1"/>
          </p:cNvSpPr>
          <p:nvPr>
            <p:ph type="body" sz="quarter" idx="13"/>
          </p:nvPr>
        </p:nvSpPr>
        <p:spPr>
          <a:xfrm>
            <a:off x="503238" y="1700214"/>
            <a:ext cx="3975100" cy="4537074"/>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
        <p:nvSpPr>
          <p:cNvPr id="9" name="Picture Placeholder 8"/>
          <p:cNvSpPr>
            <a:spLocks noGrp="1"/>
          </p:cNvSpPr>
          <p:nvPr>
            <p:ph type="pic" sz="quarter" idx="14"/>
          </p:nvPr>
        </p:nvSpPr>
        <p:spPr>
          <a:xfrm>
            <a:off x="4665662" y="1700214"/>
            <a:ext cx="3975101" cy="3961034"/>
          </a:xfrm>
          <a:solidFill>
            <a:schemeClr val="bg1"/>
          </a:solidFill>
        </p:spPr>
        <p:txBody>
          <a:bodyPr tIns="684000" anchor="ctr" anchorCtr="0"/>
          <a:lstStyle>
            <a:lvl1pPr marL="0" indent="0" algn="ctr">
              <a:buNone/>
              <a:defRPr sz="1800"/>
            </a:lvl1pPr>
          </a:lstStyle>
          <a:p>
            <a:r>
              <a:rPr lang="da-DK" noProof="0"/>
              <a:t>Klik på ikonet for at tilføje et billede</a:t>
            </a:r>
            <a:endParaRPr lang="da-DK" noProof="0" dirty="0"/>
          </a:p>
        </p:txBody>
      </p:sp>
    </p:spTree>
    <p:extLst>
      <p:ext uri="{BB962C8B-B14F-4D97-AF65-F5344CB8AC3E}">
        <p14:creationId xmlns:p14="http://schemas.microsoft.com/office/powerpoint/2010/main" val="168001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lede og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noProof="0"/>
              <a:t>Klik for at redigere titeltypografien i masteren</a:t>
            </a:r>
            <a:endParaRPr lang="da-DK" noProof="0" dirty="0"/>
          </a:p>
        </p:txBody>
      </p:sp>
      <p:sp>
        <p:nvSpPr>
          <p:cNvPr id="7" name="Picture Placeholder 6"/>
          <p:cNvSpPr>
            <a:spLocks noGrp="1"/>
          </p:cNvSpPr>
          <p:nvPr>
            <p:ph type="pic" sz="quarter" idx="13"/>
          </p:nvPr>
        </p:nvSpPr>
        <p:spPr>
          <a:xfrm>
            <a:off x="503238" y="1700214"/>
            <a:ext cx="3975100" cy="3745010"/>
          </a:xfrm>
          <a:solidFill>
            <a:schemeClr val="bg1"/>
          </a:solidFill>
        </p:spPr>
        <p:txBody>
          <a:bodyPr tIns="684000" anchor="ctr" anchorCtr="0"/>
          <a:lstStyle>
            <a:lvl1pPr marL="0" indent="0" algn="ctr">
              <a:buNone/>
              <a:defRPr sz="1800"/>
            </a:lvl1pPr>
          </a:lstStyle>
          <a:p>
            <a:r>
              <a:rPr lang="da-DK" noProof="0"/>
              <a:t>Klik på ikonet for at tilføje et billede</a:t>
            </a:r>
            <a:endParaRPr lang="da-DK" noProof="0" dirty="0"/>
          </a:p>
        </p:txBody>
      </p:sp>
      <p:sp>
        <p:nvSpPr>
          <p:cNvPr id="9" name="Text Placeholder 8"/>
          <p:cNvSpPr>
            <a:spLocks noGrp="1"/>
          </p:cNvSpPr>
          <p:nvPr>
            <p:ph type="body" sz="quarter" idx="14"/>
          </p:nvPr>
        </p:nvSpPr>
        <p:spPr>
          <a:xfrm>
            <a:off x="4665662" y="1700214"/>
            <a:ext cx="3975101" cy="3889026"/>
          </a:xfrm>
        </p:spPr>
        <p:txBody>
          <a:bodyPr/>
          <a:lstStyle>
            <a:lvl1pPr>
              <a:defRPr sz="2000"/>
            </a:lvl1pPr>
            <a:lvl2pPr>
              <a:defRPr sz="1800"/>
            </a:lvl2pPr>
            <a:lvl3pPr>
              <a:defRPr sz="1600"/>
            </a:lvl3pPr>
            <a:lvl4pPr>
              <a:defRPr sz="1400"/>
            </a:lvl4pPr>
            <a:lvl5pPr>
              <a:defRPr sz="1200"/>
            </a:lvl5p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endParaRPr lang="da-DK" noProof="0" dirty="0"/>
          </a:p>
        </p:txBody>
      </p:sp>
    </p:spTree>
    <p:extLst>
      <p:ext uri="{BB962C8B-B14F-4D97-AF65-F5344CB8AC3E}">
        <p14:creationId xmlns:p14="http://schemas.microsoft.com/office/powerpoint/2010/main" val="4037192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ktangel 11"/>
          <p:cNvSpPr/>
          <p:nvPr userDrawn="1"/>
        </p:nvSpPr>
        <p:spPr>
          <a:xfrm>
            <a:off x="0" y="5102"/>
            <a:ext cx="9144000" cy="1524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tx1"/>
              </a:solidFill>
            </a:endParaRPr>
          </a:p>
        </p:txBody>
      </p:sp>
      <p:sp>
        <p:nvSpPr>
          <p:cNvPr id="1026" name="Rectangle 2"/>
          <p:cNvSpPr>
            <a:spLocks noGrp="1" noChangeArrowheads="1"/>
          </p:cNvSpPr>
          <p:nvPr>
            <p:ph type="title"/>
          </p:nvPr>
        </p:nvSpPr>
        <p:spPr bwMode="auto">
          <a:xfrm>
            <a:off x="464326" y="584201"/>
            <a:ext cx="8176437" cy="1116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a-DK" dirty="0"/>
              <a:t>Klik for at redigere titeltypografien i masteren</a:t>
            </a:r>
          </a:p>
        </p:txBody>
      </p:sp>
      <p:sp>
        <p:nvSpPr>
          <p:cNvPr id="1027" name="Rectangle 3"/>
          <p:cNvSpPr>
            <a:spLocks noGrp="1" noChangeArrowheads="1"/>
          </p:cNvSpPr>
          <p:nvPr>
            <p:ph type="body" idx="1"/>
          </p:nvPr>
        </p:nvSpPr>
        <p:spPr bwMode="auto">
          <a:xfrm>
            <a:off x="503238" y="1700213"/>
            <a:ext cx="8137525" cy="453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pic>
        <p:nvPicPr>
          <p:cNvPr id="4" name="Billede 3">
            <a:extLst>
              <a:ext uri="{FF2B5EF4-FFF2-40B4-BE49-F238E27FC236}">
                <a16:creationId xmlns:a16="http://schemas.microsoft.com/office/drawing/2014/main" id="{502E9491-2522-59DC-9C2A-9935FD1FC704}"/>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p:blipFill>
        <p:spPr>
          <a:xfrm>
            <a:off x="504056" y="5677001"/>
            <a:ext cx="6876256" cy="1044473"/>
          </a:xfrm>
          <a:prstGeom prst="rect">
            <a:avLst/>
          </a:prstGeom>
        </p:spPr>
      </p:pic>
      <p:pic>
        <p:nvPicPr>
          <p:cNvPr id="5" name="Billede 4">
            <a:extLst>
              <a:ext uri="{FF2B5EF4-FFF2-40B4-BE49-F238E27FC236}">
                <a16:creationId xmlns:a16="http://schemas.microsoft.com/office/drawing/2014/main" id="{91C299E8-6CC6-A87D-BE16-36DB0C90F80F}"/>
              </a:ext>
            </a:extLst>
          </p:cNvPr>
          <p:cNvPicPr>
            <a:picLocks noChangeAspect="1"/>
          </p:cNvPicPr>
          <p:nvPr userDrawn="1"/>
        </p:nvPicPr>
        <p:blipFill>
          <a:blip r:embed="rId16" cstate="print">
            <a:extLst>
              <a:ext uri="{28A0092B-C50C-407E-A947-70E740481C1C}">
                <a14:useLocalDpi xmlns:a14="http://schemas.microsoft.com/office/drawing/2010/main" val="0"/>
              </a:ext>
            </a:extLst>
          </a:blip>
          <a:srcRect/>
          <a:stretch/>
        </p:blipFill>
        <p:spPr>
          <a:xfrm>
            <a:off x="7299893" y="6353803"/>
            <a:ext cx="1388542" cy="27131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0" r:id="rId2"/>
    <p:sldLayoutId id="2147483662" r:id="rId3"/>
    <p:sldLayoutId id="2147483781" r:id="rId4"/>
    <p:sldLayoutId id="2147483782" r:id="rId5"/>
    <p:sldLayoutId id="2147483783" r:id="rId6"/>
    <p:sldLayoutId id="2147483784" r:id="rId7"/>
    <p:sldLayoutId id="2147483785" r:id="rId8"/>
    <p:sldLayoutId id="2147483786" r:id="rId9"/>
    <p:sldLayoutId id="2147483780" r:id="rId10"/>
    <p:sldLayoutId id="2147483787" r:id="rId11"/>
    <p:sldLayoutId id="2147483664" r:id="rId12"/>
    <p:sldLayoutId id="2147483665" r:id="rId13"/>
  </p:sldLayoutIdLst>
  <p:txStyles>
    <p:titleStyle>
      <a:lvl1pPr algn="l" rtl="0" eaLnBrk="1" fontAlgn="base" hangingPunct="1">
        <a:lnSpc>
          <a:spcPct val="83000"/>
        </a:lnSpc>
        <a:spcBef>
          <a:spcPct val="0"/>
        </a:spcBef>
        <a:spcAft>
          <a:spcPct val="0"/>
        </a:spcAft>
        <a:defRPr sz="3600">
          <a:solidFill>
            <a:srgbClr val="7F7F7F"/>
          </a:solidFill>
          <a:latin typeface="+mj-lt"/>
          <a:ea typeface="+mj-ea"/>
          <a:cs typeface="+mj-cs"/>
        </a:defRPr>
      </a:lvl1pPr>
      <a:lvl2pPr algn="l" rtl="0" eaLnBrk="1" fontAlgn="base" hangingPunct="1">
        <a:spcBef>
          <a:spcPct val="0"/>
        </a:spcBef>
        <a:spcAft>
          <a:spcPct val="0"/>
        </a:spcAft>
        <a:defRPr sz="2800">
          <a:solidFill>
            <a:srgbClr val="214DA2"/>
          </a:solidFill>
          <a:latin typeface="Arial Unicode MS" pitchFamily="34" charset="-128"/>
        </a:defRPr>
      </a:lvl2pPr>
      <a:lvl3pPr algn="l" rtl="0" eaLnBrk="1" fontAlgn="base" hangingPunct="1">
        <a:spcBef>
          <a:spcPct val="0"/>
        </a:spcBef>
        <a:spcAft>
          <a:spcPct val="0"/>
        </a:spcAft>
        <a:defRPr sz="2800">
          <a:solidFill>
            <a:srgbClr val="214DA2"/>
          </a:solidFill>
          <a:latin typeface="Arial Unicode MS" pitchFamily="34" charset="-128"/>
        </a:defRPr>
      </a:lvl3pPr>
      <a:lvl4pPr algn="l" rtl="0" eaLnBrk="1" fontAlgn="base" hangingPunct="1">
        <a:spcBef>
          <a:spcPct val="0"/>
        </a:spcBef>
        <a:spcAft>
          <a:spcPct val="0"/>
        </a:spcAft>
        <a:defRPr sz="2800">
          <a:solidFill>
            <a:srgbClr val="214DA2"/>
          </a:solidFill>
          <a:latin typeface="Arial Unicode MS" pitchFamily="34" charset="-128"/>
        </a:defRPr>
      </a:lvl4pPr>
      <a:lvl5pPr algn="l" rtl="0" eaLnBrk="1" fontAlgn="base" hangingPunct="1">
        <a:spcBef>
          <a:spcPct val="0"/>
        </a:spcBef>
        <a:spcAft>
          <a:spcPct val="0"/>
        </a:spcAft>
        <a:defRPr sz="2800">
          <a:solidFill>
            <a:srgbClr val="214DA2"/>
          </a:solidFill>
          <a:latin typeface="Arial Unicode MS" pitchFamily="34" charset="-128"/>
        </a:defRPr>
      </a:lvl5pPr>
      <a:lvl6pPr marL="457200" algn="l" rtl="0" eaLnBrk="1" fontAlgn="base" hangingPunct="1">
        <a:spcBef>
          <a:spcPct val="0"/>
        </a:spcBef>
        <a:spcAft>
          <a:spcPct val="0"/>
        </a:spcAft>
        <a:defRPr sz="2800">
          <a:solidFill>
            <a:srgbClr val="214DA2"/>
          </a:solidFill>
          <a:latin typeface="Arial Unicode MS" pitchFamily="34" charset="-128"/>
        </a:defRPr>
      </a:lvl6pPr>
      <a:lvl7pPr marL="914400" algn="l" rtl="0" eaLnBrk="1" fontAlgn="base" hangingPunct="1">
        <a:spcBef>
          <a:spcPct val="0"/>
        </a:spcBef>
        <a:spcAft>
          <a:spcPct val="0"/>
        </a:spcAft>
        <a:defRPr sz="2800">
          <a:solidFill>
            <a:srgbClr val="214DA2"/>
          </a:solidFill>
          <a:latin typeface="Arial Unicode MS" pitchFamily="34" charset="-128"/>
        </a:defRPr>
      </a:lvl7pPr>
      <a:lvl8pPr marL="1371600" algn="l" rtl="0" eaLnBrk="1" fontAlgn="base" hangingPunct="1">
        <a:spcBef>
          <a:spcPct val="0"/>
        </a:spcBef>
        <a:spcAft>
          <a:spcPct val="0"/>
        </a:spcAft>
        <a:defRPr sz="2800">
          <a:solidFill>
            <a:srgbClr val="214DA2"/>
          </a:solidFill>
          <a:latin typeface="Arial Unicode MS" pitchFamily="34" charset="-128"/>
        </a:defRPr>
      </a:lvl8pPr>
      <a:lvl9pPr marL="1828800" algn="l" rtl="0" eaLnBrk="1" fontAlgn="base" hangingPunct="1">
        <a:spcBef>
          <a:spcPct val="0"/>
        </a:spcBef>
        <a:spcAft>
          <a:spcPct val="0"/>
        </a:spcAft>
        <a:defRPr sz="2800">
          <a:solidFill>
            <a:srgbClr val="214DA2"/>
          </a:solidFill>
          <a:latin typeface="Arial Unicode MS" pitchFamily="34" charset="-128"/>
        </a:defRPr>
      </a:lvl9pPr>
    </p:titleStyle>
    <p:bodyStyle>
      <a:lvl1pPr marL="324000" indent="-324000" algn="l" rtl="0" eaLnBrk="1" fontAlgn="base" hangingPunct="1">
        <a:spcBef>
          <a:spcPct val="20000"/>
        </a:spcBef>
        <a:spcAft>
          <a:spcPct val="0"/>
        </a:spcAft>
        <a:buChar char="•"/>
        <a:defRPr sz="2000" i="1">
          <a:solidFill>
            <a:schemeClr val="tx1"/>
          </a:solidFill>
          <a:latin typeface="+mn-lt"/>
          <a:ea typeface="+mn-ea"/>
          <a:cs typeface="+mn-cs"/>
        </a:defRPr>
      </a:lvl1pPr>
      <a:lvl2pPr marL="640800" indent="-284400" algn="l" rtl="0" eaLnBrk="1" fontAlgn="base" hangingPunct="1">
        <a:spcBef>
          <a:spcPct val="20000"/>
        </a:spcBef>
        <a:spcAft>
          <a:spcPct val="0"/>
        </a:spcAft>
        <a:buChar char="–"/>
        <a:defRPr sz="1800" i="1">
          <a:solidFill>
            <a:schemeClr val="tx1"/>
          </a:solidFill>
          <a:latin typeface="+mn-lt"/>
        </a:defRPr>
      </a:lvl2pPr>
      <a:lvl3pPr marL="871200" indent="-228600" algn="l" rtl="0" eaLnBrk="1" fontAlgn="base" hangingPunct="1">
        <a:spcBef>
          <a:spcPct val="20000"/>
        </a:spcBef>
        <a:spcAft>
          <a:spcPct val="0"/>
        </a:spcAft>
        <a:buChar char="•"/>
        <a:defRPr sz="1600" i="1">
          <a:solidFill>
            <a:schemeClr val="tx1"/>
          </a:solidFill>
          <a:latin typeface="+mn-lt"/>
        </a:defRPr>
      </a:lvl3pPr>
      <a:lvl4pPr marL="1126800" indent="-228600" algn="l" rtl="0" eaLnBrk="1" fontAlgn="base" hangingPunct="1">
        <a:spcBef>
          <a:spcPct val="20000"/>
        </a:spcBef>
        <a:spcAft>
          <a:spcPct val="0"/>
        </a:spcAft>
        <a:buChar char="–"/>
        <a:defRPr sz="1400" i="1">
          <a:solidFill>
            <a:schemeClr val="tx1"/>
          </a:solidFill>
          <a:latin typeface="+mn-lt"/>
        </a:defRPr>
      </a:lvl4pPr>
      <a:lvl5pPr marL="1357200" indent="-228600" algn="l" rtl="0" eaLnBrk="1" fontAlgn="base" hangingPunct="1">
        <a:spcBef>
          <a:spcPct val="20000"/>
        </a:spcBef>
        <a:spcAft>
          <a:spcPct val="0"/>
        </a:spcAft>
        <a:buChar char="•"/>
        <a:defRPr sz="1200" i="1">
          <a:solidFill>
            <a:schemeClr val="tx1"/>
          </a:solidFill>
          <a:latin typeface="+mn-lt"/>
        </a:defRPr>
      </a:lvl5pPr>
      <a:lvl6pPr marL="1357200" indent="-228600" algn="l" rtl="0" eaLnBrk="1" fontAlgn="base" hangingPunct="1">
        <a:spcBef>
          <a:spcPct val="20000"/>
        </a:spcBef>
        <a:spcAft>
          <a:spcPct val="0"/>
        </a:spcAft>
        <a:buChar char="•"/>
        <a:defRPr sz="1200" i="1">
          <a:solidFill>
            <a:schemeClr val="tx1"/>
          </a:solidFill>
          <a:latin typeface="+mn-lt"/>
        </a:defRPr>
      </a:lvl6pPr>
      <a:lvl7pPr marL="1357200" indent="-228600" algn="l" rtl="0" eaLnBrk="1" fontAlgn="base" hangingPunct="1">
        <a:spcBef>
          <a:spcPct val="20000"/>
        </a:spcBef>
        <a:spcAft>
          <a:spcPct val="0"/>
        </a:spcAft>
        <a:buChar char="•"/>
        <a:defRPr sz="1200" i="1">
          <a:solidFill>
            <a:schemeClr val="tx1"/>
          </a:solidFill>
          <a:latin typeface="+mn-lt"/>
        </a:defRPr>
      </a:lvl7pPr>
      <a:lvl8pPr marL="1357200" indent="-228600" algn="l" rtl="0" eaLnBrk="1" fontAlgn="base" hangingPunct="1">
        <a:spcBef>
          <a:spcPct val="20000"/>
        </a:spcBef>
        <a:spcAft>
          <a:spcPct val="0"/>
        </a:spcAft>
        <a:buChar char="•"/>
        <a:defRPr sz="1200" i="1">
          <a:solidFill>
            <a:schemeClr val="tx1"/>
          </a:solidFill>
          <a:latin typeface="+mn-lt"/>
        </a:defRPr>
      </a:lvl8pPr>
      <a:lvl9pPr marL="1357200" indent="-228600" algn="l" rtl="0" eaLnBrk="1" fontAlgn="base" hangingPunct="1">
        <a:spcBef>
          <a:spcPct val="20000"/>
        </a:spcBef>
        <a:spcAft>
          <a:spcPct val="0"/>
        </a:spcAft>
        <a:buChar char="•"/>
        <a:defRPr sz="1200" i="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88304" y="1124744"/>
            <a:ext cx="7589610" cy="1584176"/>
          </a:xfrm>
        </p:spPr>
        <p:txBody>
          <a:bodyPr/>
          <a:lstStyle/>
          <a:p>
            <a:r>
              <a:rPr lang="da-DK" sz="2400" dirty="0"/>
              <a:t>Krav og forventninger til ansatte i stillinger som fuldmægtige/konsulenter, special- og chefkonsulenter i Albertslund Kommune</a:t>
            </a:r>
            <a:endParaRPr lang="nb-NO" sz="2400" dirty="0"/>
          </a:p>
        </p:txBody>
      </p:sp>
      <p:sp>
        <p:nvSpPr>
          <p:cNvPr id="3" name="Undertitel 2"/>
          <p:cNvSpPr>
            <a:spLocks noGrp="1"/>
          </p:cNvSpPr>
          <p:nvPr>
            <p:ph type="subTitle" idx="1"/>
          </p:nvPr>
        </p:nvSpPr>
        <p:spPr/>
        <p:txBody>
          <a:bodyPr/>
          <a:lstStyle/>
          <a:p>
            <a:r>
              <a:rPr lang="nb-NO" dirty="0"/>
              <a:t>Albertslund Kommune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1E566C-A6F2-E0B0-049D-A9EBCA885DFC}"/>
              </a:ext>
            </a:extLst>
          </p:cNvPr>
          <p:cNvSpPr>
            <a:spLocks noGrp="1"/>
          </p:cNvSpPr>
          <p:nvPr>
            <p:ph type="title"/>
          </p:nvPr>
        </p:nvSpPr>
        <p:spPr/>
        <p:txBody>
          <a:bodyPr/>
          <a:lstStyle/>
          <a:p>
            <a:r>
              <a:rPr lang="da-DK" dirty="0">
                <a:solidFill>
                  <a:schemeClr val="tx2"/>
                </a:solidFill>
              </a:rPr>
              <a:t>Fuldmægtige/konsulenter</a:t>
            </a:r>
          </a:p>
        </p:txBody>
      </p:sp>
      <p:sp>
        <p:nvSpPr>
          <p:cNvPr id="3" name="Pladsholder til indhold 2">
            <a:extLst>
              <a:ext uri="{FF2B5EF4-FFF2-40B4-BE49-F238E27FC236}">
                <a16:creationId xmlns:a16="http://schemas.microsoft.com/office/drawing/2014/main" id="{A93FC47F-5AB9-1EBD-ED12-BC73D5E8E1ED}"/>
              </a:ext>
            </a:extLst>
          </p:cNvPr>
          <p:cNvSpPr>
            <a:spLocks noGrp="1"/>
          </p:cNvSpPr>
          <p:nvPr>
            <p:ph idx="1"/>
          </p:nvPr>
        </p:nvSpPr>
        <p:spPr>
          <a:xfrm>
            <a:off x="542149" y="1160462"/>
            <a:ext cx="8137525" cy="5292874"/>
          </a:xfrm>
        </p:spPr>
        <p:txBody>
          <a:bodyPr/>
          <a:lstStyle/>
          <a:p>
            <a:pPr marL="0" indent="0">
              <a:buNone/>
            </a:pPr>
            <a:r>
              <a:rPr lang="da-DK" sz="1600" i="0" dirty="0">
                <a:solidFill>
                  <a:schemeClr val="tx2"/>
                </a:solidFill>
              </a:rPr>
              <a:t>Det fremgår af AC overenskomsten, at man med en bachelorgrad eller en kandidatgrad kan blive indplaceret som fuldmægtig. I kommunerne anvendes betegnelsen konsulenter. I stedet for fuldmægtige. Konsulenter kan indplaceres på løntrin 1 til 8. </a:t>
            </a:r>
          </a:p>
          <a:p>
            <a:pPr marL="0" indent="0">
              <a:buNone/>
            </a:pPr>
            <a:endParaRPr lang="da-DK" sz="1600" i="0" dirty="0">
              <a:solidFill>
                <a:schemeClr val="tx2"/>
              </a:solidFill>
            </a:endParaRPr>
          </a:p>
          <a:p>
            <a:pPr marL="0" indent="0">
              <a:buNone/>
            </a:pPr>
            <a:r>
              <a:rPr lang="da-DK" sz="1600" i="0" dirty="0">
                <a:solidFill>
                  <a:schemeClr val="tx2"/>
                </a:solidFill>
              </a:rPr>
              <a:t>Der er et uddannelsesmæssigt krav, dvs. at ansøgeren skal have en akademisk uddannelse på bachelor eller kandidatniveau, som er omfattet af de oplistede uddannelsesgrader i overenskomsten.</a:t>
            </a:r>
          </a:p>
          <a:p>
            <a:pPr marL="0" indent="0">
              <a:buNone/>
            </a:pPr>
            <a:endParaRPr lang="da-DK" sz="1600" i="0" dirty="0">
              <a:solidFill>
                <a:schemeClr val="tx2"/>
              </a:solidFill>
            </a:endParaRPr>
          </a:p>
          <a:p>
            <a:pPr marL="0" indent="0">
              <a:buNone/>
            </a:pPr>
            <a:r>
              <a:rPr lang="da-DK" sz="1600" i="0" dirty="0">
                <a:solidFill>
                  <a:schemeClr val="tx2"/>
                </a:solidFill>
              </a:rPr>
              <a:t>Stillingen som konsulent er som udgangspunkt en indgangsstilling i det offentlige for akademikere og dækker en bred vifte af opgaver, afhængig af myndighed eller arbejdsplads.</a:t>
            </a:r>
          </a:p>
          <a:p>
            <a:pPr marL="0" indent="0">
              <a:buNone/>
            </a:pPr>
            <a:endParaRPr lang="da-DK" sz="1600" i="0" dirty="0">
              <a:solidFill>
                <a:schemeClr val="tx2"/>
              </a:solidFill>
            </a:endParaRPr>
          </a:p>
          <a:p>
            <a:pPr marL="0" indent="0">
              <a:buNone/>
            </a:pPr>
            <a:r>
              <a:rPr lang="da-DK" sz="1600" i="0" dirty="0">
                <a:solidFill>
                  <a:schemeClr val="tx2"/>
                </a:solidFill>
              </a:rPr>
              <a:t>Stillingsindholdet skal være AC-arbejde, altså skal arbejdsopgaverne være af akademisk karakter og svare til uddannelsesniveauet. </a:t>
            </a:r>
          </a:p>
          <a:p>
            <a:pPr marL="0" indent="0">
              <a:buNone/>
            </a:pPr>
            <a:endParaRPr lang="da-DK" sz="1600" i="0" dirty="0">
              <a:solidFill>
                <a:schemeClr val="tx2"/>
              </a:solidFill>
            </a:endParaRPr>
          </a:p>
          <a:p>
            <a:pPr marL="0" indent="0">
              <a:buNone/>
            </a:pPr>
            <a:r>
              <a:rPr lang="da-DK" sz="1600" i="0" dirty="0">
                <a:solidFill>
                  <a:schemeClr val="tx2"/>
                </a:solidFill>
              </a:rPr>
              <a:t>Der er mulighed for efter trin 8 at avancere til specialkonsulent, hvis der er tale om en ansat, som har været ansat en årrække indenfor stillingens område, dvs. at vedkommende allerede er indplaceret på sluttrin som konsulent. </a:t>
            </a:r>
          </a:p>
          <a:p>
            <a:pPr marL="0" indent="0">
              <a:buNone/>
            </a:pPr>
            <a:endParaRPr lang="da-DK" sz="1200" i="0" dirty="0">
              <a:solidFill>
                <a:srgbClr val="FF0000"/>
              </a:solidFill>
            </a:endParaRP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Tree>
    <p:extLst>
      <p:ext uri="{BB962C8B-B14F-4D97-AF65-F5344CB8AC3E}">
        <p14:creationId xmlns:p14="http://schemas.microsoft.com/office/powerpoint/2010/main" val="2833464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383996-0E2A-B0EC-F12B-F82569BCA90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3B48118-71E6-3B51-5177-C7CB01A92578}"/>
              </a:ext>
            </a:extLst>
          </p:cNvPr>
          <p:cNvSpPr>
            <a:spLocks noGrp="1"/>
          </p:cNvSpPr>
          <p:nvPr>
            <p:ph type="title"/>
          </p:nvPr>
        </p:nvSpPr>
        <p:spPr/>
        <p:txBody>
          <a:bodyPr/>
          <a:lstStyle/>
          <a:p>
            <a:r>
              <a:rPr lang="da-DK" dirty="0"/>
              <a:t>Erfaring og præstationer</a:t>
            </a:r>
          </a:p>
        </p:txBody>
      </p:sp>
      <p:sp>
        <p:nvSpPr>
          <p:cNvPr id="3" name="Pladsholder til indhold 2">
            <a:extLst>
              <a:ext uri="{FF2B5EF4-FFF2-40B4-BE49-F238E27FC236}">
                <a16:creationId xmlns:a16="http://schemas.microsoft.com/office/drawing/2014/main" id="{6CBBCBE8-A1FF-C7EA-EB03-77D04BF78694}"/>
              </a:ext>
            </a:extLst>
          </p:cNvPr>
          <p:cNvSpPr>
            <a:spLocks noGrp="1"/>
          </p:cNvSpPr>
          <p:nvPr>
            <p:ph idx="1"/>
          </p:nvPr>
        </p:nvSpPr>
        <p:spPr/>
        <p:txBody>
          <a:bodyPr/>
          <a:lstStyle/>
          <a:p>
            <a:pPr marL="0" indent="0">
              <a:buNone/>
            </a:pPr>
            <a:endParaRPr lang="da-DK" sz="1800" dirty="0"/>
          </a:p>
          <a:p>
            <a:pPr marL="0" indent="0">
              <a:buNone/>
            </a:pPr>
            <a:endParaRPr lang="da-DK" sz="1800" dirty="0"/>
          </a:p>
          <a:p>
            <a:pPr marL="0" indent="0">
              <a:buNone/>
            </a:pPr>
            <a:endParaRPr lang="da-DK" sz="1800" dirty="0"/>
          </a:p>
        </p:txBody>
      </p:sp>
      <p:graphicFrame>
        <p:nvGraphicFramePr>
          <p:cNvPr id="6" name="Tabel 5">
            <a:extLst>
              <a:ext uri="{FF2B5EF4-FFF2-40B4-BE49-F238E27FC236}">
                <a16:creationId xmlns:a16="http://schemas.microsoft.com/office/drawing/2014/main" id="{180C4644-B71B-C5A9-EC83-C2FDE0D78E20}"/>
              </a:ext>
            </a:extLst>
          </p:cNvPr>
          <p:cNvGraphicFramePr>
            <a:graphicFrameLocks noGrp="1"/>
          </p:cNvGraphicFramePr>
          <p:nvPr>
            <p:extLst>
              <p:ext uri="{D42A27DB-BD31-4B8C-83A1-F6EECF244321}">
                <p14:modId xmlns:p14="http://schemas.microsoft.com/office/powerpoint/2010/main" val="2876315178"/>
              </p:ext>
            </p:extLst>
          </p:nvPr>
        </p:nvGraphicFramePr>
        <p:xfrm>
          <a:off x="611560" y="1735772"/>
          <a:ext cx="7704856" cy="3662680"/>
        </p:xfrm>
        <a:graphic>
          <a:graphicData uri="http://schemas.openxmlformats.org/drawingml/2006/table">
            <a:tbl>
              <a:tblPr firstRow="1" bandRow="1">
                <a:tableStyleId>{3B4B98B0-60AC-42C2-AFA5-B58CD77FA1E5}</a:tableStyleId>
              </a:tblPr>
              <a:tblGrid>
                <a:gridCol w="3852428">
                  <a:extLst>
                    <a:ext uri="{9D8B030D-6E8A-4147-A177-3AD203B41FA5}">
                      <a16:colId xmlns:a16="http://schemas.microsoft.com/office/drawing/2014/main" val="1786153744"/>
                    </a:ext>
                  </a:extLst>
                </a:gridCol>
                <a:gridCol w="3852428">
                  <a:extLst>
                    <a:ext uri="{9D8B030D-6E8A-4147-A177-3AD203B41FA5}">
                      <a16:colId xmlns:a16="http://schemas.microsoft.com/office/drawing/2014/main" val="2431751369"/>
                    </a:ext>
                  </a:extLst>
                </a:gridCol>
              </a:tblGrid>
              <a:tr h="370840">
                <a:tc>
                  <a:txBody>
                    <a:bodyPr/>
                    <a:lstStyle/>
                    <a:p>
                      <a:r>
                        <a:rPr lang="da-DK" dirty="0"/>
                        <a:t>Specialkonsulent</a:t>
                      </a:r>
                    </a:p>
                  </a:txBody>
                  <a:tcPr/>
                </a:tc>
                <a:tc>
                  <a:txBody>
                    <a:bodyPr/>
                    <a:lstStyle/>
                    <a:p>
                      <a:r>
                        <a:rPr lang="da-DK" dirty="0"/>
                        <a:t>Chefkonsulent</a:t>
                      </a:r>
                    </a:p>
                  </a:txBody>
                  <a:tcPr/>
                </a:tc>
                <a:extLst>
                  <a:ext uri="{0D108BD9-81ED-4DB2-BD59-A6C34878D82A}">
                    <a16:rowId xmlns:a16="http://schemas.microsoft.com/office/drawing/2014/main" val="1960956845"/>
                  </a:ext>
                </a:extLst>
              </a:tr>
              <a:tr h="370840">
                <a:tc>
                  <a:txBody>
                    <a:bodyPr/>
                    <a:lstStyle/>
                    <a:p>
                      <a:r>
                        <a:rPr lang="da-DK" dirty="0"/>
                        <a:t>Præsterer på et højere fagligt niveau end erfarne konsulenter indenfor stillingens område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Præsterer på et højere niveau end erfarne specialkonsulenter indenfor stillingens område</a:t>
                      </a:r>
                    </a:p>
                  </a:txBody>
                  <a:tcPr/>
                </a:tc>
                <a:extLst>
                  <a:ext uri="{0D108BD9-81ED-4DB2-BD59-A6C34878D82A}">
                    <a16:rowId xmlns:a16="http://schemas.microsoft.com/office/drawing/2014/main" val="42450026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Har som udgangspunkt været ansat en årrække indenfor stillingens område, dvs. at vedkommende allerede er indplaceret på sluttrin som konsulent </a:t>
                      </a:r>
                    </a:p>
                  </a:txBody>
                  <a:tcPr/>
                </a:tc>
                <a:tc>
                  <a:txBody>
                    <a:bodyPr/>
                    <a:lstStyle/>
                    <a:p>
                      <a:r>
                        <a:rPr lang="da-DK" dirty="0"/>
                        <a:t>Har som udgangspunkt haft en forudgående ansættelse som specialkonsulent i en årrække indenfor stillingens område</a:t>
                      </a:r>
                    </a:p>
                  </a:txBody>
                  <a:tcPr/>
                </a:tc>
                <a:extLst>
                  <a:ext uri="{0D108BD9-81ED-4DB2-BD59-A6C34878D82A}">
                    <a16:rowId xmlns:a16="http://schemas.microsoft.com/office/drawing/2014/main" val="2449178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Har solid og relevant erfaring indenfor stillingens område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Er faglig specialist på højeste niveau med ekspertviden indenfor stillingens område</a:t>
                      </a:r>
                    </a:p>
                  </a:txBody>
                  <a:tcPr/>
                </a:tc>
                <a:extLst>
                  <a:ext uri="{0D108BD9-81ED-4DB2-BD59-A6C34878D82A}">
                    <a16:rowId xmlns:a16="http://schemas.microsoft.com/office/drawing/2014/main" val="102487276"/>
                  </a:ext>
                </a:extLst>
              </a:tr>
            </a:tbl>
          </a:graphicData>
        </a:graphic>
      </p:graphicFrame>
    </p:spTree>
    <p:extLst>
      <p:ext uri="{BB962C8B-B14F-4D97-AF65-F5344CB8AC3E}">
        <p14:creationId xmlns:p14="http://schemas.microsoft.com/office/powerpoint/2010/main" val="1731566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9A5C8E-B6E8-2187-4705-0599EF51937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D59DB45-A231-7685-1B61-BD5BC7914A99}"/>
              </a:ext>
            </a:extLst>
          </p:cNvPr>
          <p:cNvSpPr>
            <a:spLocks noGrp="1"/>
          </p:cNvSpPr>
          <p:nvPr>
            <p:ph type="title"/>
          </p:nvPr>
        </p:nvSpPr>
        <p:spPr/>
        <p:txBody>
          <a:bodyPr/>
          <a:lstStyle/>
          <a:p>
            <a:r>
              <a:rPr lang="da-DK" dirty="0"/>
              <a:t>Opgaver</a:t>
            </a:r>
          </a:p>
        </p:txBody>
      </p:sp>
      <p:sp>
        <p:nvSpPr>
          <p:cNvPr id="3" name="Pladsholder til indhold 2">
            <a:extLst>
              <a:ext uri="{FF2B5EF4-FFF2-40B4-BE49-F238E27FC236}">
                <a16:creationId xmlns:a16="http://schemas.microsoft.com/office/drawing/2014/main" id="{6E028A79-A36B-E823-6608-F48951CC929E}"/>
              </a:ext>
            </a:extLst>
          </p:cNvPr>
          <p:cNvSpPr>
            <a:spLocks noGrp="1"/>
          </p:cNvSpPr>
          <p:nvPr>
            <p:ph idx="1"/>
          </p:nvPr>
        </p:nvSpPr>
        <p:spPr/>
        <p:txBody>
          <a:bodyPr/>
          <a:lstStyle/>
          <a:p>
            <a:pPr marL="0" indent="0">
              <a:buNone/>
            </a:pPr>
            <a:endParaRPr lang="da-DK" sz="1800" dirty="0"/>
          </a:p>
          <a:p>
            <a:pPr marL="0" indent="0">
              <a:buNone/>
            </a:pPr>
            <a:endParaRPr lang="da-DK" sz="1800" dirty="0"/>
          </a:p>
          <a:p>
            <a:pPr marL="0" indent="0">
              <a:buNone/>
            </a:pPr>
            <a:endParaRPr lang="da-DK" sz="1800" dirty="0"/>
          </a:p>
        </p:txBody>
      </p:sp>
      <p:graphicFrame>
        <p:nvGraphicFramePr>
          <p:cNvPr id="6" name="Tabel 5">
            <a:extLst>
              <a:ext uri="{FF2B5EF4-FFF2-40B4-BE49-F238E27FC236}">
                <a16:creationId xmlns:a16="http://schemas.microsoft.com/office/drawing/2014/main" id="{A9ABECB2-A604-A29E-D772-AE8291A2E73E}"/>
              </a:ext>
            </a:extLst>
          </p:cNvPr>
          <p:cNvGraphicFramePr>
            <a:graphicFrameLocks noGrp="1"/>
          </p:cNvGraphicFramePr>
          <p:nvPr>
            <p:extLst>
              <p:ext uri="{D42A27DB-BD31-4B8C-83A1-F6EECF244321}">
                <p14:modId xmlns:p14="http://schemas.microsoft.com/office/powerpoint/2010/main" val="2339997650"/>
              </p:ext>
            </p:extLst>
          </p:nvPr>
        </p:nvGraphicFramePr>
        <p:xfrm>
          <a:off x="611560" y="1735773"/>
          <a:ext cx="7704856" cy="3470039"/>
        </p:xfrm>
        <a:graphic>
          <a:graphicData uri="http://schemas.openxmlformats.org/drawingml/2006/table">
            <a:tbl>
              <a:tblPr firstRow="1" bandRow="1">
                <a:tableStyleId>{3B4B98B0-60AC-42C2-AFA5-B58CD77FA1E5}</a:tableStyleId>
              </a:tblPr>
              <a:tblGrid>
                <a:gridCol w="3852428">
                  <a:extLst>
                    <a:ext uri="{9D8B030D-6E8A-4147-A177-3AD203B41FA5}">
                      <a16:colId xmlns:a16="http://schemas.microsoft.com/office/drawing/2014/main" val="1786153744"/>
                    </a:ext>
                  </a:extLst>
                </a:gridCol>
                <a:gridCol w="3852428">
                  <a:extLst>
                    <a:ext uri="{9D8B030D-6E8A-4147-A177-3AD203B41FA5}">
                      <a16:colId xmlns:a16="http://schemas.microsoft.com/office/drawing/2014/main" val="2431751369"/>
                    </a:ext>
                  </a:extLst>
                </a:gridCol>
              </a:tblGrid>
              <a:tr h="390382">
                <a:tc>
                  <a:txBody>
                    <a:bodyPr/>
                    <a:lstStyle/>
                    <a:p>
                      <a:r>
                        <a:rPr lang="da-DK" dirty="0"/>
                        <a:t>Specialkonsulent</a:t>
                      </a:r>
                    </a:p>
                  </a:txBody>
                  <a:tcPr/>
                </a:tc>
                <a:tc>
                  <a:txBody>
                    <a:bodyPr/>
                    <a:lstStyle/>
                    <a:p>
                      <a:r>
                        <a:rPr lang="da-DK" dirty="0"/>
                        <a:t>Chefkonsulent</a:t>
                      </a:r>
                    </a:p>
                  </a:txBody>
                  <a:tcPr/>
                </a:tc>
                <a:extLst>
                  <a:ext uri="{0D108BD9-81ED-4DB2-BD59-A6C34878D82A}">
                    <a16:rowId xmlns:a16="http://schemas.microsoft.com/office/drawing/2014/main" val="1960956845"/>
                  </a:ext>
                </a:extLst>
              </a:tr>
              <a:tr h="942805">
                <a:tc>
                  <a:txBody>
                    <a:bodyPr/>
                    <a:lstStyle/>
                    <a:p>
                      <a:r>
                        <a:rPr lang="da-DK" dirty="0"/>
                        <a:t>Varetager sine arbejdsopgaver på et højt niveau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Har selvstændigt ansvar for en portefølje af opgaver indenfor stillingens område</a:t>
                      </a:r>
                    </a:p>
                  </a:txBody>
                  <a:tcPr/>
                </a:tc>
                <a:extLst>
                  <a:ext uri="{0D108BD9-81ED-4DB2-BD59-A6C34878D82A}">
                    <a16:rowId xmlns:a16="http://schemas.microsoft.com/office/drawing/2014/main" val="4245002635"/>
                  </a:ext>
                </a:extLst>
              </a:tr>
              <a:tr h="673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Løser opgaver med en høj grad af selvstændighed og har selvstændigt ansvar for betydelige områder/funktioner eller større projekter/opgaver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Løser komplekse opgaver helt selvstændigt og har et selvstændigt ansvar for komplekse områder/funktioner eller større projekter/opgaver</a:t>
                      </a:r>
                      <a:endParaRPr lang="da-DK" dirty="0">
                        <a:highlight>
                          <a:srgbClr val="FFFF00"/>
                        </a:highlight>
                      </a:endParaRPr>
                    </a:p>
                  </a:txBody>
                  <a:tcPr/>
                </a:tc>
                <a:extLst>
                  <a:ext uri="{0D108BD9-81ED-4DB2-BD59-A6C34878D82A}">
                    <a16:rowId xmlns:a16="http://schemas.microsoft.com/office/drawing/2014/main" val="244917878"/>
                  </a:ext>
                </a:extLst>
              </a:tr>
              <a:tr h="673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Har forståelse for at tilrettelægge, koordinere og lede processer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Kan selvstændigt tilrettelægge, koordinere og lede processer</a:t>
                      </a:r>
                    </a:p>
                  </a:txBody>
                  <a:tcPr/>
                </a:tc>
                <a:extLst>
                  <a:ext uri="{0D108BD9-81ED-4DB2-BD59-A6C34878D82A}">
                    <a16:rowId xmlns:a16="http://schemas.microsoft.com/office/drawing/2014/main" val="102487276"/>
                  </a:ext>
                </a:extLst>
              </a:tr>
            </a:tbl>
          </a:graphicData>
        </a:graphic>
      </p:graphicFrame>
    </p:spTree>
    <p:extLst>
      <p:ext uri="{BB962C8B-B14F-4D97-AF65-F5344CB8AC3E}">
        <p14:creationId xmlns:p14="http://schemas.microsoft.com/office/powerpoint/2010/main" val="4051150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9D6E95-D889-4F3C-E084-A419CB2A555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77C906D-121F-92FD-F4C9-EF85BC2427A6}"/>
              </a:ext>
            </a:extLst>
          </p:cNvPr>
          <p:cNvSpPr>
            <a:spLocks noGrp="1"/>
          </p:cNvSpPr>
          <p:nvPr>
            <p:ph type="title"/>
          </p:nvPr>
        </p:nvSpPr>
        <p:spPr/>
        <p:txBody>
          <a:bodyPr/>
          <a:lstStyle/>
          <a:p>
            <a:r>
              <a:rPr lang="da-DK" dirty="0"/>
              <a:t>Formidling og samarbejde</a:t>
            </a:r>
          </a:p>
        </p:txBody>
      </p:sp>
      <p:sp>
        <p:nvSpPr>
          <p:cNvPr id="3" name="Pladsholder til indhold 2">
            <a:extLst>
              <a:ext uri="{FF2B5EF4-FFF2-40B4-BE49-F238E27FC236}">
                <a16:creationId xmlns:a16="http://schemas.microsoft.com/office/drawing/2014/main" id="{6CA6B450-C8E8-FF89-A4C3-A1537BDA6A0B}"/>
              </a:ext>
            </a:extLst>
          </p:cNvPr>
          <p:cNvSpPr>
            <a:spLocks noGrp="1"/>
          </p:cNvSpPr>
          <p:nvPr>
            <p:ph idx="1"/>
          </p:nvPr>
        </p:nvSpPr>
        <p:spPr/>
        <p:txBody>
          <a:bodyPr/>
          <a:lstStyle/>
          <a:p>
            <a:pPr marL="0" indent="0">
              <a:buNone/>
            </a:pPr>
            <a:endParaRPr lang="da-DK" sz="1800" dirty="0"/>
          </a:p>
          <a:p>
            <a:pPr marL="0" indent="0">
              <a:buNone/>
            </a:pPr>
            <a:endParaRPr lang="da-DK" sz="1800" dirty="0"/>
          </a:p>
          <a:p>
            <a:pPr marL="0" indent="0">
              <a:buNone/>
            </a:pPr>
            <a:endParaRPr lang="da-DK" sz="1800" dirty="0"/>
          </a:p>
        </p:txBody>
      </p:sp>
      <p:graphicFrame>
        <p:nvGraphicFramePr>
          <p:cNvPr id="6" name="Tabel 5">
            <a:extLst>
              <a:ext uri="{FF2B5EF4-FFF2-40B4-BE49-F238E27FC236}">
                <a16:creationId xmlns:a16="http://schemas.microsoft.com/office/drawing/2014/main" id="{71D606FB-CA3D-935A-A843-62BA16A0172D}"/>
              </a:ext>
            </a:extLst>
          </p:cNvPr>
          <p:cNvGraphicFramePr>
            <a:graphicFrameLocks noGrp="1"/>
          </p:cNvGraphicFramePr>
          <p:nvPr>
            <p:extLst>
              <p:ext uri="{D42A27DB-BD31-4B8C-83A1-F6EECF244321}">
                <p14:modId xmlns:p14="http://schemas.microsoft.com/office/powerpoint/2010/main" val="720764286"/>
              </p:ext>
            </p:extLst>
          </p:nvPr>
        </p:nvGraphicFramePr>
        <p:xfrm>
          <a:off x="611560" y="1735772"/>
          <a:ext cx="7704856" cy="3937000"/>
        </p:xfrm>
        <a:graphic>
          <a:graphicData uri="http://schemas.openxmlformats.org/drawingml/2006/table">
            <a:tbl>
              <a:tblPr firstRow="1" bandRow="1">
                <a:tableStyleId>{3B4B98B0-60AC-42C2-AFA5-B58CD77FA1E5}</a:tableStyleId>
              </a:tblPr>
              <a:tblGrid>
                <a:gridCol w="3852428">
                  <a:extLst>
                    <a:ext uri="{9D8B030D-6E8A-4147-A177-3AD203B41FA5}">
                      <a16:colId xmlns:a16="http://schemas.microsoft.com/office/drawing/2014/main" val="1786153744"/>
                    </a:ext>
                  </a:extLst>
                </a:gridCol>
                <a:gridCol w="3852428">
                  <a:extLst>
                    <a:ext uri="{9D8B030D-6E8A-4147-A177-3AD203B41FA5}">
                      <a16:colId xmlns:a16="http://schemas.microsoft.com/office/drawing/2014/main" val="2431751369"/>
                    </a:ext>
                  </a:extLst>
                </a:gridCol>
              </a:tblGrid>
              <a:tr h="370840">
                <a:tc>
                  <a:txBody>
                    <a:bodyPr/>
                    <a:lstStyle/>
                    <a:p>
                      <a:r>
                        <a:rPr lang="da-DK" dirty="0"/>
                        <a:t>Specialkonsulent</a:t>
                      </a:r>
                    </a:p>
                  </a:txBody>
                  <a:tcPr/>
                </a:tc>
                <a:tc>
                  <a:txBody>
                    <a:bodyPr/>
                    <a:lstStyle/>
                    <a:p>
                      <a:r>
                        <a:rPr lang="da-DK" dirty="0"/>
                        <a:t>Chefkonsulent</a:t>
                      </a:r>
                    </a:p>
                  </a:txBody>
                  <a:tcPr/>
                </a:tc>
                <a:extLst>
                  <a:ext uri="{0D108BD9-81ED-4DB2-BD59-A6C34878D82A}">
                    <a16:rowId xmlns:a16="http://schemas.microsoft.com/office/drawing/2014/main" val="19609568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Kan forståeligt formidle sin specialiserede viden til andre samarbejdspartnere – både mundtligt og skriftligt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Kan forståeligt formidle sin ekspert viden til andre samarbejdspartnere – både mundtligt og skriftligt</a:t>
                      </a:r>
                    </a:p>
                  </a:txBody>
                  <a:tcPr/>
                </a:tc>
                <a:extLst>
                  <a:ext uri="{0D108BD9-81ED-4DB2-BD59-A6C34878D82A}">
                    <a16:rowId xmlns:a16="http://schemas.microsoft.com/office/drawing/2014/main" val="42450026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Er i stand til at indgå i et samarbejde på tværs af fagligheder med bidrag ift. specialkonsulentens specialiserede viden</a:t>
                      </a:r>
                    </a:p>
                  </a:txBody>
                  <a:tcPr/>
                </a:tc>
                <a:tc>
                  <a:txBody>
                    <a:bodyPr/>
                    <a:lstStyle/>
                    <a:p>
                      <a:r>
                        <a:rPr lang="da-DK" dirty="0"/>
                        <a:t>Bistår ledelsen på alle niveauer med komplekse sager, så de har et oplyst grundlag at træffe beslutninger på baggrund af</a:t>
                      </a:r>
                    </a:p>
                  </a:txBody>
                  <a:tcPr/>
                </a:tc>
                <a:extLst>
                  <a:ext uri="{0D108BD9-81ED-4DB2-BD59-A6C34878D82A}">
                    <a16:rowId xmlns:a16="http://schemas.microsoft.com/office/drawing/2014/main" val="244917878"/>
                  </a:ext>
                </a:extLst>
              </a:tr>
              <a:tr h="370840">
                <a:tc>
                  <a:txBody>
                    <a:bodyPr/>
                    <a:lstStyle/>
                    <a:p>
                      <a:r>
                        <a:rPr lang="da-DK" dirty="0"/>
                        <a:t>Indgår i opgaver/projekter i enheden/afdelingen eller på tværs af organisationen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Er faglig tovholder (faglig ledelse) på større opgaver/projekter i enheden/afdelingen eller på tværs af organisationen</a:t>
                      </a:r>
                    </a:p>
                  </a:txBody>
                  <a:tcPr/>
                </a:tc>
                <a:extLst>
                  <a:ext uri="{0D108BD9-81ED-4DB2-BD59-A6C34878D82A}">
                    <a16:rowId xmlns:a16="http://schemas.microsoft.com/office/drawing/2014/main" val="102487276"/>
                  </a:ext>
                </a:extLst>
              </a:tr>
            </a:tbl>
          </a:graphicData>
        </a:graphic>
      </p:graphicFrame>
    </p:spTree>
    <p:extLst>
      <p:ext uri="{BB962C8B-B14F-4D97-AF65-F5344CB8AC3E}">
        <p14:creationId xmlns:p14="http://schemas.microsoft.com/office/powerpoint/2010/main" val="2839830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5EF4A8-F866-3A0B-7D03-619906A6F82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1ED88AA-EB0E-76D9-52B9-C229FBDB034E}"/>
              </a:ext>
            </a:extLst>
          </p:cNvPr>
          <p:cNvSpPr>
            <a:spLocks noGrp="1"/>
          </p:cNvSpPr>
          <p:nvPr>
            <p:ph type="title"/>
          </p:nvPr>
        </p:nvSpPr>
        <p:spPr/>
        <p:txBody>
          <a:bodyPr/>
          <a:lstStyle/>
          <a:p>
            <a:r>
              <a:rPr lang="da-DK" dirty="0"/>
              <a:t>Strategisk forståelse</a:t>
            </a:r>
          </a:p>
        </p:txBody>
      </p:sp>
      <p:sp>
        <p:nvSpPr>
          <p:cNvPr id="3" name="Pladsholder til indhold 2">
            <a:extLst>
              <a:ext uri="{FF2B5EF4-FFF2-40B4-BE49-F238E27FC236}">
                <a16:creationId xmlns:a16="http://schemas.microsoft.com/office/drawing/2014/main" id="{ADD35C2B-5C20-EA74-E83A-13AC312E7FB4}"/>
              </a:ext>
            </a:extLst>
          </p:cNvPr>
          <p:cNvSpPr>
            <a:spLocks noGrp="1"/>
          </p:cNvSpPr>
          <p:nvPr>
            <p:ph idx="1"/>
          </p:nvPr>
        </p:nvSpPr>
        <p:spPr/>
        <p:txBody>
          <a:bodyPr/>
          <a:lstStyle/>
          <a:p>
            <a:pPr marL="0" indent="0">
              <a:buNone/>
            </a:pPr>
            <a:endParaRPr lang="da-DK" sz="1800" dirty="0"/>
          </a:p>
          <a:p>
            <a:pPr marL="0" indent="0">
              <a:buNone/>
            </a:pPr>
            <a:endParaRPr lang="da-DK" sz="1800" dirty="0"/>
          </a:p>
          <a:p>
            <a:pPr marL="0" indent="0">
              <a:buNone/>
            </a:pPr>
            <a:endParaRPr lang="da-DK" sz="1800" dirty="0"/>
          </a:p>
        </p:txBody>
      </p:sp>
      <p:graphicFrame>
        <p:nvGraphicFramePr>
          <p:cNvPr id="6" name="Tabel 5">
            <a:extLst>
              <a:ext uri="{FF2B5EF4-FFF2-40B4-BE49-F238E27FC236}">
                <a16:creationId xmlns:a16="http://schemas.microsoft.com/office/drawing/2014/main" id="{2827A81A-2426-F65B-9C69-77D5F705D381}"/>
              </a:ext>
            </a:extLst>
          </p:cNvPr>
          <p:cNvGraphicFramePr>
            <a:graphicFrameLocks noGrp="1"/>
          </p:cNvGraphicFramePr>
          <p:nvPr>
            <p:extLst>
              <p:ext uri="{D42A27DB-BD31-4B8C-83A1-F6EECF244321}">
                <p14:modId xmlns:p14="http://schemas.microsoft.com/office/powerpoint/2010/main" val="2546030660"/>
              </p:ext>
            </p:extLst>
          </p:nvPr>
        </p:nvGraphicFramePr>
        <p:xfrm>
          <a:off x="503237" y="1129131"/>
          <a:ext cx="8176436" cy="5029200"/>
        </p:xfrm>
        <a:graphic>
          <a:graphicData uri="http://schemas.openxmlformats.org/drawingml/2006/table">
            <a:tbl>
              <a:tblPr firstRow="1" bandRow="1">
                <a:tableStyleId>{3B4B98B0-60AC-42C2-AFA5-B58CD77FA1E5}</a:tableStyleId>
              </a:tblPr>
              <a:tblGrid>
                <a:gridCol w="4088218">
                  <a:extLst>
                    <a:ext uri="{9D8B030D-6E8A-4147-A177-3AD203B41FA5}">
                      <a16:colId xmlns:a16="http://schemas.microsoft.com/office/drawing/2014/main" val="1786153744"/>
                    </a:ext>
                  </a:extLst>
                </a:gridCol>
                <a:gridCol w="4088218">
                  <a:extLst>
                    <a:ext uri="{9D8B030D-6E8A-4147-A177-3AD203B41FA5}">
                      <a16:colId xmlns:a16="http://schemas.microsoft.com/office/drawing/2014/main" val="2431751369"/>
                    </a:ext>
                  </a:extLst>
                </a:gridCol>
              </a:tblGrid>
              <a:tr h="329740">
                <a:tc>
                  <a:txBody>
                    <a:bodyPr/>
                    <a:lstStyle/>
                    <a:p>
                      <a:r>
                        <a:rPr lang="da-DK" dirty="0"/>
                        <a:t>Specialkonsulent</a:t>
                      </a:r>
                    </a:p>
                  </a:txBody>
                  <a:tcPr/>
                </a:tc>
                <a:tc>
                  <a:txBody>
                    <a:bodyPr/>
                    <a:lstStyle/>
                    <a:p>
                      <a:r>
                        <a:rPr lang="da-DK" dirty="0"/>
                        <a:t>Chefkonsulent</a:t>
                      </a:r>
                    </a:p>
                  </a:txBody>
                  <a:tcPr/>
                </a:tc>
                <a:extLst>
                  <a:ext uri="{0D108BD9-81ED-4DB2-BD59-A6C34878D82A}">
                    <a16:rowId xmlns:a16="http://schemas.microsoft.com/office/drawing/2014/main" val="1960956845"/>
                  </a:ext>
                </a:extLst>
              </a:tr>
              <a:tr h="27643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600" dirty="0"/>
                        <a:t>Har en generel helhedsforståelse for organisationens overordnede mål og behov. Specialkonsulenten har også en forståelse for de politiske prioriteringer og processer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600" dirty="0"/>
                        <a:t>Kan tænke, planlægge og handle med et langsigtet perspektiv for at nå organisationens overordnede mål og behov. Chefkonsulenten har en dybdegående forståelse for de politiske prioriteringer og processer og dermed arbejdet i en politisk ledet organisation. Chefkonsulenten udviser en helhedsforståelse på tværs af fagligheder, organisatoriske niveauer og politiske prioriteringer. </a:t>
                      </a:r>
                    </a:p>
                  </a:txBody>
                  <a:tcPr/>
                </a:tc>
                <a:extLst>
                  <a:ext uri="{0D108BD9-81ED-4DB2-BD59-A6C34878D82A}">
                    <a16:rowId xmlns:a16="http://schemas.microsoft.com/office/drawing/2014/main" val="4245002635"/>
                  </a:ext>
                </a:extLst>
              </a:tr>
              <a:tr h="13008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600" u="none" kern="1200" dirty="0">
                          <a:solidFill>
                            <a:schemeClr val="tx1"/>
                          </a:solidFill>
                          <a:effectLst/>
                          <a:latin typeface="+mn-lt"/>
                          <a:ea typeface="+mn-ea"/>
                          <a:cs typeface="+mn-cs"/>
                        </a:rPr>
                        <a:t>Har en proaktiv og inkluderende tilgang til samarbejde både i egen enhed/afdeling og i hele organisationen</a:t>
                      </a:r>
                      <a:endParaRPr lang="da-DK" sz="1600" u="non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600" dirty="0"/>
                        <a:t>Kan lede opad (ledelsen), nedad (kolleger under chefkonsulenten), udad (afdelingerne i kommunen) og på tværs af organisationen (skoler, plejehjem, daginstitutioner mv.)</a:t>
                      </a:r>
                    </a:p>
                  </a:txBody>
                  <a:tcPr/>
                </a:tc>
                <a:extLst>
                  <a:ext uri="{0D108BD9-81ED-4DB2-BD59-A6C34878D82A}">
                    <a16:rowId xmlns:a16="http://schemas.microsoft.com/office/drawing/2014/main" val="244917878"/>
                  </a:ext>
                </a:extLst>
              </a:tr>
              <a:tr h="5691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600" dirty="0"/>
                        <a:t>Har et strategisk blik på rådgivning og beslutninger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600" dirty="0"/>
                        <a:t>Bidrager selvstændigt til strategisk og organisatorisk udvikling</a:t>
                      </a:r>
                    </a:p>
                  </a:txBody>
                  <a:tcPr/>
                </a:tc>
                <a:extLst>
                  <a:ext uri="{0D108BD9-81ED-4DB2-BD59-A6C34878D82A}">
                    <a16:rowId xmlns:a16="http://schemas.microsoft.com/office/drawing/2014/main" val="102487276"/>
                  </a:ext>
                </a:extLst>
              </a:tr>
            </a:tbl>
          </a:graphicData>
        </a:graphic>
      </p:graphicFrame>
    </p:spTree>
    <p:extLst>
      <p:ext uri="{BB962C8B-B14F-4D97-AF65-F5344CB8AC3E}">
        <p14:creationId xmlns:p14="http://schemas.microsoft.com/office/powerpoint/2010/main" val="3847463445"/>
      </p:ext>
    </p:extLst>
  </p:cSld>
  <p:clrMapOvr>
    <a:masterClrMapping/>
  </p:clrMapOvr>
</p:sld>
</file>

<file path=ppt/theme/theme1.xml><?xml version="1.0" encoding="utf-8"?>
<a:theme xmlns:a="http://schemas.openxmlformats.org/drawingml/2006/main" name="Albertslund Kommune">
  <a:themeElements>
    <a:clrScheme name="1 Albertslund Miljø &amp; Teknik">
      <a:dk1>
        <a:srgbClr val="7F7F7F"/>
      </a:dk1>
      <a:lt1>
        <a:srgbClr val="FFFFFF"/>
      </a:lt1>
      <a:dk2>
        <a:srgbClr val="000000"/>
      </a:dk2>
      <a:lt2>
        <a:srgbClr val="034EA2"/>
      </a:lt2>
      <a:accent1>
        <a:srgbClr val="497729"/>
      </a:accent1>
      <a:accent2>
        <a:srgbClr val="92AD7F"/>
      </a:accent2>
      <a:accent3>
        <a:srgbClr val="37591F"/>
      </a:accent3>
      <a:accent4>
        <a:srgbClr val="6D9254"/>
      </a:accent4>
      <a:accent5>
        <a:srgbClr val="B6C9A9"/>
      </a:accent5>
      <a:accent6>
        <a:srgbClr val="DBE4D4"/>
      </a:accent6>
      <a:hlink>
        <a:srgbClr val="497729"/>
      </a:hlink>
      <a:folHlink>
        <a:srgbClr val="8CC63F"/>
      </a:folHlink>
    </a:clrScheme>
    <a:fontScheme name="Albertslund">
      <a:majorFont>
        <a:latin typeface="Open Sans"/>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solidFill>
            <a:schemeClr val="accent1"/>
          </a:solidFill>
        </a:ln>
      </a:spPr>
      <a:bodyPr rtlCol="0" anchor="ctr"/>
      <a:lstStyle>
        <a:defPPr algn="ctr">
          <a:defRPr i="1"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000" i="1" dirty="0" err="1" smtClean="0">
            <a:latin typeface="+mn-lt"/>
          </a:defRPr>
        </a:defPPr>
      </a:lstStyle>
    </a:txDef>
  </a:objectDefaults>
  <a:extraClrSchemeLst/>
  <a:extLst>
    <a:ext uri="{05A4C25C-085E-4340-85A3-A5531E510DB2}">
      <thm15:themeFamily xmlns:thm15="http://schemas.microsoft.com/office/thememl/2012/main" name="PP skabelon grøn" id="{C2A9BB1A-6A3F-43A2-BEB5-47200EE3B5DC}" vid="{F96513E9-2DE0-4F9A-B137-6017C6945FF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 skabelon grøn</Template>
  <TotalTime>1162</TotalTime>
  <Words>602</Words>
  <Application>Microsoft Office PowerPoint</Application>
  <PresentationFormat>Skærmshow (4:3)</PresentationFormat>
  <Paragraphs>60</Paragraphs>
  <Slides>6</Slides>
  <Notes>5</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6</vt:i4>
      </vt:variant>
    </vt:vector>
  </HeadingPairs>
  <TitlesOfParts>
    <vt:vector size="11" baseType="lpstr">
      <vt:lpstr>Open Sans</vt:lpstr>
      <vt:lpstr>Arial</vt:lpstr>
      <vt:lpstr>Georgia</vt:lpstr>
      <vt:lpstr>Arial Unicode MS</vt:lpstr>
      <vt:lpstr>Albertslund Kommune</vt:lpstr>
      <vt:lpstr>Krav og forventninger til ansatte i stillinger som fuldmægtige/konsulenter, special- og chefkonsulenter i Albertslund Kommune</vt:lpstr>
      <vt:lpstr>Fuldmægtige/konsulenter</vt:lpstr>
      <vt:lpstr>Erfaring og præstationer</vt:lpstr>
      <vt:lpstr>Opgaver</vt:lpstr>
      <vt:lpstr>Formidling og samarbejde</vt:lpstr>
      <vt:lpstr>Strategisk forståelse</vt:lpstr>
    </vt:vector>
  </TitlesOfParts>
  <Company>Albertslund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Sofie Lykke Damgaard Nielsen</dc:creator>
  <cp:lastModifiedBy>Emily Krontoft</cp:lastModifiedBy>
  <cp:revision>41</cp:revision>
  <dcterms:created xsi:type="dcterms:W3CDTF">2023-10-31T10:23:15Z</dcterms:created>
  <dcterms:modified xsi:type="dcterms:W3CDTF">2025-09-11T07:16:49Z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www.skabelondesign.dk</vt:lpwstr>
  </property>
</Properties>
</file>