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0"/>
  </p:notesMasterIdLst>
  <p:sldIdLst>
    <p:sldId id="260" r:id="rId5"/>
    <p:sldId id="258" r:id="rId6"/>
    <p:sldId id="257" r:id="rId7"/>
    <p:sldId id="259" r:id="rId8"/>
    <p:sldId id="261" r:id="rId9"/>
  </p:sldIdLst>
  <p:sldSz cx="12192000" cy="6858000"/>
  <p:notesSz cx="6858000" cy="9144000"/>
  <p:embeddedFontLst>
    <p:embeddedFont>
      <p:font typeface="Arial Unicode MS" panose="020B0604020202020204" charset="-128"/>
      <p:regular r:id="rId11"/>
    </p:embeddedFont>
    <p:embeddedFont>
      <p:font typeface="Georgia" panose="02040502050405020303" pitchFamily="18" charset="0"/>
      <p:regular r:id="rId12"/>
      <p:bold r:id="rId13"/>
      <p:italic r:id="rId14"/>
      <p:boldItalic r:id="rId15"/>
    </p:embeddedFont>
    <p:embeddedFont>
      <p:font typeface="Open Sans" panose="020B0606030504020204" pitchFamily="34" charset="0"/>
      <p:regular r:id="rId16"/>
      <p:bold r:id="rId17"/>
      <p:italic r:id="rId18"/>
      <p:boldItalic r:id="rId19"/>
    </p:embeddedFont>
  </p:embeddedFontLst>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071" userDrawn="1">
          <p15:clr>
            <a:srgbClr val="A4A3A4"/>
          </p15:clr>
        </p15:guide>
        <p15:guide id="2" orient="horz" pos="3929" userDrawn="1">
          <p15:clr>
            <a:srgbClr val="A4A3A4"/>
          </p15:clr>
        </p15:guide>
        <p15:guide id="3" orient="horz" pos="368" userDrawn="1">
          <p15:clr>
            <a:srgbClr val="A4A3A4"/>
          </p15:clr>
        </p15:guide>
        <p15:guide id="4" orient="horz" pos="2560" userDrawn="1">
          <p15:clr>
            <a:srgbClr val="A4A3A4"/>
          </p15:clr>
        </p15:guide>
        <p15:guide id="5" orient="horz" pos="2441" userDrawn="1">
          <p15:clr>
            <a:srgbClr val="A4A3A4"/>
          </p15:clr>
        </p15:guide>
        <p15:guide id="6" orient="horz" pos="96" userDrawn="1">
          <p15:clr>
            <a:srgbClr val="A4A3A4"/>
          </p15:clr>
        </p15:guide>
        <p15:guide id="7" orient="horz" pos="4133" userDrawn="1">
          <p15:clr>
            <a:srgbClr val="A4A3A4"/>
          </p15:clr>
        </p15:guide>
        <p15:guide id="8" orient="horz" pos="28" userDrawn="1">
          <p15:clr>
            <a:srgbClr val="A4A3A4"/>
          </p15:clr>
        </p15:guide>
        <p15:guide id="9" pos="423" userDrawn="1">
          <p15:clr>
            <a:srgbClr val="A4A3A4"/>
          </p15:clr>
        </p15:guide>
        <p15:guide id="10" pos="7257" userDrawn="1">
          <p15:clr>
            <a:srgbClr val="A4A3A4"/>
          </p15:clr>
        </p15:guide>
        <p15:guide id="11" pos="3761" userDrawn="1">
          <p15:clr>
            <a:srgbClr val="A4A3A4"/>
          </p15:clr>
        </p15:guide>
        <p15:guide id="12" pos="3919" userDrawn="1">
          <p15:clr>
            <a:srgbClr val="A4A3A4"/>
          </p15:clr>
        </p15:guide>
        <p15:guide id="13" pos="140" userDrawn="1">
          <p15:clr>
            <a:srgbClr val="A4A3A4"/>
          </p15:clr>
        </p15:guide>
        <p15:guide id="14" pos="75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3C3C"/>
    <a:srgbClr val="EC008C"/>
    <a:srgbClr val="7F7F7F"/>
    <a:srgbClr val="FFDD00"/>
    <a:srgbClr val="BF1F24"/>
    <a:srgbClr val="F7931C"/>
    <a:srgbClr val="7ACC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00BA4E-8143-4A45-ABC8-5FF4C3FA5D8E}" v="2" dt="2025-11-10T11:52:35.636"/>
  </p1510:revLst>
</p1510:revInfo>
</file>

<file path=ppt/tableStyles.xml><?xml version="1.0" encoding="utf-8"?>
<a:tblStyleLst xmlns:a="http://schemas.openxmlformats.org/drawingml/2006/main" def="{3B4B98B0-60AC-42C2-AFA5-B58CD77FA1E5}">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 til typografi 1 - Marker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4660"/>
  </p:normalViewPr>
  <p:slideViewPr>
    <p:cSldViewPr showGuides="1">
      <p:cViewPr varScale="1">
        <p:scale>
          <a:sx n="82" d="100"/>
          <a:sy n="82" d="100"/>
        </p:scale>
        <p:origin x="710" y="72"/>
      </p:cViewPr>
      <p:guideLst>
        <p:guide orient="horz" pos="1071"/>
        <p:guide orient="horz" pos="3929"/>
        <p:guide orient="horz" pos="368"/>
        <p:guide orient="horz" pos="2560"/>
        <p:guide orient="horz" pos="2441"/>
        <p:guide orient="horz" pos="96"/>
        <p:guide orient="horz" pos="4133"/>
        <p:guide orient="horz" pos="28"/>
        <p:guide pos="423"/>
        <p:guide pos="7257"/>
        <p:guide pos="3761"/>
        <p:guide pos="3919"/>
        <p:guide pos="140"/>
        <p:guide pos="7544"/>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font" Target="fonts/font2.fntdata"/><Relationship Id="rId17" Type="http://schemas.openxmlformats.org/officeDocument/2006/relationships/font" Target="fonts/font7.fntdata"/><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font" Target="fonts/font6.fntdata"/><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1.fntdata"/><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font" Target="fonts/font5.fntdata"/><Relationship Id="rId23"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4.fntdata"/><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ten Michaelsen" userId="947921b1-e853-4665-9602-8fb17fafe4e4" providerId="ADAL" clId="{9BE1E65E-C634-4A6E-8E01-73A8A479DC4C}"/>
    <pc:docChg chg="undo custSel addSld delSld modSld sldOrd">
      <pc:chgData name="Morten Michaelsen" userId="947921b1-e853-4665-9602-8fb17fafe4e4" providerId="ADAL" clId="{9BE1E65E-C634-4A6E-8E01-73A8A479DC4C}" dt="2025-11-03T13:56:13.420" v="1027" actId="20577"/>
      <pc:docMkLst>
        <pc:docMk/>
      </pc:docMkLst>
      <pc:sldChg chg="ord">
        <pc:chgData name="Morten Michaelsen" userId="947921b1-e853-4665-9602-8fb17fafe4e4" providerId="ADAL" clId="{9BE1E65E-C634-4A6E-8E01-73A8A479DC4C}" dt="2025-11-03T13:30:12.945" v="446"/>
        <pc:sldMkLst>
          <pc:docMk/>
          <pc:sldMk cId="1342141007" sldId="257"/>
        </pc:sldMkLst>
      </pc:sldChg>
      <pc:sldChg chg="modSp mod ord">
        <pc:chgData name="Morten Michaelsen" userId="947921b1-e853-4665-9602-8fb17fafe4e4" providerId="ADAL" clId="{9BE1E65E-C634-4A6E-8E01-73A8A479DC4C}" dt="2025-11-03T13:56:13.420" v="1027" actId="20577"/>
        <pc:sldMkLst>
          <pc:docMk/>
          <pc:sldMk cId="2395379943" sldId="258"/>
        </pc:sldMkLst>
        <pc:spChg chg="mod">
          <ac:chgData name="Morten Michaelsen" userId="947921b1-e853-4665-9602-8fb17fafe4e4" providerId="ADAL" clId="{9BE1E65E-C634-4A6E-8E01-73A8A479DC4C}" dt="2025-11-03T13:56:13.420" v="1027" actId="20577"/>
          <ac:spMkLst>
            <pc:docMk/>
            <pc:sldMk cId="2395379943" sldId="258"/>
            <ac:spMk id="3" creationId="{94EAA6A7-54FC-1BD8-24F8-FCD337FBCBC5}"/>
          </ac:spMkLst>
        </pc:spChg>
      </pc:sldChg>
      <pc:sldChg chg="modSp mod">
        <pc:chgData name="Morten Michaelsen" userId="947921b1-e853-4665-9602-8fb17fafe4e4" providerId="ADAL" clId="{9BE1E65E-C634-4A6E-8E01-73A8A479DC4C}" dt="2025-11-03T13:44:52.188" v="997" actId="6549"/>
        <pc:sldMkLst>
          <pc:docMk/>
          <pc:sldMk cId="1208514380" sldId="259"/>
        </pc:sldMkLst>
        <pc:spChg chg="mod">
          <ac:chgData name="Morten Michaelsen" userId="947921b1-e853-4665-9602-8fb17fafe4e4" providerId="ADAL" clId="{9BE1E65E-C634-4A6E-8E01-73A8A479DC4C}" dt="2025-11-03T13:44:52.188" v="997" actId="6549"/>
          <ac:spMkLst>
            <pc:docMk/>
            <pc:sldMk cId="1208514380" sldId="259"/>
            <ac:spMk id="3" creationId="{17F02CB4-3D17-C858-2D33-619CEF5C84E3}"/>
          </ac:spMkLst>
        </pc:spChg>
      </pc:sldChg>
      <pc:sldChg chg="modSp new mod ord">
        <pc:chgData name="Morten Michaelsen" userId="947921b1-e853-4665-9602-8fb17fafe4e4" providerId="ADAL" clId="{9BE1E65E-C634-4A6E-8E01-73A8A479DC4C}" dt="2025-11-03T12:52:17.347" v="444" actId="20577"/>
        <pc:sldMkLst>
          <pc:docMk/>
          <pc:sldMk cId="1439492873" sldId="260"/>
        </pc:sldMkLst>
        <pc:spChg chg="mod">
          <ac:chgData name="Morten Michaelsen" userId="947921b1-e853-4665-9602-8fb17fafe4e4" providerId="ADAL" clId="{9BE1E65E-C634-4A6E-8E01-73A8A479DC4C}" dt="2025-11-03T12:42:18.440" v="48" actId="20577"/>
          <ac:spMkLst>
            <pc:docMk/>
            <pc:sldMk cId="1439492873" sldId="260"/>
            <ac:spMk id="2" creationId="{7E969D9B-23CB-3D6D-503A-F1EECACB1ACF}"/>
          </ac:spMkLst>
        </pc:spChg>
        <pc:spChg chg="mod">
          <ac:chgData name="Morten Michaelsen" userId="947921b1-e853-4665-9602-8fb17fafe4e4" providerId="ADAL" clId="{9BE1E65E-C634-4A6E-8E01-73A8A479DC4C}" dt="2025-11-03T12:52:17.347" v="444" actId="20577"/>
          <ac:spMkLst>
            <pc:docMk/>
            <pc:sldMk cId="1439492873" sldId="260"/>
            <ac:spMk id="3" creationId="{62A44363-FB8F-CEF3-30E0-A392E20A7DD4}"/>
          </ac:spMkLst>
        </pc:spChg>
      </pc:sldChg>
      <pc:sldChg chg="new del ord">
        <pc:chgData name="Morten Michaelsen" userId="947921b1-e853-4665-9602-8fb17fafe4e4" providerId="ADAL" clId="{9BE1E65E-C634-4A6E-8E01-73A8A479DC4C}" dt="2025-11-03T10:40:39.417" v="10" actId="680"/>
        <pc:sldMkLst>
          <pc:docMk/>
          <pc:sldMk cId="3461207388" sldId="260"/>
        </pc:sldMkLst>
      </pc:sldChg>
      <pc:sldChg chg="modSp add mod">
        <pc:chgData name="Morten Michaelsen" userId="947921b1-e853-4665-9602-8fb17fafe4e4" providerId="ADAL" clId="{9BE1E65E-C634-4A6E-8E01-73A8A479DC4C}" dt="2025-11-03T13:36:35.778" v="692" actId="20577"/>
        <pc:sldMkLst>
          <pc:docMk/>
          <pc:sldMk cId="504214963" sldId="261"/>
        </pc:sldMkLst>
        <pc:spChg chg="mod">
          <ac:chgData name="Morten Michaelsen" userId="947921b1-e853-4665-9602-8fb17fafe4e4" providerId="ADAL" clId="{9BE1E65E-C634-4A6E-8E01-73A8A479DC4C}" dt="2025-11-03T13:34:42.588" v="644" actId="6549"/>
          <ac:spMkLst>
            <pc:docMk/>
            <pc:sldMk cId="504214963" sldId="261"/>
            <ac:spMk id="2" creationId="{C0B55129-247B-41EA-1527-BC9248C3BF25}"/>
          </ac:spMkLst>
        </pc:spChg>
        <pc:spChg chg="mod">
          <ac:chgData name="Morten Michaelsen" userId="947921b1-e853-4665-9602-8fb17fafe4e4" providerId="ADAL" clId="{9BE1E65E-C634-4A6E-8E01-73A8A479DC4C}" dt="2025-11-03T13:36:35.778" v="692" actId="20577"/>
          <ac:spMkLst>
            <pc:docMk/>
            <pc:sldMk cId="504214963" sldId="261"/>
            <ac:spMk id="3" creationId="{4F7EB775-D12C-9533-333D-381DD33D037F}"/>
          </ac:spMkLst>
        </pc:spChg>
      </pc:sldChg>
      <pc:sldChg chg="modSp new del mod">
        <pc:chgData name="Morten Michaelsen" userId="947921b1-e853-4665-9602-8fb17fafe4e4" providerId="ADAL" clId="{9BE1E65E-C634-4A6E-8E01-73A8A479DC4C}" dt="2025-11-03T13:44:56.195" v="998" actId="47"/>
        <pc:sldMkLst>
          <pc:docMk/>
          <pc:sldMk cId="2008903223" sldId="262"/>
        </pc:sldMkLst>
      </pc:sldChg>
    </pc:docChg>
  </pc:docChgLst>
  <pc:docChgLst>
    <pc:chgData name="Morten Michaelsen" userId="947921b1-e853-4665-9602-8fb17fafe4e4" providerId="ADAL" clId="{89ECB436-B34F-43D9-A3FE-08586446C0F4}"/>
    <pc:docChg chg="custSel addSld delSld modSld sldOrd">
      <pc:chgData name="Morten Michaelsen" userId="947921b1-e853-4665-9602-8fb17fafe4e4" providerId="ADAL" clId="{89ECB436-B34F-43D9-A3FE-08586446C0F4}" dt="2025-11-10T11:55:14.915" v="2046" actId="6549"/>
      <pc:docMkLst>
        <pc:docMk/>
      </pc:docMkLst>
      <pc:sldChg chg="modSp mod">
        <pc:chgData name="Morten Michaelsen" userId="947921b1-e853-4665-9602-8fb17fafe4e4" providerId="ADAL" clId="{89ECB436-B34F-43D9-A3FE-08586446C0F4}" dt="2025-11-10T11:52:35.634" v="1891" actId="14100"/>
        <pc:sldMkLst>
          <pc:docMk/>
          <pc:sldMk cId="2395379943" sldId="258"/>
        </pc:sldMkLst>
        <pc:spChg chg="mod">
          <ac:chgData name="Morten Michaelsen" userId="947921b1-e853-4665-9602-8fb17fafe4e4" providerId="ADAL" clId="{89ECB436-B34F-43D9-A3FE-08586446C0F4}" dt="2025-11-10T11:52:35.634" v="1891" actId="14100"/>
          <ac:spMkLst>
            <pc:docMk/>
            <pc:sldMk cId="2395379943" sldId="258"/>
            <ac:spMk id="2" creationId="{AAC9F900-CB98-255F-460B-5628CA1648BE}"/>
          </ac:spMkLst>
        </pc:spChg>
        <pc:spChg chg="mod">
          <ac:chgData name="Morten Michaelsen" userId="947921b1-e853-4665-9602-8fb17fafe4e4" providerId="ADAL" clId="{89ECB436-B34F-43D9-A3FE-08586446C0F4}" dt="2025-11-10T11:51:49.527" v="1890" actId="6549"/>
          <ac:spMkLst>
            <pc:docMk/>
            <pc:sldMk cId="2395379943" sldId="258"/>
            <ac:spMk id="3" creationId="{94EAA6A7-54FC-1BD8-24F8-FCD337FBCBC5}"/>
          </ac:spMkLst>
        </pc:spChg>
      </pc:sldChg>
      <pc:sldChg chg="addSp modSp new mod">
        <pc:chgData name="Morten Michaelsen" userId="947921b1-e853-4665-9602-8fb17fafe4e4" providerId="ADAL" clId="{89ECB436-B34F-43D9-A3FE-08586446C0F4}" dt="2025-11-10T11:55:14.915" v="2046" actId="6549"/>
        <pc:sldMkLst>
          <pc:docMk/>
          <pc:sldMk cId="1208514380" sldId="259"/>
        </pc:sldMkLst>
        <pc:spChg chg="mod">
          <ac:chgData name="Morten Michaelsen" userId="947921b1-e853-4665-9602-8fb17fafe4e4" providerId="ADAL" clId="{89ECB436-B34F-43D9-A3FE-08586446C0F4}" dt="2025-10-31T13:12:23.852" v="1040" actId="20577"/>
          <ac:spMkLst>
            <pc:docMk/>
            <pc:sldMk cId="1208514380" sldId="259"/>
            <ac:spMk id="2" creationId="{90F3D66E-D4F9-1E39-3E2B-8BD3E4A0295B}"/>
          </ac:spMkLst>
        </pc:spChg>
        <pc:spChg chg="mod">
          <ac:chgData name="Morten Michaelsen" userId="947921b1-e853-4665-9602-8fb17fafe4e4" providerId="ADAL" clId="{89ECB436-B34F-43D9-A3FE-08586446C0F4}" dt="2025-11-10T11:55:14.915" v="2046" actId="6549"/>
          <ac:spMkLst>
            <pc:docMk/>
            <pc:sldMk cId="1208514380" sldId="259"/>
            <ac:spMk id="3" creationId="{17F02CB4-3D17-C858-2D33-619CEF5C84E3}"/>
          </ac:spMkLst>
        </pc:spChg>
        <pc:spChg chg="add mod">
          <ac:chgData name="Morten Michaelsen" userId="947921b1-e853-4665-9602-8fb17fafe4e4" providerId="ADAL" clId="{89ECB436-B34F-43D9-A3FE-08586446C0F4}" dt="2025-10-31T13:08:33.834" v="674" actId="14100"/>
          <ac:spMkLst>
            <pc:docMk/>
            <pc:sldMk cId="1208514380" sldId="259"/>
            <ac:spMk id="4" creationId="{54041DAA-9220-5855-8AE4-6002A791F162}"/>
          </ac:spMkLst>
        </pc:spChg>
      </pc:sldChg>
      <pc:sldChg chg="modSp mod">
        <pc:chgData name="Morten Michaelsen" userId="947921b1-e853-4665-9602-8fb17fafe4e4" providerId="ADAL" clId="{89ECB436-B34F-43D9-A3FE-08586446C0F4}" dt="2025-11-10T09:42:39.899" v="1704" actId="20577"/>
        <pc:sldMkLst>
          <pc:docMk/>
          <pc:sldMk cId="1439492873" sldId="260"/>
        </pc:sldMkLst>
        <pc:spChg chg="mod">
          <ac:chgData name="Morten Michaelsen" userId="947921b1-e853-4665-9602-8fb17fafe4e4" providerId="ADAL" clId="{89ECB436-B34F-43D9-A3FE-08586446C0F4}" dt="2025-11-10T09:25:56.133" v="1632" actId="20577"/>
          <ac:spMkLst>
            <pc:docMk/>
            <pc:sldMk cId="1439492873" sldId="260"/>
            <ac:spMk id="2" creationId="{7E969D9B-23CB-3D6D-503A-F1EECACB1ACF}"/>
          </ac:spMkLst>
        </pc:spChg>
        <pc:spChg chg="mod">
          <ac:chgData name="Morten Michaelsen" userId="947921b1-e853-4665-9602-8fb17fafe4e4" providerId="ADAL" clId="{89ECB436-B34F-43D9-A3FE-08586446C0F4}" dt="2025-11-10T09:42:39.899" v="1704" actId="20577"/>
          <ac:spMkLst>
            <pc:docMk/>
            <pc:sldMk cId="1439492873" sldId="260"/>
            <ac:spMk id="3" creationId="{62A44363-FB8F-CEF3-30E0-A392E20A7DD4}"/>
          </ac:spMkLst>
        </pc:spChg>
      </pc:sldChg>
      <pc:sldChg chg="add del ord">
        <pc:chgData name="Morten Michaelsen" userId="947921b1-e853-4665-9602-8fb17fafe4e4" providerId="ADAL" clId="{89ECB436-B34F-43D9-A3FE-08586446C0F4}" dt="2025-11-10T09:25:39.941" v="1611" actId="2696"/>
        <pc:sldMkLst>
          <pc:docMk/>
          <pc:sldMk cId="4257428697"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a-DK"/>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a-DK"/>
          </a:p>
        </p:txBody>
      </p:sp>
      <p:sp>
        <p:nvSpPr>
          <p:cNvPr id="51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a-DK"/>
              <a:t>Click to edit Master text styles</a:t>
            </a:r>
          </a:p>
          <a:p>
            <a:pPr lvl="1"/>
            <a:r>
              <a:rPr lang="da-DK"/>
              <a:t>Second level</a:t>
            </a:r>
          </a:p>
          <a:p>
            <a:pPr lvl="2"/>
            <a:r>
              <a:rPr lang="da-DK"/>
              <a:t>Third level</a:t>
            </a:r>
          </a:p>
          <a:p>
            <a:pPr lvl="3"/>
            <a:r>
              <a:rPr lang="da-DK"/>
              <a:t>Fourth level</a:t>
            </a:r>
          </a:p>
          <a:p>
            <a:pPr lvl="4"/>
            <a:r>
              <a:rPr lang="da-DK"/>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a-DK"/>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775D998-57E5-48B9-8D5D-41860F536BB6}" type="slidenum">
              <a:rPr lang="da-DK"/>
              <a:pPr/>
              <a:t>‹nr.›</a:t>
            </a:fld>
            <a:endParaRPr lang="da-DK"/>
          </a:p>
        </p:txBody>
      </p:sp>
    </p:spTree>
    <p:extLst>
      <p:ext uri="{BB962C8B-B14F-4D97-AF65-F5344CB8AC3E}">
        <p14:creationId xmlns:p14="http://schemas.microsoft.com/office/powerpoint/2010/main" val="4920115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p:spTree>
      <p:nvGrpSpPr>
        <p:cNvPr id="1" name=""/>
        <p:cNvGrpSpPr/>
        <p:nvPr/>
      </p:nvGrpSpPr>
      <p:grpSpPr>
        <a:xfrm>
          <a:off x="0" y="0"/>
          <a:ext cx="0" cy="0"/>
          <a:chOff x="0" y="0"/>
          <a:chExt cx="0" cy="0"/>
        </a:xfrm>
      </p:grpSpPr>
      <p:sp>
        <p:nvSpPr>
          <p:cNvPr id="8" name="Rektangel 7"/>
          <p:cNvSpPr/>
          <p:nvPr userDrawn="1"/>
        </p:nvSpPr>
        <p:spPr>
          <a:xfrm>
            <a:off x="0" y="0"/>
            <a:ext cx="12192000" cy="68580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3075" name="Rectangle 3"/>
          <p:cNvSpPr>
            <a:spLocks noGrp="1" noChangeArrowheads="1"/>
          </p:cNvSpPr>
          <p:nvPr>
            <p:ph type="ctrTitle" hasCustomPrompt="1"/>
          </p:nvPr>
        </p:nvSpPr>
        <p:spPr>
          <a:xfrm>
            <a:off x="1051072" y="1908000"/>
            <a:ext cx="10119480" cy="1618714"/>
          </a:xfrm>
        </p:spPr>
        <p:txBody>
          <a:bodyPr anchor="b" anchorCtr="0"/>
          <a:lstStyle>
            <a:lvl1pPr>
              <a:lnSpc>
                <a:spcPct val="83000"/>
              </a:lnSpc>
              <a:defRPr sz="6000" baseline="0">
                <a:solidFill>
                  <a:schemeClr val="bg1"/>
                </a:solidFill>
              </a:defRPr>
            </a:lvl1pPr>
          </a:lstStyle>
          <a:p>
            <a:pPr lvl="0"/>
            <a:r>
              <a:rPr lang="da-DK" noProof="0" dirty="0"/>
              <a:t>Klik, og tilføj titel</a:t>
            </a:r>
          </a:p>
        </p:txBody>
      </p:sp>
      <p:sp>
        <p:nvSpPr>
          <p:cNvPr id="11" name="Subtitle 2"/>
          <p:cNvSpPr>
            <a:spLocks noGrp="1"/>
          </p:cNvSpPr>
          <p:nvPr>
            <p:ph type="subTitle" idx="1" hasCustomPrompt="1"/>
          </p:nvPr>
        </p:nvSpPr>
        <p:spPr>
          <a:xfrm>
            <a:off x="1133579" y="3814166"/>
            <a:ext cx="9919464" cy="1752600"/>
          </a:xfrm>
          <a:prstGeom prst="rect">
            <a:avLst/>
          </a:prstGeom>
        </p:spPr>
        <p:txBody>
          <a:bodyPr/>
          <a:lstStyle>
            <a:lvl1pPr marL="0" indent="0" algn="l">
              <a:buNone/>
              <a:defRPr sz="2000" i="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a-DK" noProof="0" dirty="0"/>
              <a:t>Klik, og tilføj underoverskrift</a:t>
            </a:r>
          </a:p>
        </p:txBody>
      </p:sp>
      <p:sp>
        <p:nvSpPr>
          <p:cNvPr id="5" name="Pladsholder til dato 4"/>
          <p:cNvSpPr>
            <a:spLocks noGrp="1"/>
          </p:cNvSpPr>
          <p:nvPr>
            <p:ph type="dt" sz="half" idx="10"/>
          </p:nvPr>
        </p:nvSpPr>
        <p:spPr/>
        <p:txBody>
          <a:bodyPr/>
          <a:lstStyle/>
          <a:p>
            <a:fld id="{5888027E-75D8-4E45-9E8E-1595773F0041}" type="datetime2">
              <a:rPr lang="da-DK" smtClean="0"/>
              <a:pPr/>
              <a:t>10. november 2025</a:t>
            </a:fld>
            <a:endParaRPr lang="da-DK" dirty="0"/>
          </a:p>
        </p:txBody>
      </p:sp>
      <p:sp>
        <p:nvSpPr>
          <p:cNvPr id="6" name="Pladsholder til sidefod 5"/>
          <p:cNvSpPr>
            <a:spLocks noGrp="1"/>
          </p:cNvSpPr>
          <p:nvPr>
            <p:ph type="ftr" sz="quarter" idx="11"/>
          </p:nvPr>
        </p:nvSpPr>
        <p:spPr>
          <a:xfrm>
            <a:off x="2159563" y="0"/>
            <a:ext cx="8880987" cy="152400"/>
          </a:xfrm>
          <a:prstGeom prst="rect">
            <a:avLst/>
          </a:prstGeom>
        </p:spPr>
        <p:txBody>
          <a:bodyPr/>
          <a:lstStyle/>
          <a:p>
            <a:endParaRPr lang="da-DK" dirty="0"/>
          </a:p>
        </p:txBody>
      </p:sp>
      <p:sp>
        <p:nvSpPr>
          <p:cNvPr id="9" name="Pladsholder til diasnummer 8"/>
          <p:cNvSpPr>
            <a:spLocks noGrp="1"/>
          </p:cNvSpPr>
          <p:nvPr>
            <p:ph type="sldNum" sz="quarter" idx="12"/>
          </p:nvPr>
        </p:nvSpPr>
        <p:spPr/>
        <p:txBody>
          <a:bodyPr/>
          <a:lstStyle/>
          <a:p>
            <a:fld id="{B6C57A29-F2F5-41C9-9D61-59DDDBBF376E}" type="slidenum">
              <a:rPr lang="da-DK" smtClean="0"/>
              <a:pPr/>
              <a:t>‹nr.›</a:t>
            </a:fld>
            <a:endParaRPr lang="da-DK" dirty="0"/>
          </a:p>
        </p:txBody>
      </p:sp>
      <p:pic>
        <p:nvPicPr>
          <p:cNvPr id="4" name="Billede 3">
            <a:extLst>
              <a:ext uri="{FF2B5EF4-FFF2-40B4-BE49-F238E27FC236}">
                <a16:creationId xmlns:a16="http://schemas.microsoft.com/office/drawing/2014/main" id="{A075A18F-3691-F815-0BA4-4F2D2B593954}"/>
              </a:ext>
            </a:extLst>
          </p:cNvPr>
          <p:cNvPicPr>
            <a:picLocks noChangeAspect="1"/>
          </p:cNvPicPr>
          <p:nvPr userDrawn="1"/>
        </p:nvPicPr>
        <p:blipFill>
          <a:blip r:embed="rId2"/>
          <a:stretch>
            <a:fillRect/>
          </a:stretch>
        </p:blipFill>
        <p:spPr>
          <a:xfrm>
            <a:off x="642672" y="5576574"/>
            <a:ext cx="10853928" cy="11201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lede og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Date Placeholder 2"/>
          <p:cNvSpPr>
            <a:spLocks noGrp="1"/>
          </p:cNvSpPr>
          <p:nvPr>
            <p:ph type="dt" sz="half" idx="10"/>
          </p:nvPr>
        </p:nvSpPr>
        <p:spPr/>
        <p:txBody>
          <a:bodyPr/>
          <a:lstStyle/>
          <a:p>
            <a:fld id="{5888027E-75D8-4E45-9E8E-1595773F0041}" type="datetime2">
              <a:rPr lang="da-DK" noProof="0" smtClean="0"/>
              <a:pPr/>
              <a:t>10. november 2025</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
        <p:nvSpPr>
          <p:cNvPr id="7" name="Picture Placeholder 6"/>
          <p:cNvSpPr>
            <a:spLocks noGrp="1"/>
          </p:cNvSpPr>
          <p:nvPr>
            <p:ph type="pic" sz="quarter" idx="13"/>
          </p:nvPr>
        </p:nvSpPr>
        <p:spPr>
          <a:xfrm>
            <a:off x="670984" y="1700214"/>
            <a:ext cx="5300133" cy="3745010"/>
          </a:xfrm>
          <a:solidFill>
            <a:schemeClr val="bg1"/>
          </a:solidFill>
        </p:spPr>
        <p:txBody>
          <a:bodyPr tIns="684000" anchor="ctr" anchorCtr="0"/>
          <a:lstStyle>
            <a:lvl1pPr marL="0" indent="0" algn="ctr">
              <a:buNone/>
              <a:defRPr sz="1800"/>
            </a:lvl1pPr>
          </a:lstStyle>
          <a:p>
            <a:r>
              <a:rPr lang="da-DK" noProof="0"/>
              <a:t>Klik på ikonet for at tilføje et billede</a:t>
            </a:r>
            <a:endParaRPr lang="da-DK" noProof="0" dirty="0"/>
          </a:p>
        </p:txBody>
      </p:sp>
      <p:sp>
        <p:nvSpPr>
          <p:cNvPr id="9" name="Text Placeholder 8"/>
          <p:cNvSpPr>
            <a:spLocks noGrp="1"/>
          </p:cNvSpPr>
          <p:nvPr>
            <p:ph type="body" sz="quarter" idx="14"/>
          </p:nvPr>
        </p:nvSpPr>
        <p:spPr>
          <a:xfrm>
            <a:off x="6220883" y="1700214"/>
            <a:ext cx="5300135" cy="3889026"/>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Tree>
    <p:extLst>
      <p:ext uri="{BB962C8B-B14F-4D97-AF65-F5344CB8AC3E}">
        <p14:creationId xmlns:p14="http://schemas.microsoft.com/office/powerpoint/2010/main" val="4037192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dho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0984" y="584201"/>
            <a:ext cx="10850033" cy="5653112"/>
          </a:xfrm>
        </p:spPr>
        <p:txBody>
          <a:body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Date Placeholder 3"/>
          <p:cNvSpPr>
            <a:spLocks noGrp="1"/>
          </p:cNvSpPr>
          <p:nvPr>
            <p:ph type="dt" sz="half" idx="10"/>
          </p:nvPr>
        </p:nvSpPr>
        <p:spPr/>
        <p:txBody>
          <a:bodyPr/>
          <a:lstStyle>
            <a:lvl1pPr>
              <a:defRPr/>
            </a:lvl1pPr>
          </a:lstStyle>
          <a:p>
            <a:fld id="{E81BCECD-DF0F-4558-8209-8405D1F1D426}" type="datetime2">
              <a:rPr lang="da-DK" noProof="0"/>
              <a:pPr/>
              <a:t>10. november 2025</a:t>
            </a:fld>
            <a:endParaRPr lang="da-DK" noProof="0"/>
          </a:p>
        </p:txBody>
      </p:sp>
      <p:sp>
        <p:nvSpPr>
          <p:cNvPr id="5" name="Footer Placeholder 4"/>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6" name="Slide Number Placeholder 5"/>
          <p:cNvSpPr>
            <a:spLocks noGrp="1"/>
          </p:cNvSpPr>
          <p:nvPr>
            <p:ph type="sldNum" sz="quarter" idx="12"/>
          </p:nvPr>
        </p:nvSpPr>
        <p:spPr/>
        <p:txBody>
          <a:bodyPr/>
          <a:lstStyle>
            <a:lvl1pPr>
              <a:defRPr/>
            </a:lvl1pPr>
          </a:lstStyle>
          <a:p>
            <a:fld id="{63F35900-392D-46F4-8341-366E91CBDAA0}" type="slidenum">
              <a:rPr lang="da-DK" noProof="0"/>
              <a:pPr/>
              <a:t>‹nr.›</a:t>
            </a:fld>
            <a:endParaRPr lang="da-DK" noProof="0"/>
          </a:p>
        </p:txBody>
      </p:sp>
    </p:spTree>
    <p:extLst>
      <p:ext uri="{BB962C8B-B14F-4D97-AF65-F5344CB8AC3E}">
        <p14:creationId xmlns:p14="http://schemas.microsoft.com/office/powerpoint/2010/main" val="3826820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killeblad">
    <p:spTree>
      <p:nvGrpSpPr>
        <p:cNvPr id="1" name=""/>
        <p:cNvGrpSpPr/>
        <p:nvPr/>
      </p:nvGrpSpPr>
      <p:grpSpPr>
        <a:xfrm>
          <a:off x="0" y="0"/>
          <a:ext cx="0" cy="0"/>
          <a:chOff x="0" y="0"/>
          <a:chExt cx="0" cy="0"/>
        </a:xfrm>
      </p:grpSpPr>
      <p:sp>
        <p:nvSpPr>
          <p:cNvPr id="8" name="Rektangel 7"/>
          <p:cNvSpPr/>
          <p:nvPr userDrawn="1"/>
        </p:nvSpPr>
        <p:spPr>
          <a:xfrm>
            <a:off x="0" y="0"/>
            <a:ext cx="12192000" cy="7029400"/>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2" name="Title 1"/>
          <p:cNvSpPr>
            <a:spLocks noGrp="1"/>
          </p:cNvSpPr>
          <p:nvPr>
            <p:ph type="ctrTitle" hasCustomPrompt="1"/>
          </p:nvPr>
        </p:nvSpPr>
        <p:spPr>
          <a:xfrm>
            <a:off x="599967" y="584200"/>
            <a:ext cx="5015980" cy="2519931"/>
          </a:xfrm>
        </p:spPr>
        <p:txBody>
          <a:bodyPr anchor="b" anchorCtr="0"/>
          <a:lstStyle>
            <a:lvl1pPr>
              <a:defRPr sz="6000">
                <a:solidFill>
                  <a:schemeClr val="bg1"/>
                </a:solidFill>
              </a:defRPr>
            </a:lvl1pPr>
          </a:lstStyle>
          <a:p>
            <a:r>
              <a:rPr lang="da-DK" noProof="0" dirty="0"/>
              <a:t>Klik, og tilføj titel</a:t>
            </a:r>
          </a:p>
        </p:txBody>
      </p:sp>
      <p:sp>
        <p:nvSpPr>
          <p:cNvPr id="3" name="Subtitle 2"/>
          <p:cNvSpPr>
            <a:spLocks noGrp="1"/>
          </p:cNvSpPr>
          <p:nvPr>
            <p:ph type="subTitle" idx="1" hasCustomPrompt="1"/>
          </p:nvPr>
        </p:nvSpPr>
        <p:spPr>
          <a:xfrm>
            <a:off x="670983" y="3360904"/>
            <a:ext cx="5015980" cy="703096"/>
          </a:xfrm>
        </p:spPr>
        <p:txBody>
          <a:bodyPr/>
          <a:lstStyle>
            <a:lvl1pPr marL="0" indent="0" algn="l">
              <a:buNone/>
              <a:defRPr sz="2000" i="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a-DK" noProof="0" dirty="0"/>
              <a:t>Klik, og tilføj underoverskrift</a:t>
            </a:r>
          </a:p>
        </p:txBody>
      </p:sp>
      <p:sp>
        <p:nvSpPr>
          <p:cNvPr id="4" name="Date Placeholder 3"/>
          <p:cNvSpPr>
            <a:spLocks noGrp="1"/>
          </p:cNvSpPr>
          <p:nvPr>
            <p:ph type="dt" sz="half" idx="10"/>
          </p:nvPr>
        </p:nvSpPr>
        <p:spPr/>
        <p:txBody>
          <a:bodyPr/>
          <a:lstStyle>
            <a:lvl1pPr>
              <a:defRPr>
                <a:solidFill>
                  <a:schemeClr val="bg1"/>
                </a:solidFill>
              </a:defRPr>
            </a:lvl1pPr>
          </a:lstStyle>
          <a:p>
            <a:fld id="{D27C61A6-647D-4B2B-8346-C503198F10DB}" type="datetime2">
              <a:rPr lang="da-DK" noProof="0" smtClean="0"/>
              <a:pPr/>
              <a:t>10. november 2025</a:t>
            </a:fld>
            <a:endParaRPr lang="da-DK" noProof="0"/>
          </a:p>
        </p:txBody>
      </p:sp>
      <p:sp>
        <p:nvSpPr>
          <p:cNvPr id="5" name="Footer Placeholder 4"/>
          <p:cNvSpPr>
            <a:spLocks noGrp="1"/>
          </p:cNvSpPr>
          <p:nvPr>
            <p:ph type="ftr" sz="quarter" idx="11"/>
          </p:nvPr>
        </p:nvSpPr>
        <p:spPr>
          <a:xfrm>
            <a:off x="2159563" y="0"/>
            <a:ext cx="8880987" cy="152400"/>
          </a:xfrm>
          <a:prstGeom prst="rect">
            <a:avLst/>
          </a:prstGeom>
        </p:spPr>
        <p:txBody>
          <a:bodyPr/>
          <a:lstStyle>
            <a:lvl1pPr>
              <a:defRPr>
                <a:solidFill>
                  <a:schemeClr val="bg1"/>
                </a:solidFill>
              </a:defRPr>
            </a:lvl1pPr>
          </a:lstStyle>
          <a:p>
            <a:endParaRPr lang="da-DK" noProof="0"/>
          </a:p>
        </p:txBody>
      </p:sp>
      <p:sp>
        <p:nvSpPr>
          <p:cNvPr id="6" name="Slide Number Placeholder 5"/>
          <p:cNvSpPr>
            <a:spLocks noGrp="1"/>
          </p:cNvSpPr>
          <p:nvPr>
            <p:ph type="sldNum" sz="quarter" idx="12"/>
          </p:nvPr>
        </p:nvSpPr>
        <p:spPr/>
        <p:txBody>
          <a:bodyPr/>
          <a:lstStyle>
            <a:lvl1pPr>
              <a:defRPr/>
            </a:lvl1pPr>
          </a:lstStyle>
          <a:p>
            <a:fld id="{135CA7DE-EF32-49F9-A743-135778064C71}" type="slidenum">
              <a:rPr lang="da-DK" noProof="0"/>
              <a:pPr/>
              <a:t>‹nr.›</a:t>
            </a:fld>
            <a:endParaRPr lang="da-DK" noProof="0"/>
          </a:p>
        </p:txBody>
      </p:sp>
      <p:pic>
        <p:nvPicPr>
          <p:cNvPr id="7" name="Billede 6" descr="Et billede, der indeholder tekst, Font/skrifttype, Grafik, logo&#10;&#10;Automatisk genereret beskrivelse">
            <a:extLst>
              <a:ext uri="{FF2B5EF4-FFF2-40B4-BE49-F238E27FC236}">
                <a16:creationId xmlns:a16="http://schemas.microsoft.com/office/drawing/2014/main" id="{A0DE77B6-BC27-AF00-59D0-2EEB164F17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48328" y="6218328"/>
            <a:ext cx="2448272" cy="478386"/>
          </a:xfrm>
          <a:prstGeom prst="rect">
            <a:avLst/>
          </a:prstGeom>
        </p:spPr>
      </p:pic>
      <p:pic>
        <p:nvPicPr>
          <p:cNvPr id="10" name="Billede 9" descr="Et billede, der indeholder tegning, skitse, clipart, Stregtegning&#10;&#10;Automatisk genereret beskrivelse">
            <a:extLst>
              <a:ext uri="{FF2B5EF4-FFF2-40B4-BE49-F238E27FC236}">
                <a16:creationId xmlns:a16="http://schemas.microsoft.com/office/drawing/2014/main" id="{D0F1DD74-A6BB-E628-203B-E95D6CC024E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35049" y="700263"/>
            <a:ext cx="4210623" cy="5356448"/>
          </a:xfrm>
          <a:prstGeom prst="rect">
            <a:avLst/>
          </a:prstGeom>
        </p:spPr>
      </p:pic>
    </p:spTree>
    <p:extLst>
      <p:ext uri="{BB962C8B-B14F-4D97-AF65-F5344CB8AC3E}">
        <p14:creationId xmlns:p14="http://schemas.microsoft.com/office/powerpoint/2010/main" val="4057191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Kun overskri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Date Placeholder 2"/>
          <p:cNvSpPr>
            <a:spLocks noGrp="1"/>
          </p:cNvSpPr>
          <p:nvPr>
            <p:ph type="dt" sz="half" idx="10"/>
          </p:nvPr>
        </p:nvSpPr>
        <p:spPr/>
        <p:txBody>
          <a:bodyPr/>
          <a:lstStyle>
            <a:lvl1pPr>
              <a:defRPr/>
            </a:lvl1pPr>
          </a:lstStyle>
          <a:p>
            <a:fld id="{C6CF30C1-C16D-433C-A96A-D83E69CDD0AF}" type="datetime2">
              <a:rPr lang="da-DK" noProof="0"/>
              <a:pPr/>
              <a:t>10. november 2025</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5" name="Slide Number Placeholder 4"/>
          <p:cNvSpPr>
            <a:spLocks noGrp="1"/>
          </p:cNvSpPr>
          <p:nvPr>
            <p:ph type="sldNum" sz="quarter" idx="12"/>
          </p:nvPr>
        </p:nvSpPr>
        <p:spPr/>
        <p:txBody>
          <a:bodyPr/>
          <a:lstStyle>
            <a:lvl1pPr>
              <a:defRPr/>
            </a:lvl1pPr>
          </a:lstStyle>
          <a:p>
            <a:fld id="{6346643C-3FBF-4A6C-AE6E-30C03FEB2E00}" type="slidenum">
              <a:rPr lang="da-DK" noProof="0"/>
              <a:pPr/>
              <a:t>‹nr.›</a:t>
            </a:fld>
            <a:endParaRPr lang="da-DK" noProof="0"/>
          </a:p>
        </p:txBody>
      </p:sp>
    </p:spTree>
    <p:extLst>
      <p:ext uri="{BB962C8B-B14F-4D97-AF65-F5344CB8AC3E}">
        <p14:creationId xmlns:p14="http://schemas.microsoft.com/office/powerpoint/2010/main" val="21941605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F6E8D41-AB85-4137-B54C-08EAF5DD5794}" type="datetime2">
              <a:rPr lang="da-DK"/>
              <a:pPr/>
              <a:t>10. november 2025</a:t>
            </a:fld>
            <a:endParaRPr lang="da-DK"/>
          </a:p>
        </p:txBody>
      </p:sp>
      <p:sp>
        <p:nvSpPr>
          <p:cNvPr id="3" name="Footer Placeholder 2"/>
          <p:cNvSpPr>
            <a:spLocks noGrp="1"/>
          </p:cNvSpPr>
          <p:nvPr>
            <p:ph type="ftr" sz="quarter" idx="11"/>
          </p:nvPr>
        </p:nvSpPr>
        <p:spPr>
          <a:xfrm>
            <a:off x="2159563" y="0"/>
            <a:ext cx="8880987" cy="152400"/>
          </a:xfrm>
          <a:prstGeom prst="rect">
            <a:avLst/>
          </a:prstGeom>
        </p:spPr>
        <p:txBody>
          <a:bodyPr/>
          <a:lstStyle>
            <a:lvl1pPr>
              <a:defRPr/>
            </a:lvl1pPr>
          </a:lstStyle>
          <a:p>
            <a:endParaRPr lang="da-DK"/>
          </a:p>
        </p:txBody>
      </p:sp>
      <p:sp>
        <p:nvSpPr>
          <p:cNvPr id="4" name="Slide Number Placeholder 3"/>
          <p:cNvSpPr>
            <a:spLocks noGrp="1"/>
          </p:cNvSpPr>
          <p:nvPr>
            <p:ph type="sldNum" sz="quarter" idx="12"/>
          </p:nvPr>
        </p:nvSpPr>
        <p:spPr/>
        <p:txBody>
          <a:bodyPr/>
          <a:lstStyle>
            <a:lvl1pPr>
              <a:defRPr/>
            </a:lvl1pPr>
          </a:lstStyle>
          <a:p>
            <a:fld id="{27F77152-ABBE-41DA-A982-CA0A10BA369D}" type="slidenum">
              <a:rPr lang="da-DK"/>
              <a:pPr/>
              <a:t>‹nr.›</a:t>
            </a:fld>
            <a:endParaRPr lang="da-DK"/>
          </a:p>
        </p:txBody>
      </p:sp>
    </p:spTree>
    <p:extLst>
      <p:ext uri="{BB962C8B-B14F-4D97-AF65-F5344CB8AC3E}">
        <p14:creationId xmlns:p14="http://schemas.microsoft.com/office/powerpoint/2010/main" val="3026004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verskrift og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Content Placeholder 2"/>
          <p:cNvSpPr>
            <a:spLocks noGrp="1"/>
          </p:cNvSpPr>
          <p:nvPr>
            <p:ph idx="1"/>
          </p:nvPr>
        </p:nvSpPr>
        <p:spPr>
          <a:xfrm>
            <a:off x="670985" y="1724284"/>
            <a:ext cx="10850033" cy="4537075"/>
          </a:xfrm>
        </p:spPr>
        <p:txBody>
          <a:body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Date Placeholder 3"/>
          <p:cNvSpPr>
            <a:spLocks noGrp="1"/>
          </p:cNvSpPr>
          <p:nvPr>
            <p:ph type="dt" sz="half" idx="10"/>
          </p:nvPr>
        </p:nvSpPr>
        <p:spPr/>
        <p:txBody>
          <a:bodyPr/>
          <a:lstStyle>
            <a:lvl1pPr>
              <a:defRPr/>
            </a:lvl1pPr>
          </a:lstStyle>
          <a:p>
            <a:fld id="{E81BCECD-DF0F-4558-8209-8405D1F1D426}" type="datetime2">
              <a:rPr lang="da-DK" noProof="0"/>
              <a:pPr/>
              <a:t>10. november 2025</a:t>
            </a:fld>
            <a:endParaRPr lang="da-DK" noProof="0"/>
          </a:p>
        </p:txBody>
      </p:sp>
      <p:sp>
        <p:nvSpPr>
          <p:cNvPr id="5" name="Footer Placeholder 4"/>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6" name="Slide Number Placeholder 5"/>
          <p:cNvSpPr>
            <a:spLocks noGrp="1"/>
          </p:cNvSpPr>
          <p:nvPr>
            <p:ph type="sldNum" sz="quarter" idx="12"/>
          </p:nvPr>
        </p:nvSpPr>
        <p:spPr/>
        <p:txBody>
          <a:bodyPr/>
          <a:lstStyle>
            <a:lvl1pPr>
              <a:defRPr/>
            </a:lvl1pPr>
          </a:lstStyle>
          <a:p>
            <a:fld id="{63F35900-392D-46F4-8341-366E91CBDAA0}" type="slidenum">
              <a:rPr lang="da-DK" noProof="0"/>
              <a:pPr/>
              <a:t>‹nr.›</a:t>
            </a:fld>
            <a:endParaRPr lang="da-DK" noProof="0"/>
          </a:p>
        </p:txBody>
      </p:sp>
    </p:spTree>
    <p:extLst>
      <p:ext uri="{BB962C8B-B14F-4D97-AF65-F5344CB8AC3E}">
        <p14:creationId xmlns:p14="http://schemas.microsoft.com/office/powerpoint/2010/main" val="2208594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Overskrift og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Content Placeholder 2"/>
          <p:cNvSpPr>
            <a:spLocks noGrp="1"/>
          </p:cNvSpPr>
          <p:nvPr>
            <p:ph idx="1"/>
          </p:nvPr>
        </p:nvSpPr>
        <p:spPr>
          <a:xfrm>
            <a:off x="670985" y="1724284"/>
            <a:ext cx="10850033" cy="4537075"/>
          </a:xfrm>
        </p:spPr>
        <p:txBody>
          <a:body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Date Placeholder 3"/>
          <p:cNvSpPr>
            <a:spLocks noGrp="1"/>
          </p:cNvSpPr>
          <p:nvPr>
            <p:ph type="dt" sz="half" idx="10"/>
          </p:nvPr>
        </p:nvSpPr>
        <p:spPr/>
        <p:txBody>
          <a:bodyPr/>
          <a:lstStyle>
            <a:lvl1pPr>
              <a:defRPr/>
            </a:lvl1pPr>
          </a:lstStyle>
          <a:p>
            <a:fld id="{E81BCECD-DF0F-4558-8209-8405D1F1D426}" type="datetime2">
              <a:rPr lang="da-DK" noProof="0"/>
              <a:pPr/>
              <a:t>10. november 2025</a:t>
            </a:fld>
            <a:endParaRPr lang="da-DK" noProof="0"/>
          </a:p>
        </p:txBody>
      </p:sp>
      <p:sp>
        <p:nvSpPr>
          <p:cNvPr id="5" name="Footer Placeholder 4"/>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6" name="Slide Number Placeholder 5"/>
          <p:cNvSpPr>
            <a:spLocks noGrp="1"/>
          </p:cNvSpPr>
          <p:nvPr>
            <p:ph type="sldNum" sz="quarter" idx="12"/>
          </p:nvPr>
        </p:nvSpPr>
        <p:spPr/>
        <p:txBody>
          <a:bodyPr/>
          <a:lstStyle>
            <a:lvl1pPr>
              <a:defRPr/>
            </a:lvl1pPr>
          </a:lstStyle>
          <a:p>
            <a:fld id="{63F35900-392D-46F4-8341-366E91CBDAA0}" type="slidenum">
              <a:rPr lang="da-DK" noProof="0"/>
              <a:pPr/>
              <a:t>‹nr.›</a:t>
            </a:fld>
            <a:endParaRPr lang="da-DK" noProof="0"/>
          </a:p>
        </p:txBody>
      </p:sp>
      <p:pic>
        <p:nvPicPr>
          <p:cNvPr id="7" name="Billede 6" descr="Et billede, der indeholder tegning, skitse, Børnekunst, clipart&#10;&#10;Automatisk genereret beskrivelse">
            <a:extLst>
              <a:ext uri="{FF2B5EF4-FFF2-40B4-BE49-F238E27FC236}">
                <a16:creationId xmlns:a16="http://schemas.microsoft.com/office/drawing/2014/main" id="{5943E815-C6DD-6603-032B-A2380F6AEDD7}"/>
              </a:ext>
            </a:extLst>
          </p:cNvPr>
          <p:cNvPicPr>
            <a:picLocks noChangeAspect="1"/>
          </p:cNvPicPr>
          <p:nvPr userDrawn="1"/>
        </p:nvPicPr>
        <p:blipFill>
          <a:blip r:embed="rId2" cstate="print">
            <a:alphaModFix amt="20000"/>
            <a:extLst>
              <a:ext uri="{28A0092B-C50C-407E-A947-70E740481C1C}">
                <a14:useLocalDpi xmlns:a14="http://schemas.microsoft.com/office/drawing/2010/main" val="0"/>
              </a:ext>
            </a:extLst>
          </a:blip>
          <a:stretch>
            <a:fillRect/>
          </a:stretch>
        </p:blipFill>
        <p:spPr>
          <a:xfrm>
            <a:off x="6579088" y="586892"/>
            <a:ext cx="4280409" cy="5445224"/>
          </a:xfrm>
          <a:prstGeom prst="rect">
            <a:avLst/>
          </a:prstGeom>
        </p:spPr>
      </p:pic>
    </p:spTree>
    <p:extLst>
      <p:ext uri="{BB962C8B-B14F-4D97-AF65-F5344CB8AC3E}">
        <p14:creationId xmlns:p14="http://schemas.microsoft.com/office/powerpoint/2010/main" val="163691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Overskrift og to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p>
        </p:txBody>
      </p:sp>
      <p:sp>
        <p:nvSpPr>
          <p:cNvPr id="3" name="Content Placeholder 2"/>
          <p:cNvSpPr>
            <a:spLocks noGrp="1"/>
          </p:cNvSpPr>
          <p:nvPr>
            <p:ph sz="half" idx="1"/>
          </p:nvPr>
        </p:nvSpPr>
        <p:spPr>
          <a:xfrm>
            <a:off x="670984" y="1700214"/>
            <a:ext cx="5300133" cy="45370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Content Placeholder 3"/>
          <p:cNvSpPr>
            <a:spLocks noGrp="1"/>
          </p:cNvSpPr>
          <p:nvPr>
            <p:ph sz="half" idx="2"/>
          </p:nvPr>
        </p:nvSpPr>
        <p:spPr>
          <a:xfrm>
            <a:off x="6220884" y="1700214"/>
            <a:ext cx="5300133" cy="45370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5" name="Date Placeholder 4"/>
          <p:cNvSpPr>
            <a:spLocks noGrp="1"/>
          </p:cNvSpPr>
          <p:nvPr>
            <p:ph type="dt" sz="half" idx="10"/>
          </p:nvPr>
        </p:nvSpPr>
        <p:spPr/>
        <p:txBody>
          <a:bodyPr/>
          <a:lstStyle>
            <a:lvl1pPr>
              <a:defRPr/>
            </a:lvl1pPr>
          </a:lstStyle>
          <a:p>
            <a:fld id="{AE575FBE-562C-41D5-8814-F60D350A2B2D}" type="datetime2">
              <a:rPr lang="da-DK" noProof="0"/>
              <a:pPr/>
              <a:t>10. november 2025</a:t>
            </a:fld>
            <a:endParaRPr lang="da-DK" noProof="0"/>
          </a:p>
        </p:txBody>
      </p:sp>
      <p:sp>
        <p:nvSpPr>
          <p:cNvPr id="6" name="Footer Placeholder 5"/>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7" name="Slide Number Placeholder 6"/>
          <p:cNvSpPr>
            <a:spLocks noGrp="1"/>
          </p:cNvSpPr>
          <p:nvPr>
            <p:ph type="sldNum" sz="quarter" idx="12"/>
          </p:nvPr>
        </p:nvSpPr>
        <p:spPr/>
        <p:txBody>
          <a:bodyPr/>
          <a:lstStyle>
            <a:lvl1pPr>
              <a:defRPr/>
            </a:lvl1pPr>
          </a:lstStyle>
          <a:p>
            <a:fld id="{11CFF931-D198-4569-94B6-C4CEBA5B3359}" type="slidenum">
              <a:rPr lang="da-DK" noProof="0"/>
              <a:pPr/>
              <a:t>‹nr.›</a:t>
            </a:fld>
            <a:endParaRPr lang="da-DK" noProof="0"/>
          </a:p>
        </p:txBody>
      </p:sp>
    </p:spTree>
    <p:extLst>
      <p:ext uri="{BB962C8B-B14F-4D97-AF65-F5344CB8AC3E}">
        <p14:creationId xmlns:p14="http://schemas.microsoft.com/office/powerpoint/2010/main" val="2016164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verskrift og tre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p>
        </p:txBody>
      </p:sp>
      <p:sp>
        <p:nvSpPr>
          <p:cNvPr id="3" name="Content Placeholder 2"/>
          <p:cNvSpPr>
            <a:spLocks noGrp="1"/>
          </p:cNvSpPr>
          <p:nvPr>
            <p:ph sz="half" idx="1"/>
          </p:nvPr>
        </p:nvSpPr>
        <p:spPr>
          <a:xfrm>
            <a:off x="670985" y="1700214"/>
            <a:ext cx="5300132" cy="45370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4" name="Content Placeholder 3"/>
          <p:cNvSpPr>
            <a:spLocks noGrp="1"/>
          </p:cNvSpPr>
          <p:nvPr>
            <p:ph sz="half" idx="2"/>
          </p:nvPr>
        </p:nvSpPr>
        <p:spPr>
          <a:xfrm>
            <a:off x="6220884" y="1700214"/>
            <a:ext cx="5300133" cy="217487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5" name="Date Placeholder 4"/>
          <p:cNvSpPr>
            <a:spLocks noGrp="1"/>
          </p:cNvSpPr>
          <p:nvPr>
            <p:ph type="dt" sz="half" idx="10"/>
          </p:nvPr>
        </p:nvSpPr>
        <p:spPr/>
        <p:txBody>
          <a:bodyPr/>
          <a:lstStyle>
            <a:lvl1pPr>
              <a:defRPr/>
            </a:lvl1pPr>
          </a:lstStyle>
          <a:p>
            <a:fld id="{AE575FBE-562C-41D5-8814-F60D350A2B2D}" type="datetime2">
              <a:rPr lang="da-DK" noProof="0"/>
              <a:pPr/>
              <a:t>10. november 2025</a:t>
            </a:fld>
            <a:endParaRPr lang="da-DK" noProof="0"/>
          </a:p>
        </p:txBody>
      </p:sp>
      <p:sp>
        <p:nvSpPr>
          <p:cNvPr id="6" name="Footer Placeholder 5"/>
          <p:cNvSpPr>
            <a:spLocks noGrp="1"/>
          </p:cNvSpPr>
          <p:nvPr>
            <p:ph type="ftr" sz="quarter" idx="11"/>
          </p:nvPr>
        </p:nvSpPr>
        <p:spPr>
          <a:xfrm>
            <a:off x="2159563" y="0"/>
            <a:ext cx="8880987" cy="152400"/>
          </a:xfrm>
          <a:prstGeom prst="rect">
            <a:avLst/>
          </a:prstGeom>
        </p:spPr>
        <p:txBody>
          <a:bodyPr/>
          <a:lstStyle>
            <a:lvl1pPr>
              <a:defRPr/>
            </a:lvl1pPr>
          </a:lstStyle>
          <a:p>
            <a:endParaRPr lang="da-DK" noProof="0"/>
          </a:p>
        </p:txBody>
      </p:sp>
      <p:sp>
        <p:nvSpPr>
          <p:cNvPr id="7" name="Slide Number Placeholder 6"/>
          <p:cNvSpPr>
            <a:spLocks noGrp="1"/>
          </p:cNvSpPr>
          <p:nvPr>
            <p:ph type="sldNum" sz="quarter" idx="12"/>
          </p:nvPr>
        </p:nvSpPr>
        <p:spPr/>
        <p:txBody>
          <a:bodyPr/>
          <a:lstStyle>
            <a:lvl1pPr>
              <a:defRPr/>
            </a:lvl1pPr>
          </a:lstStyle>
          <a:p>
            <a:fld id="{11CFF931-D198-4569-94B6-C4CEBA5B3359}" type="slidenum">
              <a:rPr lang="da-DK" noProof="0"/>
              <a:pPr/>
              <a:t>‹nr.›</a:t>
            </a:fld>
            <a:endParaRPr lang="da-DK" noProof="0"/>
          </a:p>
        </p:txBody>
      </p:sp>
      <p:sp>
        <p:nvSpPr>
          <p:cNvPr id="10" name="Content Placeholder 9"/>
          <p:cNvSpPr>
            <a:spLocks noGrp="1"/>
          </p:cNvSpPr>
          <p:nvPr>
            <p:ph sz="quarter" idx="13"/>
          </p:nvPr>
        </p:nvSpPr>
        <p:spPr>
          <a:xfrm>
            <a:off x="6220883" y="4064000"/>
            <a:ext cx="5300133" cy="2173288"/>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Tree>
    <p:extLst>
      <p:ext uri="{BB962C8B-B14F-4D97-AF65-F5344CB8AC3E}">
        <p14:creationId xmlns:p14="http://schemas.microsoft.com/office/powerpoint/2010/main" val="792061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ternativ tre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p>
        </p:txBody>
      </p:sp>
      <p:sp>
        <p:nvSpPr>
          <p:cNvPr id="3" name="Date Placeholder 2"/>
          <p:cNvSpPr>
            <a:spLocks noGrp="1"/>
          </p:cNvSpPr>
          <p:nvPr>
            <p:ph type="dt" sz="half" idx="10"/>
          </p:nvPr>
        </p:nvSpPr>
        <p:spPr/>
        <p:txBody>
          <a:bodyPr/>
          <a:lstStyle/>
          <a:p>
            <a:fld id="{5888027E-75D8-4E45-9E8E-1595773F0041}" type="datetime2">
              <a:rPr lang="da-DK" noProof="0" smtClean="0"/>
              <a:pPr/>
              <a:t>10. november 2025</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
        <p:nvSpPr>
          <p:cNvPr id="7" name="Content Placeholder 6"/>
          <p:cNvSpPr>
            <a:spLocks noGrp="1"/>
          </p:cNvSpPr>
          <p:nvPr>
            <p:ph sz="quarter" idx="13"/>
          </p:nvPr>
        </p:nvSpPr>
        <p:spPr>
          <a:xfrm>
            <a:off x="670984" y="1700214"/>
            <a:ext cx="5300133" cy="2174875"/>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9" name="Content Placeholder 8"/>
          <p:cNvSpPr>
            <a:spLocks noGrp="1"/>
          </p:cNvSpPr>
          <p:nvPr>
            <p:ph sz="quarter" idx="14"/>
          </p:nvPr>
        </p:nvSpPr>
        <p:spPr>
          <a:xfrm>
            <a:off x="670985" y="4064001"/>
            <a:ext cx="5300132" cy="2173287"/>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11" name="Content Placeholder 10"/>
          <p:cNvSpPr>
            <a:spLocks noGrp="1"/>
          </p:cNvSpPr>
          <p:nvPr>
            <p:ph sz="quarter" idx="15"/>
          </p:nvPr>
        </p:nvSpPr>
        <p:spPr>
          <a:xfrm>
            <a:off x="6220883" y="1700214"/>
            <a:ext cx="5300135" cy="4537075"/>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Tree>
    <p:extLst>
      <p:ext uri="{BB962C8B-B14F-4D97-AF65-F5344CB8AC3E}">
        <p14:creationId xmlns:p14="http://schemas.microsoft.com/office/powerpoint/2010/main" val="3302961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fire ind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noProof="0"/>
              <a:t>Klik for at redigere titeltypografien i masteren</a:t>
            </a:r>
            <a:endParaRPr lang="da-DK" noProof="0" dirty="0"/>
          </a:p>
        </p:txBody>
      </p:sp>
      <p:sp>
        <p:nvSpPr>
          <p:cNvPr id="3" name="Date Placeholder 2"/>
          <p:cNvSpPr>
            <a:spLocks noGrp="1"/>
          </p:cNvSpPr>
          <p:nvPr>
            <p:ph type="dt" sz="half" idx="10"/>
          </p:nvPr>
        </p:nvSpPr>
        <p:spPr/>
        <p:txBody>
          <a:bodyPr/>
          <a:lstStyle/>
          <a:p>
            <a:fld id="{5888027E-75D8-4E45-9E8E-1595773F0041}" type="datetime2">
              <a:rPr lang="da-DK" noProof="0" smtClean="0"/>
              <a:pPr/>
              <a:t>10. november 2025</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
        <p:nvSpPr>
          <p:cNvPr id="7" name="Content Placeholder 6"/>
          <p:cNvSpPr>
            <a:spLocks noGrp="1"/>
          </p:cNvSpPr>
          <p:nvPr>
            <p:ph sz="quarter" idx="13"/>
          </p:nvPr>
        </p:nvSpPr>
        <p:spPr>
          <a:xfrm>
            <a:off x="670984" y="1700214"/>
            <a:ext cx="5300133" cy="2174875"/>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9" name="Content Placeholder 8"/>
          <p:cNvSpPr>
            <a:spLocks noGrp="1"/>
          </p:cNvSpPr>
          <p:nvPr>
            <p:ph sz="quarter" idx="14"/>
          </p:nvPr>
        </p:nvSpPr>
        <p:spPr>
          <a:xfrm>
            <a:off x="670985" y="4064000"/>
            <a:ext cx="5300132" cy="2173288"/>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11" name="Content Placeholder 10"/>
          <p:cNvSpPr>
            <a:spLocks noGrp="1"/>
          </p:cNvSpPr>
          <p:nvPr>
            <p:ph sz="quarter" idx="15"/>
          </p:nvPr>
        </p:nvSpPr>
        <p:spPr>
          <a:xfrm>
            <a:off x="6220883" y="1700214"/>
            <a:ext cx="5300135" cy="2174875"/>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8" name="Content Placeholder 7"/>
          <p:cNvSpPr>
            <a:spLocks noGrp="1"/>
          </p:cNvSpPr>
          <p:nvPr>
            <p:ph sz="quarter" idx="16"/>
          </p:nvPr>
        </p:nvSpPr>
        <p:spPr>
          <a:xfrm>
            <a:off x="6220883" y="4064000"/>
            <a:ext cx="5300135" cy="2173288"/>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Tree>
    <p:extLst>
      <p:ext uri="{BB962C8B-B14F-4D97-AF65-F5344CB8AC3E}">
        <p14:creationId xmlns:p14="http://schemas.microsoft.com/office/powerpoint/2010/main" val="236843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ort billed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304800"/>
            <a:ext cx="12192000" cy="5220816"/>
          </a:xfrm>
          <a:solidFill>
            <a:schemeClr val="bg1"/>
          </a:solidFill>
        </p:spPr>
        <p:txBody>
          <a:bodyPr tIns="684000" anchor="ctr" anchorCtr="0"/>
          <a:lstStyle>
            <a:lvl1pPr marL="0" indent="0" algn="ctr">
              <a:buNone/>
              <a:defRPr sz="1800"/>
            </a:lvl1pPr>
          </a:lstStyle>
          <a:p>
            <a:r>
              <a:rPr lang="da-DK" noProof="0"/>
              <a:t>Klik på ikonet for at tilføje et billede</a:t>
            </a:r>
            <a:endParaRPr lang="da-DK" noProof="0" dirty="0"/>
          </a:p>
        </p:txBody>
      </p:sp>
      <p:sp>
        <p:nvSpPr>
          <p:cNvPr id="3" name="Date Placeholder 2"/>
          <p:cNvSpPr>
            <a:spLocks noGrp="1"/>
          </p:cNvSpPr>
          <p:nvPr>
            <p:ph type="dt" sz="half" idx="10"/>
          </p:nvPr>
        </p:nvSpPr>
        <p:spPr/>
        <p:txBody>
          <a:bodyPr/>
          <a:lstStyle/>
          <a:p>
            <a:fld id="{5888027E-75D8-4E45-9E8E-1595773F0041}" type="datetime2">
              <a:rPr lang="da-DK" noProof="0" smtClean="0"/>
              <a:pPr/>
              <a:t>10. november 2025</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Tree>
    <p:extLst>
      <p:ext uri="{BB962C8B-B14F-4D97-AF65-F5344CB8AC3E}">
        <p14:creationId xmlns:p14="http://schemas.microsoft.com/office/powerpoint/2010/main" val="149104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kst og bille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da-DK" noProof="0" dirty="0"/>
              <a:t>k for at redigere titeltypografien i masteren</a:t>
            </a:r>
          </a:p>
        </p:txBody>
      </p:sp>
      <p:sp>
        <p:nvSpPr>
          <p:cNvPr id="3" name="Date Placeholder 2"/>
          <p:cNvSpPr>
            <a:spLocks noGrp="1"/>
          </p:cNvSpPr>
          <p:nvPr>
            <p:ph type="dt" sz="half" idx="10"/>
          </p:nvPr>
        </p:nvSpPr>
        <p:spPr/>
        <p:txBody>
          <a:bodyPr/>
          <a:lstStyle/>
          <a:p>
            <a:fld id="{5888027E-75D8-4E45-9E8E-1595773F0041}" type="datetime2">
              <a:rPr lang="da-DK" noProof="0" smtClean="0"/>
              <a:pPr/>
              <a:t>10. november 2025</a:t>
            </a:fld>
            <a:endParaRPr lang="da-DK" noProof="0"/>
          </a:p>
        </p:txBody>
      </p:sp>
      <p:sp>
        <p:nvSpPr>
          <p:cNvPr id="4" name="Footer Placeholder 3"/>
          <p:cNvSpPr>
            <a:spLocks noGrp="1"/>
          </p:cNvSpPr>
          <p:nvPr>
            <p:ph type="ftr" sz="quarter" idx="11"/>
          </p:nvPr>
        </p:nvSpPr>
        <p:spPr>
          <a:xfrm>
            <a:off x="2159563" y="0"/>
            <a:ext cx="8880987" cy="152400"/>
          </a:xfrm>
          <a:prstGeom prst="rect">
            <a:avLst/>
          </a:prstGeom>
        </p:spPr>
        <p:txBody>
          <a:bodyPr/>
          <a:lstStyle/>
          <a:p>
            <a:endParaRPr lang="da-DK" noProof="0"/>
          </a:p>
        </p:txBody>
      </p:sp>
      <p:sp>
        <p:nvSpPr>
          <p:cNvPr id="5" name="Slide Number Placeholder 4"/>
          <p:cNvSpPr>
            <a:spLocks noGrp="1"/>
          </p:cNvSpPr>
          <p:nvPr>
            <p:ph type="sldNum" sz="quarter" idx="12"/>
          </p:nvPr>
        </p:nvSpPr>
        <p:spPr/>
        <p:txBody>
          <a:bodyPr/>
          <a:lstStyle/>
          <a:p>
            <a:fld id="{B6C57A29-F2F5-41C9-9D61-59DDDBBF376E}" type="slidenum">
              <a:rPr lang="da-DK" noProof="0" smtClean="0"/>
              <a:pPr/>
              <a:t>‹nr.›</a:t>
            </a:fld>
            <a:endParaRPr lang="da-DK" noProof="0"/>
          </a:p>
        </p:txBody>
      </p:sp>
      <p:sp>
        <p:nvSpPr>
          <p:cNvPr id="7" name="Text Placeholder 6"/>
          <p:cNvSpPr>
            <a:spLocks noGrp="1"/>
          </p:cNvSpPr>
          <p:nvPr>
            <p:ph type="body" sz="quarter" idx="13"/>
          </p:nvPr>
        </p:nvSpPr>
        <p:spPr>
          <a:xfrm>
            <a:off x="670984" y="1700214"/>
            <a:ext cx="5300133" cy="4537074"/>
          </a:xfrm>
        </p:spPr>
        <p:txBody>
          <a:bodyPr/>
          <a:lstStyle>
            <a:lvl1pPr>
              <a:defRPr sz="2000"/>
            </a:lvl1pPr>
            <a:lvl2pPr>
              <a:defRPr sz="1800"/>
            </a:lvl2pPr>
            <a:lvl3pPr>
              <a:defRPr sz="1600"/>
            </a:lvl3pPr>
            <a:lvl4pPr>
              <a:defRPr sz="1400"/>
            </a:lvl4pPr>
            <a:lvl5pPr>
              <a:defRPr sz="1200"/>
            </a:lvl5pPr>
          </a:lstStyle>
          <a:p>
            <a:pPr lvl="0"/>
            <a:r>
              <a:rPr lang="da-DK" noProof="0"/>
              <a:t>Klik for at redigere teksttypografierne i masteren</a:t>
            </a:r>
          </a:p>
          <a:p>
            <a:pPr lvl="1"/>
            <a:r>
              <a:rPr lang="da-DK" noProof="0"/>
              <a:t>Andet niveau</a:t>
            </a:r>
          </a:p>
          <a:p>
            <a:pPr lvl="2"/>
            <a:r>
              <a:rPr lang="da-DK" noProof="0"/>
              <a:t>Tredje niveau</a:t>
            </a:r>
          </a:p>
          <a:p>
            <a:pPr lvl="3"/>
            <a:r>
              <a:rPr lang="da-DK" noProof="0"/>
              <a:t>Fjerde niveau</a:t>
            </a:r>
          </a:p>
          <a:p>
            <a:pPr lvl="4"/>
            <a:r>
              <a:rPr lang="da-DK" noProof="0"/>
              <a:t>Femte niveau</a:t>
            </a:r>
            <a:endParaRPr lang="da-DK" noProof="0" dirty="0"/>
          </a:p>
        </p:txBody>
      </p:sp>
      <p:sp>
        <p:nvSpPr>
          <p:cNvPr id="9" name="Picture Placeholder 8"/>
          <p:cNvSpPr>
            <a:spLocks noGrp="1"/>
          </p:cNvSpPr>
          <p:nvPr>
            <p:ph type="pic" sz="quarter" idx="14"/>
          </p:nvPr>
        </p:nvSpPr>
        <p:spPr>
          <a:xfrm>
            <a:off x="6220883" y="1700214"/>
            <a:ext cx="5300135" cy="3961034"/>
          </a:xfrm>
          <a:solidFill>
            <a:schemeClr val="bg1"/>
          </a:solidFill>
        </p:spPr>
        <p:txBody>
          <a:bodyPr tIns="684000" anchor="ctr" anchorCtr="0"/>
          <a:lstStyle>
            <a:lvl1pPr marL="0" indent="0" algn="ctr">
              <a:buNone/>
              <a:defRPr sz="1800"/>
            </a:lvl1pPr>
          </a:lstStyle>
          <a:p>
            <a:r>
              <a:rPr lang="da-DK" noProof="0"/>
              <a:t>Klik på ikonet for at tilføje et billede</a:t>
            </a:r>
            <a:endParaRPr lang="da-DK" noProof="0" dirty="0"/>
          </a:p>
        </p:txBody>
      </p:sp>
    </p:spTree>
    <p:extLst>
      <p:ext uri="{BB962C8B-B14F-4D97-AF65-F5344CB8AC3E}">
        <p14:creationId xmlns:p14="http://schemas.microsoft.com/office/powerpoint/2010/main" val="168001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Rektangel 11"/>
          <p:cNvSpPr/>
          <p:nvPr userDrawn="1"/>
        </p:nvSpPr>
        <p:spPr>
          <a:xfrm>
            <a:off x="0" y="5102"/>
            <a:ext cx="12192000" cy="15240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1026" name="Rectangle 2"/>
          <p:cNvSpPr>
            <a:spLocks noGrp="1" noChangeArrowheads="1"/>
          </p:cNvSpPr>
          <p:nvPr>
            <p:ph type="title"/>
          </p:nvPr>
        </p:nvSpPr>
        <p:spPr bwMode="auto">
          <a:xfrm>
            <a:off x="619102" y="584201"/>
            <a:ext cx="10901916" cy="1116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dirty="0"/>
              <a:t>Klik for at redigere titeltypografien i masteren</a:t>
            </a:r>
          </a:p>
        </p:txBody>
      </p:sp>
      <p:sp>
        <p:nvSpPr>
          <p:cNvPr id="1027" name="Rectangle 3"/>
          <p:cNvSpPr>
            <a:spLocks noGrp="1" noChangeArrowheads="1"/>
          </p:cNvSpPr>
          <p:nvPr>
            <p:ph type="body" idx="1"/>
          </p:nvPr>
        </p:nvSpPr>
        <p:spPr bwMode="auto">
          <a:xfrm>
            <a:off x="670985" y="1700214"/>
            <a:ext cx="10850033" cy="453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028" name="Rectangle 4"/>
          <p:cNvSpPr>
            <a:spLocks noGrp="1" noChangeArrowheads="1"/>
          </p:cNvSpPr>
          <p:nvPr>
            <p:ph type="dt" sz="half" idx="2"/>
          </p:nvPr>
        </p:nvSpPr>
        <p:spPr bwMode="auto">
          <a:xfrm>
            <a:off x="670985" y="0"/>
            <a:ext cx="1492756"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l">
              <a:defRPr sz="700" cap="none" baseline="0">
                <a:solidFill>
                  <a:schemeClr val="bg1"/>
                </a:solidFill>
                <a:latin typeface="+mj-lt"/>
              </a:defRPr>
            </a:lvl1pPr>
          </a:lstStyle>
          <a:p>
            <a:fld id="{5888027E-75D8-4E45-9E8E-1595773F0041}" type="datetime2">
              <a:rPr lang="da-DK" smtClean="0"/>
              <a:pPr/>
              <a:t>10. november 2025</a:t>
            </a:fld>
            <a:endParaRPr lang="da-DK" dirty="0"/>
          </a:p>
        </p:txBody>
      </p:sp>
      <p:sp>
        <p:nvSpPr>
          <p:cNvPr id="1030" name="Rectangle 6"/>
          <p:cNvSpPr>
            <a:spLocks noGrp="1" noChangeArrowheads="1"/>
          </p:cNvSpPr>
          <p:nvPr>
            <p:ph type="sldNum" sz="quarter" idx="4"/>
          </p:nvPr>
        </p:nvSpPr>
        <p:spPr bwMode="auto">
          <a:xfrm>
            <a:off x="11095439" y="0"/>
            <a:ext cx="415688"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defRPr sz="700">
                <a:solidFill>
                  <a:schemeClr val="bg1"/>
                </a:solidFill>
                <a:latin typeface="+mj-lt"/>
              </a:defRPr>
            </a:lvl1pPr>
          </a:lstStyle>
          <a:p>
            <a:fld id="{B6C57A29-F2F5-41C9-9D61-59DDDBBF376E}" type="slidenum">
              <a:rPr lang="da-DK" smtClean="0"/>
              <a:pPr/>
              <a:t>‹nr.›</a:t>
            </a:fld>
            <a:endParaRPr lang="da-DK" dirty="0"/>
          </a:p>
        </p:txBody>
      </p:sp>
      <p:sp>
        <p:nvSpPr>
          <p:cNvPr id="2" name="Pladsholder til sidefod 1">
            <a:extLst>
              <a:ext uri="{FF2B5EF4-FFF2-40B4-BE49-F238E27FC236}">
                <a16:creationId xmlns:a16="http://schemas.microsoft.com/office/drawing/2014/main" id="{C8B9A421-8EB5-6E56-BB66-AA46245894F3}"/>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dirty="0"/>
          </a:p>
        </p:txBody>
      </p:sp>
      <p:pic>
        <p:nvPicPr>
          <p:cNvPr id="7" name="Billede 6" descr="Et billede, der indeholder Font/skrifttype, Grafik, logo, symbol&#10;&#10;Automatisk genereret beskrivelse">
            <a:extLst>
              <a:ext uri="{FF2B5EF4-FFF2-40B4-BE49-F238E27FC236}">
                <a16:creationId xmlns:a16="http://schemas.microsoft.com/office/drawing/2014/main" id="{B78ECE70-83AC-C54C-B939-91C7329E437F}"/>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9048328" y="6214261"/>
            <a:ext cx="3334835" cy="508063"/>
          </a:xfrm>
          <a:prstGeom prst="rect">
            <a:avLst/>
          </a:prstGeom>
        </p:spPr>
      </p:pic>
      <p:pic>
        <p:nvPicPr>
          <p:cNvPr id="8" name="Billede 7">
            <a:extLst>
              <a:ext uri="{FF2B5EF4-FFF2-40B4-BE49-F238E27FC236}">
                <a16:creationId xmlns:a16="http://schemas.microsoft.com/office/drawing/2014/main" id="{79553C4D-3135-7D3A-AA1A-933679F02D2A}"/>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70982" y="5666041"/>
            <a:ext cx="6876256" cy="104447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0" r:id="rId2"/>
    <p:sldLayoutId id="2147483788" r:id="rId3"/>
    <p:sldLayoutId id="2147483662" r:id="rId4"/>
    <p:sldLayoutId id="2147483781" r:id="rId5"/>
    <p:sldLayoutId id="2147483782" r:id="rId6"/>
    <p:sldLayoutId id="2147483783" r:id="rId7"/>
    <p:sldLayoutId id="2147483784" r:id="rId8"/>
    <p:sldLayoutId id="2147483785" r:id="rId9"/>
    <p:sldLayoutId id="2147483786" r:id="rId10"/>
    <p:sldLayoutId id="2147483780" r:id="rId11"/>
    <p:sldLayoutId id="2147483787" r:id="rId12"/>
    <p:sldLayoutId id="2147483664" r:id="rId13"/>
    <p:sldLayoutId id="2147483665" r:id="rId14"/>
  </p:sldLayoutIdLst>
  <p:txStyles>
    <p:titleStyle>
      <a:lvl1pPr algn="l" rtl="0" eaLnBrk="1" fontAlgn="base" hangingPunct="1">
        <a:lnSpc>
          <a:spcPct val="83000"/>
        </a:lnSpc>
        <a:spcBef>
          <a:spcPct val="0"/>
        </a:spcBef>
        <a:spcAft>
          <a:spcPct val="0"/>
        </a:spcAft>
        <a:defRPr sz="3600">
          <a:solidFill>
            <a:srgbClr val="3C3C3C"/>
          </a:solidFill>
          <a:latin typeface="+mj-lt"/>
          <a:ea typeface="+mj-ea"/>
          <a:cs typeface="+mj-cs"/>
        </a:defRPr>
      </a:lvl1pPr>
      <a:lvl2pPr algn="l" rtl="0" eaLnBrk="1" fontAlgn="base" hangingPunct="1">
        <a:spcBef>
          <a:spcPct val="0"/>
        </a:spcBef>
        <a:spcAft>
          <a:spcPct val="0"/>
        </a:spcAft>
        <a:defRPr sz="2800">
          <a:solidFill>
            <a:srgbClr val="214DA2"/>
          </a:solidFill>
          <a:latin typeface="Arial Unicode MS" pitchFamily="34" charset="-128"/>
        </a:defRPr>
      </a:lvl2pPr>
      <a:lvl3pPr algn="l" rtl="0" eaLnBrk="1" fontAlgn="base" hangingPunct="1">
        <a:spcBef>
          <a:spcPct val="0"/>
        </a:spcBef>
        <a:spcAft>
          <a:spcPct val="0"/>
        </a:spcAft>
        <a:defRPr sz="2800">
          <a:solidFill>
            <a:srgbClr val="214DA2"/>
          </a:solidFill>
          <a:latin typeface="Arial Unicode MS" pitchFamily="34" charset="-128"/>
        </a:defRPr>
      </a:lvl3pPr>
      <a:lvl4pPr algn="l" rtl="0" eaLnBrk="1" fontAlgn="base" hangingPunct="1">
        <a:spcBef>
          <a:spcPct val="0"/>
        </a:spcBef>
        <a:spcAft>
          <a:spcPct val="0"/>
        </a:spcAft>
        <a:defRPr sz="2800">
          <a:solidFill>
            <a:srgbClr val="214DA2"/>
          </a:solidFill>
          <a:latin typeface="Arial Unicode MS" pitchFamily="34" charset="-128"/>
        </a:defRPr>
      </a:lvl4pPr>
      <a:lvl5pPr algn="l" rtl="0" eaLnBrk="1" fontAlgn="base" hangingPunct="1">
        <a:spcBef>
          <a:spcPct val="0"/>
        </a:spcBef>
        <a:spcAft>
          <a:spcPct val="0"/>
        </a:spcAft>
        <a:defRPr sz="2800">
          <a:solidFill>
            <a:srgbClr val="214DA2"/>
          </a:solidFill>
          <a:latin typeface="Arial Unicode MS" pitchFamily="34" charset="-128"/>
        </a:defRPr>
      </a:lvl5pPr>
      <a:lvl6pPr marL="457200" algn="l" rtl="0" eaLnBrk="1" fontAlgn="base" hangingPunct="1">
        <a:spcBef>
          <a:spcPct val="0"/>
        </a:spcBef>
        <a:spcAft>
          <a:spcPct val="0"/>
        </a:spcAft>
        <a:defRPr sz="2800">
          <a:solidFill>
            <a:srgbClr val="214DA2"/>
          </a:solidFill>
          <a:latin typeface="Arial Unicode MS" pitchFamily="34" charset="-128"/>
        </a:defRPr>
      </a:lvl6pPr>
      <a:lvl7pPr marL="914400" algn="l" rtl="0" eaLnBrk="1" fontAlgn="base" hangingPunct="1">
        <a:spcBef>
          <a:spcPct val="0"/>
        </a:spcBef>
        <a:spcAft>
          <a:spcPct val="0"/>
        </a:spcAft>
        <a:defRPr sz="2800">
          <a:solidFill>
            <a:srgbClr val="214DA2"/>
          </a:solidFill>
          <a:latin typeface="Arial Unicode MS" pitchFamily="34" charset="-128"/>
        </a:defRPr>
      </a:lvl7pPr>
      <a:lvl8pPr marL="1371600" algn="l" rtl="0" eaLnBrk="1" fontAlgn="base" hangingPunct="1">
        <a:spcBef>
          <a:spcPct val="0"/>
        </a:spcBef>
        <a:spcAft>
          <a:spcPct val="0"/>
        </a:spcAft>
        <a:defRPr sz="2800">
          <a:solidFill>
            <a:srgbClr val="214DA2"/>
          </a:solidFill>
          <a:latin typeface="Arial Unicode MS" pitchFamily="34" charset="-128"/>
        </a:defRPr>
      </a:lvl8pPr>
      <a:lvl9pPr marL="1828800" algn="l" rtl="0" eaLnBrk="1" fontAlgn="base" hangingPunct="1">
        <a:spcBef>
          <a:spcPct val="0"/>
        </a:spcBef>
        <a:spcAft>
          <a:spcPct val="0"/>
        </a:spcAft>
        <a:defRPr sz="2800">
          <a:solidFill>
            <a:srgbClr val="214DA2"/>
          </a:solidFill>
          <a:latin typeface="Arial Unicode MS" pitchFamily="34" charset="-128"/>
        </a:defRPr>
      </a:lvl9pPr>
    </p:titleStyle>
    <p:bodyStyle>
      <a:lvl1pPr marL="324000" indent="-324000" algn="l" rtl="0" eaLnBrk="1" fontAlgn="base" hangingPunct="1">
        <a:spcBef>
          <a:spcPct val="20000"/>
        </a:spcBef>
        <a:spcAft>
          <a:spcPct val="0"/>
        </a:spcAft>
        <a:buChar char="•"/>
        <a:defRPr sz="2000" i="0">
          <a:solidFill>
            <a:srgbClr val="3C3C3C"/>
          </a:solidFill>
          <a:latin typeface="+mn-lt"/>
          <a:ea typeface="+mn-ea"/>
          <a:cs typeface="+mn-cs"/>
        </a:defRPr>
      </a:lvl1pPr>
      <a:lvl2pPr marL="640800" indent="-284400" algn="l" rtl="0" eaLnBrk="1" fontAlgn="base" hangingPunct="1">
        <a:spcBef>
          <a:spcPct val="20000"/>
        </a:spcBef>
        <a:spcAft>
          <a:spcPct val="0"/>
        </a:spcAft>
        <a:buChar char="–"/>
        <a:defRPr sz="1800" i="0">
          <a:solidFill>
            <a:srgbClr val="3C3C3C"/>
          </a:solidFill>
          <a:latin typeface="+mn-lt"/>
        </a:defRPr>
      </a:lvl2pPr>
      <a:lvl3pPr marL="871200" indent="-228600" algn="l" rtl="0" eaLnBrk="1" fontAlgn="base" hangingPunct="1">
        <a:spcBef>
          <a:spcPct val="20000"/>
        </a:spcBef>
        <a:spcAft>
          <a:spcPct val="0"/>
        </a:spcAft>
        <a:buChar char="•"/>
        <a:defRPr sz="1600" i="0">
          <a:solidFill>
            <a:srgbClr val="3C3C3C"/>
          </a:solidFill>
          <a:latin typeface="+mn-lt"/>
        </a:defRPr>
      </a:lvl3pPr>
      <a:lvl4pPr marL="1126800" indent="-228600" algn="l" rtl="0" eaLnBrk="1" fontAlgn="base" hangingPunct="1">
        <a:spcBef>
          <a:spcPct val="20000"/>
        </a:spcBef>
        <a:spcAft>
          <a:spcPct val="0"/>
        </a:spcAft>
        <a:buChar char="–"/>
        <a:defRPr sz="1400" i="0">
          <a:solidFill>
            <a:srgbClr val="3C3C3C"/>
          </a:solidFill>
          <a:latin typeface="+mn-lt"/>
        </a:defRPr>
      </a:lvl4pPr>
      <a:lvl5pPr marL="1357200" indent="-228600" algn="l" rtl="0" eaLnBrk="1" fontAlgn="base" hangingPunct="1">
        <a:spcBef>
          <a:spcPct val="20000"/>
        </a:spcBef>
        <a:spcAft>
          <a:spcPct val="0"/>
        </a:spcAft>
        <a:buChar char="•"/>
        <a:defRPr sz="1200" i="0">
          <a:solidFill>
            <a:srgbClr val="3C3C3C"/>
          </a:solidFill>
          <a:latin typeface="+mn-lt"/>
        </a:defRPr>
      </a:lvl5pPr>
      <a:lvl6pPr marL="1357200" indent="-228600" algn="l" rtl="0" eaLnBrk="1" fontAlgn="base" hangingPunct="1">
        <a:spcBef>
          <a:spcPct val="20000"/>
        </a:spcBef>
        <a:spcAft>
          <a:spcPct val="0"/>
        </a:spcAft>
        <a:buChar char="•"/>
        <a:defRPr sz="1200" i="1">
          <a:solidFill>
            <a:schemeClr val="tx1"/>
          </a:solidFill>
          <a:latin typeface="+mn-lt"/>
        </a:defRPr>
      </a:lvl6pPr>
      <a:lvl7pPr marL="1357200" indent="-228600" algn="l" rtl="0" eaLnBrk="1" fontAlgn="base" hangingPunct="1">
        <a:spcBef>
          <a:spcPct val="20000"/>
        </a:spcBef>
        <a:spcAft>
          <a:spcPct val="0"/>
        </a:spcAft>
        <a:buChar char="•"/>
        <a:defRPr sz="1200" i="1">
          <a:solidFill>
            <a:schemeClr val="tx1"/>
          </a:solidFill>
          <a:latin typeface="+mn-lt"/>
        </a:defRPr>
      </a:lvl7pPr>
      <a:lvl8pPr marL="1357200" indent="-228600" algn="l" rtl="0" eaLnBrk="1" fontAlgn="base" hangingPunct="1">
        <a:spcBef>
          <a:spcPct val="20000"/>
        </a:spcBef>
        <a:spcAft>
          <a:spcPct val="0"/>
        </a:spcAft>
        <a:buChar char="•"/>
        <a:defRPr sz="1200" i="1">
          <a:solidFill>
            <a:schemeClr val="tx1"/>
          </a:solidFill>
          <a:latin typeface="+mn-lt"/>
        </a:defRPr>
      </a:lvl8pPr>
      <a:lvl9pPr marL="1357200" indent="-228600" algn="l" rtl="0" eaLnBrk="1" fontAlgn="base" hangingPunct="1">
        <a:spcBef>
          <a:spcPct val="20000"/>
        </a:spcBef>
        <a:spcAft>
          <a:spcPct val="0"/>
        </a:spcAft>
        <a:buChar char="•"/>
        <a:defRPr sz="1200" 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969D9B-23CB-3D6D-503A-F1EECACB1ACF}"/>
              </a:ext>
            </a:extLst>
          </p:cNvPr>
          <p:cNvSpPr>
            <a:spLocks noGrp="1"/>
          </p:cNvSpPr>
          <p:nvPr>
            <p:ph type="title"/>
          </p:nvPr>
        </p:nvSpPr>
        <p:spPr/>
        <p:txBody>
          <a:bodyPr/>
          <a:lstStyle/>
          <a:p>
            <a:r>
              <a:rPr lang="da-DK" dirty="0"/>
              <a:t>Sådan gør du – Brevstemmegennemgang – i Valg-Central</a:t>
            </a:r>
          </a:p>
        </p:txBody>
      </p:sp>
      <p:sp>
        <p:nvSpPr>
          <p:cNvPr id="3" name="Pladsholder til indhold 2">
            <a:extLst>
              <a:ext uri="{FF2B5EF4-FFF2-40B4-BE49-F238E27FC236}">
                <a16:creationId xmlns:a16="http://schemas.microsoft.com/office/drawing/2014/main" id="{62A44363-FB8F-CEF3-30E0-A392E20A7DD4}"/>
              </a:ext>
            </a:extLst>
          </p:cNvPr>
          <p:cNvSpPr>
            <a:spLocks noGrp="1"/>
          </p:cNvSpPr>
          <p:nvPr>
            <p:ph idx="1"/>
          </p:nvPr>
        </p:nvSpPr>
        <p:spPr/>
        <p:txBody>
          <a:bodyPr/>
          <a:lstStyle/>
          <a:p>
            <a:pPr marL="0" indent="0">
              <a:buNone/>
            </a:pPr>
            <a:r>
              <a:rPr lang="da-DK" dirty="0"/>
              <a:t>Vælg fanen ”Brevstemmer” og funktionen ”Gennemgang”.</a:t>
            </a:r>
          </a:p>
          <a:p>
            <a:pPr marL="0" indent="0">
              <a:buNone/>
            </a:pPr>
            <a:endParaRPr lang="da-DK" dirty="0"/>
          </a:p>
          <a:p>
            <a:pPr marL="0" indent="0">
              <a:buNone/>
            </a:pPr>
            <a:r>
              <a:rPr lang="da-DK" dirty="0"/>
              <a:t>Filtrér på valgsted (vælg eget) og sortér efter ”Brevstemt” – så får du den liste, som Folkeregistret har sat de fysiske brevstemmer efter. </a:t>
            </a:r>
          </a:p>
          <a:p>
            <a:pPr marL="0" indent="0">
              <a:buNone/>
            </a:pPr>
            <a:endParaRPr lang="da-DK" dirty="0"/>
          </a:p>
          <a:p>
            <a:pPr marL="0" indent="0">
              <a:buNone/>
            </a:pPr>
            <a:r>
              <a:rPr lang="da-DK" dirty="0"/>
              <a:t>Åben kuverter, hvis alt ok, gøres ingenting. Videre til næste. </a:t>
            </a:r>
          </a:p>
          <a:p>
            <a:pPr marL="0" indent="0">
              <a:buNone/>
            </a:pPr>
            <a:endParaRPr lang="da-DK" dirty="0"/>
          </a:p>
          <a:p>
            <a:pPr marL="0" indent="0">
              <a:buNone/>
            </a:pPr>
            <a:r>
              <a:rPr lang="da-DK" dirty="0"/>
              <a:t>Hvis en stemme ikke kan komme i betragtning, tryk på de tre prikker udfor vælgeren. Vælg ”Marker som ikke i betragtning”, vælg årsagen på valglisten. </a:t>
            </a:r>
          </a:p>
        </p:txBody>
      </p:sp>
    </p:spTree>
    <p:extLst>
      <p:ext uri="{BB962C8B-B14F-4D97-AF65-F5344CB8AC3E}">
        <p14:creationId xmlns:p14="http://schemas.microsoft.com/office/powerpoint/2010/main" val="1439492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C9F900-CB98-255F-460B-5628CA1648BE}"/>
              </a:ext>
            </a:extLst>
          </p:cNvPr>
          <p:cNvSpPr>
            <a:spLocks noGrp="1"/>
          </p:cNvSpPr>
          <p:nvPr>
            <p:ph type="title"/>
          </p:nvPr>
        </p:nvSpPr>
        <p:spPr>
          <a:xfrm>
            <a:off x="670984" y="584201"/>
            <a:ext cx="10850034" cy="540543"/>
          </a:xfrm>
        </p:spPr>
        <p:txBody>
          <a:bodyPr/>
          <a:lstStyle/>
          <a:p>
            <a:r>
              <a:rPr lang="da-DK" dirty="0"/>
              <a:t>Sådan gør du – Valgdag - Holdleder/-assistent</a:t>
            </a:r>
          </a:p>
        </p:txBody>
      </p:sp>
      <p:sp>
        <p:nvSpPr>
          <p:cNvPr id="3" name="Pladsholder til indhold 2">
            <a:extLst>
              <a:ext uri="{FF2B5EF4-FFF2-40B4-BE49-F238E27FC236}">
                <a16:creationId xmlns:a16="http://schemas.microsoft.com/office/drawing/2014/main" id="{94EAA6A7-54FC-1BD8-24F8-FCD337FBCBC5}"/>
              </a:ext>
            </a:extLst>
          </p:cNvPr>
          <p:cNvSpPr>
            <a:spLocks noGrp="1" noRot="1" noMove="1" noResize="1" noEditPoints="1" noAdjustHandles="1" noChangeArrowheads="1" noChangeShapeType="1"/>
          </p:cNvSpPr>
          <p:nvPr>
            <p:ph idx="1"/>
          </p:nvPr>
        </p:nvSpPr>
        <p:spPr/>
        <p:txBody>
          <a:bodyPr/>
          <a:lstStyle/>
          <a:p>
            <a:pPr marL="0" indent="0">
              <a:buNone/>
            </a:pPr>
            <a:r>
              <a:rPr lang="da-DK" dirty="0"/>
              <a:t>Følg denne rækkefølge, for at sætte valget i gang:</a:t>
            </a:r>
          </a:p>
          <a:p>
            <a:pPr marL="457200" indent="-457200">
              <a:buFont typeface="+mj-lt"/>
              <a:buAutoNum type="arabicPeriod"/>
            </a:pPr>
            <a:r>
              <a:rPr lang="da-DK" dirty="0"/>
              <a:t>Login i Valg-Lokal ved at scanne din stregkode – sikre dig at alle dine tilforordnede har </a:t>
            </a:r>
            <a:r>
              <a:rPr lang="da-DK" dirty="0" err="1"/>
              <a:t>log-ind</a:t>
            </a:r>
            <a:r>
              <a:rPr lang="da-DK" dirty="0"/>
              <a:t>. Log også ind i Valg-Central. </a:t>
            </a:r>
          </a:p>
          <a:p>
            <a:pPr marL="457200" indent="-457200">
              <a:buFont typeface="+mj-lt"/>
              <a:buAutoNum type="arabicPeriod"/>
            </a:pPr>
            <a:r>
              <a:rPr lang="da-DK" dirty="0"/>
              <a:t>Kontroller opsætning i Valg-Lokal under fanen ”Teknik” eller lad en tekniker gøre det. </a:t>
            </a:r>
          </a:p>
          <a:p>
            <a:pPr marL="457200" indent="-457200">
              <a:buFont typeface="+mj-lt"/>
              <a:buAutoNum type="arabicPeriod"/>
            </a:pPr>
            <a:r>
              <a:rPr lang="da-DK" dirty="0"/>
              <a:t>I Valg-Lokal - Åben for fremmøde under fanen ”Status på valg”</a:t>
            </a:r>
          </a:p>
          <a:p>
            <a:pPr marL="457200" indent="-457200">
              <a:buFont typeface="+mj-lt"/>
              <a:buAutoNum type="arabicPeriod"/>
            </a:pPr>
            <a:r>
              <a:rPr lang="da-DK" dirty="0"/>
              <a:t>I Valg-Lokal udlever stemmesedler til valgbordene og noter under fanen ”Stemmeseddelbeholdning”</a:t>
            </a:r>
          </a:p>
          <a:p>
            <a:pPr marL="457200" indent="-457200">
              <a:buFont typeface="+mj-lt"/>
              <a:buAutoNum type="arabicPeriod"/>
            </a:pPr>
            <a:r>
              <a:rPr lang="da-DK" dirty="0"/>
              <a:t>I Valg-Lokal skal du opdatere stemmeseddelbeholdning under samme fane, når du udleverer stemmesedler</a:t>
            </a:r>
          </a:p>
          <a:p>
            <a:pPr marL="457200" indent="-457200">
              <a:buFont typeface="+mj-lt"/>
              <a:buAutoNum type="arabicPeriod"/>
            </a:pPr>
            <a:r>
              <a:rPr lang="da-DK" dirty="0"/>
              <a:t>Hver anden time indberette stemmetal i Valg-Central. Når du vil opdatere valgdeltagelsen, klikker du på ’Opdater valgdeltagelse’ og udfylder felterne med tallene fra Valg-Lokal. Husk at opdatere for både Kommunal- og regionsrådsvalg. </a:t>
            </a:r>
          </a:p>
          <a:p>
            <a:pPr marL="457200" indent="-457200">
              <a:buFont typeface="+mj-lt"/>
              <a:buAutoNum type="arabicPeriod"/>
            </a:pPr>
            <a:r>
              <a:rPr lang="da-DK" dirty="0"/>
              <a:t>I løbet af valgdagen og inden optælling skal du forberede afstemningsbog i Valg-Central. Registrer valgstyrere og hændelser.  </a:t>
            </a:r>
          </a:p>
          <a:p>
            <a:pPr marL="457200" indent="-457200">
              <a:buFont typeface="+mj-lt"/>
              <a:buAutoNum type="arabicPeriod"/>
            </a:pPr>
            <a:endParaRPr lang="da-DK" dirty="0"/>
          </a:p>
          <a:p>
            <a:pPr marL="457200" indent="-457200">
              <a:buFont typeface="+mj-lt"/>
              <a:buAutoNum type="arabicPeriod"/>
            </a:pPr>
            <a:endParaRPr lang="da-DK" dirty="0"/>
          </a:p>
          <a:p>
            <a:pPr marL="457200" indent="-457200">
              <a:buFont typeface="+mj-lt"/>
              <a:buAutoNum type="arabicPeriod"/>
            </a:pPr>
            <a:endParaRPr lang="da-DK" dirty="0"/>
          </a:p>
        </p:txBody>
      </p:sp>
    </p:spTree>
    <p:extLst>
      <p:ext uri="{BB962C8B-B14F-4D97-AF65-F5344CB8AC3E}">
        <p14:creationId xmlns:p14="http://schemas.microsoft.com/office/powerpoint/2010/main" val="2395379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Sådan gør du - Valgbord</a:t>
            </a:r>
          </a:p>
        </p:txBody>
      </p:sp>
      <p:sp>
        <p:nvSpPr>
          <p:cNvPr id="3" name="Pladsholder til indhold 2"/>
          <p:cNvSpPr>
            <a:spLocks noGrp="1"/>
          </p:cNvSpPr>
          <p:nvPr>
            <p:ph idx="1"/>
          </p:nvPr>
        </p:nvSpPr>
        <p:spPr>
          <a:xfrm>
            <a:off x="619103" y="1268760"/>
            <a:ext cx="10901916" cy="4992599"/>
          </a:xfrm>
        </p:spPr>
        <p:txBody>
          <a:bodyPr/>
          <a:lstStyle/>
          <a:p>
            <a:pPr marL="0" indent="0">
              <a:buNone/>
            </a:pPr>
            <a:r>
              <a:rPr lang="da-DK" b="1" dirty="0" err="1"/>
              <a:t>Log-ind</a:t>
            </a:r>
            <a:endParaRPr lang="da-DK" b="1" dirty="0"/>
          </a:p>
          <a:p>
            <a:r>
              <a:rPr lang="da-DK" dirty="0"/>
              <a:t>Når du ønsker at logge ind i VALG-lokal, skal du logge ind ved at scanne din stregkode.</a:t>
            </a:r>
          </a:p>
          <a:p>
            <a:r>
              <a:rPr lang="da-DK" dirty="0"/>
              <a:t>Når du er logget ind, fremgår det i toppen af skærmen hvilket valg du arbejder i, ligesom du kan se afstemningsområde og bordnummer. </a:t>
            </a:r>
          </a:p>
          <a:p>
            <a:endParaRPr lang="da-DK" dirty="0"/>
          </a:p>
          <a:p>
            <a:pPr marL="0" indent="0">
              <a:buNone/>
            </a:pPr>
            <a:r>
              <a:rPr lang="da-DK" b="1" dirty="0"/>
              <a:t>Tag imod vælger</a:t>
            </a:r>
          </a:p>
          <a:p>
            <a:r>
              <a:rPr lang="da-DK" dirty="0"/>
              <a:t>Du registrerer en vælger ved at scanne stregkoden på vælgerens valgkort.</a:t>
            </a:r>
          </a:p>
          <a:p>
            <a:r>
              <a:rPr lang="da-DK" dirty="0"/>
              <a:t>I tilfælde hvor valgkortet ikke kan scannes, kan du manuelt indtaste vælgernummeret ved at sætte flueben i ’Indtast vælgernummer, hvis valgkortet ikke kan scannes’. Vælgernummeret fjernes automatisk herefter, så du er klar til at registrere næste vælger.</a:t>
            </a:r>
          </a:p>
          <a:p>
            <a:r>
              <a:rPr lang="da-DK" dirty="0"/>
              <a:t>Når du har verificeret, at vælgeren stemmer overens med det scannede valgkort, må du udlevere stemmesedlen og klikke på ’Godkend og udlevér stemmeseddel’ eller trykke ’Enter’ på tastaturet. Hvis vælgeren ikke er den rigtige, skal du klikke på ’Annuller’ eller trykke på ’Escape’ på tastaturet.</a:t>
            </a:r>
          </a:p>
          <a:p>
            <a:endParaRPr lang="da-DK" dirty="0"/>
          </a:p>
          <a:p>
            <a:endParaRPr lang="da-DK" dirty="0"/>
          </a:p>
          <a:p>
            <a:pPr marL="0" indent="0">
              <a:buNone/>
            </a:pPr>
            <a:endParaRPr lang="da-DK" dirty="0"/>
          </a:p>
        </p:txBody>
      </p:sp>
    </p:spTree>
    <p:extLst>
      <p:ext uri="{BB962C8B-B14F-4D97-AF65-F5344CB8AC3E}">
        <p14:creationId xmlns:p14="http://schemas.microsoft.com/office/powerpoint/2010/main" val="1342141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F3D66E-D4F9-1E39-3E2B-8BD3E4A0295B}"/>
              </a:ext>
            </a:extLst>
          </p:cNvPr>
          <p:cNvSpPr>
            <a:spLocks noGrp="1"/>
          </p:cNvSpPr>
          <p:nvPr>
            <p:ph type="title"/>
          </p:nvPr>
        </p:nvSpPr>
        <p:spPr/>
        <p:txBody>
          <a:bodyPr/>
          <a:lstStyle/>
          <a:p>
            <a:r>
              <a:rPr lang="da-DK" dirty="0"/>
              <a:t>Sådan gør du – Foreløbig optælling – Holdleder/-assistent</a:t>
            </a:r>
          </a:p>
        </p:txBody>
      </p:sp>
      <p:sp>
        <p:nvSpPr>
          <p:cNvPr id="3" name="Pladsholder til indhold 2">
            <a:extLst>
              <a:ext uri="{FF2B5EF4-FFF2-40B4-BE49-F238E27FC236}">
                <a16:creationId xmlns:a16="http://schemas.microsoft.com/office/drawing/2014/main" id="{17F02CB4-3D17-C858-2D33-619CEF5C84E3}"/>
              </a:ext>
            </a:extLst>
          </p:cNvPr>
          <p:cNvSpPr>
            <a:spLocks noGrp="1"/>
          </p:cNvSpPr>
          <p:nvPr>
            <p:ph idx="1"/>
          </p:nvPr>
        </p:nvSpPr>
        <p:spPr>
          <a:xfrm>
            <a:off x="619103" y="1484784"/>
            <a:ext cx="10901916" cy="4776575"/>
          </a:xfrm>
        </p:spPr>
        <p:txBody>
          <a:bodyPr/>
          <a:lstStyle/>
          <a:p>
            <a:pPr marL="457200" indent="-457200">
              <a:buFont typeface="+mj-lt"/>
              <a:buAutoNum type="arabicPeriod"/>
            </a:pPr>
            <a:r>
              <a:rPr lang="da-DK" dirty="0"/>
              <a:t>Når du vil lukke for fremmøde, skal du klikke på knappen ’Luk for fremmøde’ i Valg-Lokal.</a:t>
            </a:r>
          </a:p>
          <a:p>
            <a:pPr marL="457200" indent="-457200">
              <a:buFont typeface="+mj-lt"/>
              <a:buAutoNum type="arabicPeriod"/>
            </a:pPr>
            <a:r>
              <a:rPr lang="da-DK" dirty="0"/>
              <a:t>Nu er du færdig med at bruge Valg-Lokal. Lad maskinerne være, sluk dem ikke. </a:t>
            </a:r>
          </a:p>
          <a:p>
            <a:pPr marL="457200" indent="-457200">
              <a:buFont typeface="+mj-lt"/>
              <a:buAutoNum type="arabicPeriod"/>
            </a:pPr>
            <a:r>
              <a:rPr lang="da-DK" dirty="0"/>
              <a:t>Nu er du klar til af begynde den ”Foreløbige optælling” i Valg-Central. Vælg afstemningssted og tast ”Start optælling”. </a:t>
            </a:r>
          </a:p>
          <a:p>
            <a:pPr marL="457200" indent="-457200">
              <a:buFont typeface="+mj-lt"/>
              <a:buAutoNum type="arabicPeriod"/>
            </a:pPr>
            <a:r>
              <a:rPr lang="da-DK" dirty="0"/>
              <a:t>Lav bordregnskab under den relevante fane. Foretag optælling på partier for henholdsvis fremmøde- og brevstemmer for begge valg. </a:t>
            </a:r>
          </a:p>
          <a:p>
            <a:pPr marL="457200" indent="-457200">
              <a:buFont typeface="+mj-lt"/>
              <a:buAutoNum type="arabicPeriod"/>
            </a:pPr>
            <a:r>
              <a:rPr lang="da-DK" dirty="0"/>
              <a:t>Indtast gyldige stemmer for henholdsvis fremmøde- og brevstemmer. Indtast derefter ugyldige stemmer for henholdsvis fremmøde- og brevstemmer for begge valg. </a:t>
            </a:r>
          </a:p>
          <a:p>
            <a:pPr marL="457200" indent="-457200">
              <a:buFont typeface="+mj-lt"/>
              <a:buAutoNum type="arabicPeriod"/>
            </a:pPr>
            <a:r>
              <a:rPr lang="da-DK" dirty="0"/>
              <a:t>Når I er tilfredse </a:t>
            </a:r>
            <a:r>
              <a:rPr lang="da-DK"/>
              <a:t>med bordregnskab </a:t>
            </a:r>
            <a:r>
              <a:rPr lang="da-DK" dirty="0"/>
              <a:t>og optælling skal i sende til godkendelse ved at trykke på knappen ”send til godkendelse” og send SMS til 20316764. Foretag foreløbig fintælling af KB-valg. </a:t>
            </a:r>
          </a:p>
          <a:p>
            <a:pPr marL="457200" indent="-457200">
              <a:buFont typeface="+mj-lt"/>
              <a:buAutoNum type="arabicPeriod"/>
            </a:pPr>
            <a:r>
              <a:rPr lang="da-DK" dirty="0"/>
              <a:t>Når jeres optælling er godkendt, skal i printe afstemningsbog og få denne underskrevet af alle valgstyrere og lægge den sammen med stemmesedlerne. Ring til Rådhusbetjentene.  </a:t>
            </a:r>
          </a:p>
          <a:p>
            <a:pPr marL="457200" indent="-457200">
              <a:buFont typeface="+mj-lt"/>
              <a:buAutoNum type="arabicPeriod"/>
            </a:pPr>
            <a:endParaRPr lang="da-DK" dirty="0"/>
          </a:p>
        </p:txBody>
      </p:sp>
      <p:sp>
        <p:nvSpPr>
          <p:cNvPr id="4" name="AutoShape 2" descr="Eksempelvisning af placering af knapperne ´Hent afstemningsbog´, ´Start optælling´, ´Send til godkendelse´, ´Godkend´, ´Frigiv optælling´ og ´Lav omtællling´. ">
            <a:extLst>
              <a:ext uri="{FF2B5EF4-FFF2-40B4-BE49-F238E27FC236}">
                <a16:creationId xmlns:a16="http://schemas.microsoft.com/office/drawing/2014/main" id="{54041DAA-9220-5855-8AE4-6002A791F16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a-DK"/>
          </a:p>
        </p:txBody>
      </p:sp>
    </p:spTree>
    <p:extLst>
      <p:ext uri="{BB962C8B-B14F-4D97-AF65-F5344CB8AC3E}">
        <p14:creationId xmlns:p14="http://schemas.microsoft.com/office/powerpoint/2010/main" val="1208514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EA220-8352-A587-F02A-514BA469A29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0B55129-247B-41EA-1527-BC9248C3BF25}"/>
              </a:ext>
            </a:extLst>
          </p:cNvPr>
          <p:cNvSpPr>
            <a:spLocks noGrp="1"/>
          </p:cNvSpPr>
          <p:nvPr>
            <p:ph type="title"/>
          </p:nvPr>
        </p:nvSpPr>
        <p:spPr/>
        <p:txBody>
          <a:bodyPr/>
          <a:lstStyle/>
          <a:p>
            <a:r>
              <a:rPr lang="da-DK" dirty="0"/>
              <a:t>Sådan gør du – Foreløbig fintælling – Holdleder/-assistent</a:t>
            </a:r>
          </a:p>
        </p:txBody>
      </p:sp>
      <p:sp>
        <p:nvSpPr>
          <p:cNvPr id="3" name="Pladsholder til indhold 2">
            <a:extLst>
              <a:ext uri="{FF2B5EF4-FFF2-40B4-BE49-F238E27FC236}">
                <a16:creationId xmlns:a16="http://schemas.microsoft.com/office/drawing/2014/main" id="{4F7EB775-D12C-9533-333D-381DD33D037F}"/>
              </a:ext>
            </a:extLst>
          </p:cNvPr>
          <p:cNvSpPr>
            <a:spLocks noGrp="1"/>
          </p:cNvSpPr>
          <p:nvPr>
            <p:ph idx="1"/>
          </p:nvPr>
        </p:nvSpPr>
        <p:spPr>
          <a:xfrm>
            <a:off x="619103" y="1484784"/>
            <a:ext cx="10901916" cy="4776575"/>
          </a:xfrm>
        </p:spPr>
        <p:txBody>
          <a:bodyPr/>
          <a:lstStyle/>
          <a:p>
            <a:pPr marL="457200" indent="-457200">
              <a:buFont typeface="+mj-lt"/>
              <a:buAutoNum type="arabicPeriod"/>
            </a:pPr>
            <a:r>
              <a:rPr lang="da-DK" dirty="0"/>
              <a:t>Nu er du klar til af begynde den foreløbige fintælling. Vælg afstemningssted og tast ”Start optælling”. </a:t>
            </a:r>
          </a:p>
          <a:p>
            <a:pPr marL="457200" indent="-457200">
              <a:buFont typeface="+mj-lt"/>
              <a:buAutoNum type="arabicPeriod"/>
            </a:pPr>
            <a:r>
              <a:rPr lang="da-DK" dirty="0"/>
              <a:t>Foretag optælling på kandidater for henholdsvis fremmøde- og brevstemmer for KB-valg. </a:t>
            </a:r>
          </a:p>
          <a:p>
            <a:pPr marL="457200" indent="-457200">
              <a:buFont typeface="+mj-lt"/>
              <a:buAutoNum type="arabicPeriod"/>
            </a:pPr>
            <a:r>
              <a:rPr lang="da-DK" dirty="0"/>
              <a:t>Indtast gyldige stemmer for henholdsvis fremmøde- og brevstemmer. Indtast derefter ugyldige stemmer for henholdsvis fremmøde- og brevstemmer for KB-valg. </a:t>
            </a:r>
          </a:p>
          <a:p>
            <a:pPr marL="457200" indent="-457200">
              <a:buFont typeface="+mj-lt"/>
              <a:buAutoNum type="arabicPeriod"/>
            </a:pPr>
            <a:r>
              <a:rPr lang="da-DK" dirty="0"/>
              <a:t>Når I er tilfredse med optællingen skal i sende til godkendelse ved at trykke på knappen ”send til godkendelse” og send SMS til 20316764. </a:t>
            </a:r>
          </a:p>
          <a:p>
            <a:pPr marL="457200" indent="-457200">
              <a:buFont typeface="+mj-lt"/>
              <a:buAutoNum type="arabicPeriod"/>
            </a:pPr>
            <a:r>
              <a:rPr lang="da-DK" dirty="0"/>
              <a:t>Når jeres optælling er godkendt, kan I gå hjem og sove lidt, før der skal fintælles færdigt på stadion. </a:t>
            </a:r>
          </a:p>
          <a:p>
            <a:pPr marL="457200" indent="-457200">
              <a:buFont typeface="+mj-lt"/>
              <a:buAutoNum type="arabicPeriod"/>
            </a:pPr>
            <a:endParaRPr lang="da-DK" dirty="0"/>
          </a:p>
        </p:txBody>
      </p:sp>
      <p:sp>
        <p:nvSpPr>
          <p:cNvPr id="4" name="AutoShape 2" descr="Eksempelvisning af placering af knapperne ´Hent afstemningsbog´, ´Start optælling´, ´Send til godkendelse´, ´Godkend´, ´Frigiv optælling´ og ´Lav omtællling´. ">
            <a:extLst>
              <a:ext uri="{FF2B5EF4-FFF2-40B4-BE49-F238E27FC236}">
                <a16:creationId xmlns:a16="http://schemas.microsoft.com/office/drawing/2014/main" id="{29990825-ADDE-6A41-7572-A217CF9CCDED}"/>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a-DK"/>
          </a:p>
        </p:txBody>
      </p:sp>
    </p:spTree>
    <p:extLst>
      <p:ext uri="{BB962C8B-B14F-4D97-AF65-F5344CB8AC3E}">
        <p14:creationId xmlns:p14="http://schemas.microsoft.com/office/powerpoint/2010/main" val="504214963"/>
      </p:ext>
    </p:extLst>
  </p:cSld>
  <p:clrMapOvr>
    <a:masterClrMapping/>
  </p:clrMapOvr>
</p:sld>
</file>

<file path=ppt/theme/theme1.xml><?xml version="1.0" encoding="utf-8"?>
<a:theme xmlns:a="http://schemas.openxmlformats.org/drawingml/2006/main" name="Albertslund Kommune">
  <a:themeElements>
    <a:clrScheme name="Brugerdefineret 1">
      <a:dk1>
        <a:srgbClr val="7F7F7F"/>
      </a:dk1>
      <a:lt1>
        <a:srgbClr val="FFFFFF"/>
      </a:lt1>
      <a:dk2>
        <a:srgbClr val="000000"/>
      </a:dk2>
      <a:lt2>
        <a:srgbClr val="034EA2"/>
      </a:lt2>
      <a:accent1>
        <a:srgbClr val="034EA2"/>
      </a:accent1>
      <a:accent2>
        <a:srgbClr val="77B6FC"/>
      </a:accent2>
      <a:accent3>
        <a:srgbClr val="3391FB"/>
      </a:accent3>
      <a:accent4>
        <a:srgbClr val="023A79"/>
      </a:accent4>
      <a:accent5>
        <a:srgbClr val="012751"/>
      </a:accent5>
      <a:accent6>
        <a:srgbClr val="7F7F7F"/>
      </a:accent6>
      <a:hlink>
        <a:srgbClr val="034EA2"/>
      </a:hlink>
      <a:folHlink>
        <a:srgbClr val="77B6FC"/>
      </a:folHlink>
    </a:clrScheme>
    <a:fontScheme name="Albertslund">
      <a:majorFont>
        <a:latin typeface="Open Sans"/>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1"/>
          </a:solidFill>
        </a:ln>
      </a:spPr>
      <a:bodyPr rtlCol="0" anchor="ctr"/>
      <a:lstStyle>
        <a:defPPr algn="ctr">
          <a:defRPr i="1"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i="1" dirty="0" err="1" smtClean="0">
            <a:latin typeface="+mn-lt"/>
          </a:defRPr>
        </a:defPPr>
      </a:lstStyle>
    </a:txDef>
  </a:objectDefaults>
  <a:extraClrSchemeLst/>
  <a:extLst>
    <a:ext uri="{05A4C25C-085E-4340-85A3-A5531E510DB2}">
      <thm15:themeFamily xmlns:thm15="http://schemas.microsoft.com/office/thememl/2012/main" name="Præsentation17" id="{27B0BAAF-1622-4291-991B-77198F4154F2}" vid="{414D9200-33C2-4458-A02C-D922CF26B71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0ff0dfcd-e199-4830-9736-85c1fa50cdf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7E592555DF3184A84DDD85FEEF3FDFF" ma:contentTypeVersion="12" ma:contentTypeDescription="Create a new document." ma:contentTypeScope="" ma:versionID="4518cc33a6a573b601a5ad3b67f835b0">
  <xsd:schema xmlns:xsd="http://www.w3.org/2001/XMLSchema" xmlns:xs="http://www.w3.org/2001/XMLSchema" xmlns:p="http://schemas.microsoft.com/office/2006/metadata/properties" xmlns:ns3="0ff0dfcd-e199-4830-9736-85c1fa50cdfc" targetNamespace="http://schemas.microsoft.com/office/2006/metadata/properties" ma:root="true" ma:fieldsID="a3df32e0a6ad14b60c9238b01ced6a3f" ns3:_="">
    <xsd:import namespace="0ff0dfcd-e199-4830-9736-85c1fa50cdfc"/>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GenerationTime" minOccurs="0"/>
                <xsd:element ref="ns3:MediaServiceEventHashCode" minOccurs="0"/>
                <xsd:element ref="ns3:_activity" minOccurs="0"/>
                <xsd:element ref="ns3:MediaServiceOCR"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f0dfcd-e199-4830-9736-85c1fa50cdfc"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57EF40-9014-40B2-92C4-5E6F1819A724}">
  <ds:schemaRefs>
    <ds:schemaRef ds:uri="http://schemas.microsoft.com/sharepoint/v3/contenttype/forms"/>
  </ds:schemaRefs>
</ds:datastoreItem>
</file>

<file path=customXml/itemProps2.xml><?xml version="1.0" encoding="utf-8"?>
<ds:datastoreItem xmlns:ds="http://schemas.openxmlformats.org/officeDocument/2006/customXml" ds:itemID="{B462C8F2-18CC-4C90-ADCB-6C46FF1139C8}">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0ff0dfcd-e199-4830-9736-85c1fa50cdfc"/>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C1994655-4E31-44CF-B0D2-12E4DCBC70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f0dfcd-e199-4830-9736-85c1fa50cd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01_blaa_19_6</Template>
  <TotalTime>400</TotalTime>
  <Words>694</Words>
  <Application>Microsoft Office PowerPoint</Application>
  <PresentationFormat>Widescreen</PresentationFormat>
  <Paragraphs>42</Paragraphs>
  <Slides>5</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5</vt:i4>
      </vt:variant>
    </vt:vector>
  </HeadingPairs>
  <TitlesOfParts>
    <vt:vector size="10" baseType="lpstr">
      <vt:lpstr>Arial Unicode MS</vt:lpstr>
      <vt:lpstr>Arial</vt:lpstr>
      <vt:lpstr>Open Sans</vt:lpstr>
      <vt:lpstr>Georgia</vt:lpstr>
      <vt:lpstr>Albertslund Kommune</vt:lpstr>
      <vt:lpstr>Sådan gør du – Brevstemmegennemgang – i Valg-Central</vt:lpstr>
      <vt:lpstr>Sådan gør du – Valgdag - Holdleder/-assistent</vt:lpstr>
      <vt:lpstr>Sådan gør du - Valgbord</vt:lpstr>
      <vt:lpstr>Sådan gør du – Foreløbig optælling – Holdleder/-assistent</vt:lpstr>
      <vt:lpstr>Sådan gør du – Foreløbig fintælling – Holdleder/-assistent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Morten Michaelsen</dc:creator>
  <cp:lastModifiedBy>Morten Michaelsen</cp:lastModifiedBy>
  <cp:revision>1</cp:revision>
  <dcterms:created xsi:type="dcterms:W3CDTF">2025-10-29T13:45:05Z</dcterms:created>
  <dcterms:modified xsi:type="dcterms:W3CDTF">2025-11-10T11:55:23Z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ContentTypeId">
    <vt:lpwstr>0x01010077E592555DF3184A84DDD85FEEF3FDFF</vt:lpwstr>
  </property>
</Properties>
</file>