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788" r:id="rId4"/>
  </p:sldMasterIdLst>
  <p:notesMasterIdLst>
    <p:notesMasterId r:id="rId6"/>
  </p:notesMasterIdLst>
  <p:sldIdLst>
    <p:sldId id="259" r:id="rId5"/>
  </p:sldIdLst>
  <p:sldSz cx="9144000" cy="6858000" type="screen4x3"/>
  <p:notesSz cx="6858000" cy="9144000"/>
  <p:embeddedFontLst>
    <p:embeddedFont>
      <p:font typeface="Arial Unicode MS" panose="020B0604020202020204" pitchFamily="34" charset="-128"/>
      <p:regular r:id="rId7"/>
    </p:embeddedFont>
    <p:embeddedFont>
      <p:font typeface="Georgia" panose="02040502050405020303" pitchFamily="18" charset="0"/>
      <p:regular r:id="rId8"/>
      <p:bold r:id="rId9"/>
      <p:italic r:id="rId10"/>
      <p:boldItalic r:id="rId11"/>
    </p:embeddedFont>
  </p:embeddedFont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>
          <p15:clr>
            <a:srgbClr val="A4A3A4"/>
          </p15:clr>
        </p15:guide>
        <p15:guide id="2" orient="horz" pos="3929">
          <p15:clr>
            <a:srgbClr val="A4A3A4"/>
          </p15:clr>
        </p15:guide>
        <p15:guide id="3" orient="horz" pos="368">
          <p15:clr>
            <a:srgbClr val="A4A3A4"/>
          </p15:clr>
        </p15:guide>
        <p15:guide id="4" orient="horz" pos="2560">
          <p15:clr>
            <a:srgbClr val="A4A3A4"/>
          </p15:clr>
        </p15:guide>
        <p15:guide id="5" orient="horz" pos="2441">
          <p15:clr>
            <a:srgbClr val="A4A3A4"/>
          </p15:clr>
        </p15:guide>
        <p15:guide id="6" orient="horz" pos="96">
          <p15:clr>
            <a:srgbClr val="A4A3A4"/>
          </p15:clr>
        </p15:guide>
        <p15:guide id="7" orient="horz" pos="4133">
          <p15:clr>
            <a:srgbClr val="A4A3A4"/>
          </p15:clr>
        </p15:guide>
        <p15:guide id="8" orient="horz" pos="28" userDrawn="1">
          <p15:clr>
            <a:srgbClr val="A4A3A4"/>
          </p15:clr>
        </p15:guide>
        <p15:guide id="9" pos="317">
          <p15:clr>
            <a:srgbClr val="A4A3A4"/>
          </p15:clr>
        </p15:guide>
        <p15:guide id="10" pos="5443">
          <p15:clr>
            <a:srgbClr val="A4A3A4"/>
          </p15:clr>
        </p15:guide>
        <p15:guide id="11" pos="2821">
          <p15:clr>
            <a:srgbClr val="A4A3A4"/>
          </p15:clr>
        </p15:guide>
        <p15:guide id="12" pos="2939">
          <p15:clr>
            <a:srgbClr val="A4A3A4"/>
          </p15:clr>
        </p15:guide>
        <p15:guide id="13" pos="105">
          <p15:clr>
            <a:srgbClr val="A4A3A4"/>
          </p15:clr>
        </p15:guide>
        <p15:guide id="14" pos="56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008C"/>
    <a:srgbClr val="7F7F7F"/>
    <a:srgbClr val="FFDD00"/>
    <a:srgbClr val="BF1F24"/>
    <a:srgbClr val="F7931C"/>
    <a:srgbClr val="7ACC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C9EDE5-AB77-4AEB-8FD2-61DA47BF3758}" v="15" dt="2025-03-25T08:24:13.864"/>
    <p1510:client id="{5D0AB47E-A9BB-467A-AA6B-E5EFE0B03F5B}" v="3" dt="2025-03-25T08:26:58.368"/>
  </p1510:revLst>
</p1510:revInfo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ema til typografi 1 - Markerin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Lyst layout 1 - Markering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yst layout 2 - Markering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howGuides="1">
      <p:cViewPr varScale="1">
        <p:scale>
          <a:sx n="102" d="100"/>
          <a:sy n="102" d="100"/>
        </p:scale>
        <p:origin x="1860" y="318"/>
      </p:cViewPr>
      <p:guideLst>
        <p:guide orient="horz" pos="1071"/>
        <p:guide orient="horz" pos="3929"/>
        <p:guide orient="horz" pos="368"/>
        <p:guide orient="horz" pos="2560"/>
        <p:guide orient="horz" pos="2441"/>
        <p:guide orient="horz" pos="96"/>
        <p:guide orient="horz" pos="4133"/>
        <p:guide orient="horz" pos="28"/>
        <p:guide pos="317"/>
        <p:guide pos="5443"/>
        <p:guide pos="2821"/>
        <p:guide pos="2939"/>
        <p:guide pos="105"/>
        <p:guide pos="565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2.fntdata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font" Target="fonts/font1.fntdata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font" Target="fonts/font5.fntdata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font" Target="fonts/font4.fntdata"/><Relationship Id="rId4" Type="http://schemas.openxmlformats.org/officeDocument/2006/relationships/slideMaster" Target="slideMasters/slideMaster1.xml"/><Relationship Id="rId9" Type="http://schemas.openxmlformats.org/officeDocument/2006/relationships/font" Target="fonts/font3.fntdata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anette Kilberg Møller" userId="S::ejn@albertslund.dk::0482dc5c-9cbb-44a6-816f-5ef6b22c1b2c" providerId="AD" clId="Web-{19D0D40A-0203-A9C6-F3AC-B96FF5984BF8}"/>
    <pc:docChg chg="addSld delSld modSld">
      <pc:chgData name="Jeanette Kilberg Møller" userId="S::ejn@albertslund.dk::0482dc5c-9cbb-44a6-816f-5ef6b22c1b2c" providerId="AD" clId="Web-{19D0D40A-0203-A9C6-F3AC-B96FF5984BF8}" dt="2025-03-17T09:35:56.562" v="185" actId="1076"/>
      <pc:docMkLst>
        <pc:docMk/>
      </pc:docMkLst>
      <pc:sldChg chg="modSp">
        <pc:chgData name="Jeanette Kilberg Møller" userId="S::ejn@albertslund.dk::0482dc5c-9cbb-44a6-816f-5ef6b22c1b2c" providerId="AD" clId="Web-{19D0D40A-0203-A9C6-F3AC-B96FF5984BF8}" dt="2025-03-17T09:32:48.951" v="149" actId="1076"/>
        <pc:sldMkLst>
          <pc:docMk/>
          <pc:sldMk cId="2775169038" sldId="259"/>
        </pc:sldMkLst>
        <pc:spChg chg="mod">
          <ac:chgData name="Jeanette Kilberg Møller" userId="S::ejn@albertslund.dk::0482dc5c-9cbb-44a6-816f-5ef6b22c1b2c" providerId="AD" clId="Web-{19D0D40A-0203-A9C6-F3AC-B96FF5984BF8}" dt="2025-03-17T09:32:48.123" v="113" actId="1076"/>
          <ac:spMkLst>
            <pc:docMk/>
            <pc:sldMk cId="2775169038" sldId="259"/>
            <ac:spMk id="2" creationId="{F0E7DBFE-8C79-C58A-1A94-7C9A9381401B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139" v="114" actId="1076"/>
          <ac:spMkLst>
            <pc:docMk/>
            <pc:sldMk cId="2775169038" sldId="259"/>
            <ac:spMk id="3" creationId="{8BA642B0-2A65-0DB2-B793-263DEEB8B5B9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170" v="115" actId="1076"/>
          <ac:spMkLst>
            <pc:docMk/>
            <pc:sldMk cId="2775169038" sldId="259"/>
            <ac:spMk id="4" creationId="{AB67438F-4196-2579-A39B-BB2C7574F2E7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186" v="116" actId="1076"/>
          <ac:spMkLst>
            <pc:docMk/>
            <pc:sldMk cId="2775169038" sldId="259"/>
            <ac:spMk id="5" creationId="{7F35ADB8-C663-70D8-2146-A9FA92F25D6D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201" v="117" actId="1076"/>
          <ac:spMkLst>
            <pc:docMk/>
            <pc:sldMk cId="2775169038" sldId="259"/>
            <ac:spMk id="6" creationId="{8B40761A-3B9F-2B02-D6DF-FE98B9BBB1F0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233" v="118" actId="1076"/>
          <ac:spMkLst>
            <pc:docMk/>
            <pc:sldMk cId="2775169038" sldId="259"/>
            <ac:spMk id="7" creationId="{3CAEEA85-11E1-4BDB-1209-53E65F548E91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248" v="119" actId="1076"/>
          <ac:spMkLst>
            <pc:docMk/>
            <pc:sldMk cId="2775169038" sldId="259"/>
            <ac:spMk id="8" creationId="{CBDA1D60-9255-F656-8E4F-143E284630A7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279" v="120" actId="1076"/>
          <ac:spMkLst>
            <pc:docMk/>
            <pc:sldMk cId="2775169038" sldId="259"/>
            <ac:spMk id="9" creationId="{888DBDD9-3D50-9F78-FF27-19706C46633F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311" v="121" actId="1076"/>
          <ac:spMkLst>
            <pc:docMk/>
            <pc:sldMk cId="2775169038" sldId="259"/>
            <ac:spMk id="10" creationId="{65570EA1-D076-205B-1711-190CC526D3BC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326" v="122" actId="1076"/>
          <ac:spMkLst>
            <pc:docMk/>
            <pc:sldMk cId="2775169038" sldId="259"/>
            <ac:spMk id="11" creationId="{1E4EAEA1-A58B-5542-FAD8-85D15D708373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358" v="123" actId="1076"/>
          <ac:spMkLst>
            <pc:docMk/>
            <pc:sldMk cId="2775169038" sldId="259"/>
            <ac:spMk id="12" creationId="{51AC445D-F670-A360-D22E-693BAF7017BC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373" v="124" actId="1076"/>
          <ac:spMkLst>
            <pc:docMk/>
            <pc:sldMk cId="2775169038" sldId="259"/>
            <ac:spMk id="13" creationId="{8A2C5DAA-623B-FC16-EB8D-72DF3F4729F3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483" v="129" actId="1076"/>
          <ac:spMkLst>
            <pc:docMk/>
            <pc:sldMk cId="2775169038" sldId="259"/>
            <ac:spMk id="18" creationId="{B40F3E41-3456-4B4A-F049-A4F8176573CB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498" v="130" actId="1076"/>
          <ac:spMkLst>
            <pc:docMk/>
            <pc:sldMk cId="2775169038" sldId="259"/>
            <ac:spMk id="19" creationId="{497C235F-539B-B91B-3DDB-9354FFE9F000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545" v="132" actId="1076"/>
          <ac:spMkLst>
            <pc:docMk/>
            <pc:sldMk cId="2775169038" sldId="259"/>
            <ac:spMk id="21" creationId="{DC753647-FE94-E85C-4CB5-BAB40F48C129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576" v="133" actId="1076"/>
          <ac:spMkLst>
            <pc:docMk/>
            <pc:sldMk cId="2775169038" sldId="259"/>
            <ac:spMk id="22" creationId="{C3447533-01B3-8BAB-CEE1-CAA2E139498D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623" v="134" actId="1076"/>
          <ac:spMkLst>
            <pc:docMk/>
            <pc:sldMk cId="2775169038" sldId="259"/>
            <ac:spMk id="23" creationId="{304C75BB-A531-07B7-4EB7-B48B7EAB046C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654" v="135" actId="1076"/>
          <ac:spMkLst>
            <pc:docMk/>
            <pc:sldMk cId="2775169038" sldId="259"/>
            <ac:spMk id="24" creationId="{D0AB9FE6-9DFF-C8D9-909C-79D04029538E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670" v="136" actId="1076"/>
          <ac:spMkLst>
            <pc:docMk/>
            <pc:sldMk cId="2775169038" sldId="259"/>
            <ac:spMk id="25" creationId="{76A2EEB7-D7CF-B974-295D-02C16441AD7B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701" v="137" actId="1076"/>
          <ac:spMkLst>
            <pc:docMk/>
            <pc:sldMk cId="2775169038" sldId="259"/>
            <ac:spMk id="26" creationId="{C20EE584-35BE-DB5F-5867-19D132E3B5FA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717" v="138" actId="1076"/>
          <ac:spMkLst>
            <pc:docMk/>
            <pc:sldMk cId="2775169038" sldId="259"/>
            <ac:spMk id="27" creationId="{5257FD91-0D81-094C-B639-C4A7F33E07F5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733" v="139" actId="1076"/>
          <ac:spMkLst>
            <pc:docMk/>
            <pc:sldMk cId="2775169038" sldId="259"/>
            <ac:spMk id="28" creationId="{D9DD8654-E23D-E46E-421F-479504AFD10B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764" v="140" actId="1076"/>
          <ac:spMkLst>
            <pc:docMk/>
            <pc:sldMk cId="2775169038" sldId="259"/>
            <ac:spMk id="29" creationId="{1886046E-D0A4-1841-A016-4AAD61713BB3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780" v="141" actId="1076"/>
          <ac:spMkLst>
            <pc:docMk/>
            <pc:sldMk cId="2775169038" sldId="259"/>
            <ac:spMk id="30" creationId="{F19EA58E-E5D6-6686-5CB8-0351EEEEF05A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795" v="142" actId="1076"/>
          <ac:spMkLst>
            <pc:docMk/>
            <pc:sldMk cId="2775169038" sldId="259"/>
            <ac:spMk id="31" creationId="{B40798ED-33CB-03E6-2B4C-5CB3CFDCF0E3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826" v="143" actId="1076"/>
          <ac:spMkLst>
            <pc:docMk/>
            <pc:sldMk cId="2775169038" sldId="259"/>
            <ac:spMk id="32" creationId="{5F62BAAF-ECBD-8F85-31B5-D1132C0ABEF4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842" v="144" actId="1076"/>
          <ac:spMkLst>
            <pc:docMk/>
            <pc:sldMk cId="2775169038" sldId="259"/>
            <ac:spMk id="33" creationId="{4EF30322-1944-4E07-B6CA-C34101177F1A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858" v="145" actId="1076"/>
          <ac:spMkLst>
            <pc:docMk/>
            <pc:sldMk cId="2775169038" sldId="259"/>
            <ac:spMk id="34" creationId="{9BA4368C-E26E-C99D-21CD-6951AE612BA0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889" v="146" actId="1076"/>
          <ac:spMkLst>
            <pc:docMk/>
            <pc:sldMk cId="2775169038" sldId="259"/>
            <ac:spMk id="35" creationId="{F44D14DB-E230-3B3D-6A69-7FFADDC193C3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905" v="147" actId="1076"/>
          <ac:spMkLst>
            <pc:docMk/>
            <pc:sldMk cId="2775169038" sldId="259"/>
            <ac:spMk id="36" creationId="{3B48E60D-BE36-9928-D140-24065A9FAE09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920" v="148" actId="1076"/>
          <ac:spMkLst>
            <pc:docMk/>
            <pc:sldMk cId="2775169038" sldId="259"/>
            <ac:spMk id="37" creationId="{EA0C17D3-2427-F019-5266-0DC8DEDF1C69}"/>
          </ac:spMkLst>
        </pc:spChg>
        <pc:spChg chg="mod">
          <ac:chgData name="Jeanette Kilberg Møller" userId="S::ejn@albertslund.dk::0482dc5c-9cbb-44a6-816f-5ef6b22c1b2c" providerId="AD" clId="Web-{19D0D40A-0203-A9C6-F3AC-B96FF5984BF8}" dt="2025-03-17T09:32:48.951" v="149" actId="1076"/>
          <ac:spMkLst>
            <pc:docMk/>
            <pc:sldMk cId="2775169038" sldId="259"/>
            <ac:spMk id="38" creationId="{77F1F6DF-E9D9-EBD2-7210-C81844A07D4B}"/>
          </ac:spMkLst>
        </pc:spChg>
        <pc:picChg chg="mod">
          <ac:chgData name="Jeanette Kilberg Møller" userId="S::ejn@albertslund.dk::0482dc5c-9cbb-44a6-816f-5ef6b22c1b2c" providerId="AD" clId="Web-{19D0D40A-0203-A9C6-F3AC-B96FF5984BF8}" dt="2025-03-17T09:32:48.404" v="125" actId="1076"/>
          <ac:picMkLst>
            <pc:docMk/>
            <pc:sldMk cId="2775169038" sldId="259"/>
            <ac:picMk id="14" creationId="{9B13A35D-BC92-FF7B-3AA2-25DCCDF60C7A}"/>
          </ac:picMkLst>
        </pc:picChg>
        <pc:picChg chg="mod">
          <ac:chgData name="Jeanette Kilberg Møller" userId="S::ejn@albertslund.dk::0482dc5c-9cbb-44a6-816f-5ef6b22c1b2c" providerId="AD" clId="Web-{19D0D40A-0203-A9C6-F3AC-B96FF5984BF8}" dt="2025-03-17T09:32:48.420" v="126" actId="1076"/>
          <ac:picMkLst>
            <pc:docMk/>
            <pc:sldMk cId="2775169038" sldId="259"/>
            <ac:picMk id="15" creationId="{2ACB7C5D-0A26-6E84-1722-3E3F5A7374FC}"/>
          </ac:picMkLst>
        </pc:picChg>
        <pc:picChg chg="mod">
          <ac:chgData name="Jeanette Kilberg Møller" userId="S::ejn@albertslund.dk::0482dc5c-9cbb-44a6-816f-5ef6b22c1b2c" providerId="AD" clId="Web-{19D0D40A-0203-A9C6-F3AC-B96FF5984BF8}" dt="2025-03-17T09:32:48.436" v="127" actId="1076"/>
          <ac:picMkLst>
            <pc:docMk/>
            <pc:sldMk cId="2775169038" sldId="259"/>
            <ac:picMk id="16" creationId="{530A9AA3-A791-15A6-403A-86F4133C19D0}"/>
          </ac:picMkLst>
        </pc:picChg>
        <pc:picChg chg="mod">
          <ac:chgData name="Jeanette Kilberg Møller" userId="S::ejn@albertslund.dk::0482dc5c-9cbb-44a6-816f-5ef6b22c1b2c" providerId="AD" clId="Web-{19D0D40A-0203-A9C6-F3AC-B96FF5984BF8}" dt="2025-03-17T09:32:48.451" v="128" actId="1076"/>
          <ac:picMkLst>
            <pc:docMk/>
            <pc:sldMk cId="2775169038" sldId="259"/>
            <ac:picMk id="17" creationId="{5CA13F70-FE22-E328-8F7F-CE84B6DA2387}"/>
          </ac:picMkLst>
        </pc:picChg>
        <pc:picChg chg="mod">
          <ac:chgData name="Jeanette Kilberg Møller" userId="S::ejn@albertslund.dk::0482dc5c-9cbb-44a6-816f-5ef6b22c1b2c" providerId="AD" clId="Web-{19D0D40A-0203-A9C6-F3AC-B96FF5984BF8}" dt="2025-03-17T09:32:48.529" v="131" actId="1076"/>
          <ac:picMkLst>
            <pc:docMk/>
            <pc:sldMk cId="2775169038" sldId="259"/>
            <ac:picMk id="20" creationId="{F10C5887-4968-D15E-6C2A-DE3DE78EF5C0}"/>
          </ac:picMkLst>
        </pc:picChg>
      </pc:sldChg>
      <pc:sldChg chg="modSp">
        <pc:chgData name="Jeanette Kilberg Møller" userId="S::ejn@albertslund.dk::0482dc5c-9cbb-44a6-816f-5ef6b22c1b2c" providerId="AD" clId="Web-{19D0D40A-0203-A9C6-F3AC-B96FF5984BF8}" dt="2025-03-17T09:35:56.562" v="185" actId="1076"/>
        <pc:sldMkLst>
          <pc:docMk/>
          <pc:sldMk cId="699549515" sldId="263"/>
        </pc:sldMkLst>
        <pc:graphicFrameChg chg="mod modGraphic">
          <ac:chgData name="Jeanette Kilberg Møller" userId="S::ejn@albertslund.dk::0482dc5c-9cbb-44a6-816f-5ef6b22c1b2c" providerId="AD" clId="Web-{19D0D40A-0203-A9C6-F3AC-B96FF5984BF8}" dt="2025-03-17T09:35:56.562" v="185" actId="1076"/>
          <ac:graphicFrameMkLst>
            <pc:docMk/>
            <pc:sldMk cId="699549515" sldId="263"/>
            <ac:graphicFrameMk id="2" creationId="{7F6E1090-8C8C-8711-18F2-7A209880E11F}"/>
          </ac:graphicFrameMkLst>
        </pc:graphicFrameChg>
      </pc:sldChg>
      <pc:sldChg chg="modSp del">
        <pc:chgData name="Jeanette Kilberg Møller" userId="S::ejn@albertslund.dk::0482dc5c-9cbb-44a6-816f-5ef6b22c1b2c" providerId="AD" clId="Web-{19D0D40A-0203-A9C6-F3AC-B96FF5984BF8}" dt="2025-03-17T09:34:49.546" v="151"/>
        <pc:sldMkLst>
          <pc:docMk/>
          <pc:sldMk cId="1208694371" sldId="264"/>
        </pc:sldMkLst>
        <pc:graphicFrameChg chg="modGraphic">
          <ac:chgData name="Jeanette Kilberg Møller" userId="S::ejn@albertslund.dk::0482dc5c-9cbb-44a6-816f-5ef6b22c1b2c" providerId="AD" clId="Web-{19D0D40A-0203-A9C6-F3AC-B96FF5984BF8}" dt="2025-03-17T09:07:05.646" v="4"/>
          <ac:graphicFrameMkLst>
            <pc:docMk/>
            <pc:sldMk cId="1208694371" sldId="264"/>
            <ac:graphicFrameMk id="2" creationId="{9FEEFE5D-2C09-EF63-BF3A-E2FE582E15D8}"/>
          </ac:graphicFrameMkLst>
        </pc:graphicFrameChg>
      </pc:sldChg>
      <pc:sldChg chg="addSp delSp modSp new del">
        <pc:chgData name="Jeanette Kilberg Møller" userId="S::ejn@albertslund.dk::0482dc5c-9cbb-44a6-816f-5ef6b22c1b2c" providerId="AD" clId="Web-{19D0D40A-0203-A9C6-F3AC-B96FF5984BF8}" dt="2025-03-17T09:07:47.724" v="8"/>
        <pc:sldMkLst>
          <pc:docMk/>
          <pc:sldMk cId="348333349" sldId="266"/>
        </pc:sldMkLst>
        <pc:graphicFrameChg chg="add del mod">
          <ac:chgData name="Jeanette Kilberg Møller" userId="S::ejn@albertslund.dk::0482dc5c-9cbb-44a6-816f-5ef6b22c1b2c" providerId="AD" clId="Web-{19D0D40A-0203-A9C6-F3AC-B96FF5984BF8}" dt="2025-03-17T09:07:45.302" v="7"/>
          <ac:graphicFrameMkLst>
            <pc:docMk/>
            <pc:sldMk cId="348333349" sldId="266"/>
            <ac:graphicFrameMk id="3" creationId="{4EC144A7-ABED-9B29-152E-A0D556F8F2BE}"/>
          </ac:graphicFrameMkLst>
        </pc:graphicFrameChg>
      </pc:sldChg>
      <pc:sldChg chg="addSp delSp modSp new">
        <pc:chgData name="Jeanette Kilberg Møller" userId="S::ejn@albertslund.dk::0482dc5c-9cbb-44a6-816f-5ef6b22c1b2c" providerId="AD" clId="Web-{19D0D40A-0203-A9C6-F3AC-B96FF5984BF8}" dt="2025-03-17T09:35:24.155" v="181"/>
        <pc:sldMkLst>
          <pc:docMk/>
          <pc:sldMk cId="3341138694" sldId="266"/>
        </pc:sldMkLst>
        <pc:graphicFrameChg chg="add del mod modGraphic">
          <ac:chgData name="Jeanette Kilberg Møller" userId="S::ejn@albertslund.dk::0482dc5c-9cbb-44a6-816f-5ef6b22c1b2c" providerId="AD" clId="Web-{19D0D40A-0203-A9C6-F3AC-B96FF5984BF8}" dt="2025-03-17T09:21:05.666" v="78"/>
          <ac:graphicFrameMkLst>
            <pc:docMk/>
            <pc:sldMk cId="3341138694" sldId="266"/>
            <ac:graphicFrameMk id="3" creationId="{F7E93786-A5FA-302F-4157-9DCFBD9A8C57}"/>
          </ac:graphicFrameMkLst>
        </pc:graphicFrameChg>
        <pc:graphicFrameChg chg="add mod modGraphic">
          <ac:chgData name="Jeanette Kilberg Møller" userId="S::ejn@albertslund.dk::0482dc5c-9cbb-44a6-816f-5ef6b22c1b2c" providerId="AD" clId="Web-{19D0D40A-0203-A9C6-F3AC-B96FF5984BF8}" dt="2025-03-17T09:35:24.155" v="181"/>
          <ac:graphicFrameMkLst>
            <pc:docMk/>
            <pc:sldMk cId="3341138694" sldId="266"/>
            <ac:graphicFrameMk id="5" creationId="{6B389BD3-03D9-A39A-4793-47AA04B4CAC5}"/>
          </ac:graphicFrameMkLst>
        </pc:graphicFrameChg>
      </pc:sldChg>
    </pc:docChg>
  </pc:docChgLst>
  <pc:docChgLst>
    <pc:chgData name="Birgitte Lund" userId="2ca2c67b-d3f5-435c-b7e4-87bf579731c9" providerId="ADAL" clId="{1B524F17-ADC5-49E3-8D8E-6DC77D75D21F}"/>
    <pc:docChg chg="undo custSel addSld delSld modSld">
      <pc:chgData name="Birgitte Lund" userId="2ca2c67b-d3f5-435c-b7e4-87bf579731c9" providerId="ADAL" clId="{1B524F17-ADC5-49E3-8D8E-6DC77D75D21F}" dt="2025-03-17T09:38:56.330" v="392" actId="20577"/>
      <pc:docMkLst>
        <pc:docMk/>
      </pc:docMkLst>
      <pc:sldChg chg="delSp modSp del mod">
        <pc:chgData name="Birgitte Lund" userId="2ca2c67b-d3f5-435c-b7e4-87bf579731c9" providerId="ADAL" clId="{1B524F17-ADC5-49E3-8D8E-6DC77D75D21F}" dt="2025-03-17T08:46:25.266" v="23" actId="47"/>
        <pc:sldMkLst>
          <pc:docMk/>
          <pc:sldMk cId="546187665" sldId="258"/>
        </pc:sldMkLst>
        <pc:spChg chg="del">
          <ac:chgData name="Birgitte Lund" userId="2ca2c67b-d3f5-435c-b7e4-87bf579731c9" providerId="ADAL" clId="{1B524F17-ADC5-49E3-8D8E-6DC77D75D21F}" dt="2025-03-17T08:46:19.055" v="22" actId="21"/>
          <ac:spMkLst>
            <pc:docMk/>
            <pc:sldMk cId="546187665" sldId="258"/>
            <ac:spMk id="3" creationId="{56670D7B-3101-9B12-2641-948D939BF493}"/>
          </ac:spMkLst>
        </pc:spChg>
        <pc:graphicFrameChg chg="del mod modGraphic">
          <ac:chgData name="Birgitte Lund" userId="2ca2c67b-d3f5-435c-b7e4-87bf579731c9" providerId="ADAL" clId="{1B524F17-ADC5-49E3-8D8E-6DC77D75D21F}" dt="2025-03-17T08:46:19.055" v="22" actId="21"/>
          <ac:graphicFrameMkLst>
            <pc:docMk/>
            <pc:sldMk cId="546187665" sldId="258"/>
            <ac:graphicFrameMk id="2" creationId="{A582085C-B865-CFFA-400B-CC4981678BA6}"/>
          </ac:graphicFrameMkLst>
        </pc:graphicFrameChg>
        <pc:picChg chg="del">
          <ac:chgData name="Birgitte Lund" userId="2ca2c67b-d3f5-435c-b7e4-87bf579731c9" providerId="ADAL" clId="{1B524F17-ADC5-49E3-8D8E-6DC77D75D21F}" dt="2025-03-17T08:46:19.055" v="22" actId="21"/>
          <ac:picMkLst>
            <pc:docMk/>
            <pc:sldMk cId="546187665" sldId="258"/>
            <ac:picMk id="1026" creationId="{657AAD4E-85EE-0C03-4F1A-A794F39EDA7B}"/>
          </ac:picMkLst>
        </pc:picChg>
        <pc:picChg chg="del">
          <ac:chgData name="Birgitte Lund" userId="2ca2c67b-d3f5-435c-b7e4-87bf579731c9" providerId="ADAL" clId="{1B524F17-ADC5-49E3-8D8E-6DC77D75D21F}" dt="2025-03-17T08:46:19.055" v="22" actId="21"/>
          <ac:picMkLst>
            <pc:docMk/>
            <pc:sldMk cId="546187665" sldId="258"/>
            <ac:picMk id="1027" creationId="{E7DADA68-3F2F-5EC3-29D0-ED1F9C216F75}"/>
          </ac:picMkLst>
        </pc:picChg>
        <pc:picChg chg="del">
          <ac:chgData name="Birgitte Lund" userId="2ca2c67b-d3f5-435c-b7e4-87bf579731c9" providerId="ADAL" clId="{1B524F17-ADC5-49E3-8D8E-6DC77D75D21F}" dt="2025-03-17T08:46:19.055" v="22" actId="21"/>
          <ac:picMkLst>
            <pc:docMk/>
            <pc:sldMk cId="546187665" sldId="258"/>
            <ac:picMk id="1028" creationId="{AAD3BD55-A0F8-A205-0598-C783DEC21E2F}"/>
          </ac:picMkLst>
        </pc:picChg>
      </pc:sldChg>
      <pc:sldChg chg="addSp modSp new del mod">
        <pc:chgData name="Birgitte Lund" userId="2ca2c67b-d3f5-435c-b7e4-87bf579731c9" providerId="ADAL" clId="{1B524F17-ADC5-49E3-8D8E-6DC77D75D21F}" dt="2025-03-17T09:34:30.356" v="247" actId="47"/>
        <pc:sldMkLst>
          <pc:docMk/>
          <pc:sldMk cId="2539296478" sldId="265"/>
        </pc:sldMkLst>
        <pc:spChg chg="add mod">
          <ac:chgData name="Birgitte Lund" userId="2ca2c67b-d3f5-435c-b7e4-87bf579731c9" providerId="ADAL" clId="{1B524F17-ADC5-49E3-8D8E-6DC77D75D21F}" dt="2025-03-17T08:48:49.158" v="42" actId="20577"/>
          <ac:spMkLst>
            <pc:docMk/>
            <pc:sldMk cId="2539296478" sldId="265"/>
            <ac:spMk id="3" creationId="{56670D7B-3101-9B12-2641-948D939BF493}"/>
          </ac:spMkLst>
        </pc:spChg>
        <pc:graphicFrameChg chg="add mod modGraphic">
          <ac:chgData name="Birgitte Lund" userId="2ca2c67b-d3f5-435c-b7e4-87bf579731c9" providerId="ADAL" clId="{1B524F17-ADC5-49E3-8D8E-6DC77D75D21F}" dt="2025-03-17T08:47:38.808" v="29" actId="2161"/>
          <ac:graphicFrameMkLst>
            <pc:docMk/>
            <pc:sldMk cId="2539296478" sldId="265"/>
            <ac:graphicFrameMk id="2" creationId="{A582085C-B865-CFFA-400B-CC4981678BA6}"/>
          </ac:graphicFrameMkLst>
        </pc:graphicFrameChg>
        <pc:picChg chg="add mod">
          <ac:chgData name="Birgitte Lund" userId="2ca2c67b-d3f5-435c-b7e4-87bf579731c9" providerId="ADAL" clId="{1B524F17-ADC5-49E3-8D8E-6DC77D75D21F}" dt="2025-03-17T08:46:36.571" v="25"/>
          <ac:picMkLst>
            <pc:docMk/>
            <pc:sldMk cId="2539296478" sldId="265"/>
            <ac:picMk id="1026" creationId="{657AAD4E-85EE-0C03-4F1A-A794F39EDA7B}"/>
          </ac:picMkLst>
        </pc:picChg>
        <pc:picChg chg="add mod">
          <ac:chgData name="Birgitte Lund" userId="2ca2c67b-d3f5-435c-b7e4-87bf579731c9" providerId="ADAL" clId="{1B524F17-ADC5-49E3-8D8E-6DC77D75D21F}" dt="2025-03-17T08:46:36.571" v="25"/>
          <ac:picMkLst>
            <pc:docMk/>
            <pc:sldMk cId="2539296478" sldId="265"/>
            <ac:picMk id="1027" creationId="{E7DADA68-3F2F-5EC3-29D0-ED1F9C216F75}"/>
          </ac:picMkLst>
        </pc:picChg>
        <pc:picChg chg="add mod">
          <ac:chgData name="Birgitte Lund" userId="2ca2c67b-d3f5-435c-b7e4-87bf579731c9" providerId="ADAL" clId="{1B524F17-ADC5-49E3-8D8E-6DC77D75D21F}" dt="2025-03-17T08:46:36.571" v="25"/>
          <ac:picMkLst>
            <pc:docMk/>
            <pc:sldMk cId="2539296478" sldId="265"/>
            <ac:picMk id="1028" creationId="{AAD3BD55-A0F8-A205-0598-C783DEC21E2F}"/>
          </ac:picMkLst>
        </pc:picChg>
      </pc:sldChg>
      <pc:sldChg chg="modSp mod">
        <pc:chgData name="Birgitte Lund" userId="2ca2c67b-d3f5-435c-b7e4-87bf579731c9" providerId="ADAL" clId="{1B524F17-ADC5-49E3-8D8E-6DC77D75D21F}" dt="2025-03-17T09:38:56.330" v="392" actId="20577"/>
        <pc:sldMkLst>
          <pc:docMk/>
          <pc:sldMk cId="3341138694" sldId="266"/>
        </pc:sldMkLst>
        <pc:graphicFrameChg chg="mod modGraphic">
          <ac:chgData name="Birgitte Lund" userId="2ca2c67b-d3f5-435c-b7e4-87bf579731c9" providerId="ADAL" clId="{1B524F17-ADC5-49E3-8D8E-6DC77D75D21F}" dt="2025-03-17T09:38:56.330" v="392" actId="20577"/>
          <ac:graphicFrameMkLst>
            <pc:docMk/>
            <pc:sldMk cId="3341138694" sldId="266"/>
            <ac:graphicFrameMk id="5" creationId="{6B389BD3-03D9-A39A-4793-47AA04B4CAC5}"/>
          </ac:graphicFrameMkLst>
        </pc:graphicFrameChg>
      </pc:sldChg>
    </pc:docChg>
  </pc:docChgLst>
  <pc:docChgLst>
    <pc:chgData name="Birgitte Lund" userId="S::bln@albertslund.dk::2ca2c67b-d3f5-435c-b7e4-87bf579731c9" providerId="AD" clId="Web-{5D0AB47E-A9BB-467A-AA6B-E5EFE0B03F5B}"/>
    <pc:docChg chg="delSld">
      <pc:chgData name="Birgitte Lund" userId="S::bln@albertslund.dk::2ca2c67b-d3f5-435c-b7e4-87bf579731c9" providerId="AD" clId="Web-{5D0AB47E-A9BB-467A-AA6B-E5EFE0B03F5B}" dt="2025-03-25T08:26:58.368" v="2"/>
      <pc:docMkLst>
        <pc:docMk/>
      </pc:docMkLst>
      <pc:sldChg chg="del">
        <pc:chgData name="Birgitte Lund" userId="S::bln@albertslund.dk::2ca2c67b-d3f5-435c-b7e4-87bf579731c9" providerId="AD" clId="Web-{5D0AB47E-A9BB-467A-AA6B-E5EFE0B03F5B}" dt="2025-03-25T08:26:54.212" v="0"/>
        <pc:sldMkLst>
          <pc:docMk/>
          <pc:sldMk cId="0" sldId="256"/>
        </pc:sldMkLst>
      </pc:sldChg>
      <pc:sldChg chg="del">
        <pc:chgData name="Birgitte Lund" userId="S::bln@albertslund.dk::2ca2c67b-d3f5-435c-b7e4-87bf579731c9" providerId="AD" clId="Web-{5D0AB47E-A9BB-467A-AA6B-E5EFE0B03F5B}" dt="2025-03-25T08:26:56.509" v="1"/>
        <pc:sldMkLst>
          <pc:docMk/>
          <pc:sldMk cId="699549515" sldId="263"/>
        </pc:sldMkLst>
      </pc:sldChg>
      <pc:sldChg chg="del">
        <pc:chgData name="Birgitte Lund" userId="S::bln@albertslund.dk::2ca2c67b-d3f5-435c-b7e4-87bf579731c9" providerId="AD" clId="Web-{5D0AB47E-A9BB-467A-AA6B-E5EFE0B03F5B}" dt="2025-03-25T08:26:58.368" v="2"/>
        <pc:sldMkLst>
          <pc:docMk/>
          <pc:sldMk cId="3341138694" sldId="266"/>
        </pc:sldMkLst>
      </pc:sldChg>
    </pc:docChg>
  </pc:docChgLst>
  <pc:docChgLst>
    <pc:chgData name="Birgitte Lund" userId="S::bln@albertslund.dk::2ca2c67b-d3f5-435c-b7e4-87bf579731c9" providerId="AD" clId="Web-{25C9EDE5-AB77-4AEB-8FD2-61DA47BF3758}"/>
    <pc:docChg chg="modSld">
      <pc:chgData name="Birgitte Lund" userId="S::bln@albertslund.dk::2ca2c67b-d3f5-435c-b7e4-87bf579731c9" providerId="AD" clId="Web-{25C9EDE5-AB77-4AEB-8FD2-61DA47BF3758}" dt="2025-03-25T08:24:13.864" v="16" actId="1076"/>
      <pc:docMkLst>
        <pc:docMk/>
      </pc:docMkLst>
      <pc:sldChg chg="modSp">
        <pc:chgData name="Birgitte Lund" userId="S::bln@albertslund.dk::2ca2c67b-d3f5-435c-b7e4-87bf579731c9" providerId="AD" clId="Web-{25C9EDE5-AB77-4AEB-8FD2-61DA47BF3758}" dt="2025-03-25T08:24:13.864" v="16" actId="1076"/>
        <pc:sldMkLst>
          <pc:docMk/>
          <pc:sldMk cId="2775169038" sldId="259"/>
        </pc:sldMkLst>
        <pc:spChg chg="mod">
          <ac:chgData name="Birgitte Lund" userId="S::bln@albertslund.dk::2ca2c67b-d3f5-435c-b7e4-87bf579731c9" providerId="AD" clId="Web-{25C9EDE5-AB77-4AEB-8FD2-61DA47BF3758}" dt="2025-03-25T08:24:13.864" v="16" actId="1076"/>
          <ac:spMkLst>
            <pc:docMk/>
            <pc:sldMk cId="2775169038" sldId="259"/>
            <ac:spMk id="2" creationId="{F0E7DBFE-8C79-C58A-1A94-7C9A9381401B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/>
              <a:t>Click to edit Master text styles</a:t>
            </a:r>
          </a:p>
          <a:p>
            <a:pPr lvl="1"/>
            <a:r>
              <a:rPr lang="da-DK"/>
              <a:t>Second level</a:t>
            </a:r>
          </a:p>
          <a:p>
            <a:pPr lvl="2"/>
            <a:r>
              <a:rPr lang="da-DK"/>
              <a:t>Third level</a:t>
            </a:r>
          </a:p>
          <a:p>
            <a:pPr lvl="3"/>
            <a:r>
              <a:rPr lang="da-DK"/>
              <a:t>Fourth level</a:t>
            </a:r>
          </a:p>
          <a:p>
            <a:pPr lvl="4"/>
            <a:r>
              <a:rPr lang="da-DK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775D998-57E5-48B9-8D5D-41860F536BB6}" type="slidenum">
              <a:rPr lang="da-DK"/>
              <a:pPr/>
              <a:t>‹#›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92011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788304" y="1908000"/>
            <a:ext cx="7589610" cy="1618714"/>
          </a:xfrm>
        </p:spPr>
        <p:txBody>
          <a:bodyPr anchor="b" anchorCtr="0"/>
          <a:lstStyle>
            <a:lvl1pPr>
              <a:lnSpc>
                <a:spcPct val="83000"/>
              </a:lnSpc>
              <a:defRPr sz="60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da-DK" noProof="0" dirty="0"/>
              <a:t>Klik, og tilføj titel</a:t>
            </a:r>
          </a:p>
        </p:txBody>
      </p:sp>
      <p:sp>
        <p:nvSpPr>
          <p:cNvPr id="11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50184" y="3814166"/>
            <a:ext cx="7439598" cy="17526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noProof="0" dirty="0"/>
              <a:t>Klik, og tilføj underoverskrift</a:t>
            </a:r>
          </a:p>
        </p:txBody>
      </p:sp>
      <p:pic>
        <p:nvPicPr>
          <p:cNvPr id="3" name="Billede 2" descr="Et billede, der indeholder Font/skrifttype, tekst, sort&#10;&#10;Automatisk genereret beskrivelse">
            <a:extLst>
              <a:ext uri="{FF2B5EF4-FFF2-40B4-BE49-F238E27FC236}">
                <a16:creationId xmlns:a16="http://schemas.microsoft.com/office/drawing/2014/main" id="{D29AF4A2-123A-4D7C-9F56-1DC38B8152B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653027"/>
            <a:ext cx="6984776" cy="1060957"/>
          </a:xfrm>
          <a:prstGeom prst="rect">
            <a:avLst/>
          </a:prstGeom>
        </p:spPr>
      </p:pic>
      <p:pic>
        <p:nvPicPr>
          <p:cNvPr id="10" name="Billede 9" descr="Et billede, der indeholder tekst, Font/skrifttype, Grafik, logo&#10;&#10;Automatisk genereret beskrivelse">
            <a:extLst>
              <a:ext uri="{FF2B5EF4-FFF2-40B4-BE49-F238E27FC236}">
                <a16:creationId xmlns:a16="http://schemas.microsoft.com/office/drawing/2014/main" id="{932FA2D8-2FD4-25F3-0BE4-15E7F6381AF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367258"/>
            <a:ext cx="1546089" cy="30210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7" y="584201"/>
            <a:ext cx="8137525" cy="5653112"/>
          </a:xfrm>
        </p:spPr>
        <p:txBody>
          <a:bodyPr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826820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killebla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49975" y="584200"/>
            <a:ext cx="3761985" cy="2519931"/>
          </a:xfrm>
        </p:spPr>
        <p:txBody>
          <a:bodyPr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Klik, og tilføj titel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03237" y="3360904"/>
            <a:ext cx="3761985" cy="703096"/>
          </a:xfrm>
        </p:spPr>
        <p:txBody>
          <a:bodyPr/>
          <a:lstStyle>
            <a:lvl1pPr marL="0" indent="0" algn="l">
              <a:buNone/>
              <a:defRPr sz="2000" i="1">
                <a:solidFill>
                  <a:schemeClr val="bg1"/>
                </a:solidFill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a-DK" noProof="0" dirty="0"/>
              <a:t>Klik, og tilføj underoverskrift</a:t>
            </a:r>
          </a:p>
        </p:txBody>
      </p:sp>
      <p:pic>
        <p:nvPicPr>
          <p:cNvPr id="9" name="Billede 8" descr="Et billede, der indeholder tegning, skitse, clipart, Stregtegning&#10;&#10;Automatisk genereret beskrivelse">
            <a:extLst>
              <a:ext uri="{FF2B5EF4-FFF2-40B4-BE49-F238E27FC236}">
                <a16:creationId xmlns:a16="http://schemas.microsoft.com/office/drawing/2014/main" id="{D88997D3-F0E1-D803-0CDD-0B5370E1089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402" y="700263"/>
            <a:ext cx="4210623" cy="5356448"/>
          </a:xfrm>
          <a:prstGeom prst="rect">
            <a:avLst/>
          </a:prstGeom>
        </p:spPr>
      </p:pic>
      <p:pic>
        <p:nvPicPr>
          <p:cNvPr id="13" name="Billede 12" descr="Et billede, der indeholder tekst, Font/skrifttype, Grafik, logo&#10;&#10;Automatisk genereret beskrivelse">
            <a:extLst>
              <a:ext uri="{FF2B5EF4-FFF2-40B4-BE49-F238E27FC236}">
                <a16:creationId xmlns:a16="http://schemas.microsoft.com/office/drawing/2014/main" id="{A921D6FD-9744-F42D-BF1F-FD8B293F9B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8304" y="6351238"/>
            <a:ext cx="1397049" cy="272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1916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1941605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60043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verskrift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  <a:endParaRPr lang="da-DK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3238" y="1724284"/>
            <a:ext cx="8137525" cy="4537075"/>
          </a:xfrm>
        </p:spPr>
        <p:txBody>
          <a:bodyPr/>
          <a:lstStyle/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pic>
        <p:nvPicPr>
          <p:cNvPr id="8" name="Billede 7">
            <a:extLst>
              <a:ext uri="{FF2B5EF4-FFF2-40B4-BE49-F238E27FC236}">
                <a16:creationId xmlns:a16="http://schemas.microsoft.com/office/drawing/2014/main" id="{FBA93475-EB9A-8129-CD56-A4F71E4496F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alphaModFix amt="11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99265" y="579513"/>
            <a:ext cx="4280408" cy="5445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8594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verskrift og 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00213"/>
            <a:ext cx="3975100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700213"/>
            <a:ext cx="3975100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016164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238" y="1700213"/>
            <a:ext cx="3975099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5663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4665662" y="4064000"/>
            <a:ext cx="3975100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792061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ternativ t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03238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03238" y="4064000"/>
            <a:ext cx="3975099" cy="2173287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65662" y="1700213"/>
            <a:ext cx="3975101" cy="45370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02961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fire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  <a:endParaRPr lang="da-DK" noProof="0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03238" y="1700213"/>
            <a:ext cx="3975100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503238" y="4064000"/>
            <a:ext cx="3975099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5"/>
          </p:nvPr>
        </p:nvSpPr>
        <p:spPr>
          <a:xfrm>
            <a:off x="4665662" y="1700213"/>
            <a:ext cx="3975101" cy="217487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6"/>
          </p:nvPr>
        </p:nvSpPr>
        <p:spPr>
          <a:xfrm>
            <a:off x="4665662" y="4064000"/>
            <a:ext cx="3975101" cy="21732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3684329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304800"/>
            <a:ext cx="9144000" cy="5220816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4910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 og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noProof="0" dirty="0"/>
              <a:t>k for at redigere titeltypografien i masteren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503238" y="1700214"/>
            <a:ext cx="3975100" cy="4537074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665662" y="1700214"/>
            <a:ext cx="3975101" cy="3961034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680013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lede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noProof="0"/>
              <a:t>Klik for at redigere titeltypografien i masteren</a:t>
            </a:r>
            <a:endParaRPr lang="da-DK" noProof="0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503238" y="1700214"/>
            <a:ext cx="3975100" cy="3745010"/>
          </a:xfrm>
          <a:solidFill>
            <a:schemeClr val="bg1"/>
          </a:solidFill>
        </p:spPr>
        <p:txBody>
          <a:bodyPr tIns="684000" anchor="ctr" anchorCtr="0"/>
          <a:lstStyle>
            <a:lvl1pPr marL="0" indent="0" algn="ctr">
              <a:buNone/>
              <a:defRPr sz="1800"/>
            </a:lvl1pPr>
          </a:lstStyle>
          <a:p>
            <a:r>
              <a:rPr lang="da-DK" noProof="0"/>
              <a:t>Klik på ikonet for at tilføje et billede</a:t>
            </a:r>
            <a:endParaRPr lang="da-DK" noProof="0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/>
          </p:nvPr>
        </p:nvSpPr>
        <p:spPr>
          <a:xfrm>
            <a:off x="4665662" y="1700214"/>
            <a:ext cx="3975101" cy="388902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</a:lstStyle>
          <a:p>
            <a:pPr lvl="0"/>
            <a:r>
              <a:rPr lang="da-DK" noProof="0"/>
              <a:t>Klik for at redigere teksttypografierne i masteren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4037192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/>
          <p:cNvSpPr/>
          <p:nvPr userDrawn="1"/>
        </p:nvSpPr>
        <p:spPr>
          <a:xfrm>
            <a:off x="0" y="0"/>
            <a:ext cx="9144000" cy="1524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4326" y="584201"/>
            <a:ext cx="8176437" cy="111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titeltypografien i masteren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00213"/>
            <a:ext cx="8137525" cy="453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dirty="0"/>
              <a:t>Klik for at redigere teksttypografierne i masteren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502E9491-2522-59DC-9C2A-9935FD1FC704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4058" y="5677001"/>
            <a:ext cx="6876252" cy="1044473"/>
          </a:xfrm>
          <a:prstGeom prst="rect">
            <a:avLst/>
          </a:prstGeom>
        </p:spPr>
      </p:pic>
      <p:pic>
        <p:nvPicPr>
          <p:cNvPr id="5" name="Billede 4">
            <a:extLst>
              <a:ext uri="{FF2B5EF4-FFF2-40B4-BE49-F238E27FC236}">
                <a16:creationId xmlns:a16="http://schemas.microsoft.com/office/drawing/2014/main" id="{91C299E8-6CC6-A87D-BE16-36DB0C90F80F}"/>
              </a:ext>
            </a:extLst>
          </p:cNvPr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99893" y="6353803"/>
            <a:ext cx="1388542" cy="271317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0" r:id="rId10"/>
    <p:sldLayoutId id="2147483787" r:id="rId11"/>
    <p:sldLayoutId id="2147483664" r:id="rId12"/>
    <p:sldLayoutId id="2147483665" r:id="rId13"/>
  </p:sldLayoutIdLst>
  <p:txStyles>
    <p:titleStyle>
      <a:lvl1pPr algn="l" rtl="0" eaLnBrk="1" fontAlgn="base" hangingPunct="1">
        <a:lnSpc>
          <a:spcPct val="83000"/>
        </a:lnSpc>
        <a:spcBef>
          <a:spcPct val="0"/>
        </a:spcBef>
        <a:spcAft>
          <a:spcPct val="0"/>
        </a:spcAft>
        <a:defRPr sz="3600">
          <a:solidFill>
            <a:srgbClr val="7F7F7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rgbClr val="214DA2"/>
          </a:solidFill>
          <a:latin typeface="Arial Unicode MS" pitchFamily="34" charset="-128"/>
        </a:defRPr>
      </a:lvl9pPr>
    </p:titleStyle>
    <p:bodyStyle>
      <a:lvl1pPr marL="324000" indent="-324000" algn="l" rtl="0" eaLnBrk="1" fontAlgn="base" hangingPunct="1">
        <a:spcBef>
          <a:spcPct val="20000"/>
        </a:spcBef>
        <a:spcAft>
          <a:spcPct val="0"/>
        </a:spcAft>
        <a:buChar char="•"/>
        <a:defRPr sz="2000" i="1">
          <a:solidFill>
            <a:schemeClr val="tx1"/>
          </a:solidFill>
          <a:latin typeface="+mn-lt"/>
          <a:ea typeface="+mn-ea"/>
          <a:cs typeface="+mn-cs"/>
        </a:defRPr>
      </a:lvl1pPr>
      <a:lvl2pPr marL="640800" indent="-284400" algn="l" rtl="0" eaLnBrk="1" fontAlgn="base" hangingPunct="1">
        <a:spcBef>
          <a:spcPct val="20000"/>
        </a:spcBef>
        <a:spcAft>
          <a:spcPct val="0"/>
        </a:spcAft>
        <a:buChar char="–"/>
        <a:defRPr sz="1800" i="1">
          <a:solidFill>
            <a:schemeClr val="tx1"/>
          </a:solidFill>
          <a:latin typeface="+mn-lt"/>
        </a:defRPr>
      </a:lvl2pPr>
      <a:lvl3pPr marL="871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 i="1">
          <a:solidFill>
            <a:schemeClr val="tx1"/>
          </a:solidFill>
          <a:latin typeface="+mn-lt"/>
        </a:defRPr>
      </a:lvl3pPr>
      <a:lvl4pPr marL="11268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 i="1">
          <a:solidFill>
            <a:schemeClr val="tx1"/>
          </a:solidFill>
          <a:latin typeface="+mn-lt"/>
        </a:defRPr>
      </a:lvl4pPr>
      <a:lvl5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5pPr>
      <a:lvl6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6pPr>
      <a:lvl7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7pPr>
      <a:lvl8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8pPr>
      <a:lvl9pPr marL="1357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2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7" Type="http://schemas.openxmlformats.org/officeDocument/2006/relationships/hyperlink" Target="https://medarbejdersiden.albertslund.dk/vaerktoejer/systemer/fra-fildrev-til-sikker-onedrive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medarbejdersiden.albertslund.dk/vaerktoejer/systemer/sbsysnemsag-elektronisk-sags-og-dokumenthaandteringssystem#vejledning-i-journaliseringspraksis-3c" TargetMode="External"/><Relationship Id="rId5" Type="http://schemas.openxmlformats.org/officeDocument/2006/relationships/image" Target="../media/image11.sv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7DBFE-8C79-C58A-1A94-7C9A9381401B}"/>
              </a:ext>
            </a:extLst>
          </p:cNvPr>
          <p:cNvSpPr txBox="1">
            <a:spLocks/>
          </p:cNvSpPr>
          <p:nvPr/>
        </p:nvSpPr>
        <p:spPr>
          <a:xfrm>
            <a:off x="487673" y="210982"/>
            <a:ext cx="8087015" cy="512185"/>
          </a:xfrm>
          <a:prstGeom prst="rect">
            <a:avLst/>
          </a:prstGeom>
        </p:spPr>
        <p:txBody>
          <a:bodyPr lIns="91440" tIns="45720" rIns="91440" bIns="45720" anchor="t">
            <a:normAutofit fontScale="92500"/>
          </a:bodyPr>
          <a:lstStyle>
            <a:lvl1pPr algn="l" rtl="0" eaLnBrk="1" fontAlgn="base" hangingPunct="1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defRPr sz="3600">
                <a:solidFill>
                  <a:srgbClr val="7F7F7F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214DA2"/>
                </a:solidFill>
                <a:latin typeface="Arial Unicode MS" pitchFamily="34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214DA2"/>
                </a:solidFill>
                <a:latin typeface="Arial Unicode MS" pitchFamily="34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214DA2"/>
                </a:solidFill>
                <a:latin typeface="Arial Unicode MS" pitchFamily="34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214DA2"/>
                </a:solidFill>
                <a:latin typeface="Arial Unicode MS" pitchFamily="34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214DA2"/>
                </a:solidFill>
                <a:latin typeface="Arial Unicode MS" pitchFamily="34" charset="-128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214DA2"/>
                </a:solidFill>
                <a:latin typeface="Arial Unicode MS" pitchFamily="34" charset="-128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214DA2"/>
                </a:solidFill>
                <a:latin typeface="Arial Unicode MS" pitchFamily="34" charset="-128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800">
                <a:solidFill>
                  <a:srgbClr val="214DA2"/>
                </a:solidFill>
                <a:latin typeface="Arial Unicode MS" pitchFamily="34" charset="-128"/>
              </a:defRPr>
            </a:lvl9pPr>
          </a:lstStyle>
          <a:p>
            <a:r>
              <a:rPr lang="da-DK" sz="2100" kern="0" noProof="1"/>
              <a:t>Retningslinjer for opbevaring af dokumenter i Albertslund Kommune</a:t>
            </a:r>
          </a:p>
        </p:txBody>
      </p:sp>
      <p:sp>
        <p:nvSpPr>
          <p:cNvPr id="3" name="Rectangle: Rounded Corners 3">
            <a:extLst>
              <a:ext uri="{FF2B5EF4-FFF2-40B4-BE49-F238E27FC236}">
                <a16:creationId xmlns:a16="http://schemas.microsoft.com/office/drawing/2014/main" id="{8BA642B0-2A65-0DB2-B793-263DEEB8B5B9}"/>
              </a:ext>
            </a:extLst>
          </p:cNvPr>
          <p:cNvSpPr/>
          <p:nvPr/>
        </p:nvSpPr>
        <p:spPr>
          <a:xfrm>
            <a:off x="343386" y="853597"/>
            <a:ext cx="1456151" cy="1965020"/>
          </a:xfrm>
          <a:prstGeom prst="roundRect">
            <a:avLst/>
          </a:prstGeom>
          <a:solidFill>
            <a:srgbClr val="74D7ED">
              <a:alpha val="21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Rectangle: Rounded Corners 4">
            <a:extLst>
              <a:ext uri="{FF2B5EF4-FFF2-40B4-BE49-F238E27FC236}">
                <a16:creationId xmlns:a16="http://schemas.microsoft.com/office/drawing/2014/main" id="{AB67438F-4196-2579-A39B-BB2C7574F2E7}"/>
              </a:ext>
            </a:extLst>
          </p:cNvPr>
          <p:cNvSpPr/>
          <p:nvPr/>
        </p:nvSpPr>
        <p:spPr>
          <a:xfrm>
            <a:off x="7180728" y="853597"/>
            <a:ext cx="1456151" cy="196502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5" name="Rectangle: Rounded Corners 5">
            <a:extLst>
              <a:ext uri="{FF2B5EF4-FFF2-40B4-BE49-F238E27FC236}">
                <a16:creationId xmlns:a16="http://schemas.microsoft.com/office/drawing/2014/main" id="{7F35ADB8-C663-70D8-2146-A9FA92F25D6D}"/>
              </a:ext>
            </a:extLst>
          </p:cNvPr>
          <p:cNvSpPr/>
          <p:nvPr/>
        </p:nvSpPr>
        <p:spPr>
          <a:xfrm>
            <a:off x="2168055" y="853597"/>
            <a:ext cx="1456151" cy="19650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: Rounded Corners 6">
            <a:extLst>
              <a:ext uri="{FF2B5EF4-FFF2-40B4-BE49-F238E27FC236}">
                <a16:creationId xmlns:a16="http://schemas.microsoft.com/office/drawing/2014/main" id="{8B40761A-3B9F-2B02-D6DF-FE98B9BBB1F0}"/>
              </a:ext>
            </a:extLst>
          </p:cNvPr>
          <p:cNvSpPr/>
          <p:nvPr/>
        </p:nvSpPr>
        <p:spPr>
          <a:xfrm>
            <a:off x="5507541" y="853597"/>
            <a:ext cx="1456151" cy="1965020"/>
          </a:xfrm>
          <a:prstGeom prst="roundRect">
            <a:avLst/>
          </a:prstGeom>
          <a:solidFill>
            <a:srgbClr val="F2A53F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7" name="Rectangle: Rounded Corners 7">
            <a:extLst>
              <a:ext uri="{FF2B5EF4-FFF2-40B4-BE49-F238E27FC236}">
                <a16:creationId xmlns:a16="http://schemas.microsoft.com/office/drawing/2014/main" id="{3CAEEA85-11E1-4BDB-1209-53E65F548E91}"/>
              </a:ext>
            </a:extLst>
          </p:cNvPr>
          <p:cNvSpPr/>
          <p:nvPr/>
        </p:nvSpPr>
        <p:spPr>
          <a:xfrm>
            <a:off x="250480" y="3395967"/>
            <a:ext cx="8799249" cy="2094996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8" name="Oval 10">
            <a:extLst>
              <a:ext uri="{FF2B5EF4-FFF2-40B4-BE49-F238E27FC236}">
                <a16:creationId xmlns:a16="http://schemas.microsoft.com/office/drawing/2014/main" id="{CBDA1D60-9255-F656-8E4F-143E284630A7}"/>
              </a:ext>
            </a:extLst>
          </p:cNvPr>
          <p:cNvSpPr/>
          <p:nvPr/>
        </p:nvSpPr>
        <p:spPr>
          <a:xfrm>
            <a:off x="3780968" y="3269479"/>
            <a:ext cx="1519629" cy="577064"/>
          </a:xfrm>
          <a:prstGeom prst="ellipse">
            <a:avLst/>
          </a:prstGeom>
          <a:solidFill>
            <a:schemeClr val="bg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888DBDD9-3D50-9F78-FF27-19706C46633F}"/>
              </a:ext>
            </a:extLst>
          </p:cNvPr>
          <p:cNvSpPr/>
          <p:nvPr/>
        </p:nvSpPr>
        <p:spPr>
          <a:xfrm>
            <a:off x="3856710" y="3317677"/>
            <a:ext cx="1354376" cy="446240"/>
          </a:xfrm>
          <a:prstGeom prst="ellipse">
            <a:avLst/>
          </a:prstGeom>
          <a:solidFill>
            <a:srgbClr val="C00000">
              <a:alpha val="37000"/>
            </a:srgb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350"/>
              <a:t>HUSK ALTID</a:t>
            </a:r>
          </a:p>
        </p:txBody>
      </p:sp>
      <p:sp>
        <p:nvSpPr>
          <p:cNvPr id="10" name="Rectangle: Rounded Corners 11">
            <a:extLst>
              <a:ext uri="{FF2B5EF4-FFF2-40B4-BE49-F238E27FC236}">
                <a16:creationId xmlns:a16="http://schemas.microsoft.com/office/drawing/2014/main" id="{65570EA1-D076-205B-1711-190CC526D3BC}"/>
              </a:ext>
            </a:extLst>
          </p:cNvPr>
          <p:cNvSpPr/>
          <p:nvPr/>
        </p:nvSpPr>
        <p:spPr>
          <a:xfrm>
            <a:off x="343385" y="2182507"/>
            <a:ext cx="1456151" cy="512171"/>
          </a:xfrm>
          <a:prstGeom prst="roundRect">
            <a:avLst/>
          </a:prstGeom>
          <a:solidFill>
            <a:srgbClr val="39C6E6">
              <a:alpha val="21000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1350" dirty="0"/>
              <a:t>SBSYS &amp; </a:t>
            </a:r>
            <a:r>
              <a:rPr lang="da-DK" sz="1350" noProof="1"/>
              <a:t>Fagsystem</a:t>
            </a:r>
            <a:endParaRPr lang="en-US" sz="1350" dirty="0"/>
          </a:p>
        </p:txBody>
      </p:sp>
      <p:sp>
        <p:nvSpPr>
          <p:cNvPr id="11" name="Rectangle: Rounded Corners 12">
            <a:extLst>
              <a:ext uri="{FF2B5EF4-FFF2-40B4-BE49-F238E27FC236}">
                <a16:creationId xmlns:a16="http://schemas.microsoft.com/office/drawing/2014/main" id="{1E4EAEA1-A58B-5542-FAD8-85D15D708373}"/>
              </a:ext>
            </a:extLst>
          </p:cNvPr>
          <p:cNvSpPr/>
          <p:nvPr/>
        </p:nvSpPr>
        <p:spPr>
          <a:xfrm>
            <a:off x="2168054" y="2182506"/>
            <a:ext cx="1456151" cy="512171"/>
          </a:xfrm>
          <a:prstGeom prst="roundRect">
            <a:avLst/>
          </a:prstGeom>
          <a:solidFill>
            <a:srgbClr val="F5B3ED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1350"/>
              <a:t>Teams</a:t>
            </a:r>
          </a:p>
        </p:txBody>
      </p:sp>
      <p:sp>
        <p:nvSpPr>
          <p:cNvPr id="12" name="Rectangle: Rounded Corners 13">
            <a:extLst>
              <a:ext uri="{FF2B5EF4-FFF2-40B4-BE49-F238E27FC236}">
                <a16:creationId xmlns:a16="http://schemas.microsoft.com/office/drawing/2014/main" id="{51AC445D-F670-A360-D22E-693BAF7017BC}"/>
              </a:ext>
            </a:extLst>
          </p:cNvPr>
          <p:cNvSpPr/>
          <p:nvPr/>
        </p:nvSpPr>
        <p:spPr>
          <a:xfrm>
            <a:off x="5507541" y="2182505"/>
            <a:ext cx="1456151" cy="512172"/>
          </a:xfrm>
          <a:prstGeom prst="roundRect">
            <a:avLst/>
          </a:prstGeom>
          <a:solidFill>
            <a:srgbClr val="F29E3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1350"/>
              <a:t>OneDrive</a:t>
            </a:r>
          </a:p>
        </p:txBody>
      </p:sp>
      <p:sp>
        <p:nvSpPr>
          <p:cNvPr id="13" name="Rectangle: Rounded Corners 14">
            <a:extLst>
              <a:ext uri="{FF2B5EF4-FFF2-40B4-BE49-F238E27FC236}">
                <a16:creationId xmlns:a16="http://schemas.microsoft.com/office/drawing/2014/main" id="{8A2C5DAA-623B-FC16-EB8D-72DF3F4729F3}"/>
              </a:ext>
            </a:extLst>
          </p:cNvPr>
          <p:cNvSpPr/>
          <p:nvPr/>
        </p:nvSpPr>
        <p:spPr>
          <a:xfrm>
            <a:off x="7180728" y="2182506"/>
            <a:ext cx="1456151" cy="512171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1350" dirty="0"/>
              <a:t>Outlook &amp; </a:t>
            </a:r>
            <a:r>
              <a:rPr lang="da-DK" sz="1350" noProof="1"/>
              <a:t>Telefon</a:t>
            </a:r>
          </a:p>
        </p:txBody>
      </p:sp>
      <p:pic>
        <p:nvPicPr>
          <p:cNvPr id="14" name="Graphic 15" descr="Tilbage kontur">
            <a:extLst>
              <a:ext uri="{FF2B5EF4-FFF2-40B4-BE49-F238E27FC236}">
                <a16:creationId xmlns:a16="http://schemas.microsoft.com/office/drawing/2014/main" id="{9B13A35D-BC92-FF7B-3AA2-25DCCDF60C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2300000">
            <a:off x="3125854" y="2858914"/>
            <a:ext cx="637602" cy="589403"/>
          </a:xfrm>
          <a:prstGeom prst="rect">
            <a:avLst/>
          </a:prstGeom>
        </p:spPr>
      </p:pic>
      <p:pic>
        <p:nvPicPr>
          <p:cNvPr id="15" name="Graphic 16" descr="Tilbage kontur">
            <a:extLst>
              <a:ext uri="{FF2B5EF4-FFF2-40B4-BE49-F238E27FC236}">
                <a16:creationId xmlns:a16="http://schemas.microsoft.com/office/drawing/2014/main" id="{2ACB7C5D-0A26-6E84-1722-3E3F5A7374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220000" flipV="1">
            <a:off x="5402441" y="2857095"/>
            <a:ext cx="644488" cy="594910"/>
          </a:xfrm>
          <a:prstGeom prst="rect">
            <a:avLst/>
          </a:prstGeom>
        </p:spPr>
      </p:pic>
      <p:pic>
        <p:nvPicPr>
          <p:cNvPr id="16" name="Graphic 17" descr="Tilbage kontur">
            <a:extLst>
              <a:ext uri="{FF2B5EF4-FFF2-40B4-BE49-F238E27FC236}">
                <a16:creationId xmlns:a16="http://schemas.microsoft.com/office/drawing/2014/main" id="{530A9AA3-A791-15A6-403A-86F4133C19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940000" flipV="1">
            <a:off x="5835208" y="2916722"/>
            <a:ext cx="1821916" cy="457197"/>
          </a:xfrm>
          <a:prstGeom prst="rect">
            <a:avLst/>
          </a:prstGeom>
        </p:spPr>
      </p:pic>
      <p:pic>
        <p:nvPicPr>
          <p:cNvPr id="17" name="Graphic 18" descr="Tilbage kontur">
            <a:extLst>
              <a:ext uri="{FF2B5EF4-FFF2-40B4-BE49-F238E27FC236}">
                <a16:creationId xmlns:a16="http://schemas.microsoft.com/office/drawing/2014/main" id="{5CA13F70-FE22-E328-8F7F-CE84B6DA2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1340000">
            <a:off x="1344395" y="2879731"/>
            <a:ext cx="1787488" cy="527435"/>
          </a:xfrm>
          <a:prstGeom prst="rect">
            <a:avLst/>
          </a:prstGeom>
        </p:spPr>
      </p:pic>
      <p:sp>
        <p:nvSpPr>
          <p:cNvPr id="18" name="Rectangle: Rounded Corners 19">
            <a:extLst>
              <a:ext uri="{FF2B5EF4-FFF2-40B4-BE49-F238E27FC236}">
                <a16:creationId xmlns:a16="http://schemas.microsoft.com/office/drawing/2014/main" id="{B40F3E41-3456-4B4A-F049-A4F8176573CB}"/>
              </a:ext>
            </a:extLst>
          </p:cNvPr>
          <p:cNvSpPr/>
          <p:nvPr/>
        </p:nvSpPr>
        <p:spPr>
          <a:xfrm>
            <a:off x="3813698" y="853596"/>
            <a:ext cx="1456151" cy="1965020"/>
          </a:xfrm>
          <a:prstGeom prst="roundRect">
            <a:avLst/>
          </a:prstGeom>
          <a:solidFill>
            <a:srgbClr val="F4F720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9" name="Rectangle: Rounded Corners 20">
            <a:extLst>
              <a:ext uri="{FF2B5EF4-FFF2-40B4-BE49-F238E27FC236}">
                <a16:creationId xmlns:a16="http://schemas.microsoft.com/office/drawing/2014/main" id="{497C235F-539B-B91B-3DDB-9354FFE9F000}"/>
              </a:ext>
            </a:extLst>
          </p:cNvPr>
          <p:cNvSpPr/>
          <p:nvPr/>
        </p:nvSpPr>
        <p:spPr>
          <a:xfrm>
            <a:off x="3806814" y="2182505"/>
            <a:ext cx="1463035" cy="512172"/>
          </a:xfrm>
          <a:prstGeom prst="roundRect">
            <a:avLst/>
          </a:prstGeom>
          <a:solidFill>
            <a:srgbClr val="F2A53F">
              <a:alpha val="35000"/>
            </a:srgbClr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r>
              <a:rPr lang="en-US" sz="1350"/>
              <a:t>Teams</a:t>
            </a:r>
          </a:p>
        </p:txBody>
      </p:sp>
      <p:pic>
        <p:nvPicPr>
          <p:cNvPr id="20" name="Graphic 23" descr="Pil ned kontur">
            <a:extLst>
              <a:ext uri="{FF2B5EF4-FFF2-40B4-BE49-F238E27FC236}">
                <a16:creationId xmlns:a16="http://schemas.microsoft.com/office/drawing/2014/main" id="{F10C5887-4968-D15E-6C2A-DE3DE78EF5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188121" y="2814289"/>
            <a:ext cx="685800" cy="341524"/>
          </a:xfrm>
          <a:prstGeom prst="rect">
            <a:avLst/>
          </a:prstGeom>
        </p:spPr>
      </p:pic>
      <p:sp>
        <p:nvSpPr>
          <p:cNvPr id="21" name="TextBox 24">
            <a:extLst>
              <a:ext uri="{FF2B5EF4-FFF2-40B4-BE49-F238E27FC236}">
                <a16:creationId xmlns:a16="http://schemas.microsoft.com/office/drawing/2014/main" id="{DC753647-FE94-E85C-4CB5-BAB40F48C129}"/>
              </a:ext>
            </a:extLst>
          </p:cNvPr>
          <p:cNvSpPr txBox="1"/>
          <p:nvPr/>
        </p:nvSpPr>
        <p:spPr>
          <a:xfrm>
            <a:off x="341688" y="3603381"/>
            <a:ext cx="3084534" cy="17312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da-DK" sz="900" b="1" noProof="1"/>
              <a:t>Journaliseringspligt</a:t>
            </a:r>
            <a:endParaRPr lang="da-DK" sz="1050" b="1" noProof="1"/>
          </a:p>
          <a:p>
            <a:endParaRPr lang="da-DK" sz="900" b="1" noProof="1"/>
          </a:p>
          <a:p>
            <a:r>
              <a:rPr lang="da-DK" sz="900" noProof="1"/>
              <a:t>Et dokument er journaliseret når det befinder sig I et ESDH-system og fagsystem. Du har pligt til at journalisere dokumenter, der er modtaget af eller afsendt af kommunen, og som har betydning for en sag eller for sagsbehandlingen I øvrigt. Dokumenter I deres endelige form er omfattet af journaliseringspligten. </a:t>
            </a:r>
          </a:p>
          <a:p>
            <a:endParaRPr lang="da-DK" sz="900" noProof="1"/>
          </a:p>
          <a:p>
            <a:r>
              <a:rPr lang="da-DK" sz="900" noProof="1"/>
              <a:t>Du skal journalisere dokumenterne snarest muligt, og er på sikker grund, hvis de er journaliseret indenfor 4 arbejdsdage.</a:t>
            </a:r>
          </a:p>
        </p:txBody>
      </p:sp>
      <p:sp>
        <p:nvSpPr>
          <p:cNvPr id="22" name="TextBox 25">
            <a:extLst>
              <a:ext uri="{FF2B5EF4-FFF2-40B4-BE49-F238E27FC236}">
                <a16:creationId xmlns:a16="http://schemas.microsoft.com/office/drawing/2014/main" id="{C3447533-01B3-8BAB-CEE1-CAA2E139498D}"/>
              </a:ext>
            </a:extLst>
          </p:cNvPr>
          <p:cNvSpPr txBox="1"/>
          <p:nvPr/>
        </p:nvSpPr>
        <p:spPr>
          <a:xfrm>
            <a:off x="3569875" y="3883048"/>
            <a:ext cx="2622637" cy="145424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da-DK" sz="900" b="1" noProof="1"/>
              <a:t>Aktindsigt</a:t>
            </a:r>
          </a:p>
          <a:p>
            <a:endParaRPr lang="da-DK" sz="900" b="1" noProof="1"/>
          </a:p>
          <a:p>
            <a:r>
              <a:rPr lang="da-DK" sz="900" noProof="1"/>
              <a:t>Retten til aktindsigt omfatter alle dokumenter, der er indgået til eller oprettet af kommunen, som led I administrativ sagsbehandling. Det betyder, at også vores interne dokumenter, f.eks. udkast og kladder som udgangspunkt også er omfattet af retten til aktindsigt. </a:t>
            </a:r>
          </a:p>
          <a:p>
            <a:r>
              <a:rPr lang="da-DK" sz="900" noProof="1"/>
              <a:t>Inden der gives aktindsigt, skal alle dokumenterne være journaliseret på aktindsigtssagen.</a:t>
            </a:r>
          </a:p>
        </p:txBody>
      </p:sp>
      <p:sp>
        <p:nvSpPr>
          <p:cNvPr id="23" name="TextBox 26">
            <a:extLst>
              <a:ext uri="{FF2B5EF4-FFF2-40B4-BE49-F238E27FC236}">
                <a16:creationId xmlns:a16="http://schemas.microsoft.com/office/drawing/2014/main" id="{304C75BB-A531-07B7-4EB7-B48B7EAB046C}"/>
              </a:ext>
            </a:extLst>
          </p:cNvPr>
          <p:cNvSpPr txBox="1"/>
          <p:nvPr/>
        </p:nvSpPr>
        <p:spPr>
          <a:xfrm>
            <a:off x="6325223" y="3533583"/>
            <a:ext cx="2716582" cy="186974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a-DK" sz="900" b="1" noProof="1"/>
              <a:t>Sikkerhed og tavshedspligt</a:t>
            </a:r>
          </a:p>
          <a:p>
            <a:endParaRPr lang="da-DK" sz="900" b="1" noProof="1"/>
          </a:p>
          <a:p>
            <a:r>
              <a:rPr lang="da-DK" sz="900" i="1" u="sng" noProof="1"/>
              <a:t>Alle personoplysninger må KUN opbevares i SBSYS og fagsystemer.</a:t>
            </a:r>
            <a:endParaRPr lang="da-DK" sz="1350" i="1" u="sng" dirty="0"/>
          </a:p>
          <a:p>
            <a:endParaRPr lang="da-DK" sz="900" b="1" noProof="1"/>
          </a:p>
          <a:p>
            <a:r>
              <a:rPr lang="da-DK" sz="900" noProof="1"/>
              <a:t>Følsomme og fortrolige oplysninger er omfattet af vores tavshedspligt. Fortrolige oplysninger dækker over flere private oplysninger end følsomme oplysninger. </a:t>
            </a:r>
            <a:endParaRPr lang="da-DK" sz="1350" dirty="0"/>
          </a:p>
          <a:p>
            <a:r>
              <a:rPr lang="da-DK" sz="900" noProof="1"/>
              <a:t>Fortrolige oplysninger er oplysninger om enkeltpersoners private, herunder økonomiske forhold samt visse oplysninger om virksomheders drifts- eller forretningsforhold.</a:t>
            </a:r>
            <a:endParaRPr lang="da-DK" sz="900" i="1" noProof="1"/>
          </a:p>
        </p:txBody>
      </p:sp>
      <p:sp>
        <p:nvSpPr>
          <p:cNvPr id="24" name="TextBox 2">
            <a:extLst>
              <a:ext uri="{FF2B5EF4-FFF2-40B4-BE49-F238E27FC236}">
                <a16:creationId xmlns:a16="http://schemas.microsoft.com/office/drawing/2014/main" id="{D0AB9FE6-9DFF-C8D9-909C-79D04029538E}"/>
              </a:ext>
            </a:extLst>
          </p:cNvPr>
          <p:cNvSpPr txBox="1"/>
          <p:nvPr/>
        </p:nvSpPr>
        <p:spPr>
          <a:xfrm>
            <a:off x="346122" y="1025548"/>
            <a:ext cx="1451470" cy="2077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900" b="1" noProof="1"/>
              <a:t>ALLE</a:t>
            </a:r>
            <a:r>
              <a:rPr lang="da-DK" sz="900" noProof="1"/>
              <a:t> typer dokumenter</a:t>
            </a:r>
          </a:p>
        </p:txBody>
      </p:sp>
      <p:sp>
        <p:nvSpPr>
          <p:cNvPr id="25" name="TextBox 9">
            <a:extLst>
              <a:ext uri="{FF2B5EF4-FFF2-40B4-BE49-F238E27FC236}">
                <a16:creationId xmlns:a16="http://schemas.microsoft.com/office/drawing/2014/main" id="{76A2EEB7-D7CF-B974-295D-02C16441AD7B}"/>
              </a:ext>
            </a:extLst>
          </p:cNvPr>
          <p:cNvSpPr txBox="1"/>
          <p:nvPr/>
        </p:nvSpPr>
        <p:spPr>
          <a:xfrm>
            <a:off x="340461" y="1483527"/>
            <a:ext cx="1451474" cy="3462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900" noProof="1"/>
              <a:t>Dokumenter her er journaliseret</a:t>
            </a:r>
          </a:p>
        </p:txBody>
      </p:sp>
      <p:sp>
        <p:nvSpPr>
          <p:cNvPr id="26" name="TextBox 21">
            <a:extLst>
              <a:ext uri="{FF2B5EF4-FFF2-40B4-BE49-F238E27FC236}">
                <a16:creationId xmlns:a16="http://schemas.microsoft.com/office/drawing/2014/main" id="{C20EE584-35BE-DB5F-5867-19D132E3B5FA}"/>
              </a:ext>
            </a:extLst>
          </p:cNvPr>
          <p:cNvSpPr txBox="1"/>
          <p:nvPr/>
        </p:nvSpPr>
        <p:spPr>
          <a:xfrm>
            <a:off x="347253" y="1950568"/>
            <a:ext cx="1451472" cy="2308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050" noProof="1"/>
              <a:t>Læs mere </a:t>
            </a:r>
            <a:r>
              <a:rPr lang="da-DK" sz="1050" noProof="1">
                <a:hlinkClick r:id="rId6"/>
              </a:rPr>
              <a:t>her</a:t>
            </a:r>
            <a:endParaRPr lang="da-DK" sz="1350" noProof="1">
              <a:hlinkClick r:id="rId6"/>
            </a:endParaRPr>
          </a:p>
        </p:txBody>
      </p:sp>
      <p:sp>
        <p:nvSpPr>
          <p:cNvPr id="27" name="TextBox 22">
            <a:extLst>
              <a:ext uri="{FF2B5EF4-FFF2-40B4-BE49-F238E27FC236}">
                <a16:creationId xmlns:a16="http://schemas.microsoft.com/office/drawing/2014/main" id="{5257FD91-0D81-094C-B639-C4A7F33E07F5}"/>
              </a:ext>
            </a:extLst>
          </p:cNvPr>
          <p:cNvSpPr txBox="1"/>
          <p:nvPr/>
        </p:nvSpPr>
        <p:spPr>
          <a:xfrm>
            <a:off x="2165508" y="1030924"/>
            <a:ext cx="1444586" cy="3531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900" noProof="1"/>
              <a:t>Dokumenter, som deles </a:t>
            </a:r>
            <a:r>
              <a:rPr lang="da-DK" sz="900" b="1" noProof="1"/>
              <a:t>indenfor kommunen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9DD8654-E23D-E46E-421F-479504AFD10B}"/>
              </a:ext>
            </a:extLst>
          </p:cNvPr>
          <p:cNvSpPr txBox="1"/>
          <p:nvPr/>
        </p:nvSpPr>
        <p:spPr>
          <a:xfrm>
            <a:off x="2159848" y="1629589"/>
            <a:ext cx="1458358" cy="2077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900" noProof="1"/>
              <a:t>Husk journalisering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886046E-D0A4-1841-A016-4AAD61713BB3}"/>
              </a:ext>
            </a:extLst>
          </p:cNvPr>
          <p:cNvSpPr txBox="1"/>
          <p:nvPr/>
        </p:nvSpPr>
        <p:spPr>
          <a:xfrm>
            <a:off x="2165035" y="1950567"/>
            <a:ext cx="1451472" cy="2308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050" noProof="1"/>
              <a:t>Læs mere </a:t>
            </a:r>
            <a:r>
              <a:rPr lang="da-DK" sz="1050" noProof="1">
                <a:hlinkClick r:id="rId7"/>
              </a:rPr>
              <a:t>her</a:t>
            </a:r>
            <a:endParaRPr lang="da-DK" sz="1350" noProof="1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9EA58E-E5D6-6686-5CB8-0351EEEEF05A}"/>
              </a:ext>
            </a:extLst>
          </p:cNvPr>
          <p:cNvSpPr txBox="1"/>
          <p:nvPr/>
        </p:nvSpPr>
        <p:spPr>
          <a:xfrm>
            <a:off x="3817566" y="1950568"/>
            <a:ext cx="1451472" cy="2308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050" noProof="1"/>
              <a:t>Læs mere </a:t>
            </a:r>
            <a:r>
              <a:rPr lang="da-DK" sz="1050" noProof="1">
                <a:hlinkClick r:id="rId7"/>
              </a:rPr>
              <a:t>her</a:t>
            </a:r>
            <a:endParaRPr lang="da-DK" sz="1350" noProof="1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40798ED-33CB-03E6-2B4C-5CB3CFDCF0E3}"/>
              </a:ext>
            </a:extLst>
          </p:cNvPr>
          <p:cNvSpPr txBox="1"/>
          <p:nvPr/>
        </p:nvSpPr>
        <p:spPr>
          <a:xfrm>
            <a:off x="5504524" y="1950567"/>
            <a:ext cx="1451472" cy="2308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050" noProof="1"/>
              <a:t>Læs mere </a:t>
            </a:r>
            <a:r>
              <a:rPr lang="da-DK" sz="1050" noProof="1">
                <a:hlinkClick r:id="rId7"/>
              </a:rPr>
              <a:t>her</a:t>
            </a:r>
            <a:endParaRPr lang="da-DK" sz="1350" noProof="1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F62BAAF-ECBD-8F85-31B5-D1132C0ABEF4}"/>
              </a:ext>
            </a:extLst>
          </p:cNvPr>
          <p:cNvSpPr txBox="1"/>
          <p:nvPr/>
        </p:nvSpPr>
        <p:spPr>
          <a:xfrm>
            <a:off x="7177710" y="1950567"/>
            <a:ext cx="1451472" cy="2308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050" noProof="1"/>
              <a:t>Læs mere </a:t>
            </a:r>
            <a:r>
              <a:rPr lang="da-DK" sz="1050" noProof="1">
                <a:hlinkClick r:id="rId7"/>
              </a:rPr>
              <a:t>her</a:t>
            </a:r>
            <a:endParaRPr lang="da-DK" sz="1350" noProof="1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EF30322-1944-4E07-B6CA-C34101177F1A}"/>
              </a:ext>
            </a:extLst>
          </p:cNvPr>
          <p:cNvSpPr txBox="1"/>
          <p:nvPr/>
        </p:nvSpPr>
        <p:spPr>
          <a:xfrm>
            <a:off x="3818037" y="1030923"/>
            <a:ext cx="1444586" cy="35313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900" noProof="1"/>
              <a:t>Dokumenter, som deles </a:t>
            </a:r>
            <a:r>
              <a:rPr lang="da-DK" sz="900" b="1" noProof="1"/>
              <a:t>udenfor kommunen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BA4368C-E26E-C99D-21CD-6951AE612BA0}"/>
              </a:ext>
            </a:extLst>
          </p:cNvPr>
          <p:cNvSpPr txBox="1"/>
          <p:nvPr/>
        </p:nvSpPr>
        <p:spPr>
          <a:xfrm>
            <a:off x="3812378" y="1629589"/>
            <a:ext cx="1458358" cy="2077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900"/>
              <a:t>Hu</a:t>
            </a:r>
            <a:r>
              <a:rPr lang="da-DK" sz="900" noProof="1"/>
              <a:t>sk journalisering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4D14DB-E230-3B3D-6A69-7FFADDC193C3}"/>
              </a:ext>
            </a:extLst>
          </p:cNvPr>
          <p:cNvSpPr txBox="1"/>
          <p:nvPr/>
        </p:nvSpPr>
        <p:spPr>
          <a:xfrm>
            <a:off x="5513107" y="1629589"/>
            <a:ext cx="1458358" cy="2077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900" noProof="1"/>
              <a:t>Husk journalisering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3B48E60D-BE36-9928-D140-24065A9FAE09}"/>
              </a:ext>
            </a:extLst>
          </p:cNvPr>
          <p:cNvSpPr txBox="1"/>
          <p:nvPr/>
        </p:nvSpPr>
        <p:spPr>
          <a:xfrm>
            <a:off x="7179407" y="1629589"/>
            <a:ext cx="1458358" cy="20774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900" noProof="1"/>
              <a:t>Husk journalisering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A0C17D3-2427-F019-5266-0DC8DEDF1C69}"/>
              </a:ext>
            </a:extLst>
          </p:cNvPr>
          <p:cNvSpPr txBox="1"/>
          <p:nvPr/>
        </p:nvSpPr>
        <p:spPr>
          <a:xfrm>
            <a:off x="7177523" y="1120721"/>
            <a:ext cx="1451471" cy="23083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1050" noProof="1"/>
              <a:t>Mails &amp; sms'er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7F1F6DF-E9D9-EBD2-7210-C81844A07D4B}"/>
              </a:ext>
            </a:extLst>
          </p:cNvPr>
          <p:cNvSpPr txBox="1"/>
          <p:nvPr/>
        </p:nvSpPr>
        <p:spPr>
          <a:xfrm>
            <a:off x="5511880" y="1058465"/>
            <a:ext cx="1444586" cy="48474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68580" tIns="34290" rIns="68580" bIns="3429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da-DK" sz="900" noProof="1"/>
              <a:t>Midlertidige dokumenter og kladder samt egne noter</a:t>
            </a:r>
            <a:endParaRPr lang="da-DK" sz="900" b="1" noProof="1"/>
          </a:p>
        </p:txBody>
      </p:sp>
    </p:spTree>
    <p:extLst>
      <p:ext uri="{BB962C8B-B14F-4D97-AF65-F5344CB8AC3E}">
        <p14:creationId xmlns:p14="http://schemas.microsoft.com/office/powerpoint/2010/main" val="2775169038"/>
      </p:ext>
    </p:extLst>
  </p:cSld>
  <p:clrMapOvr>
    <a:masterClrMapping/>
  </p:clrMapOvr>
</p:sld>
</file>

<file path=ppt/theme/theme1.xml><?xml version="1.0" encoding="utf-8"?>
<a:theme xmlns:a="http://schemas.openxmlformats.org/drawingml/2006/main" name="Albertslund Kommune">
  <a:themeElements>
    <a:clrScheme name="Brugerdefineret 2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82A8C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E82A8C"/>
      </a:hlink>
      <a:folHlink>
        <a:srgbClr val="8C8C8C"/>
      </a:folHlink>
    </a:clrScheme>
    <a:fontScheme name="Albertslund">
      <a:majorFont>
        <a:latin typeface="Open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9525">
          <a:solidFill>
            <a:schemeClr val="accent1"/>
          </a:solidFill>
        </a:ln>
      </a:spPr>
      <a:bodyPr rtlCol="0" anchor="ctr"/>
      <a:lstStyle>
        <a:defPPr algn="ctr">
          <a:defRPr i="1" dirty="0" err="1" smtClean="0">
            <a:solidFill>
              <a:schemeClr val="bg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i="1" dirty="0" err="1" smtClean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P skabelon magenta  -  Skrivebeskyttet" id="{E0F44320-BDA9-40EC-8D5F-D2AC437D86BC}" vid="{AF5C3EC2-6521-4D68-BB8A-3EC92B18C70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a698178-8546-4790-b4c3-80308eac7681" xsi:nil="true"/>
    <KLIK_IKKE_JournaliseringsTidspunkter_SBSYSJournalisering xmlns="b86c4c71-25c6-41ac-862b-e31ba0f9149f" xsi:nil="true"/>
    <Tidligere_Journaliseret_SBSYSJournalisering xmlns="b86c4c71-25c6-41ac-862b-e31ba0f9149f" xsi:nil="true"/>
    <lcf76f155ced4ddcb4097134ff3c332f xmlns="b86c4c71-25c6-41ac-862b-e31ba0f9149f">
      <Terms xmlns="http://schemas.microsoft.com/office/infopath/2007/PartnerControls"/>
    </lcf76f155ced4ddcb4097134ff3c332f>
    <Seneste_Journalisering_SBSYSJournalisering xmlns="b86c4c71-25c6-41ac-862b-e31ba0f9149f" xsi:nil="true"/>
    <KLIK_IKKE_JournaliseredeSager_SBSYSJournalisering xmlns="b86c4c71-25c6-41ac-862b-e31ba0f9149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982D1DF761D02740A5C54BC1F297C4FE" ma:contentTypeVersion="16" ma:contentTypeDescription="Opret et nyt dokument." ma:contentTypeScope="" ma:versionID="b3fa3bc17e0cb8b4da4bc828bd8f4ed6">
  <xsd:schema xmlns:xsd="http://www.w3.org/2001/XMLSchema" xmlns:xs="http://www.w3.org/2001/XMLSchema" xmlns:p="http://schemas.microsoft.com/office/2006/metadata/properties" xmlns:ns2="b86c4c71-25c6-41ac-862b-e31ba0f9149f" xmlns:ns3="aa698178-8546-4790-b4c3-80308eac7681" targetNamespace="http://schemas.microsoft.com/office/2006/metadata/properties" ma:root="true" ma:fieldsID="d4630ffbcc4b038358b9bd86948c636a" ns2:_="" ns3:_="">
    <xsd:import namespace="b86c4c71-25c6-41ac-862b-e31ba0f9149f"/>
    <xsd:import namespace="aa698178-8546-4790-b4c3-80308eac76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Tidligere_Journaliseret_SBSYSJournalisering" minOccurs="0"/>
                <xsd:element ref="ns2:Seneste_Journalisering_SBSYSJournalisering" minOccurs="0"/>
                <xsd:element ref="ns2:KLIK_IKKE_JournaliseredeSager_SBSYSJournalisering" minOccurs="0"/>
                <xsd:element ref="ns2:KLIK_IKKE_JournaliseringsTidspunkter_SBSYSJournalisering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6c4c71-25c6-41ac-862b-e31ba0f914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Billedmærker" ma:readOnly="false" ma:fieldId="{5cf76f15-5ced-4ddc-b409-7134ff3c332f}" ma:taxonomyMulti="true" ma:sspId="bb0b1ba4-d4a1-4e05-9ed3-357bd95cdb5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Tidligere_Journaliseret_SBSYSJournalisering" ma:index="19" nillable="true" ma:displayName="Tidligere_Journaliseret_SBSYSJournalisering" ma:description="" ma:hidden="true" ma:internalName="Tidligere_Journaliseret_SBSYSJournalisering" ma:readOnly="false">
      <xsd:simpleType>
        <xsd:restriction base="dms:Boolean"/>
      </xsd:simpleType>
    </xsd:element>
    <xsd:element name="Seneste_Journalisering_SBSYSJournalisering" ma:index="20" nillable="true" ma:displayName="Seneste_Journalisering_SBSYSJournalisering" ma:description="" ma:format="DateTime" ma:hidden="true" ma:internalName="Seneste_Journalisering_SBSYSJournalisering" ma:readOnly="false">
      <xsd:simpleType>
        <xsd:restriction base="dms:DateTime"/>
      </xsd:simpleType>
    </xsd:element>
    <xsd:element name="KLIK_IKKE_JournaliseredeSager_SBSYSJournalisering" ma:index="21" nillable="true" ma:displayName="KLIK_IKKE_JournaliseredeSager_SBSYSJournalisering" ma:description="" ma:hidden="true" ma:internalName="KLIK_IKKE_JournaliseredeSager_SBSYSJournalisering" ma:readOnly="false">
      <xsd:simpleType>
        <xsd:restriction base="dms:Note"/>
      </xsd:simpleType>
    </xsd:element>
    <xsd:element name="KLIK_IKKE_JournaliseringsTidspunkter_SBSYSJournalisering" ma:index="22" nillable="true" ma:displayName="KLIK_IKKE_JournaliseringsTidspunkter_SBSYSJournalisering" ma:description="" ma:hidden="true" ma:internalName="KLIK_IKKE_JournaliseringsTidspunkter_SBSYSJournalisering" ma:readOnly="false">
      <xsd:simpleType>
        <xsd:restriction base="dms:Note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698178-8546-4790-b4c3-80308eac7681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332b0d6e-ce19-4b52-b620-1769ecc927d3}" ma:internalName="TaxCatchAll" ma:showField="CatchAllData" ma:web="aa698178-8546-4790-b4c3-80308eac76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809AB4-44CB-490C-A216-051BE7D1237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DE70D78-E6D2-4A8C-AD6A-74730BDC57D6}">
  <ds:schemaRefs>
    <ds:schemaRef ds:uri="http://schemas.microsoft.com/office/2006/documentManagement/types"/>
    <ds:schemaRef ds:uri="aa698178-8546-4790-b4c3-80308eac7681"/>
    <ds:schemaRef ds:uri="http://schemas.microsoft.com/office/2006/metadata/propertie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infopath/2007/PartnerControls"/>
    <ds:schemaRef ds:uri="b86c4c71-25c6-41ac-862b-e31ba0f9149f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541F0F1C-D1CB-4D6F-99B5-F199A9C08C02}">
  <ds:schemaRefs>
    <ds:schemaRef ds:uri="aa698178-8546-4790-b4c3-80308eac7681"/>
    <ds:schemaRef ds:uri="b86c4c71-25c6-41ac-862b-e31ba0f9149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 skabelon magenta</Template>
  <TotalTime>265</TotalTime>
  <Words>778</Words>
  <Application>Microsoft Office PowerPoint</Application>
  <PresentationFormat>On-screen Show (4:3)</PresentationFormat>
  <Paragraphs>116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Albertslund Kommune</vt:lpstr>
      <vt:lpstr>PowerPoint Presentation</vt:lpstr>
    </vt:vector>
  </TitlesOfParts>
  <Company>Albertslund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Birgitte Lund</dc:creator>
  <cp:lastModifiedBy>Birgitte Lund</cp:lastModifiedBy>
  <cp:revision>8</cp:revision>
  <dcterms:created xsi:type="dcterms:W3CDTF">2025-03-17T08:20:36Z</dcterms:created>
  <dcterms:modified xsi:type="dcterms:W3CDTF">2025-03-25T08:27:02Z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">
    <vt:lpwstr>www.skabelondesign.dk</vt:lpwstr>
  </property>
  <property fmtid="{D5CDD505-2E9C-101B-9397-08002B2CF9AE}" pid="3" name="ContentTypeId">
    <vt:lpwstr>0x010100982D1DF761D02740A5C54BC1F297C4FE</vt:lpwstr>
  </property>
  <property fmtid="{D5CDD505-2E9C-101B-9397-08002B2CF9AE}" pid="4" name="MediaServiceImageTags">
    <vt:lpwstr/>
  </property>
</Properties>
</file>