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524750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2E888F-0F19-486E-8EB7-DDB921C9D73E}" v="10" dt="2026-03-17T12:38:02.5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597" autoAdjust="0"/>
  </p:normalViewPr>
  <p:slideViewPr>
    <p:cSldViewPr snapToGrid="0">
      <p:cViewPr varScale="1">
        <p:scale>
          <a:sx n="79" d="100"/>
          <a:sy n="79" d="100"/>
        </p:scale>
        <p:origin x="29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4356" y="1749795"/>
            <a:ext cx="6396038" cy="3722335"/>
          </a:xfrm>
        </p:spPr>
        <p:txBody>
          <a:bodyPr anchor="b"/>
          <a:lstStyle>
            <a:lvl1pPr algn="ctr">
              <a:defRPr sz="493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594" y="5615678"/>
            <a:ext cx="5643563" cy="2581379"/>
          </a:xfrm>
        </p:spPr>
        <p:txBody>
          <a:bodyPr/>
          <a:lstStyle>
            <a:lvl1pPr marL="0" indent="0" algn="ctr">
              <a:buNone/>
              <a:defRPr sz="1975"/>
            </a:lvl1pPr>
            <a:lvl2pPr marL="376230" indent="0" algn="ctr">
              <a:buNone/>
              <a:defRPr sz="1646"/>
            </a:lvl2pPr>
            <a:lvl3pPr marL="752460" indent="0" algn="ctr">
              <a:buNone/>
              <a:defRPr sz="1481"/>
            </a:lvl3pPr>
            <a:lvl4pPr marL="1128690" indent="0" algn="ctr">
              <a:buNone/>
              <a:defRPr sz="1317"/>
            </a:lvl4pPr>
            <a:lvl5pPr marL="1504920" indent="0" algn="ctr">
              <a:buNone/>
              <a:defRPr sz="1317"/>
            </a:lvl5pPr>
            <a:lvl6pPr marL="1881149" indent="0" algn="ctr">
              <a:buNone/>
              <a:defRPr sz="1317"/>
            </a:lvl6pPr>
            <a:lvl7pPr marL="2257379" indent="0" algn="ctr">
              <a:buNone/>
              <a:defRPr sz="1317"/>
            </a:lvl7pPr>
            <a:lvl8pPr marL="2633609" indent="0" algn="ctr">
              <a:buNone/>
              <a:defRPr sz="1317"/>
            </a:lvl8pPr>
            <a:lvl9pPr marL="3009839" indent="0" algn="ctr">
              <a:buNone/>
              <a:defRPr sz="1317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653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488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84900" y="569240"/>
            <a:ext cx="1622524" cy="9060817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7327" y="569240"/>
            <a:ext cx="4773513" cy="9060817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43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062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3408" y="2665532"/>
            <a:ext cx="6490097" cy="4447496"/>
          </a:xfrm>
        </p:spPr>
        <p:txBody>
          <a:bodyPr anchor="b"/>
          <a:lstStyle>
            <a:lvl1pPr>
              <a:defRPr sz="493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408" y="7155103"/>
            <a:ext cx="6490097" cy="2338833"/>
          </a:xfrm>
        </p:spPr>
        <p:txBody>
          <a:bodyPr/>
          <a:lstStyle>
            <a:lvl1pPr marL="0" indent="0">
              <a:buNone/>
              <a:defRPr sz="1975">
                <a:solidFill>
                  <a:schemeClr val="tx1">
                    <a:tint val="82000"/>
                  </a:schemeClr>
                </a:solidFill>
              </a:defRPr>
            </a:lvl1pPr>
            <a:lvl2pPr marL="376230" indent="0">
              <a:buNone/>
              <a:defRPr sz="1646">
                <a:solidFill>
                  <a:schemeClr val="tx1">
                    <a:tint val="82000"/>
                  </a:schemeClr>
                </a:solidFill>
              </a:defRPr>
            </a:lvl2pPr>
            <a:lvl3pPr marL="752460" indent="0">
              <a:buNone/>
              <a:defRPr sz="1481">
                <a:solidFill>
                  <a:schemeClr val="tx1">
                    <a:tint val="82000"/>
                  </a:schemeClr>
                </a:solidFill>
              </a:defRPr>
            </a:lvl3pPr>
            <a:lvl4pPr marL="1128690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4pPr>
            <a:lvl5pPr marL="1504920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5pPr>
            <a:lvl6pPr marL="1881149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6pPr>
            <a:lvl7pPr marL="2257379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7pPr>
            <a:lvl8pPr marL="2633609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8pPr>
            <a:lvl9pPr marL="3009839" indent="0">
              <a:buNone/>
              <a:defRPr sz="131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5206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326" y="2846200"/>
            <a:ext cx="3198019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405" y="2846200"/>
            <a:ext cx="3198019" cy="6783857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3821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569242"/>
            <a:ext cx="6490097" cy="206659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8308" y="2620980"/>
            <a:ext cx="3183321" cy="1284502"/>
          </a:xfrm>
        </p:spPr>
        <p:txBody>
          <a:bodyPr anchor="b"/>
          <a:lstStyle>
            <a:lvl1pPr marL="0" indent="0">
              <a:buNone/>
              <a:defRPr sz="1975" b="1"/>
            </a:lvl1pPr>
            <a:lvl2pPr marL="376230" indent="0">
              <a:buNone/>
              <a:defRPr sz="1646" b="1"/>
            </a:lvl2pPr>
            <a:lvl3pPr marL="752460" indent="0">
              <a:buNone/>
              <a:defRPr sz="1481" b="1"/>
            </a:lvl3pPr>
            <a:lvl4pPr marL="1128690" indent="0">
              <a:buNone/>
              <a:defRPr sz="1317" b="1"/>
            </a:lvl4pPr>
            <a:lvl5pPr marL="1504920" indent="0">
              <a:buNone/>
              <a:defRPr sz="1317" b="1"/>
            </a:lvl5pPr>
            <a:lvl6pPr marL="1881149" indent="0">
              <a:buNone/>
              <a:defRPr sz="1317" b="1"/>
            </a:lvl6pPr>
            <a:lvl7pPr marL="2257379" indent="0">
              <a:buNone/>
              <a:defRPr sz="1317" b="1"/>
            </a:lvl7pPr>
            <a:lvl8pPr marL="2633609" indent="0">
              <a:buNone/>
              <a:defRPr sz="1317" b="1"/>
            </a:lvl8pPr>
            <a:lvl9pPr marL="3009839" indent="0">
              <a:buNone/>
              <a:defRPr sz="1317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308" y="3905482"/>
            <a:ext cx="3183321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09405" y="2620980"/>
            <a:ext cx="3198999" cy="1284502"/>
          </a:xfrm>
        </p:spPr>
        <p:txBody>
          <a:bodyPr anchor="b"/>
          <a:lstStyle>
            <a:lvl1pPr marL="0" indent="0">
              <a:buNone/>
              <a:defRPr sz="1975" b="1"/>
            </a:lvl1pPr>
            <a:lvl2pPr marL="376230" indent="0">
              <a:buNone/>
              <a:defRPr sz="1646" b="1"/>
            </a:lvl2pPr>
            <a:lvl3pPr marL="752460" indent="0">
              <a:buNone/>
              <a:defRPr sz="1481" b="1"/>
            </a:lvl3pPr>
            <a:lvl4pPr marL="1128690" indent="0">
              <a:buNone/>
              <a:defRPr sz="1317" b="1"/>
            </a:lvl4pPr>
            <a:lvl5pPr marL="1504920" indent="0">
              <a:buNone/>
              <a:defRPr sz="1317" b="1"/>
            </a:lvl5pPr>
            <a:lvl6pPr marL="1881149" indent="0">
              <a:buNone/>
              <a:defRPr sz="1317" b="1"/>
            </a:lvl6pPr>
            <a:lvl7pPr marL="2257379" indent="0">
              <a:buNone/>
              <a:defRPr sz="1317" b="1"/>
            </a:lvl7pPr>
            <a:lvl8pPr marL="2633609" indent="0">
              <a:buNone/>
              <a:defRPr sz="1317" b="1"/>
            </a:lvl8pPr>
            <a:lvl9pPr marL="3009839" indent="0">
              <a:buNone/>
              <a:defRPr sz="1317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09405" y="3905482"/>
            <a:ext cx="3198999" cy="574437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53895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2234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39555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712788"/>
            <a:ext cx="2426928" cy="2494756"/>
          </a:xfrm>
        </p:spPr>
        <p:txBody>
          <a:bodyPr anchor="b"/>
          <a:lstStyle>
            <a:lvl1pPr>
              <a:defRPr sz="263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8999" y="1539425"/>
            <a:ext cx="3809405" cy="7598117"/>
          </a:xfrm>
        </p:spPr>
        <p:txBody>
          <a:bodyPr/>
          <a:lstStyle>
            <a:lvl1pPr>
              <a:defRPr sz="2633"/>
            </a:lvl1pPr>
            <a:lvl2pPr>
              <a:defRPr sz="2304"/>
            </a:lvl2pPr>
            <a:lvl3pPr>
              <a:defRPr sz="1975"/>
            </a:lvl3pPr>
            <a:lvl4pPr>
              <a:defRPr sz="1646"/>
            </a:lvl4pPr>
            <a:lvl5pPr>
              <a:defRPr sz="1646"/>
            </a:lvl5pPr>
            <a:lvl6pPr>
              <a:defRPr sz="1646"/>
            </a:lvl6pPr>
            <a:lvl7pPr>
              <a:defRPr sz="1646"/>
            </a:lvl7pPr>
            <a:lvl8pPr>
              <a:defRPr sz="1646"/>
            </a:lvl8pPr>
            <a:lvl9pPr>
              <a:defRPr sz="1646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307" y="3207544"/>
            <a:ext cx="2426928" cy="5942372"/>
          </a:xfrm>
        </p:spPr>
        <p:txBody>
          <a:bodyPr/>
          <a:lstStyle>
            <a:lvl1pPr marL="0" indent="0">
              <a:buNone/>
              <a:defRPr sz="1317"/>
            </a:lvl1pPr>
            <a:lvl2pPr marL="376230" indent="0">
              <a:buNone/>
              <a:defRPr sz="1152"/>
            </a:lvl2pPr>
            <a:lvl3pPr marL="752460" indent="0">
              <a:buNone/>
              <a:defRPr sz="987"/>
            </a:lvl3pPr>
            <a:lvl4pPr marL="1128690" indent="0">
              <a:buNone/>
              <a:defRPr sz="823"/>
            </a:lvl4pPr>
            <a:lvl5pPr marL="1504920" indent="0">
              <a:buNone/>
              <a:defRPr sz="823"/>
            </a:lvl5pPr>
            <a:lvl6pPr marL="1881149" indent="0">
              <a:buNone/>
              <a:defRPr sz="823"/>
            </a:lvl6pPr>
            <a:lvl7pPr marL="2257379" indent="0">
              <a:buNone/>
              <a:defRPr sz="823"/>
            </a:lvl7pPr>
            <a:lvl8pPr marL="2633609" indent="0">
              <a:buNone/>
              <a:defRPr sz="823"/>
            </a:lvl8pPr>
            <a:lvl9pPr marL="3009839" indent="0">
              <a:buNone/>
              <a:defRPr sz="82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354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07" y="712788"/>
            <a:ext cx="2426928" cy="2494756"/>
          </a:xfrm>
        </p:spPr>
        <p:txBody>
          <a:bodyPr anchor="b"/>
          <a:lstStyle>
            <a:lvl1pPr>
              <a:defRPr sz="263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98999" y="1539425"/>
            <a:ext cx="3809405" cy="7598117"/>
          </a:xfrm>
        </p:spPr>
        <p:txBody>
          <a:bodyPr anchor="t"/>
          <a:lstStyle>
            <a:lvl1pPr marL="0" indent="0">
              <a:buNone/>
              <a:defRPr sz="2633"/>
            </a:lvl1pPr>
            <a:lvl2pPr marL="376230" indent="0">
              <a:buNone/>
              <a:defRPr sz="2304"/>
            </a:lvl2pPr>
            <a:lvl3pPr marL="752460" indent="0">
              <a:buNone/>
              <a:defRPr sz="1975"/>
            </a:lvl3pPr>
            <a:lvl4pPr marL="1128690" indent="0">
              <a:buNone/>
              <a:defRPr sz="1646"/>
            </a:lvl4pPr>
            <a:lvl5pPr marL="1504920" indent="0">
              <a:buNone/>
              <a:defRPr sz="1646"/>
            </a:lvl5pPr>
            <a:lvl6pPr marL="1881149" indent="0">
              <a:buNone/>
              <a:defRPr sz="1646"/>
            </a:lvl6pPr>
            <a:lvl7pPr marL="2257379" indent="0">
              <a:buNone/>
              <a:defRPr sz="1646"/>
            </a:lvl7pPr>
            <a:lvl8pPr marL="2633609" indent="0">
              <a:buNone/>
              <a:defRPr sz="1646"/>
            </a:lvl8pPr>
            <a:lvl9pPr marL="3009839" indent="0">
              <a:buNone/>
              <a:defRPr sz="1646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307" y="3207544"/>
            <a:ext cx="2426928" cy="5942372"/>
          </a:xfrm>
        </p:spPr>
        <p:txBody>
          <a:bodyPr/>
          <a:lstStyle>
            <a:lvl1pPr marL="0" indent="0">
              <a:buNone/>
              <a:defRPr sz="1317"/>
            </a:lvl1pPr>
            <a:lvl2pPr marL="376230" indent="0">
              <a:buNone/>
              <a:defRPr sz="1152"/>
            </a:lvl2pPr>
            <a:lvl3pPr marL="752460" indent="0">
              <a:buNone/>
              <a:defRPr sz="987"/>
            </a:lvl3pPr>
            <a:lvl4pPr marL="1128690" indent="0">
              <a:buNone/>
              <a:defRPr sz="823"/>
            </a:lvl4pPr>
            <a:lvl5pPr marL="1504920" indent="0">
              <a:buNone/>
              <a:defRPr sz="823"/>
            </a:lvl5pPr>
            <a:lvl6pPr marL="1881149" indent="0">
              <a:buNone/>
              <a:defRPr sz="823"/>
            </a:lvl6pPr>
            <a:lvl7pPr marL="2257379" indent="0">
              <a:buNone/>
              <a:defRPr sz="823"/>
            </a:lvl7pPr>
            <a:lvl8pPr marL="2633609" indent="0">
              <a:buNone/>
              <a:defRPr sz="823"/>
            </a:lvl8pPr>
            <a:lvl9pPr marL="3009839" indent="0">
              <a:buNone/>
              <a:defRPr sz="82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025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7327" y="569242"/>
            <a:ext cx="6490097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7327" y="2846200"/>
            <a:ext cx="6490097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7326" y="9909729"/>
            <a:ext cx="169306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173037-3144-4378-9BB1-A351814A9C2F}" type="datetimeFigureOut">
              <a:rPr lang="da-DK" smtClean="0"/>
              <a:t>17-03-2026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2574" y="9909729"/>
            <a:ext cx="2539603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4355" y="9909729"/>
            <a:ext cx="1693069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8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D0E13F-6F5D-4991-AD2D-435B7CA36A3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565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2460" rtl="0" eaLnBrk="1" latinLnBrk="0" hangingPunct="1">
        <a:lnSpc>
          <a:spcPct val="90000"/>
        </a:lnSpc>
        <a:spcBef>
          <a:spcPct val="0"/>
        </a:spcBef>
        <a:buNone/>
        <a:defRPr sz="362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115" indent="-188115" algn="l" defTabSz="752460" rtl="0" eaLnBrk="1" latinLnBrk="0" hangingPunct="1">
        <a:lnSpc>
          <a:spcPct val="90000"/>
        </a:lnSpc>
        <a:spcBef>
          <a:spcPts val="823"/>
        </a:spcBef>
        <a:buFont typeface="Arial" panose="020B0604020202020204" pitchFamily="34" charset="0"/>
        <a:buChar char="•"/>
        <a:defRPr sz="2304" kern="1200">
          <a:solidFill>
            <a:schemeClr val="tx1"/>
          </a:solidFill>
          <a:latin typeface="+mn-lt"/>
          <a:ea typeface="+mn-ea"/>
          <a:cs typeface="+mn-cs"/>
        </a:defRPr>
      </a:lvl1pPr>
      <a:lvl2pPr marL="56434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975" kern="1200">
          <a:solidFill>
            <a:schemeClr val="tx1"/>
          </a:solidFill>
          <a:latin typeface="+mn-lt"/>
          <a:ea typeface="+mn-ea"/>
          <a:cs typeface="+mn-cs"/>
        </a:defRPr>
      </a:lvl2pPr>
      <a:lvl3pPr marL="94057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646" kern="1200">
          <a:solidFill>
            <a:schemeClr val="tx1"/>
          </a:solidFill>
          <a:latin typeface="+mn-lt"/>
          <a:ea typeface="+mn-ea"/>
          <a:cs typeface="+mn-cs"/>
        </a:defRPr>
      </a:lvl3pPr>
      <a:lvl4pPr marL="1316805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4pPr>
      <a:lvl5pPr marL="169303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5pPr>
      <a:lvl6pPr marL="206926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6pPr>
      <a:lvl7pPr marL="244549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7pPr>
      <a:lvl8pPr marL="282172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8pPr>
      <a:lvl9pPr marL="3197954" indent="-188115" algn="l" defTabSz="752460" rtl="0" eaLnBrk="1" latinLnBrk="0" hangingPunct="1">
        <a:lnSpc>
          <a:spcPct val="90000"/>
        </a:lnSpc>
        <a:spcBef>
          <a:spcPts val="411"/>
        </a:spcBef>
        <a:buFont typeface="Arial" panose="020B0604020202020204" pitchFamily="34" charset="0"/>
        <a:buChar char="•"/>
        <a:defRPr sz="14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1pPr>
      <a:lvl2pPr marL="376230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2pPr>
      <a:lvl3pPr marL="752460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3pPr>
      <a:lvl4pPr marL="1128690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4pPr>
      <a:lvl5pPr marL="1504920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5pPr>
      <a:lvl6pPr marL="1881149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6pPr>
      <a:lvl7pPr marL="2257379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7pPr>
      <a:lvl8pPr marL="2633609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8pPr>
      <a:lvl9pPr marL="3009839" algn="l" defTabSz="752460" rtl="0" eaLnBrk="1" latinLnBrk="0" hangingPunct="1">
        <a:defRPr sz="14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4">
            <a:extLst>
              <a:ext uri="{FF2B5EF4-FFF2-40B4-BE49-F238E27FC236}">
                <a16:creationId xmlns:a16="http://schemas.microsoft.com/office/drawing/2014/main" id="{B22455BC-FFF0-AFE3-4BA8-641AE741BF44}"/>
              </a:ext>
            </a:extLst>
          </p:cNvPr>
          <p:cNvGrpSpPr/>
          <p:nvPr/>
        </p:nvGrpSpPr>
        <p:grpSpPr>
          <a:xfrm>
            <a:off x="0" y="5474988"/>
            <a:ext cx="7559675" cy="5515056"/>
            <a:chOff x="0" y="5474988"/>
            <a:chExt cx="7559675" cy="5515056"/>
          </a:xfrm>
        </p:grpSpPr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632734E8-5A5B-62B9-01E7-6F3D06760148}"/>
                </a:ext>
              </a:extLst>
            </p:cNvPr>
            <p:cNvSpPr txBox="1"/>
            <p:nvPr/>
          </p:nvSpPr>
          <p:spPr>
            <a:xfrm>
              <a:off x="219611" y="5581016"/>
              <a:ext cx="6653728" cy="324242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2800" b="1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HUSK TRIVSELSMÅLING &amp; APV</a:t>
              </a:r>
            </a:p>
            <a:p>
              <a:endParaRPr lang="da-DK" sz="147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6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Har du givet dit input til trivselsmålingen?</a:t>
              </a:r>
            </a:p>
            <a:p>
              <a:endParaRPr lang="da-DK" sz="10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Sæt dine post-it på den ophængte plakat og fortæl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synes du fungerer godt?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fungerer mindre godt?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ønsker du at bevare og </a:t>
              </a:r>
              <a:b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ønsker du at forandre?</a:t>
              </a: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En post-it pr. ting/emne</a:t>
              </a:r>
            </a:p>
            <a:p>
              <a:endParaRPr lang="da-DK" sz="10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Du kan sætte dine post-it på plakaten i denne periode:</a:t>
              </a:r>
            </a:p>
            <a:p>
              <a:endParaRPr lang="da-DK" sz="14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_______________________________________________________</a:t>
              </a:r>
            </a:p>
          </p:txBody>
        </p:sp>
        <p:pic>
          <p:nvPicPr>
            <p:cNvPr id="9" name="Billede 8" descr="Et billede, der indeholder Grafik, tegneserie, grafisk design, kunst&#10;&#10;AI-genereret indhold kan være ukorrekt.">
              <a:extLst>
                <a:ext uri="{FF2B5EF4-FFF2-40B4-BE49-F238E27FC236}">
                  <a16:creationId xmlns:a16="http://schemas.microsoft.com/office/drawing/2014/main" id="{04DDB3A3-C0BE-A159-8A1E-F35D6ACBBC2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242881"/>
              <a:ext cx="7559675" cy="1747163"/>
            </a:xfrm>
            <a:prstGeom prst="rect">
              <a:avLst/>
            </a:prstGeom>
          </p:spPr>
        </p:pic>
        <p:pic>
          <p:nvPicPr>
            <p:cNvPr id="10" name="Billede 9" descr="Et billede, der indeholder cirkel, Grafik, Font/skrifttype, design&#10;&#10;AI-genereret indhold kan være ukorrekt.">
              <a:extLst>
                <a:ext uri="{FF2B5EF4-FFF2-40B4-BE49-F238E27FC236}">
                  <a16:creationId xmlns:a16="http://schemas.microsoft.com/office/drawing/2014/main" id="{0E54E3BB-1E73-7610-6384-A5A468AE50A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9278" y="5474988"/>
              <a:ext cx="1385861" cy="1356259"/>
            </a:xfrm>
            <a:prstGeom prst="rect">
              <a:avLst/>
            </a:prstGeom>
          </p:spPr>
        </p:pic>
        <p:pic>
          <p:nvPicPr>
            <p:cNvPr id="2" name="drawing">
              <a:extLst>
                <a:ext uri="{FF2B5EF4-FFF2-40B4-BE49-F238E27FC236}">
                  <a16:creationId xmlns:a16="http://schemas.microsoft.com/office/drawing/2014/main" id="{34301657-EDF7-4C4B-8F45-3BB91F1DC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72783"/>
            <a:stretch>
              <a:fillRect/>
            </a:stretch>
          </p:blipFill>
          <p:spPr>
            <a:xfrm rot="869630">
              <a:off x="5160178" y="6832252"/>
              <a:ext cx="1196439" cy="2194611"/>
            </a:xfrm>
            <a:prstGeom prst="rect">
              <a:avLst/>
            </a:prstGeom>
          </p:spPr>
        </p:pic>
      </p:grpSp>
      <p:grpSp>
        <p:nvGrpSpPr>
          <p:cNvPr id="6" name="Gruppe 5">
            <a:extLst>
              <a:ext uri="{FF2B5EF4-FFF2-40B4-BE49-F238E27FC236}">
                <a16:creationId xmlns:a16="http://schemas.microsoft.com/office/drawing/2014/main" id="{6A6DA45C-7FCE-D608-5351-86D881DCA6B7}"/>
              </a:ext>
            </a:extLst>
          </p:cNvPr>
          <p:cNvGrpSpPr/>
          <p:nvPr/>
        </p:nvGrpSpPr>
        <p:grpSpPr>
          <a:xfrm rot="10800000">
            <a:off x="0" y="-362603"/>
            <a:ext cx="7559675" cy="5515056"/>
            <a:chOff x="0" y="5474988"/>
            <a:chExt cx="7559675" cy="5515056"/>
          </a:xfrm>
        </p:grpSpPr>
        <p:sp>
          <p:nvSpPr>
            <p:cNvPr id="7" name="Tekstfelt 6">
              <a:extLst>
                <a:ext uri="{FF2B5EF4-FFF2-40B4-BE49-F238E27FC236}">
                  <a16:creationId xmlns:a16="http://schemas.microsoft.com/office/drawing/2014/main" id="{92EE208A-A872-673F-18FF-D4734FAEBC09}"/>
                </a:ext>
              </a:extLst>
            </p:cNvPr>
            <p:cNvSpPr txBox="1"/>
            <p:nvPr/>
          </p:nvSpPr>
          <p:spPr>
            <a:xfrm>
              <a:off x="219611" y="5581016"/>
              <a:ext cx="6653728" cy="324242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da-DK" sz="2800" b="1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HUSK TRIVSELSMÅLING &amp; APV</a:t>
              </a:r>
            </a:p>
            <a:p>
              <a:endParaRPr lang="da-DK" sz="147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6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Har du givet dit input til trivselsmålingen?</a:t>
              </a:r>
            </a:p>
            <a:p>
              <a:endParaRPr lang="da-DK" sz="10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Sæt dine post-it på den ophængte plakat og fortæl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synes du fungerer godt?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fungerer mindre godt?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ønsker du at bevare og </a:t>
              </a:r>
              <a:b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</a:br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hvad ønsker du at forandre?</a:t>
              </a: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En post-it pr. ting/emne</a:t>
              </a:r>
            </a:p>
            <a:p>
              <a:endParaRPr lang="da-DK" sz="10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Du kan sætte dine post-it på plakaten i denne periode:</a:t>
              </a:r>
            </a:p>
            <a:p>
              <a:endParaRPr lang="da-DK" sz="1400" dirty="0">
                <a:solidFill>
                  <a:srgbClr val="00305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  <a:p>
              <a:r>
                <a:rPr lang="da-DK" sz="1400" dirty="0">
                  <a:solidFill>
                    <a:srgbClr val="00305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_______________________________________________________</a:t>
              </a:r>
            </a:p>
          </p:txBody>
        </p:sp>
        <p:pic>
          <p:nvPicPr>
            <p:cNvPr id="11" name="Billede 10" descr="Et billede, der indeholder Grafik, tegneserie, grafisk design, kunst&#10;&#10;AI-genereret indhold kan være ukorrekt.">
              <a:extLst>
                <a:ext uri="{FF2B5EF4-FFF2-40B4-BE49-F238E27FC236}">
                  <a16:creationId xmlns:a16="http://schemas.microsoft.com/office/drawing/2014/main" id="{2591FD7D-FFA9-4E2C-B636-58944C67E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9242881"/>
              <a:ext cx="7559675" cy="1747163"/>
            </a:xfrm>
            <a:prstGeom prst="rect">
              <a:avLst/>
            </a:prstGeom>
          </p:spPr>
        </p:pic>
        <p:pic>
          <p:nvPicPr>
            <p:cNvPr id="12" name="Billede 11" descr="Et billede, der indeholder cirkel, Grafik, Font/skrifttype, design&#10;&#10;AI-genereret indhold kan være ukorrekt.">
              <a:extLst>
                <a:ext uri="{FF2B5EF4-FFF2-40B4-BE49-F238E27FC236}">
                  <a16:creationId xmlns:a16="http://schemas.microsoft.com/office/drawing/2014/main" id="{71C89EDA-F46E-F82C-D138-2BBB64478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19278" y="5474988"/>
              <a:ext cx="1385861" cy="1356259"/>
            </a:xfrm>
            <a:prstGeom prst="rect">
              <a:avLst/>
            </a:prstGeom>
          </p:spPr>
        </p:pic>
        <p:pic>
          <p:nvPicPr>
            <p:cNvPr id="13" name="drawing">
              <a:extLst>
                <a:ext uri="{FF2B5EF4-FFF2-40B4-BE49-F238E27FC236}">
                  <a16:creationId xmlns:a16="http://schemas.microsoft.com/office/drawing/2014/main" id="{7C90A157-B1BA-E4A3-97FA-CFD7C228B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72783"/>
            <a:stretch>
              <a:fillRect/>
            </a:stretch>
          </p:blipFill>
          <p:spPr>
            <a:xfrm rot="869630">
              <a:off x="5160178" y="6832252"/>
              <a:ext cx="1196439" cy="21946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79192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70b024f-b4f3-4796-a33d-72d477fa7a2a">
      <Terms xmlns="http://schemas.microsoft.com/office/infopath/2007/PartnerControls"/>
    </lcf76f155ced4ddcb4097134ff3c332f>
    <Tidligere_Journaliseret_SBSYSJournalisering xmlns="770b024f-b4f3-4796-a33d-72d477fa7a2a" xsi:nil="true"/>
    <TaxCatchAll xmlns="f3da7c6e-3710-49f1-8612-6f7dcd4bc394" xsi:nil="true"/>
    <Seneste_Journalisering_SBSYSJournalisering xmlns="770b024f-b4f3-4796-a33d-72d477fa7a2a" xsi:nil="true"/>
    <KLIK_IKKE_JournaliseredeSager_SBSYSJournalisering xmlns="770b024f-b4f3-4796-a33d-72d477fa7a2a" xsi:nil="true"/>
    <KLIK_IKKE_JournaliseringsTidspunkter_SBSYSJournalisering xmlns="770b024f-b4f3-4796-a33d-72d477fa7a2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5D919E4F7C814E9A2A775B37691C47" ma:contentTypeVersion="16" ma:contentTypeDescription="Create a new document." ma:contentTypeScope="" ma:versionID="fe58978064eb0b3c9a1e9228cc641376">
  <xsd:schema xmlns:xsd="http://www.w3.org/2001/XMLSchema" xmlns:xs="http://www.w3.org/2001/XMLSchema" xmlns:p="http://schemas.microsoft.com/office/2006/metadata/properties" xmlns:ns2="770b024f-b4f3-4796-a33d-72d477fa7a2a" xmlns:ns3="f3da7c6e-3710-49f1-8612-6f7dcd4bc394" targetNamespace="http://schemas.microsoft.com/office/2006/metadata/properties" ma:root="true" ma:fieldsID="c350fc9bc7b1b68ca8441488bce42d1f" ns2:_="" ns3:_="">
    <xsd:import namespace="770b024f-b4f3-4796-a33d-72d477fa7a2a"/>
    <xsd:import namespace="f3da7c6e-3710-49f1-8612-6f7dcd4bc3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Tidligere_Journaliseret_SBSYSJournalisering" minOccurs="0"/>
                <xsd:element ref="ns2:Seneste_Journalisering_SBSYSJournalisering" minOccurs="0"/>
                <xsd:element ref="ns2:KLIK_IKKE_JournaliseredeSager_SBSYSJournalisering" minOccurs="0"/>
                <xsd:element ref="ns2:KLIK_IKKE_JournaliseringsTidspunkter_SBSYSJournalisering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0b024f-b4f3-4796-a33d-72d477fa7a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Tidligere_Journaliseret_SBSYSJournalisering" ma:index="12" nillable="true" ma:displayName="Tidligere_Journaliseret_SBSYSJournalisering" ma:description="" ma:hidden="true" ma:internalName="Tidligere_Journaliseret_SBSYSJournalisering" ma:readOnly="false">
      <xsd:simpleType>
        <xsd:restriction base="dms:Boolean"/>
      </xsd:simpleType>
    </xsd:element>
    <xsd:element name="Seneste_Journalisering_SBSYSJournalisering" ma:index="13" nillable="true" ma:displayName="Seneste_Journalisering_SBSYSJournalisering" ma:description="" ma:format="DateTime" ma:hidden="true" ma:internalName="Seneste_Journalisering_SBSYSJournalisering" ma:readOnly="false">
      <xsd:simpleType>
        <xsd:restriction base="dms:DateTime"/>
      </xsd:simpleType>
    </xsd:element>
    <xsd:element name="KLIK_IKKE_JournaliseredeSager_SBSYSJournalisering" ma:index="14" nillable="true" ma:displayName="KLIK_IKKE_JournaliseredeSager_SBSYSJournalisering" ma:description="" ma:hidden="true" ma:internalName="KLIK_IKKE_JournaliseredeSager_SBSYSJournalisering" ma:readOnly="false">
      <xsd:simpleType>
        <xsd:restriction base="dms:Note"/>
      </xsd:simpleType>
    </xsd:element>
    <xsd:element name="KLIK_IKKE_JournaliseringsTidspunkter_SBSYSJournalisering" ma:index="15" nillable="true" ma:displayName="KLIK_IKKE_JournaliseringsTidspunkter_SBSYSJournalisering" ma:description="" ma:hidden="true" ma:internalName="KLIK_IKKE_JournaliseringsTidspunkter_SBSYSJournalisering" ma:readOnly="fals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b0b1ba4-d4a1-4e05-9ed3-357bd95cdb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a7c6e-3710-49f1-8612-6f7dcd4bc39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97b579a-c366-4f00-8bf9-2ad99d85b549}" ma:internalName="TaxCatchAll" ma:showField="CatchAllData" ma:web="f3da7c6e-3710-49f1-8612-6f7dcd4bc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50C044-382F-4E5D-B724-71A9F41A6B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F260B48-E984-4306-9A8A-E696589C8CEA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infopath/2007/PartnerControls"/>
    <ds:schemaRef ds:uri="f3da7c6e-3710-49f1-8612-6f7dcd4bc394"/>
    <ds:schemaRef ds:uri="http://schemas.microsoft.com/office/2006/metadata/properties"/>
    <ds:schemaRef ds:uri="http://purl.org/dc/terms/"/>
    <ds:schemaRef ds:uri="http://schemas.openxmlformats.org/package/2006/metadata/core-properties"/>
    <ds:schemaRef ds:uri="770b024f-b4f3-4796-a33d-72d477fa7a2a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EEBFB6A-1B18-41F8-8F1B-F526E944AE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70b024f-b4f3-4796-a33d-72d477fa7a2a"/>
    <ds:schemaRef ds:uri="f3da7c6e-3710-49f1-8612-6f7dcd4bc3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128</Words>
  <Application>Microsoft Office PowerPoint</Application>
  <PresentationFormat>Brugerdefineret</PresentationFormat>
  <Paragraphs>26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André Buchalska Schlünzen</dc:creator>
  <cp:lastModifiedBy>Joan Bendiksen</cp:lastModifiedBy>
  <cp:revision>3</cp:revision>
  <cp:lastPrinted>2026-03-17T10:09:15Z</cp:lastPrinted>
  <dcterms:created xsi:type="dcterms:W3CDTF">2026-03-13T13:20:06Z</dcterms:created>
  <dcterms:modified xsi:type="dcterms:W3CDTF">2026-03-17T12:42:29Z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0x010100655D919E4F7C814E9A2A775B37691C47</vt:lpwstr>
  </property>
  <property fmtid="{D5CDD505-2E9C-101B-9397-08002B2CF9AE}" pid="3" name="MediaServiceImageTags">
    <vt:lpwstr/>
  </property>
</Properties>
</file>