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5"/>
  </p:notesMasterIdLst>
  <p:sldIdLst>
    <p:sldId id="7766" r:id="rId5"/>
    <p:sldId id="7767" r:id="rId6"/>
    <p:sldId id="7772" r:id="rId7"/>
    <p:sldId id="7799" r:id="rId8"/>
    <p:sldId id="7793" r:id="rId9"/>
    <p:sldId id="7780" r:id="rId10"/>
    <p:sldId id="7781" r:id="rId11"/>
    <p:sldId id="7782" r:id="rId12"/>
    <p:sldId id="7771" r:id="rId13"/>
    <p:sldId id="7784" r:id="rId14"/>
    <p:sldId id="7787" r:id="rId15"/>
    <p:sldId id="7788" r:id="rId16"/>
    <p:sldId id="7790" r:id="rId17"/>
    <p:sldId id="7791" r:id="rId18"/>
    <p:sldId id="7785" r:id="rId19"/>
    <p:sldId id="7795" r:id="rId20"/>
    <p:sldId id="7796" r:id="rId21"/>
    <p:sldId id="7798" r:id="rId22"/>
    <p:sldId id="7776" r:id="rId23"/>
    <p:sldId id="7770" r:id="rId24"/>
  </p:sldIdLst>
  <p:sldSz cx="12192000" cy="6858000"/>
  <p:notesSz cx="6800850" cy="9807575"/>
  <p:embeddedFontLst>
    <p:embeddedFont>
      <p:font typeface="Arial Unicode MS" panose="020B0604020202020204" charset="-128"/>
      <p:regular r:id="rId26"/>
    </p:embeddedFont>
    <p:embeddedFont>
      <p:font typeface="Georgia" panose="02040502050405020303" pitchFamily="18" charset="0"/>
      <p:regular r:id="rId27"/>
      <p:bold r:id="rId28"/>
      <p:italic r:id="rId29"/>
      <p:boldItalic r:id="rId30"/>
    </p:embeddedFont>
    <p:embeddedFont>
      <p:font typeface="Open Sans" panose="020B0606030504020204" pitchFamily="34" charset="0"/>
      <p:regular r:id="rId31"/>
      <p:bold r:id="rId32"/>
      <p:italic r:id="rId33"/>
      <p:boldItalic r:id="rId34"/>
    </p:embeddedFont>
  </p:embeddedFontLst>
  <p:defaultTextStyle>
    <a:defPPr>
      <a:defRPr lang="da-DK"/>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071" userDrawn="1">
          <p15:clr>
            <a:srgbClr val="A4A3A4"/>
          </p15:clr>
        </p15:guide>
        <p15:guide id="2" orient="horz" pos="3929" userDrawn="1">
          <p15:clr>
            <a:srgbClr val="A4A3A4"/>
          </p15:clr>
        </p15:guide>
        <p15:guide id="3" orient="horz" pos="368" userDrawn="1">
          <p15:clr>
            <a:srgbClr val="A4A3A4"/>
          </p15:clr>
        </p15:guide>
        <p15:guide id="4" orient="horz" pos="2560" userDrawn="1">
          <p15:clr>
            <a:srgbClr val="A4A3A4"/>
          </p15:clr>
        </p15:guide>
        <p15:guide id="5" orient="horz" pos="2441" userDrawn="1">
          <p15:clr>
            <a:srgbClr val="A4A3A4"/>
          </p15:clr>
        </p15:guide>
        <p15:guide id="6" orient="horz" pos="96" userDrawn="1">
          <p15:clr>
            <a:srgbClr val="A4A3A4"/>
          </p15:clr>
        </p15:guide>
        <p15:guide id="7" orient="horz" pos="4133" userDrawn="1">
          <p15:clr>
            <a:srgbClr val="A4A3A4"/>
          </p15:clr>
        </p15:guide>
        <p15:guide id="8" orient="horz" pos="28" userDrawn="1">
          <p15:clr>
            <a:srgbClr val="A4A3A4"/>
          </p15:clr>
        </p15:guide>
        <p15:guide id="9" pos="423" userDrawn="1">
          <p15:clr>
            <a:srgbClr val="A4A3A4"/>
          </p15:clr>
        </p15:guide>
        <p15:guide id="10" pos="7257" userDrawn="1">
          <p15:clr>
            <a:srgbClr val="A4A3A4"/>
          </p15:clr>
        </p15:guide>
        <p15:guide id="11" pos="3761" userDrawn="1">
          <p15:clr>
            <a:srgbClr val="A4A3A4"/>
          </p15:clr>
        </p15:guide>
        <p15:guide id="12" pos="3919" userDrawn="1">
          <p15:clr>
            <a:srgbClr val="A4A3A4"/>
          </p15:clr>
        </p15:guide>
        <p15:guide id="13" pos="140" userDrawn="1">
          <p15:clr>
            <a:srgbClr val="A4A3A4"/>
          </p15:clr>
        </p15:guide>
        <p15:guide id="14" pos="75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1F24"/>
    <a:srgbClr val="3C3C3C"/>
    <a:srgbClr val="EC008C"/>
    <a:srgbClr val="7F7F7F"/>
    <a:srgbClr val="FFDD00"/>
    <a:srgbClr val="F7931C"/>
    <a:srgbClr val="7ACC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ema til typografi 1 - Markerin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yst layout 1 - Marker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09" autoAdjust="0"/>
    <p:restoredTop sz="78348" autoAdjust="0"/>
  </p:normalViewPr>
  <p:slideViewPr>
    <p:cSldViewPr showGuides="1">
      <p:cViewPr>
        <p:scale>
          <a:sx n="40" d="100"/>
          <a:sy n="40" d="100"/>
        </p:scale>
        <p:origin x="1332" y="176"/>
      </p:cViewPr>
      <p:guideLst>
        <p:guide orient="horz" pos="1071"/>
        <p:guide orient="horz" pos="3929"/>
        <p:guide orient="horz" pos="368"/>
        <p:guide orient="horz" pos="2560"/>
        <p:guide orient="horz" pos="2441"/>
        <p:guide orient="horz" pos="96"/>
        <p:guide orient="horz" pos="4133"/>
        <p:guide orient="horz" pos="28"/>
        <p:guide pos="423"/>
        <p:guide pos="7257"/>
        <p:guide pos="3761"/>
        <p:guide pos="3919"/>
        <p:guide pos="140"/>
        <p:guide pos="754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7.fntdata"/><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7035" cy="490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da-DK"/>
          </a:p>
        </p:txBody>
      </p:sp>
      <p:sp>
        <p:nvSpPr>
          <p:cNvPr id="5123" name="Rectangle 3"/>
          <p:cNvSpPr>
            <a:spLocks noGrp="1" noChangeArrowheads="1"/>
          </p:cNvSpPr>
          <p:nvPr>
            <p:ph type="dt" idx="1"/>
          </p:nvPr>
        </p:nvSpPr>
        <p:spPr bwMode="auto">
          <a:xfrm>
            <a:off x="3852241" y="0"/>
            <a:ext cx="2947035" cy="490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da-DK"/>
          </a:p>
        </p:txBody>
      </p:sp>
      <p:sp>
        <p:nvSpPr>
          <p:cNvPr id="5124" name="Rectangle 4"/>
          <p:cNvSpPr>
            <a:spLocks noGrp="1" noRot="1" noChangeAspect="1" noChangeArrowheads="1" noTextEdit="1"/>
          </p:cNvSpPr>
          <p:nvPr>
            <p:ph type="sldImg" idx="2"/>
          </p:nvPr>
        </p:nvSpPr>
        <p:spPr bwMode="auto">
          <a:xfrm>
            <a:off x="131763" y="735013"/>
            <a:ext cx="6537325" cy="367823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0085" y="4658598"/>
            <a:ext cx="5440680" cy="4413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p>
        </p:txBody>
      </p:sp>
      <p:sp>
        <p:nvSpPr>
          <p:cNvPr id="5126" name="Rectangle 6"/>
          <p:cNvSpPr>
            <a:spLocks noGrp="1" noChangeArrowheads="1"/>
          </p:cNvSpPr>
          <p:nvPr>
            <p:ph type="ftr" sz="quarter" idx="4"/>
          </p:nvPr>
        </p:nvSpPr>
        <p:spPr bwMode="auto">
          <a:xfrm>
            <a:off x="0" y="9315494"/>
            <a:ext cx="2947035" cy="490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da-DK"/>
          </a:p>
        </p:txBody>
      </p:sp>
      <p:sp>
        <p:nvSpPr>
          <p:cNvPr id="5127" name="Rectangle 7"/>
          <p:cNvSpPr>
            <a:spLocks noGrp="1" noChangeArrowheads="1"/>
          </p:cNvSpPr>
          <p:nvPr>
            <p:ph type="sldNum" sz="quarter" idx="5"/>
          </p:nvPr>
        </p:nvSpPr>
        <p:spPr bwMode="auto">
          <a:xfrm>
            <a:off x="3852241" y="9315494"/>
            <a:ext cx="2947035" cy="490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775D998-57E5-48B9-8D5D-41860F536BB6}" type="slidenum">
              <a:rPr lang="da-DK"/>
              <a:pPr/>
              <a:t>‹nr.›</a:t>
            </a:fld>
            <a:endParaRPr lang="da-DK"/>
          </a:p>
        </p:txBody>
      </p:sp>
    </p:spTree>
    <p:extLst>
      <p:ext uri="{BB962C8B-B14F-4D97-AF65-F5344CB8AC3E}">
        <p14:creationId xmlns:p14="http://schemas.microsoft.com/office/powerpoint/2010/main" val="49201159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cs typeface="Arial"/>
            </a:endParaRPr>
          </a:p>
        </p:txBody>
      </p:sp>
      <p:sp>
        <p:nvSpPr>
          <p:cNvPr id="4" name="Pladsholder til slidenummer 3"/>
          <p:cNvSpPr>
            <a:spLocks noGrp="1"/>
          </p:cNvSpPr>
          <p:nvPr>
            <p:ph type="sldNum" sz="quarter" idx="5"/>
          </p:nvPr>
        </p:nvSpPr>
        <p:spPr/>
        <p:txBody>
          <a:bodyPr/>
          <a:lstStyle/>
          <a:p>
            <a:fld id="{3775D998-57E5-48B9-8D5D-41860F536BB6}" type="slidenum">
              <a:rPr lang="da-DK" smtClean="0"/>
              <a:pPr/>
              <a:t>1</a:t>
            </a:fld>
            <a:endParaRPr lang="da-DK"/>
          </a:p>
        </p:txBody>
      </p:sp>
    </p:spTree>
    <p:extLst>
      <p:ext uri="{BB962C8B-B14F-4D97-AF65-F5344CB8AC3E}">
        <p14:creationId xmlns:p14="http://schemas.microsoft.com/office/powerpoint/2010/main" val="1329225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CCB7F-1F1A-B9FB-4FAA-1B50489A6AD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4312253-93F3-1748-C8E0-2DFA1923B88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068C857-F3AA-B0D8-B42B-8DEAB2DAB91E}"/>
              </a:ext>
            </a:extLst>
          </p:cNvPr>
          <p:cNvSpPr>
            <a:spLocks noGrp="1"/>
          </p:cNvSpPr>
          <p:nvPr>
            <p:ph type="body" idx="1"/>
          </p:nvPr>
        </p:nvSpPr>
        <p:spPr/>
        <p:txBody>
          <a:bodyPr/>
          <a:lstStyle/>
          <a:p>
            <a:r>
              <a:rPr lang="da-DK" dirty="0">
                <a:cs typeface="Arial"/>
              </a:rPr>
              <a:t>PPT 4-19 kan bruges til den lokale evaluering. </a:t>
            </a:r>
          </a:p>
          <a:p>
            <a:endParaRPr lang="da-DK" dirty="0">
              <a:cs typeface="Arial"/>
            </a:endParaRPr>
          </a:p>
          <a:p>
            <a:r>
              <a:rPr lang="da-DK" dirty="0">
                <a:cs typeface="Arial"/>
              </a:rPr>
              <a:t>Tilret så slidedecket passer bedst muligt hos jer.</a:t>
            </a:r>
          </a:p>
        </p:txBody>
      </p:sp>
      <p:sp>
        <p:nvSpPr>
          <p:cNvPr id="4" name="Pladsholder til slidenummer 3">
            <a:extLst>
              <a:ext uri="{FF2B5EF4-FFF2-40B4-BE49-F238E27FC236}">
                <a16:creationId xmlns:a16="http://schemas.microsoft.com/office/drawing/2014/main" id="{21216D73-DD28-5B56-2ACC-62657378B2BA}"/>
              </a:ext>
            </a:extLst>
          </p:cNvPr>
          <p:cNvSpPr>
            <a:spLocks noGrp="1"/>
          </p:cNvSpPr>
          <p:nvPr>
            <p:ph type="sldNum" sz="quarter" idx="5"/>
          </p:nvPr>
        </p:nvSpPr>
        <p:spPr/>
        <p:txBody>
          <a:bodyPr/>
          <a:lstStyle/>
          <a:p>
            <a:fld id="{3775D998-57E5-48B9-8D5D-41860F536BB6}" type="slidenum">
              <a:rPr lang="da-DK" smtClean="0"/>
              <a:pPr/>
              <a:t>5</a:t>
            </a:fld>
            <a:endParaRPr lang="da-DK"/>
          </a:p>
        </p:txBody>
      </p:sp>
    </p:spTree>
    <p:extLst>
      <p:ext uri="{BB962C8B-B14F-4D97-AF65-F5344CB8AC3E}">
        <p14:creationId xmlns:p14="http://schemas.microsoft.com/office/powerpoint/2010/main" val="1901504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0EFA1-BBF6-AFCA-4744-6C8FFA32EE3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562CC92-159D-C172-A76E-82B71018EB4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ABAA231-F2CB-5DBD-E49B-65F1E07C9BE2}"/>
              </a:ext>
            </a:extLst>
          </p:cNvPr>
          <p:cNvSpPr>
            <a:spLocks noGrp="1"/>
          </p:cNvSpPr>
          <p:nvPr>
            <p:ph type="body" idx="1"/>
          </p:nvPr>
        </p:nvSpPr>
        <p:spPr>
          <a:xfrm>
            <a:off x="453390" y="4891529"/>
            <a:ext cx="6347460" cy="4634079"/>
          </a:xfrm>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D3D5939E-E0AE-0406-B0F5-81F1CB53B533}"/>
              </a:ext>
            </a:extLst>
          </p:cNvPr>
          <p:cNvSpPr>
            <a:spLocks noGrp="1"/>
          </p:cNvSpPr>
          <p:nvPr>
            <p:ph type="sldNum" sz="quarter" idx="5"/>
          </p:nvPr>
        </p:nvSpPr>
        <p:spPr/>
        <p:txBody>
          <a:bodyPr/>
          <a:lstStyle/>
          <a:p>
            <a:fld id="{3775D998-57E5-48B9-8D5D-41860F536BB6}" type="slidenum">
              <a:rPr lang="da-DK" smtClean="0"/>
              <a:pPr/>
              <a:t>6</a:t>
            </a:fld>
            <a:endParaRPr lang="da-DK"/>
          </a:p>
        </p:txBody>
      </p:sp>
    </p:spTree>
    <p:extLst>
      <p:ext uri="{BB962C8B-B14F-4D97-AF65-F5344CB8AC3E}">
        <p14:creationId xmlns:p14="http://schemas.microsoft.com/office/powerpoint/2010/main" val="2916148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26974-7CE4-6A1B-F4F7-7065D80C597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957407E-32FD-6F33-5E51-8551B34D3CD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D17E4BA-5BAD-B772-3CC4-F480DDD1B32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B036AD2-494E-E48F-46B0-37728FBFC157}"/>
              </a:ext>
            </a:extLst>
          </p:cNvPr>
          <p:cNvSpPr>
            <a:spLocks noGrp="1"/>
          </p:cNvSpPr>
          <p:nvPr>
            <p:ph type="sldNum" sz="quarter" idx="5"/>
          </p:nvPr>
        </p:nvSpPr>
        <p:spPr/>
        <p:txBody>
          <a:bodyPr/>
          <a:lstStyle/>
          <a:p>
            <a:fld id="{3775D998-57E5-48B9-8D5D-41860F536BB6}" type="slidenum">
              <a:rPr lang="da-DK" smtClean="0"/>
              <a:pPr/>
              <a:t>7</a:t>
            </a:fld>
            <a:endParaRPr lang="da-DK"/>
          </a:p>
        </p:txBody>
      </p:sp>
    </p:spTree>
    <p:extLst>
      <p:ext uri="{BB962C8B-B14F-4D97-AF65-F5344CB8AC3E}">
        <p14:creationId xmlns:p14="http://schemas.microsoft.com/office/powerpoint/2010/main" val="963995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0DE77-24F3-BDC1-96A0-9F36581934C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F7C4CB9-99B1-4C64-029C-ACB2D2221D5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632C971-E5DC-257B-77DA-0F8627D2ECD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0E998E9-9CD6-3656-08DD-8832E7AE9231}"/>
              </a:ext>
            </a:extLst>
          </p:cNvPr>
          <p:cNvSpPr>
            <a:spLocks noGrp="1"/>
          </p:cNvSpPr>
          <p:nvPr>
            <p:ph type="sldNum" sz="quarter" idx="5"/>
          </p:nvPr>
        </p:nvSpPr>
        <p:spPr/>
        <p:txBody>
          <a:bodyPr/>
          <a:lstStyle/>
          <a:p>
            <a:fld id="{3775D998-57E5-48B9-8D5D-41860F536BB6}" type="slidenum">
              <a:rPr lang="da-DK" smtClean="0"/>
              <a:pPr/>
              <a:t>8</a:t>
            </a:fld>
            <a:endParaRPr lang="da-DK"/>
          </a:p>
        </p:txBody>
      </p:sp>
    </p:spTree>
    <p:extLst>
      <p:ext uri="{BB962C8B-B14F-4D97-AF65-F5344CB8AC3E}">
        <p14:creationId xmlns:p14="http://schemas.microsoft.com/office/powerpoint/2010/main" val="3227024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A54C1-8C5A-6A56-C82C-0E9EAC6B4DD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6153B4E-0D5A-01A6-9ECF-35BAD046AFA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8AF0E8D-084D-C495-6633-98B54420817F}"/>
              </a:ext>
            </a:extLst>
          </p:cNvPr>
          <p:cNvSpPr>
            <a:spLocks noGrp="1"/>
          </p:cNvSpPr>
          <p:nvPr>
            <p:ph type="body" idx="1"/>
          </p:nvPr>
        </p:nvSpPr>
        <p:spPr/>
        <p:txBody>
          <a:bodyPr/>
          <a:lstStyle/>
          <a:p>
            <a:endParaRPr lang="da-DK" dirty="0">
              <a:cs typeface="Arial"/>
            </a:endParaRPr>
          </a:p>
        </p:txBody>
      </p:sp>
      <p:sp>
        <p:nvSpPr>
          <p:cNvPr id="4" name="Pladsholder til slidenummer 3">
            <a:extLst>
              <a:ext uri="{FF2B5EF4-FFF2-40B4-BE49-F238E27FC236}">
                <a16:creationId xmlns:a16="http://schemas.microsoft.com/office/drawing/2014/main" id="{C6EB8449-6BE3-03A3-96F4-3EF9A57D4EF5}"/>
              </a:ext>
            </a:extLst>
          </p:cNvPr>
          <p:cNvSpPr>
            <a:spLocks noGrp="1"/>
          </p:cNvSpPr>
          <p:nvPr>
            <p:ph type="sldNum" sz="quarter" idx="5"/>
          </p:nvPr>
        </p:nvSpPr>
        <p:spPr/>
        <p:txBody>
          <a:bodyPr/>
          <a:lstStyle/>
          <a:p>
            <a:fld id="{3775D998-57E5-48B9-8D5D-41860F536BB6}" type="slidenum">
              <a:rPr lang="da-DK" smtClean="0"/>
              <a:pPr/>
              <a:t>20</a:t>
            </a:fld>
            <a:endParaRPr lang="da-DK"/>
          </a:p>
        </p:txBody>
      </p:sp>
    </p:spTree>
    <p:extLst>
      <p:ext uri="{BB962C8B-B14F-4D97-AF65-F5344CB8AC3E}">
        <p14:creationId xmlns:p14="http://schemas.microsoft.com/office/powerpoint/2010/main" val="12815051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sp>
        <p:nvSpPr>
          <p:cNvPr id="8" name="Rektangel 7"/>
          <p:cNvSpPr/>
          <p:nvPr userDrawn="1"/>
        </p:nvSpPr>
        <p:spPr>
          <a:xfrm>
            <a:off x="0" y="0"/>
            <a:ext cx="12192000" cy="68580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3075" name="Rectangle 3"/>
          <p:cNvSpPr>
            <a:spLocks noGrp="1" noChangeArrowheads="1"/>
          </p:cNvSpPr>
          <p:nvPr>
            <p:ph type="ctrTitle" hasCustomPrompt="1"/>
          </p:nvPr>
        </p:nvSpPr>
        <p:spPr>
          <a:xfrm>
            <a:off x="1051072" y="1908000"/>
            <a:ext cx="10119480" cy="1618714"/>
          </a:xfrm>
        </p:spPr>
        <p:txBody>
          <a:bodyPr anchor="b" anchorCtr="0"/>
          <a:lstStyle>
            <a:lvl1pPr>
              <a:lnSpc>
                <a:spcPct val="83000"/>
              </a:lnSpc>
              <a:defRPr sz="6000" baseline="0">
                <a:solidFill>
                  <a:schemeClr val="bg1"/>
                </a:solidFill>
              </a:defRPr>
            </a:lvl1pPr>
          </a:lstStyle>
          <a:p>
            <a:pPr lvl="0"/>
            <a:r>
              <a:rPr lang="da-DK" noProof="0" dirty="0"/>
              <a:t>Klik, og tilføj titel</a:t>
            </a:r>
          </a:p>
        </p:txBody>
      </p:sp>
      <p:sp>
        <p:nvSpPr>
          <p:cNvPr id="11" name="Subtitle 2"/>
          <p:cNvSpPr>
            <a:spLocks noGrp="1"/>
          </p:cNvSpPr>
          <p:nvPr>
            <p:ph type="subTitle" idx="1" hasCustomPrompt="1"/>
          </p:nvPr>
        </p:nvSpPr>
        <p:spPr>
          <a:xfrm>
            <a:off x="1133579" y="3814166"/>
            <a:ext cx="9919464" cy="1752600"/>
          </a:xfrm>
          <a:prstGeom prst="rect">
            <a:avLst/>
          </a:prstGeom>
        </p:spPr>
        <p:txBody>
          <a:bodyPr/>
          <a:lstStyle>
            <a:lvl1pPr marL="0" indent="0" algn="l">
              <a:buNone/>
              <a:defRPr sz="2000" i="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noProof="0" dirty="0"/>
              <a:t>Klik, og tilføj underoverskrift</a:t>
            </a:r>
          </a:p>
        </p:txBody>
      </p:sp>
      <p:sp>
        <p:nvSpPr>
          <p:cNvPr id="5" name="Pladsholder til dato 4"/>
          <p:cNvSpPr>
            <a:spLocks noGrp="1"/>
          </p:cNvSpPr>
          <p:nvPr>
            <p:ph type="dt" sz="half" idx="10"/>
          </p:nvPr>
        </p:nvSpPr>
        <p:spPr/>
        <p:txBody>
          <a:bodyPr/>
          <a:lstStyle/>
          <a:p>
            <a:fld id="{5888027E-75D8-4E45-9E8E-1595773F0041}" type="datetime2">
              <a:rPr lang="da-DK" smtClean="0"/>
              <a:pPr/>
              <a:t>21. september 2026</a:t>
            </a:fld>
            <a:endParaRPr lang="da-DK" dirty="0"/>
          </a:p>
        </p:txBody>
      </p:sp>
      <p:sp>
        <p:nvSpPr>
          <p:cNvPr id="6" name="Pladsholder til sidefod 5"/>
          <p:cNvSpPr>
            <a:spLocks noGrp="1"/>
          </p:cNvSpPr>
          <p:nvPr>
            <p:ph type="ftr" sz="quarter" idx="11"/>
          </p:nvPr>
        </p:nvSpPr>
        <p:spPr>
          <a:xfrm>
            <a:off x="2159563" y="0"/>
            <a:ext cx="8880987" cy="152400"/>
          </a:xfrm>
          <a:prstGeom prst="rect">
            <a:avLst/>
          </a:prstGeom>
        </p:spPr>
        <p:txBody>
          <a:bodyPr/>
          <a:lstStyle/>
          <a:p>
            <a:endParaRPr lang="da-DK" dirty="0"/>
          </a:p>
        </p:txBody>
      </p:sp>
      <p:sp>
        <p:nvSpPr>
          <p:cNvPr id="9" name="Pladsholder til diasnummer 8"/>
          <p:cNvSpPr>
            <a:spLocks noGrp="1"/>
          </p:cNvSpPr>
          <p:nvPr>
            <p:ph type="sldNum" sz="quarter" idx="12"/>
          </p:nvPr>
        </p:nvSpPr>
        <p:spPr/>
        <p:txBody>
          <a:bodyPr/>
          <a:lstStyle/>
          <a:p>
            <a:fld id="{B6C57A29-F2F5-41C9-9D61-59DDDBBF376E}" type="slidenum">
              <a:rPr lang="da-DK" smtClean="0"/>
              <a:pPr/>
              <a:t>‹nr.›</a:t>
            </a:fld>
            <a:endParaRPr lang="da-DK" dirty="0"/>
          </a:p>
        </p:txBody>
      </p:sp>
      <p:pic>
        <p:nvPicPr>
          <p:cNvPr id="4" name="Billede 3">
            <a:extLst>
              <a:ext uri="{FF2B5EF4-FFF2-40B4-BE49-F238E27FC236}">
                <a16:creationId xmlns:a16="http://schemas.microsoft.com/office/drawing/2014/main" id="{A075A18F-3691-F815-0BA4-4F2D2B593954}"/>
              </a:ext>
            </a:extLst>
          </p:cNvPr>
          <p:cNvPicPr>
            <a:picLocks noChangeAspect="1"/>
          </p:cNvPicPr>
          <p:nvPr userDrawn="1"/>
        </p:nvPicPr>
        <p:blipFill>
          <a:blip r:embed="rId2"/>
          <a:stretch>
            <a:fillRect/>
          </a:stretch>
        </p:blipFill>
        <p:spPr>
          <a:xfrm>
            <a:off x="642672" y="5576574"/>
            <a:ext cx="10853928" cy="112014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verskrift og ind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670985" y="1724284"/>
            <a:ext cx="10850033" cy="4537075"/>
          </a:xfrm>
        </p:spPr>
        <p:txBody>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4" name="Date Placeholder 3"/>
          <p:cNvSpPr>
            <a:spLocks noGrp="1"/>
          </p:cNvSpPr>
          <p:nvPr>
            <p:ph type="dt" sz="half" idx="10"/>
          </p:nvPr>
        </p:nvSpPr>
        <p:spPr/>
        <p:txBody>
          <a:bodyPr/>
          <a:lstStyle>
            <a:lvl1pPr>
              <a:defRPr/>
            </a:lvl1pPr>
          </a:lstStyle>
          <a:p>
            <a:fld id="{E81BCECD-DF0F-4558-8209-8405D1F1D426}" type="datetime2">
              <a:rPr lang="da-DK" noProof="0"/>
              <a:pPr/>
              <a:t>21. september 2026</a:t>
            </a:fld>
            <a:endParaRPr lang="da-DK" noProof="0"/>
          </a:p>
        </p:txBody>
      </p:sp>
      <p:sp>
        <p:nvSpPr>
          <p:cNvPr id="5" name="Footer Placeholder 4"/>
          <p:cNvSpPr>
            <a:spLocks noGrp="1"/>
          </p:cNvSpPr>
          <p:nvPr>
            <p:ph type="ftr" sz="quarter" idx="11"/>
          </p:nvPr>
        </p:nvSpPr>
        <p:spPr>
          <a:xfrm>
            <a:off x="2159563" y="0"/>
            <a:ext cx="8880987" cy="152400"/>
          </a:xfrm>
          <a:prstGeom prst="rect">
            <a:avLst/>
          </a:prstGeom>
        </p:spPr>
        <p:txBody>
          <a:bodyPr/>
          <a:lstStyle>
            <a:lvl1pPr>
              <a:defRPr/>
            </a:lvl1pPr>
          </a:lstStyle>
          <a:p>
            <a:endParaRPr lang="da-DK" noProof="0"/>
          </a:p>
        </p:txBody>
      </p:sp>
      <p:sp>
        <p:nvSpPr>
          <p:cNvPr id="6" name="Slide Number Placeholder 5"/>
          <p:cNvSpPr>
            <a:spLocks noGrp="1"/>
          </p:cNvSpPr>
          <p:nvPr>
            <p:ph type="sldNum" sz="quarter" idx="12"/>
          </p:nvPr>
        </p:nvSpPr>
        <p:spPr/>
        <p:txBody>
          <a:bodyPr/>
          <a:lstStyle>
            <a:lvl1pPr>
              <a:defRPr/>
            </a:lvl1pPr>
          </a:lstStyle>
          <a:p>
            <a:fld id="{63F35900-392D-46F4-8341-366E91CBDAA0}" type="slidenum">
              <a:rPr lang="da-DK" noProof="0"/>
              <a:pPr/>
              <a:t>‹nr.›</a:t>
            </a:fld>
            <a:endParaRPr lang="da-DK" noProof="0"/>
          </a:p>
        </p:txBody>
      </p:sp>
    </p:spTree>
    <p:extLst>
      <p:ext uri="{BB962C8B-B14F-4D97-AF65-F5344CB8AC3E}">
        <p14:creationId xmlns:p14="http://schemas.microsoft.com/office/powerpoint/2010/main" val="2208594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Overskrift og ind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Content Placeholder 2"/>
          <p:cNvSpPr>
            <a:spLocks noGrp="1"/>
          </p:cNvSpPr>
          <p:nvPr>
            <p:ph idx="1"/>
          </p:nvPr>
        </p:nvSpPr>
        <p:spPr>
          <a:xfrm>
            <a:off x="670985" y="1724284"/>
            <a:ext cx="10850033" cy="4537075"/>
          </a:xfrm>
        </p:spPr>
        <p:txBody>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4" name="Date Placeholder 3"/>
          <p:cNvSpPr>
            <a:spLocks noGrp="1"/>
          </p:cNvSpPr>
          <p:nvPr>
            <p:ph type="dt" sz="half" idx="10"/>
          </p:nvPr>
        </p:nvSpPr>
        <p:spPr/>
        <p:txBody>
          <a:bodyPr/>
          <a:lstStyle>
            <a:lvl1pPr>
              <a:defRPr/>
            </a:lvl1pPr>
          </a:lstStyle>
          <a:p>
            <a:fld id="{E81BCECD-DF0F-4558-8209-8405D1F1D426}" type="datetime2">
              <a:rPr lang="da-DK" noProof="0"/>
              <a:pPr/>
              <a:t>21. september 2026</a:t>
            </a:fld>
            <a:endParaRPr lang="da-DK" noProof="0"/>
          </a:p>
        </p:txBody>
      </p:sp>
      <p:sp>
        <p:nvSpPr>
          <p:cNvPr id="5" name="Footer Placeholder 4"/>
          <p:cNvSpPr>
            <a:spLocks noGrp="1"/>
          </p:cNvSpPr>
          <p:nvPr>
            <p:ph type="ftr" sz="quarter" idx="11"/>
          </p:nvPr>
        </p:nvSpPr>
        <p:spPr>
          <a:xfrm>
            <a:off x="2159563" y="0"/>
            <a:ext cx="8880987" cy="152400"/>
          </a:xfrm>
          <a:prstGeom prst="rect">
            <a:avLst/>
          </a:prstGeom>
        </p:spPr>
        <p:txBody>
          <a:bodyPr/>
          <a:lstStyle>
            <a:lvl1pPr>
              <a:defRPr/>
            </a:lvl1pPr>
          </a:lstStyle>
          <a:p>
            <a:endParaRPr lang="da-DK" noProof="0"/>
          </a:p>
        </p:txBody>
      </p:sp>
      <p:sp>
        <p:nvSpPr>
          <p:cNvPr id="6" name="Slide Number Placeholder 5"/>
          <p:cNvSpPr>
            <a:spLocks noGrp="1"/>
          </p:cNvSpPr>
          <p:nvPr>
            <p:ph type="sldNum" sz="quarter" idx="12"/>
          </p:nvPr>
        </p:nvSpPr>
        <p:spPr/>
        <p:txBody>
          <a:bodyPr/>
          <a:lstStyle>
            <a:lvl1pPr>
              <a:defRPr/>
            </a:lvl1pPr>
          </a:lstStyle>
          <a:p>
            <a:fld id="{63F35900-392D-46F4-8341-366E91CBDAA0}" type="slidenum">
              <a:rPr lang="da-DK" noProof="0"/>
              <a:pPr/>
              <a:t>‹nr.›</a:t>
            </a:fld>
            <a:endParaRPr lang="da-DK" noProof="0"/>
          </a:p>
        </p:txBody>
      </p:sp>
      <p:pic>
        <p:nvPicPr>
          <p:cNvPr id="7" name="Billede 6" descr="Et billede, der indeholder tegning, skitse, Børnekunst, clipart&#10;&#10;Automatisk genereret beskrivelse">
            <a:extLst>
              <a:ext uri="{FF2B5EF4-FFF2-40B4-BE49-F238E27FC236}">
                <a16:creationId xmlns:a16="http://schemas.microsoft.com/office/drawing/2014/main" id="{5943E815-C6DD-6603-032B-A2380F6AEDD7}"/>
              </a:ext>
            </a:extLst>
          </p:cNvPr>
          <p:cNvPicPr>
            <a:picLocks noChangeAspect="1"/>
          </p:cNvPicPr>
          <p:nvPr userDrawn="1"/>
        </p:nvPicPr>
        <p:blipFill>
          <a:blip r:embed="rId2" cstate="print">
            <a:alphaModFix amt="20000"/>
            <a:extLst>
              <a:ext uri="{28A0092B-C50C-407E-A947-70E740481C1C}">
                <a14:useLocalDpi xmlns:a14="http://schemas.microsoft.com/office/drawing/2010/main" val="0"/>
              </a:ext>
            </a:extLst>
          </a:blip>
          <a:stretch>
            <a:fillRect/>
          </a:stretch>
        </p:blipFill>
        <p:spPr>
          <a:xfrm>
            <a:off x="6579088" y="586892"/>
            <a:ext cx="4280409" cy="5445224"/>
          </a:xfrm>
          <a:prstGeom prst="rect">
            <a:avLst/>
          </a:prstGeom>
        </p:spPr>
      </p:pic>
    </p:spTree>
    <p:extLst>
      <p:ext uri="{BB962C8B-B14F-4D97-AF65-F5344CB8AC3E}">
        <p14:creationId xmlns:p14="http://schemas.microsoft.com/office/powerpoint/2010/main" val="163691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Overskrift og to ind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p>
        </p:txBody>
      </p:sp>
      <p:sp>
        <p:nvSpPr>
          <p:cNvPr id="3" name="Content Placeholder 2"/>
          <p:cNvSpPr>
            <a:spLocks noGrp="1"/>
          </p:cNvSpPr>
          <p:nvPr>
            <p:ph sz="half" idx="1"/>
          </p:nvPr>
        </p:nvSpPr>
        <p:spPr>
          <a:xfrm>
            <a:off x="670984" y="1700214"/>
            <a:ext cx="5300133" cy="4537075"/>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4" name="Content Placeholder 3"/>
          <p:cNvSpPr>
            <a:spLocks noGrp="1"/>
          </p:cNvSpPr>
          <p:nvPr>
            <p:ph sz="half" idx="2"/>
          </p:nvPr>
        </p:nvSpPr>
        <p:spPr>
          <a:xfrm>
            <a:off x="6220884" y="1700214"/>
            <a:ext cx="5300133" cy="4537075"/>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5" name="Date Placeholder 4"/>
          <p:cNvSpPr>
            <a:spLocks noGrp="1"/>
          </p:cNvSpPr>
          <p:nvPr>
            <p:ph type="dt" sz="half" idx="10"/>
          </p:nvPr>
        </p:nvSpPr>
        <p:spPr/>
        <p:txBody>
          <a:bodyPr/>
          <a:lstStyle>
            <a:lvl1pPr>
              <a:defRPr/>
            </a:lvl1pPr>
          </a:lstStyle>
          <a:p>
            <a:fld id="{AE575FBE-562C-41D5-8814-F60D350A2B2D}" type="datetime2">
              <a:rPr lang="da-DK" noProof="0"/>
              <a:pPr/>
              <a:t>21. september 2026</a:t>
            </a:fld>
            <a:endParaRPr lang="da-DK" noProof="0"/>
          </a:p>
        </p:txBody>
      </p:sp>
      <p:sp>
        <p:nvSpPr>
          <p:cNvPr id="6" name="Footer Placeholder 5"/>
          <p:cNvSpPr>
            <a:spLocks noGrp="1"/>
          </p:cNvSpPr>
          <p:nvPr>
            <p:ph type="ftr" sz="quarter" idx="11"/>
          </p:nvPr>
        </p:nvSpPr>
        <p:spPr>
          <a:xfrm>
            <a:off x="2159563" y="0"/>
            <a:ext cx="8880987" cy="152400"/>
          </a:xfrm>
          <a:prstGeom prst="rect">
            <a:avLst/>
          </a:prstGeom>
        </p:spPr>
        <p:txBody>
          <a:bodyPr/>
          <a:lstStyle>
            <a:lvl1pPr>
              <a:defRPr/>
            </a:lvl1pPr>
          </a:lstStyle>
          <a:p>
            <a:endParaRPr lang="da-DK" noProof="0"/>
          </a:p>
        </p:txBody>
      </p:sp>
      <p:sp>
        <p:nvSpPr>
          <p:cNvPr id="7" name="Slide Number Placeholder 6"/>
          <p:cNvSpPr>
            <a:spLocks noGrp="1"/>
          </p:cNvSpPr>
          <p:nvPr>
            <p:ph type="sldNum" sz="quarter" idx="12"/>
          </p:nvPr>
        </p:nvSpPr>
        <p:spPr/>
        <p:txBody>
          <a:bodyPr/>
          <a:lstStyle>
            <a:lvl1pPr>
              <a:defRPr/>
            </a:lvl1pPr>
          </a:lstStyle>
          <a:p>
            <a:fld id="{11CFF931-D198-4569-94B6-C4CEBA5B3359}" type="slidenum">
              <a:rPr lang="da-DK" noProof="0"/>
              <a:pPr/>
              <a:t>‹nr.›</a:t>
            </a:fld>
            <a:endParaRPr lang="da-DK" noProof="0"/>
          </a:p>
        </p:txBody>
      </p:sp>
    </p:spTree>
    <p:extLst>
      <p:ext uri="{BB962C8B-B14F-4D97-AF65-F5344CB8AC3E}">
        <p14:creationId xmlns:p14="http://schemas.microsoft.com/office/powerpoint/2010/main" val="2016164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verskrift og tre ind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p>
        </p:txBody>
      </p:sp>
      <p:sp>
        <p:nvSpPr>
          <p:cNvPr id="3" name="Content Placeholder 2"/>
          <p:cNvSpPr>
            <a:spLocks noGrp="1"/>
          </p:cNvSpPr>
          <p:nvPr>
            <p:ph sz="half" idx="1"/>
          </p:nvPr>
        </p:nvSpPr>
        <p:spPr>
          <a:xfrm>
            <a:off x="670985" y="1700214"/>
            <a:ext cx="5300132" cy="4537075"/>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4" name="Content Placeholder 3"/>
          <p:cNvSpPr>
            <a:spLocks noGrp="1"/>
          </p:cNvSpPr>
          <p:nvPr>
            <p:ph sz="half" idx="2"/>
          </p:nvPr>
        </p:nvSpPr>
        <p:spPr>
          <a:xfrm>
            <a:off x="6220884" y="1700214"/>
            <a:ext cx="5300133" cy="2174875"/>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5" name="Date Placeholder 4"/>
          <p:cNvSpPr>
            <a:spLocks noGrp="1"/>
          </p:cNvSpPr>
          <p:nvPr>
            <p:ph type="dt" sz="half" idx="10"/>
          </p:nvPr>
        </p:nvSpPr>
        <p:spPr/>
        <p:txBody>
          <a:bodyPr/>
          <a:lstStyle>
            <a:lvl1pPr>
              <a:defRPr/>
            </a:lvl1pPr>
          </a:lstStyle>
          <a:p>
            <a:fld id="{AE575FBE-562C-41D5-8814-F60D350A2B2D}" type="datetime2">
              <a:rPr lang="da-DK" noProof="0"/>
              <a:pPr/>
              <a:t>21. september 2026</a:t>
            </a:fld>
            <a:endParaRPr lang="da-DK" noProof="0"/>
          </a:p>
        </p:txBody>
      </p:sp>
      <p:sp>
        <p:nvSpPr>
          <p:cNvPr id="6" name="Footer Placeholder 5"/>
          <p:cNvSpPr>
            <a:spLocks noGrp="1"/>
          </p:cNvSpPr>
          <p:nvPr>
            <p:ph type="ftr" sz="quarter" idx="11"/>
          </p:nvPr>
        </p:nvSpPr>
        <p:spPr>
          <a:xfrm>
            <a:off x="2159563" y="0"/>
            <a:ext cx="8880987" cy="152400"/>
          </a:xfrm>
          <a:prstGeom prst="rect">
            <a:avLst/>
          </a:prstGeom>
        </p:spPr>
        <p:txBody>
          <a:bodyPr/>
          <a:lstStyle>
            <a:lvl1pPr>
              <a:defRPr/>
            </a:lvl1pPr>
          </a:lstStyle>
          <a:p>
            <a:endParaRPr lang="da-DK" noProof="0"/>
          </a:p>
        </p:txBody>
      </p:sp>
      <p:sp>
        <p:nvSpPr>
          <p:cNvPr id="7" name="Slide Number Placeholder 6"/>
          <p:cNvSpPr>
            <a:spLocks noGrp="1"/>
          </p:cNvSpPr>
          <p:nvPr>
            <p:ph type="sldNum" sz="quarter" idx="12"/>
          </p:nvPr>
        </p:nvSpPr>
        <p:spPr/>
        <p:txBody>
          <a:bodyPr/>
          <a:lstStyle>
            <a:lvl1pPr>
              <a:defRPr/>
            </a:lvl1pPr>
          </a:lstStyle>
          <a:p>
            <a:fld id="{11CFF931-D198-4569-94B6-C4CEBA5B3359}" type="slidenum">
              <a:rPr lang="da-DK" noProof="0"/>
              <a:pPr/>
              <a:t>‹nr.›</a:t>
            </a:fld>
            <a:endParaRPr lang="da-DK" noProof="0"/>
          </a:p>
        </p:txBody>
      </p:sp>
      <p:sp>
        <p:nvSpPr>
          <p:cNvPr id="10" name="Content Placeholder 9"/>
          <p:cNvSpPr>
            <a:spLocks noGrp="1"/>
          </p:cNvSpPr>
          <p:nvPr>
            <p:ph sz="quarter" idx="13"/>
          </p:nvPr>
        </p:nvSpPr>
        <p:spPr>
          <a:xfrm>
            <a:off x="6220883" y="4064000"/>
            <a:ext cx="5300133" cy="2173288"/>
          </a:xfrm>
        </p:spPr>
        <p:txBody>
          <a:bodyPr/>
          <a:lstStyle>
            <a:lvl1pPr>
              <a:defRPr sz="2000"/>
            </a:lvl1pPr>
            <a:lvl2pPr>
              <a:defRPr sz="1800"/>
            </a:lvl2pPr>
            <a:lvl3pPr>
              <a:defRPr sz="1600"/>
            </a:lvl3pPr>
            <a:lvl4pPr>
              <a:defRPr sz="1400"/>
            </a:lvl4pPr>
            <a:lvl5pPr>
              <a:defRPr sz="1200"/>
            </a:lvl5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Tree>
    <p:extLst>
      <p:ext uri="{BB962C8B-B14F-4D97-AF65-F5344CB8AC3E}">
        <p14:creationId xmlns:p14="http://schemas.microsoft.com/office/powerpoint/2010/main" val="792061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ternativ tre ind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p>
        </p:txBody>
      </p:sp>
      <p:sp>
        <p:nvSpPr>
          <p:cNvPr id="3" name="Date Placeholder 2"/>
          <p:cNvSpPr>
            <a:spLocks noGrp="1"/>
          </p:cNvSpPr>
          <p:nvPr>
            <p:ph type="dt" sz="half" idx="10"/>
          </p:nvPr>
        </p:nvSpPr>
        <p:spPr/>
        <p:txBody>
          <a:bodyPr/>
          <a:lstStyle/>
          <a:p>
            <a:fld id="{5888027E-75D8-4E45-9E8E-1595773F0041}" type="datetime2">
              <a:rPr lang="da-DK" noProof="0" smtClean="0"/>
              <a:pPr/>
              <a:t>21. september 2026</a:t>
            </a:fld>
            <a:endParaRPr lang="da-DK" noProof="0"/>
          </a:p>
        </p:txBody>
      </p:sp>
      <p:sp>
        <p:nvSpPr>
          <p:cNvPr id="4" name="Footer Placeholder 3"/>
          <p:cNvSpPr>
            <a:spLocks noGrp="1"/>
          </p:cNvSpPr>
          <p:nvPr>
            <p:ph type="ftr" sz="quarter" idx="11"/>
          </p:nvPr>
        </p:nvSpPr>
        <p:spPr>
          <a:xfrm>
            <a:off x="2159563" y="0"/>
            <a:ext cx="8880987" cy="152400"/>
          </a:xfrm>
          <a:prstGeom prst="rect">
            <a:avLst/>
          </a:prstGeom>
        </p:spPr>
        <p:txBody>
          <a:bodyPr/>
          <a:lstStyle/>
          <a:p>
            <a:endParaRPr lang="da-DK" noProof="0"/>
          </a:p>
        </p:txBody>
      </p:sp>
      <p:sp>
        <p:nvSpPr>
          <p:cNvPr id="5" name="Slide Number Placeholder 4"/>
          <p:cNvSpPr>
            <a:spLocks noGrp="1"/>
          </p:cNvSpPr>
          <p:nvPr>
            <p:ph type="sldNum" sz="quarter" idx="12"/>
          </p:nvPr>
        </p:nvSpPr>
        <p:spPr/>
        <p:txBody>
          <a:bodyPr/>
          <a:lstStyle/>
          <a:p>
            <a:fld id="{B6C57A29-F2F5-41C9-9D61-59DDDBBF376E}" type="slidenum">
              <a:rPr lang="da-DK" noProof="0" smtClean="0"/>
              <a:pPr/>
              <a:t>‹nr.›</a:t>
            </a:fld>
            <a:endParaRPr lang="da-DK" noProof="0"/>
          </a:p>
        </p:txBody>
      </p:sp>
      <p:sp>
        <p:nvSpPr>
          <p:cNvPr id="7" name="Content Placeholder 6"/>
          <p:cNvSpPr>
            <a:spLocks noGrp="1"/>
          </p:cNvSpPr>
          <p:nvPr>
            <p:ph sz="quarter" idx="13"/>
          </p:nvPr>
        </p:nvSpPr>
        <p:spPr>
          <a:xfrm>
            <a:off x="670984" y="1700214"/>
            <a:ext cx="5300133" cy="2174875"/>
          </a:xfrm>
        </p:spPr>
        <p:txBody>
          <a:bodyPr/>
          <a:lstStyle>
            <a:lvl1pPr>
              <a:defRPr sz="2000"/>
            </a:lvl1pPr>
            <a:lvl2pPr>
              <a:defRPr sz="1800"/>
            </a:lvl2pPr>
            <a:lvl3pPr>
              <a:defRPr sz="1600"/>
            </a:lvl3pPr>
            <a:lvl4pPr>
              <a:defRPr sz="1400"/>
            </a:lvl4pPr>
            <a:lvl5pPr>
              <a:defRPr sz="1200"/>
            </a:lvl5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9" name="Content Placeholder 8"/>
          <p:cNvSpPr>
            <a:spLocks noGrp="1"/>
          </p:cNvSpPr>
          <p:nvPr>
            <p:ph sz="quarter" idx="14"/>
          </p:nvPr>
        </p:nvSpPr>
        <p:spPr>
          <a:xfrm>
            <a:off x="670985" y="4064001"/>
            <a:ext cx="5300132" cy="2173287"/>
          </a:xfrm>
        </p:spPr>
        <p:txBody>
          <a:bodyPr/>
          <a:lstStyle>
            <a:lvl1pPr>
              <a:defRPr sz="2000"/>
            </a:lvl1pPr>
            <a:lvl2pPr>
              <a:defRPr sz="1800"/>
            </a:lvl2pPr>
            <a:lvl3pPr>
              <a:defRPr sz="1600"/>
            </a:lvl3pPr>
            <a:lvl4pPr>
              <a:defRPr sz="1400"/>
            </a:lvl4pPr>
            <a:lvl5pPr>
              <a:defRPr sz="1200"/>
            </a:lvl5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11" name="Content Placeholder 10"/>
          <p:cNvSpPr>
            <a:spLocks noGrp="1"/>
          </p:cNvSpPr>
          <p:nvPr>
            <p:ph sz="quarter" idx="15"/>
          </p:nvPr>
        </p:nvSpPr>
        <p:spPr>
          <a:xfrm>
            <a:off x="6220883" y="1700214"/>
            <a:ext cx="5300135" cy="4537075"/>
          </a:xfrm>
        </p:spPr>
        <p:txBody>
          <a:bodyPr/>
          <a:lstStyle>
            <a:lvl1pPr>
              <a:defRPr sz="2000"/>
            </a:lvl1pPr>
            <a:lvl2pPr>
              <a:defRPr sz="1800"/>
            </a:lvl2pPr>
            <a:lvl3pPr>
              <a:defRPr sz="1600"/>
            </a:lvl3pPr>
            <a:lvl4pPr>
              <a:defRPr sz="1400"/>
            </a:lvl4pPr>
            <a:lvl5pPr>
              <a:defRPr sz="1200"/>
            </a:lvl5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Tree>
    <p:extLst>
      <p:ext uri="{BB962C8B-B14F-4D97-AF65-F5344CB8AC3E}">
        <p14:creationId xmlns:p14="http://schemas.microsoft.com/office/powerpoint/2010/main" val="3302961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verskrift og fire ind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Date Placeholder 2"/>
          <p:cNvSpPr>
            <a:spLocks noGrp="1"/>
          </p:cNvSpPr>
          <p:nvPr>
            <p:ph type="dt" sz="half" idx="10"/>
          </p:nvPr>
        </p:nvSpPr>
        <p:spPr/>
        <p:txBody>
          <a:bodyPr/>
          <a:lstStyle/>
          <a:p>
            <a:fld id="{5888027E-75D8-4E45-9E8E-1595773F0041}" type="datetime2">
              <a:rPr lang="da-DK" noProof="0" smtClean="0"/>
              <a:pPr/>
              <a:t>21. september 2026</a:t>
            </a:fld>
            <a:endParaRPr lang="da-DK" noProof="0"/>
          </a:p>
        </p:txBody>
      </p:sp>
      <p:sp>
        <p:nvSpPr>
          <p:cNvPr id="4" name="Footer Placeholder 3"/>
          <p:cNvSpPr>
            <a:spLocks noGrp="1"/>
          </p:cNvSpPr>
          <p:nvPr>
            <p:ph type="ftr" sz="quarter" idx="11"/>
          </p:nvPr>
        </p:nvSpPr>
        <p:spPr>
          <a:xfrm>
            <a:off x="2159563" y="0"/>
            <a:ext cx="8880987" cy="152400"/>
          </a:xfrm>
          <a:prstGeom prst="rect">
            <a:avLst/>
          </a:prstGeom>
        </p:spPr>
        <p:txBody>
          <a:bodyPr/>
          <a:lstStyle/>
          <a:p>
            <a:endParaRPr lang="da-DK" noProof="0"/>
          </a:p>
        </p:txBody>
      </p:sp>
      <p:sp>
        <p:nvSpPr>
          <p:cNvPr id="5" name="Slide Number Placeholder 4"/>
          <p:cNvSpPr>
            <a:spLocks noGrp="1"/>
          </p:cNvSpPr>
          <p:nvPr>
            <p:ph type="sldNum" sz="quarter" idx="12"/>
          </p:nvPr>
        </p:nvSpPr>
        <p:spPr/>
        <p:txBody>
          <a:bodyPr/>
          <a:lstStyle/>
          <a:p>
            <a:fld id="{B6C57A29-F2F5-41C9-9D61-59DDDBBF376E}" type="slidenum">
              <a:rPr lang="da-DK" noProof="0" smtClean="0"/>
              <a:pPr/>
              <a:t>‹nr.›</a:t>
            </a:fld>
            <a:endParaRPr lang="da-DK" noProof="0"/>
          </a:p>
        </p:txBody>
      </p:sp>
      <p:sp>
        <p:nvSpPr>
          <p:cNvPr id="7" name="Content Placeholder 6"/>
          <p:cNvSpPr>
            <a:spLocks noGrp="1"/>
          </p:cNvSpPr>
          <p:nvPr>
            <p:ph sz="quarter" idx="13"/>
          </p:nvPr>
        </p:nvSpPr>
        <p:spPr>
          <a:xfrm>
            <a:off x="670984" y="1700214"/>
            <a:ext cx="5300133" cy="2174875"/>
          </a:xfrm>
        </p:spPr>
        <p:txBody>
          <a:bodyPr/>
          <a:lstStyle>
            <a:lvl1pPr>
              <a:defRPr sz="2000"/>
            </a:lvl1pPr>
            <a:lvl2pPr>
              <a:defRPr sz="1800"/>
            </a:lvl2pPr>
            <a:lvl3pPr>
              <a:defRPr sz="1600"/>
            </a:lvl3pPr>
            <a:lvl4pPr>
              <a:defRPr sz="1400"/>
            </a:lvl4pPr>
            <a:lvl5pPr>
              <a:defRPr sz="1200"/>
            </a:lvl5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9" name="Content Placeholder 8"/>
          <p:cNvSpPr>
            <a:spLocks noGrp="1"/>
          </p:cNvSpPr>
          <p:nvPr>
            <p:ph sz="quarter" idx="14"/>
          </p:nvPr>
        </p:nvSpPr>
        <p:spPr>
          <a:xfrm>
            <a:off x="670985" y="4064000"/>
            <a:ext cx="5300132" cy="2173288"/>
          </a:xfrm>
        </p:spPr>
        <p:txBody>
          <a:bodyPr/>
          <a:lstStyle>
            <a:lvl1pPr>
              <a:defRPr sz="2000"/>
            </a:lvl1pPr>
            <a:lvl2pPr>
              <a:defRPr sz="1800"/>
            </a:lvl2pPr>
            <a:lvl3pPr>
              <a:defRPr sz="1600"/>
            </a:lvl3pPr>
            <a:lvl4pPr>
              <a:defRPr sz="1400"/>
            </a:lvl4pPr>
            <a:lvl5pPr>
              <a:defRPr sz="1200"/>
            </a:lvl5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11" name="Content Placeholder 10"/>
          <p:cNvSpPr>
            <a:spLocks noGrp="1"/>
          </p:cNvSpPr>
          <p:nvPr>
            <p:ph sz="quarter" idx="15"/>
          </p:nvPr>
        </p:nvSpPr>
        <p:spPr>
          <a:xfrm>
            <a:off x="6220883" y="1700214"/>
            <a:ext cx="5300135" cy="2174875"/>
          </a:xfrm>
        </p:spPr>
        <p:txBody>
          <a:bodyPr/>
          <a:lstStyle>
            <a:lvl1pPr>
              <a:defRPr sz="2000"/>
            </a:lvl1pPr>
            <a:lvl2pPr>
              <a:defRPr sz="1800"/>
            </a:lvl2pPr>
            <a:lvl3pPr>
              <a:defRPr sz="1600"/>
            </a:lvl3pPr>
            <a:lvl4pPr>
              <a:defRPr sz="1400"/>
            </a:lvl4pPr>
            <a:lvl5pPr>
              <a:defRPr sz="1200"/>
            </a:lvl5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8" name="Content Placeholder 7"/>
          <p:cNvSpPr>
            <a:spLocks noGrp="1"/>
          </p:cNvSpPr>
          <p:nvPr>
            <p:ph sz="quarter" idx="16"/>
          </p:nvPr>
        </p:nvSpPr>
        <p:spPr>
          <a:xfrm>
            <a:off x="6220883" y="4064000"/>
            <a:ext cx="5300135" cy="2173288"/>
          </a:xfrm>
        </p:spPr>
        <p:txBody>
          <a:bodyPr/>
          <a:lstStyle>
            <a:lvl1pPr>
              <a:defRPr sz="2000"/>
            </a:lvl1pPr>
            <a:lvl2pPr>
              <a:defRPr sz="1800"/>
            </a:lvl2pPr>
            <a:lvl3pPr>
              <a:defRPr sz="1600"/>
            </a:lvl3pPr>
            <a:lvl4pPr>
              <a:defRPr sz="1400"/>
            </a:lvl4pPr>
            <a:lvl5pPr>
              <a:defRPr sz="1200"/>
            </a:lvl5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Tree>
    <p:extLst>
      <p:ext uri="{BB962C8B-B14F-4D97-AF65-F5344CB8AC3E}">
        <p14:creationId xmlns:p14="http://schemas.microsoft.com/office/powerpoint/2010/main" val="2368432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rt billed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304800"/>
            <a:ext cx="12192000" cy="5220816"/>
          </a:xfrm>
          <a:solidFill>
            <a:schemeClr val="bg1"/>
          </a:solidFill>
        </p:spPr>
        <p:txBody>
          <a:bodyPr tIns="684000" anchor="ctr" anchorCtr="0"/>
          <a:lstStyle>
            <a:lvl1pPr marL="0" indent="0" algn="ctr">
              <a:buNone/>
              <a:defRPr sz="1800"/>
            </a:lvl1pPr>
          </a:lstStyle>
          <a:p>
            <a:r>
              <a:rPr lang="da-DK" noProof="0"/>
              <a:t>Klik på ikonet for at tilføje et billede</a:t>
            </a:r>
            <a:endParaRPr lang="da-DK" noProof="0" dirty="0"/>
          </a:p>
        </p:txBody>
      </p:sp>
      <p:sp>
        <p:nvSpPr>
          <p:cNvPr id="3" name="Date Placeholder 2"/>
          <p:cNvSpPr>
            <a:spLocks noGrp="1"/>
          </p:cNvSpPr>
          <p:nvPr>
            <p:ph type="dt" sz="half" idx="10"/>
          </p:nvPr>
        </p:nvSpPr>
        <p:spPr/>
        <p:txBody>
          <a:bodyPr/>
          <a:lstStyle/>
          <a:p>
            <a:fld id="{5888027E-75D8-4E45-9E8E-1595773F0041}" type="datetime2">
              <a:rPr lang="da-DK" noProof="0" smtClean="0"/>
              <a:pPr/>
              <a:t>21. september 2026</a:t>
            </a:fld>
            <a:endParaRPr lang="da-DK" noProof="0"/>
          </a:p>
        </p:txBody>
      </p:sp>
      <p:sp>
        <p:nvSpPr>
          <p:cNvPr id="4" name="Footer Placeholder 3"/>
          <p:cNvSpPr>
            <a:spLocks noGrp="1"/>
          </p:cNvSpPr>
          <p:nvPr>
            <p:ph type="ftr" sz="quarter" idx="11"/>
          </p:nvPr>
        </p:nvSpPr>
        <p:spPr>
          <a:xfrm>
            <a:off x="2159563" y="0"/>
            <a:ext cx="8880987" cy="152400"/>
          </a:xfrm>
          <a:prstGeom prst="rect">
            <a:avLst/>
          </a:prstGeom>
        </p:spPr>
        <p:txBody>
          <a:bodyPr/>
          <a:lstStyle/>
          <a:p>
            <a:endParaRPr lang="da-DK" noProof="0"/>
          </a:p>
        </p:txBody>
      </p:sp>
      <p:sp>
        <p:nvSpPr>
          <p:cNvPr id="5" name="Slide Number Placeholder 4"/>
          <p:cNvSpPr>
            <a:spLocks noGrp="1"/>
          </p:cNvSpPr>
          <p:nvPr>
            <p:ph type="sldNum" sz="quarter" idx="12"/>
          </p:nvPr>
        </p:nvSpPr>
        <p:spPr/>
        <p:txBody>
          <a:bodyPr/>
          <a:lstStyle/>
          <a:p>
            <a:fld id="{B6C57A29-F2F5-41C9-9D61-59DDDBBF376E}" type="slidenum">
              <a:rPr lang="da-DK" noProof="0" smtClean="0"/>
              <a:pPr/>
              <a:t>‹nr.›</a:t>
            </a:fld>
            <a:endParaRPr lang="da-DK" noProof="0"/>
          </a:p>
        </p:txBody>
      </p:sp>
    </p:spTree>
    <p:extLst>
      <p:ext uri="{BB962C8B-B14F-4D97-AF65-F5344CB8AC3E}">
        <p14:creationId xmlns:p14="http://schemas.microsoft.com/office/powerpoint/2010/main" val="149104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og bille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noProof="0" dirty="0"/>
              <a:t>k for at redigere titeltypografien i masteren</a:t>
            </a:r>
          </a:p>
        </p:txBody>
      </p:sp>
      <p:sp>
        <p:nvSpPr>
          <p:cNvPr id="3" name="Date Placeholder 2"/>
          <p:cNvSpPr>
            <a:spLocks noGrp="1"/>
          </p:cNvSpPr>
          <p:nvPr>
            <p:ph type="dt" sz="half" idx="10"/>
          </p:nvPr>
        </p:nvSpPr>
        <p:spPr/>
        <p:txBody>
          <a:bodyPr/>
          <a:lstStyle/>
          <a:p>
            <a:fld id="{5888027E-75D8-4E45-9E8E-1595773F0041}" type="datetime2">
              <a:rPr lang="da-DK" noProof="0" smtClean="0"/>
              <a:pPr/>
              <a:t>21. september 2026</a:t>
            </a:fld>
            <a:endParaRPr lang="da-DK" noProof="0"/>
          </a:p>
        </p:txBody>
      </p:sp>
      <p:sp>
        <p:nvSpPr>
          <p:cNvPr id="4" name="Footer Placeholder 3"/>
          <p:cNvSpPr>
            <a:spLocks noGrp="1"/>
          </p:cNvSpPr>
          <p:nvPr>
            <p:ph type="ftr" sz="quarter" idx="11"/>
          </p:nvPr>
        </p:nvSpPr>
        <p:spPr>
          <a:xfrm>
            <a:off x="2159563" y="0"/>
            <a:ext cx="8880987" cy="152400"/>
          </a:xfrm>
          <a:prstGeom prst="rect">
            <a:avLst/>
          </a:prstGeom>
        </p:spPr>
        <p:txBody>
          <a:bodyPr/>
          <a:lstStyle/>
          <a:p>
            <a:endParaRPr lang="da-DK" noProof="0"/>
          </a:p>
        </p:txBody>
      </p:sp>
      <p:sp>
        <p:nvSpPr>
          <p:cNvPr id="5" name="Slide Number Placeholder 4"/>
          <p:cNvSpPr>
            <a:spLocks noGrp="1"/>
          </p:cNvSpPr>
          <p:nvPr>
            <p:ph type="sldNum" sz="quarter" idx="12"/>
          </p:nvPr>
        </p:nvSpPr>
        <p:spPr/>
        <p:txBody>
          <a:bodyPr/>
          <a:lstStyle/>
          <a:p>
            <a:fld id="{B6C57A29-F2F5-41C9-9D61-59DDDBBF376E}" type="slidenum">
              <a:rPr lang="da-DK" noProof="0" smtClean="0"/>
              <a:pPr/>
              <a:t>‹nr.›</a:t>
            </a:fld>
            <a:endParaRPr lang="da-DK" noProof="0"/>
          </a:p>
        </p:txBody>
      </p:sp>
      <p:sp>
        <p:nvSpPr>
          <p:cNvPr id="7" name="Text Placeholder 6"/>
          <p:cNvSpPr>
            <a:spLocks noGrp="1"/>
          </p:cNvSpPr>
          <p:nvPr>
            <p:ph type="body" sz="quarter" idx="13"/>
          </p:nvPr>
        </p:nvSpPr>
        <p:spPr>
          <a:xfrm>
            <a:off x="670984" y="1700214"/>
            <a:ext cx="5300133" cy="4537074"/>
          </a:xfrm>
        </p:spPr>
        <p:txBody>
          <a:bodyPr/>
          <a:lstStyle>
            <a:lvl1pPr>
              <a:defRPr sz="2000"/>
            </a:lvl1pPr>
            <a:lvl2pPr>
              <a:defRPr sz="1800"/>
            </a:lvl2pPr>
            <a:lvl3pPr>
              <a:defRPr sz="1600"/>
            </a:lvl3pPr>
            <a:lvl4pPr>
              <a:defRPr sz="1400"/>
            </a:lvl4pPr>
            <a:lvl5pPr>
              <a:defRPr sz="1200"/>
            </a:lvl5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9" name="Picture Placeholder 8"/>
          <p:cNvSpPr>
            <a:spLocks noGrp="1"/>
          </p:cNvSpPr>
          <p:nvPr>
            <p:ph type="pic" sz="quarter" idx="14"/>
          </p:nvPr>
        </p:nvSpPr>
        <p:spPr>
          <a:xfrm>
            <a:off x="6220883" y="1700214"/>
            <a:ext cx="5300135" cy="3961034"/>
          </a:xfrm>
          <a:solidFill>
            <a:schemeClr val="bg1"/>
          </a:solidFill>
        </p:spPr>
        <p:txBody>
          <a:bodyPr tIns="684000" anchor="ctr" anchorCtr="0"/>
          <a:lstStyle>
            <a:lvl1pPr marL="0" indent="0" algn="ctr">
              <a:buNone/>
              <a:defRPr sz="1800"/>
            </a:lvl1pPr>
          </a:lstStyle>
          <a:p>
            <a:r>
              <a:rPr lang="da-DK" noProof="0"/>
              <a:t>Klik på ikonet for at tilføje et billede</a:t>
            </a:r>
            <a:endParaRPr lang="da-DK" noProof="0" dirty="0"/>
          </a:p>
        </p:txBody>
      </p:sp>
    </p:spTree>
    <p:extLst>
      <p:ext uri="{BB962C8B-B14F-4D97-AF65-F5344CB8AC3E}">
        <p14:creationId xmlns:p14="http://schemas.microsoft.com/office/powerpoint/2010/main" val="168001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lede og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Date Placeholder 2"/>
          <p:cNvSpPr>
            <a:spLocks noGrp="1"/>
          </p:cNvSpPr>
          <p:nvPr>
            <p:ph type="dt" sz="half" idx="10"/>
          </p:nvPr>
        </p:nvSpPr>
        <p:spPr/>
        <p:txBody>
          <a:bodyPr/>
          <a:lstStyle/>
          <a:p>
            <a:fld id="{5888027E-75D8-4E45-9E8E-1595773F0041}" type="datetime2">
              <a:rPr lang="da-DK" noProof="0" smtClean="0"/>
              <a:pPr/>
              <a:t>21. september 2026</a:t>
            </a:fld>
            <a:endParaRPr lang="da-DK" noProof="0"/>
          </a:p>
        </p:txBody>
      </p:sp>
      <p:sp>
        <p:nvSpPr>
          <p:cNvPr id="4" name="Footer Placeholder 3"/>
          <p:cNvSpPr>
            <a:spLocks noGrp="1"/>
          </p:cNvSpPr>
          <p:nvPr>
            <p:ph type="ftr" sz="quarter" idx="11"/>
          </p:nvPr>
        </p:nvSpPr>
        <p:spPr>
          <a:xfrm>
            <a:off x="2159563" y="0"/>
            <a:ext cx="8880987" cy="152400"/>
          </a:xfrm>
          <a:prstGeom prst="rect">
            <a:avLst/>
          </a:prstGeom>
        </p:spPr>
        <p:txBody>
          <a:bodyPr/>
          <a:lstStyle/>
          <a:p>
            <a:endParaRPr lang="da-DK" noProof="0"/>
          </a:p>
        </p:txBody>
      </p:sp>
      <p:sp>
        <p:nvSpPr>
          <p:cNvPr id="5" name="Slide Number Placeholder 4"/>
          <p:cNvSpPr>
            <a:spLocks noGrp="1"/>
          </p:cNvSpPr>
          <p:nvPr>
            <p:ph type="sldNum" sz="quarter" idx="12"/>
          </p:nvPr>
        </p:nvSpPr>
        <p:spPr/>
        <p:txBody>
          <a:bodyPr/>
          <a:lstStyle/>
          <a:p>
            <a:fld id="{B6C57A29-F2F5-41C9-9D61-59DDDBBF376E}" type="slidenum">
              <a:rPr lang="da-DK" noProof="0" smtClean="0"/>
              <a:pPr/>
              <a:t>‹nr.›</a:t>
            </a:fld>
            <a:endParaRPr lang="da-DK" noProof="0"/>
          </a:p>
        </p:txBody>
      </p:sp>
      <p:sp>
        <p:nvSpPr>
          <p:cNvPr id="7" name="Picture Placeholder 6"/>
          <p:cNvSpPr>
            <a:spLocks noGrp="1"/>
          </p:cNvSpPr>
          <p:nvPr>
            <p:ph type="pic" sz="quarter" idx="13"/>
          </p:nvPr>
        </p:nvSpPr>
        <p:spPr>
          <a:xfrm>
            <a:off x="670984" y="1700214"/>
            <a:ext cx="5300133" cy="3745010"/>
          </a:xfrm>
          <a:solidFill>
            <a:schemeClr val="bg1"/>
          </a:solidFill>
        </p:spPr>
        <p:txBody>
          <a:bodyPr tIns="684000" anchor="ctr" anchorCtr="0"/>
          <a:lstStyle>
            <a:lvl1pPr marL="0" indent="0" algn="ctr">
              <a:buNone/>
              <a:defRPr sz="1800"/>
            </a:lvl1pPr>
          </a:lstStyle>
          <a:p>
            <a:r>
              <a:rPr lang="da-DK" noProof="0"/>
              <a:t>Klik på ikonet for at tilføje et billede</a:t>
            </a:r>
            <a:endParaRPr lang="da-DK" noProof="0" dirty="0"/>
          </a:p>
        </p:txBody>
      </p:sp>
      <p:sp>
        <p:nvSpPr>
          <p:cNvPr id="9" name="Text Placeholder 8"/>
          <p:cNvSpPr>
            <a:spLocks noGrp="1"/>
          </p:cNvSpPr>
          <p:nvPr>
            <p:ph type="body" sz="quarter" idx="14"/>
          </p:nvPr>
        </p:nvSpPr>
        <p:spPr>
          <a:xfrm>
            <a:off x="6220883" y="1700214"/>
            <a:ext cx="5300135" cy="3889026"/>
          </a:xfrm>
        </p:spPr>
        <p:txBody>
          <a:bodyPr/>
          <a:lstStyle>
            <a:lvl1pPr>
              <a:defRPr sz="2000"/>
            </a:lvl1pPr>
            <a:lvl2pPr>
              <a:defRPr sz="1800"/>
            </a:lvl2pPr>
            <a:lvl3pPr>
              <a:defRPr sz="1600"/>
            </a:lvl3pPr>
            <a:lvl4pPr>
              <a:defRPr sz="1400"/>
            </a:lvl4pPr>
            <a:lvl5pPr>
              <a:defRPr sz="1200"/>
            </a:lvl5p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Tree>
    <p:extLst>
      <p:ext uri="{BB962C8B-B14F-4D97-AF65-F5344CB8AC3E}">
        <p14:creationId xmlns:p14="http://schemas.microsoft.com/office/powerpoint/2010/main" val="4037192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dh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0984" y="584201"/>
            <a:ext cx="10850033" cy="5653112"/>
          </a:xfrm>
        </p:spPr>
        <p:txBody>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da-DK" noProof="0" dirty="0"/>
          </a:p>
        </p:txBody>
      </p:sp>
      <p:sp>
        <p:nvSpPr>
          <p:cNvPr id="4" name="Date Placeholder 3"/>
          <p:cNvSpPr>
            <a:spLocks noGrp="1"/>
          </p:cNvSpPr>
          <p:nvPr>
            <p:ph type="dt" sz="half" idx="10"/>
          </p:nvPr>
        </p:nvSpPr>
        <p:spPr/>
        <p:txBody>
          <a:bodyPr/>
          <a:lstStyle>
            <a:lvl1pPr>
              <a:defRPr/>
            </a:lvl1pPr>
          </a:lstStyle>
          <a:p>
            <a:fld id="{E81BCECD-DF0F-4558-8209-8405D1F1D426}" type="datetime2">
              <a:rPr lang="da-DK" noProof="0"/>
              <a:pPr/>
              <a:t>21. september 2026</a:t>
            </a:fld>
            <a:endParaRPr lang="da-DK" noProof="0"/>
          </a:p>
        </p:txBody>
      </p:sp>
      <p:sp>
        <p:nvSpPr>
          <p:cNvPr id="5" name="Footer Placeholder 4"/>
          <p:cNvSpPr>
            <a:spLocks noGrp="1"/>
          </p:cNvSpPr>
          <p:nvPr>
            <p:ph type="ftr" sz="quarter" idx="11"/>
          </p:nvPr>
        </p:nvSpPr>
        <p:spPr>
          <a:xfrm>
            <a:off x="2159563" y="0"/>
            <a:ext cx="8880987" cy="152400"/>
          </a:xfrm>
          <a:prstGeom prst="rect">
            <a:avLst/>
          </a:prstGeom>
        </p:spPr>
        <p:txBody>
          <a:bodyPr/>
          <a:lstStyle>
            <a:lvl1pPr>
              <a:defRPr/>
            </a:lvl1pPr>
          </a:lstStyle>
          <a:p>
            <a:endParaRPr lang="da-DK" noProof="0"/>
          </a:p>
        </p:txBody>
      </p:sp>
      <p:sp>
        <p:nvSpPr>
          <p:cNvPr id="6" name="Slide Number Placeholder 5"/>
          <p:cNvSpPr>
            <a:spLocks noGrp="1"/>
          </p:cNvSpPr>
          <p:nvPr>
            <p:ph type="sldNum" sz="quarter" idx="12"/>
          </p:nvPr>
        </p:nvSpPr>
        <p:spPr/>
        <p:txBody>
          <a:bodyPr/>
          <a:lstStyle>
            <a:lvl1pPr>
              <a:defRPr/>
            </a:lvl1pPr>
          </a:lstStyle>
          <a:p>
            <a:fld id="{63F35900-392D-46F4-8341-366E91CBDAA0}" type="slidenum">
              <a:rPr lang="da-DK" noProof="0"/>
              <a:pPr/>
              <a:t>‹nr.›</a:t>
            </a:fld>
            <a:endParaRPr lang="da-DK" noProof="0"/>
          </a:p>
        </p:txBody>
      </p:sp>
    </p:spTree>
    <p:extLst>
      <p:ext uri="{BB962C8B-B14F-4D97-AF65-F5344CB8AC3E}">
        <p14:creationId xmlns:p14="http://schemas.microsoft.com/office/powerpoint/2010/main" val="3826820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killeblad">
    <p:spTree>
      <p:nvGrpSpPr>
        <p:cNvPr id="1" name=""/>
        <p:cNvGrpSpPr/>
        <p:nvPr/>
      </p:nvGrpSpPr>
      <p:grpSpPr>
        <a:xfrm>
          <a:off x="0" y="0"/>
          <a:ext cx="0" cy="0"/>
          <a:chOff x="0" y="0"/>
          <a:chExt cx="0" cy="0"/>
        </a:xfrm>
      </p:grpSpPr>
      <p:sp>
        <p:nvSpPr>
          <p:cNvPr id="8" name="Rektangel 7"/>
          <p:cNvSpPr/>
          <p:nvPr userDrawn="1"/>
        </p:nvSpPr>
        <p:spPr>
          <a:xfrm>
            <a:off x="0" y="0"/>
            <a:ext cx="12192000" cy="702940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2" name="Title 1"/>
          <p:cNvSpPr>
            <a:spLocks noGrp="1"/>
          </p:cNvSpPr>
          <p:nvPr>
            <p:ph type="ctrTitle" hasCustomPrompt="1"/>
          </p:nvPr>
        </p:nvSpPr>
        <p:spPr>
          <a:xfrm>
            <a:off x="599967" y="584200"/>
            <a:ext cx="5015980" cy="2519931"/>
          </a:xfrm>
        </p:spPr>
        <p:txBody>
          <a:bodyPr anchor="b" anchorCtr="0"/>
          <a:lstStyle>
            <a:lvl1pPr>
              <a:defRPr sz="6000">
                <a:solidFill>
                  <a:schemeClr val="bg1"/>
                </a:solidFill>
              </a:defRPr>
            </a:lvl1pPr>
          </a:lstStyle>
          <a:p>
            <a:r>
              <a:rPr lang="da-DK" noProof="0" dirty="0"/>
              <a:t>Klik, og tilføj titel</a:t>
            </a:r>
          </a:p>
        </p:txBody>
      </p:sp>
      <p:sp>
        <p:nvSpPr>
          <p:cNvPr id="3" name="Subtitle 2"/>
          <p:cNvSpPr>
            <a:spLocks noGrp="1"/>
          </p:cNvSpPr>
          <p:nvPr>
            <p:ph type="subTitle" idx="1" hasCustomPrompt="1"/>
          </p:nvPr>
        </p:nvSpPr>
        <p:spPr>
          <a:xfrm>
            <a:off x="670983" y="3360904"/>
            <a:ext cx="5015980" cy="703096"/>
          </a:xfrm>
        </p:spPr>
        <p:txBody>
          <a:bodyPr/>
          <a:lstStyle>
            <a:lvl1pPr marL="0" indent="0" algn="l">
              <a:buNone/>
              <a:defRPr sz="2000" i="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noProof="0" dirty="0"/>
              <a:t>Klik, og tilføj underoverskrift</a:t>
            </a:r>
          </a:p>
        </p:txBody>
      </p:sp>
      <p:sp>
        <p:nvSpPr>
          <p:cNvPr id="4" name="Date Placeholder 3"/>
          <p:cNvSpPr>
            <a:spLocks noGrp="1"/>
          </p:cNvSpPr>
          <p:nvPr>
            <p:ph type="dt" sz="half" idx="10"/>
          </p:nvPr>
        </p:nvSpPr>
        <p:spPr/>
        <p:txBody>
          <a:bodyPr/>
          <a:lstStyle>
            <a:lvl1pPr>
              <a:defRPr>
                <a:solidFill>
                  <a:schemeClr val="bg1"/>
                </a:solidFill>
              </a:defRPr>
            </a:lvl1pPr>
          </a:lstStyle>
          <a:p>
            <a:fld id="{D27C61A6-647D-4B2B-8346-C503198F10DB}" type="datetime2">
              <a:rPr lang="da-DK" noProof="0" smtClean="0"/>
              <a:pPr/>
              <a:t>21. september 2026</a:t>
            </a:fld>
            <a:endParaRPr lang="da-DK" noProof="0"/>
          </a:p>
        </p:txBody>
      </p:sp>
      <p:sp>
        <p:nvSpPr>
          <p:cNvPr id="5" name="Footer Placeholder 4"/>
          <p:cNvSpPr>
            <a:spLocks noGrp="1"/>
          </p:cNvSpPr>
          <p:nvPr>
            <p:ph type="ftr" sz="quarter" idx="11"/>
          </p:nvPr>
        </p:nvSpPr>
        <p:spPr>
          <a:xfrm>
            <a:off x="2159563" y="0"/>
            <a:ext cx="8880987" cy="152400"/>
          </a:xfrm>
          <a:prstGeom prst="rect">
            <a:avLst/>
          </a:prstGeom>
        </p:spPr>
        <p:txBody>
          <a:bodyPr/>
          <a:lstStyle>
            <a:lvl1pPr>
              <a:defRPr>
                <a:solidFill>
                  <a:schemeClr val="bg1"/>
                </a:solidFill>
              </a:defRPr>
            </a:lvl1pPr>
          </a:lstStyle>
          <a:p>
            <a:endParaRPr lang="da-DK" noProof="0"/>
          </a:p>
        </p:txBody>
      </p:sp>
      <p:sp>
        <p:nvSpPr>
          <p:cNvPr id="6" name="Slide Number Placeholder 5"/>
          <p:cNvSpPr>
            <a:spLocks noGrp="1"/>
          </p:cNvSpPr>
          <p:nvPr>
            <p:ph type="sldNum" sz="quarter" idx="12"/>
          </p:nvPr>
        </p:nvSpPr>
        <p:spPr/>
        <p:txBody>
          <a:bodyPr/>
          <a:lstStyle>
            <a:lvl1pPr>
              <a:defRPr/>
            </a:lvl1pPr>
          </a:lstStyle>
          <a:p>
            <a:fld id="{135CA7DE-EF32-49F9-A743-135778064C71}" type="slidenum">
              <a:rPr lang="da-DK" noProof="0"/>
              <a:pPr/>
              <a:t>‹nr.›</a:t>
            </a:fld>
            <a:endParaRPr lang="da-DK" noProof="0"/>
          </a:p>
        </p:txBody>
      </p:sp>
      <p:pic>
        <p:nvPicPr>
          <p:cNvPr id="7" name="Billede 6" descr="Et billede, der indeholder tekst, Font/skrifttype, Grafik, logo&#10;&#10;Automatisk genereret beskrivelse">
            <a:extLst>
              <a:ext uri="{FF2B5EF4-FFF2-40B4-BE49-F238E27FC236}">
                <a16:creationId xmlns:a16="http://schemas.microsoft.com/office/drawing/2014/main" id="{A0DE77B6-BC27-AF00-59D0-2EEB164F17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48328" y="6218328"/>
            <a:ext cx="2448272" cy="478386"/>
          </a:xfrm>
          <a:prstGeom prst="rect">
            <a:avLst/>
          </a:prstGeom>
        </p:spPr>
      </p:pic>
      <p:pic>
        <p:nvPicPr>
          <p:cNvPr id="10" name="Billede 9" descr="Et billede, der indeholder tegning, skitse, clipart, Stregtegning&#10;&#10;Automatisk genereret beskrivelse">
            <a:extLst>
              <a:ext uri="{FF2B5EF4-FFF2-40B4-BE49-F238E27FC236}">
                <a16:creationId xmlns:a16="http://schemas.microsoft.com/office/drawing/2014/main" id="{D0F1DD74-A6BB-E628-203B-E95D6CC024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35049" y="700263"/>
            <a:ext cx="4210623" cy="5356448"/>
          </a:xfrm>
          <a:prstGeom prst="rect">
            <a:avLst/>
          </a:prstGeom>
        </p:spPr>
      </p:pic>
    </p:spTree>
    <p:extLst>
      <p:ext uri="{BB962C8B-B14F-4D97-AF65-F5344CB8AC3E}">
        <p14:creationId xmlns:p14="http://schemas.microsoft.com/office/powerpoint/2010/main" val="4057191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Kun overskri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a:t>Klik for at redigere titeltypografien i masteren</a:t>
            </a:r>
            <a:endParaRPr lang="da-DK" noProof="0" dirty="0"/>
          </a:p>
        </p:txBody>
      </p:sp>
      <p:sp>
        <p:nvSpPr>
          <p:cNvPr id="3" name="Date Placeholder 2"/>
          <p:cNvSpPr>
            <a:spLocks noGrp="1"/>
          </p:cNvSpPr>
          <p:nvPr>
            <p:ph type="dt" sz="half" idx="10"/>
          </p:nvPr>
        </p:nvSpPr>
        <p:spPr/>
        <p:txBody>
          <a:bodyPr/>
          <a:lstStyle>
            <a:lvl1pPr>
              <a:defRPr/>
            </a:lvl1pPr>
          </a:lstStyle>
          <a:p>
            <a:fld id="{C6CF30C1-C16D-433C-A96A-D83E69CDD0AF}" type="datetime2">
              <a:rPr lang="da-DK" noProof="0"/>
              <a:pPr/>
              <a:t>21. september 2026</a:t>
            </a:fld>
            <a:endParaRPr lang="da-DK" noProof="0"/>
          </a:p>
        </p:txBody>
      </p:sp>
      <p:sp>
        <p:nvSpPr>
          <p:cNvPr id="4" name="Footer Placeholder 3"/>
          <p:cNvSpPr>
            <a:spLocks noGrp="1"/>
          </p:cNvSpPr>
          <p:nvPr>
            <p:ph type="ftr" sz="quarter" idx="11"/>
          </p:nvPr>
        </p:nvSpPr>
        <p:spPr>
          <a:xfrm>
            <a:off x="2159563" y="0"/>
            <a:ext cx="8880987" cy="152400"/>
          </a:xfrm>
          <a:prstGeom prst="rect">
            <a:avLst/>
          </a:prstGeom>
        </p:spPr>
        <p:txBody>
          <a:bodyPr/>
          <a:lstStyle>
            <a:lvl1pPr>
              <a:defRPr/>
            </a:lvl1pPr>
          </a:lstStyle>
          <a:p>
            <a:endParaRPr lang="da-DK" noProof="0"/>
          </a:p>
        </p:txBody>
      </p:sp>
      <p:sp>
        <p:nvSpPr>
          <p:cNvPr id="5" name="Slide Number Placeholder 4"/>
          <p:cNvSpPr>
            <a:spLocks noGrp="1"/>
          </p:cNvSpPr>
          <p:nvPr>
            <p:ph type="sldNum" sz="quarter" idx="12"/>
          </p:nvPr>
        </p:nvSpPr>
        <p:spPr/>
        <p:txBody>
          <a:bodyPr/>
          <a:lstStyle>
            <a:lvl1pPr>
              <a:defRPr/>
            </a:lvl1pPr>
          </a:lstStyle>
          <a:p>
            <a:fld id="{6346643C-3FBF-4A6C-AE6E-30C03FEB2E00}" type="slidenum">
              <a:rPr lang="da-DK" noProof="0"/>
              <a:pPr/>
              <a:t>‹nr.›</a:t>
            </a:fld>
            <a:endParaRPr lang="da-DK" noProof="0"/>
          </a:p>
        </p:txBody>
      </p:sp>
    </p:spTree>
    <p:extLst>
      <p:ext uri="{BB962C8B-B14F-4D97-AF65-F5344CB8AC3E}">
        <p14:creationId xmlns:p14="http://schemas.microsoft.com/office/powerpoint/2010/main" val="219416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AF6E8D41-AB85-4137-B54C-08EAF5DD5794}" type="datetime2">
              <a:rPr lang="da-DK"/>
              <a:pPr/>
              <a:t>21. september 2026</a:t>
            </a:fld>
            <a:endParaRPr lang="da-DK"/>
          </a:p>
        </p:txBody>
      </p:sp>
      <p:sp>
        <p:nvSpPr>
          <p:cNvPr id="3" name="Footer Placeholder 2"/>
          <p:cNvSpPr>
            <a:spLocks noGrp="1"/>
          </p:cNvSpPr>
          <p:nvPr>
            <p:ph type="ftr" sz="quarter" idx="11"/>
          </p:nvPr>
        </p:nvSpPr>
        <p:spPr>
          <a:xfrm>
            <a:off x="2159563" y="0"/>
            <a:ext cx="8880987" cy="152400"/>
          </a:xfrm>
          <a:prstGeom prst="rect">
            <a:avLst/>
          </a:prstGeom>
        </p:spPr>
        <p:txBody>
          <a:bodyPr/>
          <a:lstStyle>
            <a:lvl1pPr>
              <a:defRPr/>
            </a:lvl1pPr>
          </a:lstStyle>
          <a:p>
            <a:endParaRPr lang="da-DK"/>
          </a:p>
        </p:txBody>
      </p:sp>
      <p:sp>
        <p:nvSpPr>
          <p:cNvPr id="4" name="Slide Number Placeholder 3"/>
          <p:cNvSpPr>
            <a:spLocks noGrp="1"/>
          </p:cNvSpPr>
          <p:nvPr>
            <p:ph type="sldNum" sz="quarter" idx="12"/>
          </p:nvPr>
        </p:nvSpPr>
        <p:spPr/>
        <p:txBody>
          <a:bodyPr/>
          <a:lstStyle>
            <a:lvl1pPr>
              <a:defRPr/>
            </a:lvl1pPr>
          </a:lstStyle>
          <a:p>
            <a:fld id="{27F77152-ABBE-41DA-A982-CA0A10BA369D}" type="slidenum">
              <a:rPr lang="da-DK"/>
              <a:pPr/>
              <a:t>‹nr.›</a:t>
            </a:fld>
            <a:endParaRPr lang="da-DK"/>
          </a:p>
        </p:txBody>
      </p:sp>
    </p:spTree>
    <p:extLst>
      <p:ext uri="{BB962C8B-B14F-4D97-AF65-F5344CB8AC3E}">
        <p14:creationId xmlns:p14="http://schemas.microsoft.com/office/powerpoint/2010/main" val="3026004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ktangel 11"/>
          <p:cNvSpPr/>
          <p:nvPr userDrawn="1"/>
        </p:nvSpPr>
        <p:spPr>
          <a:xfrm>
            <a:off x="0" y="5102"/>
            <a:ext cx="12192000" cy="1524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1026" name="Rectangle 2"/>
          <p:cNvSpPr>
            <a:spLocks noGrp="1" noChangeArrowheads="1"/>
          </p:cNvSpPr>
          <p:nvPr>
            <p:ph type="title"/>
          </p:nvPr>
        </p:nvSpPr>
        <p:spPr bwMode="auto">
          <a:xfrm>
            <a:off x="619102" y="584201"/>
            <a:ext cx="10901916" cy="1116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a-DK" dirty="0"/>
              <a:t>Klik for at redigere titeltypografien i masteren</a:t>
            </a:r>
          </a:p>
        </p:txBody>
      </p:sp>
      <p:sp>
        <p:nvSpPr>
          <p:cNvPr id="1027" name="Rectangle 3"/>
          <p:cNvSpPr>
            <a:spLocks noGrp="1" noChangeArrowheads="1"/>
          </p:cNvSpPr>
          <p:nvPr>
            <p:ph type="body" idx="1"/>
          </p:nvPr>
        </p:nvSpPr>
        <p:spPr bwMode="auto">
          <a:xfrm>
            <a:off x="670985" y="1700214"/>
            <a:ext cx="10850033"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1028" name="Rectangle 4"/>
          <p:cNvSpPr>
            <a:spLocks noGrp="1" noChangeArrowheads="1"/>
          </p:cNvSpPr>
          <p:nvPr>
            <p:ph type="dt" sz="half" idx="2"/>
          </p:nvPr>
        </p:nvSpPr>
        <p:spPr bwMode="auto">
          <a:xfrm>
            <a:off x="670985" y="0"/>
            <a:ext cx="1492756"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l">
              <a:defRPr sz="700" cap="none" baseline="0">
                <a:solidFill>
                  <a:schemeClr val="bg1"/>
                </a:solidFill>
                <a:latin typeface="+mj-lt"/>
              </a:defRPr>
            </a:lvl1pPr>
          </a:lstStyle>
          <a:p>
            <a:fld id="{5888027E-75D8-4E45-9E8E-1595773F0041}" type="datetime2">
              <a:rPr lang="da-DK" smtClean="0"/>
              <a:pPr/>
              <a:t>21. september 2026</a:t>
            </a:fld>
            <a:endParaRPr lang="da-DK" dirty="0"/>
          </a:p>
        </p:txBody>
      </p:sp>
      <p:sp>
        <p:nvSpPr>
          <p:cNvPr id="1030" name="Rectangle 6"/>
          <p:cNvSpPr>
            <a:spLocks noGrp="1" noChangeArrowheads="1"/>
          </p:cNvSpPr>
          <p:nvPr>
            <p:ph type="sldNum" sz="quarter" idx="4"/>
          </p:nvPr>
        </p:nvSpPr>
        <p:spPr bwMode="auto">
          <a:xfrm>
            <a:off x="11095439" y="0"/>
            <a:ext cx="415688"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r">
              <a:defRPr sz="700">
                <a:solidFill>
                  <a:schemeClr val="bg1"/>
                </a:solidFill>
                <a:latin typeface="+mj-lt"/>
              </a:defRPr>
            </a:lvl1pPr>
          </a:lstStyle>
          <a:p>
            <a:fld id="{B6C57A29-F2F5-41C9-9D61-59DDDBBF376E}" type="slidenum">
              <a:rPr lang="da-DK" smtClean="0"/>
              <a:pPr/>
              <a:t>‹nr.›</a:t>
            </a:fld>
            <a:endParaRPr lang="da-DK" dirty="0"/>
          </a:p>
        </p:txBody>
      </p:sp>
      <p:sp>
        <p:nvSpPr>
          <p:cNvPr id="2" name="Pladsholder til sidefod 1">
            <a:extLst>
              <a:ext uri="{FF2B5EF4-FFF2-40B4-BE49-F238E27FC236}">
                <a16:creationId xmlns:a16="http://schemas.microsoft.com/office/drawing/2014/main" id="{C8B9A421-8EB5-6E56-BB66-AA46245894F3}"/>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p>
        </p:txBody>
      </p:sp>
      <p:pic>
        <p:nvPicPr>
          <p:cNvPr id="7" name="Billede 6" descr="Et billede, der indeholder Font/skrifttype, Grafik, logo, symbol&#10;&#10;Automatisk genereret beskrivelse">
            <a:extLst>
              <a:ext uri="{FF2B5EF4-FFF2-40B4-BE49-F238E27FC236}">
                <a16:creationId xmlns:a16="http://schemas.microsoft.com/office/drawing/2014/main" id="{B78ECE70-83AC-C54C-B939-91C7329E437F}"/>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9048328" y="6214261"/>
            <a:ext cx="3334835" cy="508063"/>
          </a:xfrm>
          <a:prstGeom prst="rect">
            <a:avLst/>
          </a:prstGeom>
        </p:spPr>
      </p:pic>
      <p:pic>
        <p:nvPicPr>
          <p:cNvPr id="8" name="Billede 7">
            <a:extLst>
              <a:ext uri="{FF2B5EF4-FFF2-40B4-BE49-F238E27FC236}">
                <a16:creationId xmlns:a16="http://schemas.microsoft.com/office/drawing/2014/main" id="{79553C4D-3135-7D3A-AA1A-933679F02D2A}"/>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670982" y="5666041"/>
            <a:ext cx="6876256" cy="104447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0" r:id="rId2"/>
    <p:sldLayoutId id="2147483788" r:id="rId3"/>
    <p:sldLayoutId id="2147483662" r:id="rId4"/>
    <p:sldLayoutId id="2147483781" r:id="rId5"/>
    <p:sldLayoutId id="2147483782" r:id="rId6"/>
    <p:sldLayoutId id="2147483783" r:id="rId7"/>
    <p:sldLayoutId id="2147483784" r:id="rId8"/>
    <p:sldLayoutId id="2147483785" r:id="rId9"/>
    <p:sldLayoutId id="2147483786" r:id="rId10"/>
    <p:sldLayoutId id="2147483780" r:id="rId11"/>
    <p:sldLayoutId id="2147483787" r:id="rId12"/>
    <p:sldLayoutId id="2147483664" r:id="rId13"/>
    <p:sldLayoutId id="2147483665" r:id="rId14"/>
  </p:sldLayoutIdLst>
  <p:txStyles>
    <p:titleStyle>
      <a:lvl1pPr algn="l" rtl="0" eaLnBrk="1" fontAlgn="base" hangingPunct="1">
        <a:lnSpc>
          <a:spcPct val="83000"/>
        </a:lnSpc>
        <a:spcBef>
          <a:spcPct val="0"/>
        </a:spcBef>
        <a:spcAft>
          <a:spcPct val="0"/>
        </a:spcAft>
        <a:defRPr sz="3600">
          <a:solidFill>
            <a:srgbClr val="3C3C3C"/>
          </a:solidFill>
          <a:latin typeface="+mj-lt"/>
          <a:ea typeface="+mj-ea"/>
          <a:cs typeface="+mj-cs"/>
        </a:defRPr>
      </a:lvl1pPr>
      <a:lvl2pPr algn="l" rtl="0" eaLnBrk="1" fontAlgn="base" hangingPunct="1">
        <a:spcBef>
          <a:spcPct val="0"/>
        </a:spcBef>
        <a:spcAft>
          <a:spcPct val="0"/>
        </a:spcAft>
        <a:defRPr sz="2800">
          <a:solidFill>
            <a:srgbClr val="214DA2"/>
          </a:solidFill>
          <a:latin typeface="Arial Unicode MS" pitchFamily="34" charset="-128"/>
        </a:defRPr>
      </a:lvl2pPr>
      <a:lvl3pPr algn="l" rtl="0" eaLnBrk="1" fontAlgn="base" hangingPunct="1">
        <a:spcBef>
          <a:spcPct val="0"/>
        </a:spcBef>
        <a:spcAft>
          <a:spcPct val="0"/>
        </a:spcAft>
        <a:defRPr sz="2800">
          <a:solidFill>
            <a:srgbClr val="214DA2"/>
          </a:solidFill>
          <a:latin typeface="Arial Unicode MS" pitchFamily="34" charset="-128"/>
        </a:defRPr>
      </a:lvl3pPr>
      <a:lvl4pPr algn="l" rtl="0" eaLnBrk="1" fontAlgn="base" hangingPunct="1">
        <a:spcBef>
          <a:spcPct val="0"/>
        </a:spcBef>
        <a:spcAft>
          <a:spcPct val="0"/>
        </a:spcAft>
        <a:defRPr sz="2800">
          <a:solidFill>
            <a:srgbClr val="214DA2"/>
          </a:solidFill>
          <a:latin typeface="Arial Unicode MS" pitchFamily="34" charset="-128"/>
        </a:defRPr>
      </a:lvl4pPr>
      <a:lvl5pPr algn="l" rtl="0" eaLnBrk="1" fontAlgn="base" hangingPunct="1">
        <a:spcBef>
          <a:spcPct val="0"/>
        </a:spcBef>
        <a:spcAft>
          <a:spcPct val="0"/>
        </a:spcAft>
        <a:defRPr sz="2800">
          <a:solidFill>
            <a:srgbClr val="214DA2"/>
          </a:solidFill>
          <a:latin typeface="Arial Unicode MS" pitchFamily="34" charset="-128"/>
        </a:defRPr>
      </a:lvl5pPr>
      <a:lvl6pPr marL="457200" algn="l" rtl="0" eaLnBrk="1" fontAlgn="base" hangingPunct="1">
        <a:spcBef>
          <a:spcPct val="0"/>
        </a:spcBef>
        <a:spcAft>
          <a:spcPct val="0"/>
        </a:spcAft>
        <a:defRPr sz="2800">
          <a:solidFill>
            <a:srgbClr val="214DA2"/>
          </a:solidFill>
          <a:latin typeface="Arial Unicode MS" pitchFamily="34" charset="-128"/>
        </a:defRPr>
      </a:lvl6pPr>
      <a:lvl7pPr marL="914400" algn="l" rtl="0" eaLnBrk="1" fontAlgn="base" hangingPunct="1">
        <a:spcBef>
          <a:spcPct val="0"/>
        </a:spcBef>
        <a:spcAft>
          <a:spcPct val="0"/>
        </a:spcAft>
        <a:defRPr sz="2800">
          <a:solidFill>
            <a:srgbClr val="214DA2"/>
          </a:solidFill>
          <a:latin typeface="Arial Unicode MS" pitchFamily="34" charset="-128"/>
        </a:defRPr>
      </a:lvl7pPr>
      <a:lvl8pPr marL="1371600" algn="l" rtl="0" eaLnBrk="1" fontAlgn="base" hangingPunct="1">
        <a:spcBef>
          <a:spcPct val="0"/>
        </a:spcBef>
        <a:spcAft>
          <a:spcPct val="0"/>
        </a:spcAft>
        <a:defRPr sz="2800">
          <a:solidFill>
            <a:srgbClr val="214DA2"/>
          </a:solidFill>
          <a:latin typeface="Arial Unicode MS" pitchFamily="34" charset="-128"/>
        </a:defRPr>
      </a:lvl8pPr>
      <a:lvl9pPr marL="1828800" algn="l" rtl="0" eaLnBrk="1" fontAlgn="base" hangingPunct="1">
        <a:spcBef>
          <a:spcPct val="0"/>
        </a:spcBef>
        <a:spcAft>
          <a:spcPct val="0"/>
        </a:spcAft>
        <a:defRPr sz="2800">
          <a:solidFill>
            <a:srgbClr val="214DA2"/>
          </a:solidFill>
          <a:latin typeface="Arial Unicode MS" pitchFamily="34" charset="-128"/>
        </a:defRPr>
      </a:lvl9pPr>
    </p:titleStyle>
    <p:bodyStyle>
      <a:lvl1pPr marL="324000" indent="-324000" algn="l" rtl="0" eaLnBrk="1" fontAlgn="base" hangingPunct="1">
        <a:spcBef>
          <a:spcPct val="20000"/>
        </a:spcBef>
        <a:spcAft>
          <a:spcPct val="0"/>
        </a:spcAft>
        <a:buChar char="•"/>
        <a:defRPr sz="2000" i="0">
          <a:solidFill>
            <a:srgbClr val="3C3C3C"/>
          </a:solidFill>
          <a:latin typeface="+mn-lt"/>
          <a:ea typeface="+mn-ea"/>
          <a:cs typeface="+mn-cs"/>
        </a:defRPr>
      </a:lvl1pPr>
      <a:lvl2pPr marL="640800" indent="-284400" algn="l" rtl="0" eaLnBrk="1" fontAlgn="base" hangingPunct="1">
        <a:spcBef>
          <a:spcPct val="20000"/>
        </a:spcBef>
        <a:spcAft>
          <a:spcPct val="0"/>
        </a:spcAft>
        <a:buChar char="–"/>
        <a:defRPr sz="1800" i="0">
          <a:solidFill>
            <a:srgbClr val="3C3C3C"/>
          </a:solidFill>
          <a:latin typeface="+mn-lt"/>
        </a:defRPr>
      </a:lvl2pPr>
      <a:lvl3pPr marL="871200" indent="-228600" algn="l" rtl="0" eaLnBrk="1" fontAlgn="base" hangingPunct="1">
        <a:spcBef>
          <a:spcPct val="20000"/>
        </a:spcBef>
        <a:spcAft>
          <a:spcPct val="0"/>
        </a:spcAft>
        <a:buChar char="•"/>
        <a:defRPr sz="1600" i="0">
          <a:solidFill>
            <a:srgbClr val="3C3C3C"/>
          </a:solidFill>
          <a:latin typeface="+mn-lt"/>
        </a:defRPr>
      </a:lvl3pPr>
      <a:lvl4pPr marL="1126800" indent="-228600" algn="l" rtl="0" eaLnBrk="1" fontAlgn="base" hangingPunct="1">
        <a:spcBef>
          <a:spcPct val="20000"/>
        </a:spcBef>
        <a:spcAft>
          <a:spcPct val="0"/>
        </a:spcAft>
        <a:buChar char="–"/>
        <a:defRPr sz="1400" i="0">
          <a:solidFill>
            <a:srgbClr val="3C3C3C"/>
          </a:solidFill>
          <a:latin typeface="+mn-lt"/>
        </a:defRPr>
      </a:lvl4pPr>
      <a:lvl5pPr marL="1357200" indent="-228600" algn="l" rtl="0" eaLnBrk="1" fontAlgn="base" hangingPunct="1">
        <a:spcBef>
          <a:spcPct val="20000"/>
        </a:spcBef>
        <a:spcAft>
          <a:spcPct val="0"/>
        </a:spcAft>
        <a:buChar char="•"/>
        <a:defRPr sz="1200" i="0">
          <a:solidFill>
            <a:srgbClr val="3C3C3C"/>
          </a:solidFill>
          <a:latin typeface="+mn-lt"/>
        </a:defRPr>
      </a:lvl5pPr>
      <a:lvl6pPr marL="1357200" indent="-228600" algn="l" rtl="0" eaLnBrk="1" fontAlgn="base" hangingPunct="1">
        <a:spcBef>
          <a:spcPct val="20000"/>
        </a:spcBef>
        <a:spcAft>
          <a:spcPct val="0"/>
        </a:spcAft>
        <a:buChar char="•"/>
        <a:defRPr sz="1200" i="1">
          <a:solidFill>
            <a:schemeClr val="tx1"/>
          </a:solidFill>
          <a:latin typeface="+mn-lt"/>
        </a:defRPr>
      </a:lvl6pPr>
      <a:lvl7pPr marL="1357200" indent="-228600" algn="l" rtl="0" eaLnBrk="1" fontAlgn="base" hangingPunct="1">
        <a:spcBef>
          <a:spcPct val="20000"/>
        </a:spcBef>
        <a:spcAft>
          <a:spcPct val="0"/>
        </a:spcAft>
        <a:buChar char="•"/>
        <a:defRPr sz="1200" i="1">
          <a:solidFill>
            <a:schemeClr val="tx1"/>
          </a:solidFill>
          <a:latin typeface="+mn-lt"/>
        </a:defRPr>
      </a:lvl7pPr>
      <a:lvl8pPr marL="1357200" indent="-228600" algn="l" rtl="0" eaLnBrk="1" fontAlgn="base" hangingPunct="1">
        <a:spcBef>
          <a:spcPct val="20000"/>
        </a:spcBef>
        <a:spcAft>
          <a:spcPct val="0"/>
        </a:spcAft>
        <a:buChar char="•"/>
        <a:defRPr sz="1200" i="1">
          <a:solidFill>
            <a:schemeClr val="tx1"/>
          </a:solidFill>
          <a:latin typeface="+mn-lt"/>
        </a:defRPr>
      </a:lvl8pPr>
      <a:lvl9pPr marL="1357200" indent="-228600" algn="l" rtl="0" eaLnBrk="1" fontAlgn="base" hangingPunct="1">
        <a:spcBef>
          <a:spcPct val="20000"/>
        </a:spcBef>
        <a:spcAft>
          <a:spcPct val="0"/>
        </a:spcAft>
        <a:buChar char="•"/>
        <a:defRPr sz="12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322262" y="1397062"/>
            <a:ext cx="6409206" cy="3025396"/>
          </a:xfrm>
        </p:spPr>
        <p:txBody>
          <a:bodyPr/>
          <a:lstStyle/>
          <a:p>
            <a:r>
              <a:rPr lang="nb-NO" dirty="0"/>
              <a:t>Evalueringsguide </a:t>
            </a:r>
            <a:br>
              <a:rPr lang="nb-NO" sz="1200" dirty="0"/>
            </a:br>
            <a:br>
              <a:rPr lang="nb-NO" sz="1200" dirty="0"/>
            </a:br>
            <a:r>
              <a:rPr lang="nb-NO" sz="2800" i="1" dirty="0">
                <a:solidFill>
                  <a:schemeClr val="accent5">
                    <a:lumMod val="10000"/>
                    <a:lumOff val="90000"/>
                  </a:schemeClr>
                </a:solidFill>
              </a:rPr>
              <a:t>til evaluering </a:t>
            </a:r>
            <a:r>
              <a:rPr lang="nb-NO" sz="2800" i="1" dirty="0" err="1">
                <a:solidFill>
                  <a:schemeClr val="accent5">
                    <a:lumMod val="10000"/>
                    <a:lumOff val="90000"/>
                  </a:schemeClr>
                </a:solidFill>
              </a:rPr>
              <a:t>af</a:t>
            </a:r>
            <a:r>
              <a:rPr lang="nb-NO" sz="2800" i="1" dirty="0">
                <a:solidFill>
                  <a:schemeClr val="accent5">
                    <a:lumMod val="10000"/>
                    <a:lumOff val="90000"/>
                  </a:schemeClr>
                </a:solidFill>
              </a:rPr>
              <a:t> den lokale </a:t>
            </a:r>
            <a:r>
              <a:rPr lang="nb-NO" sz="2800" i="1" dirty="0" err="1">
                <a:solidFill>
                  <a:schemeClr val="accent5">
                    <a:lumMod val="10000"/>
                    <a:lumOff val="90000"/>
                  </a:schemeClr>
                </a:solidFill>
              </a:rPr>
              <a:t>indsats</a:t>
            </a:r>
            <a:r>
              <a:rPr lang="nb-NO" sz="2800" i="1" dirty="0">
                <a:solidFill>
                  <a:schemeClr val="accent5">
                    <a:lumMod val="10000"/>
                    <a:lumOff val="90000"/>
                  </a:schemeClr>
                </a:solidFill>
              </a:rPr>
              <a:t> ifm. Trivselsmåling og APV 2026</a:t>
            </a:r>
          </a:p>
        </p:txBody>
      </p:sp>
      <p:sp>
        <p:nvSpPr>
          <p:cNvPr id="3" name="Undertitel 2"/>
          <p:cNvSpPr>
            <a:spLocks noGrp="1"/>
          </p:cNvSpPr>
          <p:nvPr>
            <p:ph type="subTitle" idx="1"/>
          </p:nvPr>
        </p:nvSpPr>
        <p:spPr>
          <a:xfrm>
            <a:off x="1322262" y="4830383"/>
            <a:ext cx="9730781" cy="731347"/>
          </a:xfrm>
        </p:spPr>
        <p:txBody>
          <a:bodyPr/>
          <a:lstStyle/>
          <a:p>
            <a:r>
              <a:rPr lang="nb-NO" sz="1800" b="1" dirty="0">
                <a:solidFill>
                  <a:schemeClr val="accent5">
                    <a:lumMod val="10000"/>
                    <a:lumOff val="90000"/>
                  </a:schemeClr>
                </a:solidFill>
                <a:latin typeface="+mj-lt"/>
                <a:cs typeface="Dreaming Outloud Pro" panose="03050502040302030504" pitchFamily="66" charset="0"/>
              </a:rPr>
              <a:t>Sammen om trivsel og godt </a:t>
            </a:r>
            <a:r>
              <a:rPr lang="nb-NO" sz="1800" b="1" dirty="0" err="1">
                <a:solidFill>
                  <a:schemeClr val="accent5">
                    <a:lumMod val="10000"/>
                    <a:lumOff val="90000"/>
                  </a:schemeClr>
                </a:solidFill>
                <a:latin typeface="+mj-lt"/>
                <a:cs typeface="Dreaming Outloud Pro" panose="03050502040302030504" pitchFamily="66" charset="0"/>
              </a:rPr>
              <a:t>arbejdsmiljø</a:t>
            </a:r>
            <a:endParaRPr lang="nb-NO" sz="1800" b="1" dirty="0">
              <a:solidFill>
                <a:schemeClr val="accent5">
                  <a:lumMod val="10000"/>
                  <a:lumOff val="90000"/>
                </a:schemeClr>
              </a:solidFill>
              <a:latin typeface="+mj-lt"/>
              <a:cs typeface="Dreaming Outloud Pro" panose="03050502040302030504" pitchFamily="66" charset="0"/>
            </a:endParaRPr>
          </a:p>
          <a:p>
            <a:endParaRPr lang="nb-NO" sz="1800" dirty="0">
              <a:solidFill>
                <a:schemeClr val="accent5">
                  <a:lumMod val="10000"/>
                  <a:lumOff val="90000"/>
                </a:schemeClr>
              </a:solidFill>
              <a:latin typeface="+mj-lt"/>
              <a:cs typeface="Dreaming Outloud Pro" panose="03050502040302030504" pitchFamily="66" charset="0"/>
            </a:endParaRPr>
          </a:p>
        </p:txBody>
      </p:sp>
      <p:pic>
        <p:nvPicPr>
          <p:cNvPr id="5" name="Billede 4" descr="Et billede, der indeholder tegning, cirkel, Grafik, clipart&#10;&#10;AI-genereret indhold kan være ukorrekt.">
            <a:extLst>
              <a:ext uri="{FF2B5EF4-FFF2-40B4-BE49-F238E27FC236}">
                <a16:creationId xmlns:a16="http://schemas.microsoft.com/office/drawing/2014/main" id="{F7750A66-30F1-502D-35FA-2B5427941FB3}"/>
              </a:ext>
            </a:extLst>
          </p:cNvPr>
          <p:cNvPicPr>
            <a:picLocks noChangeAspect="1"/>
          </p:cNvPicPr>
          <p:nvPr/>
        </p:nvPicPr>
        <p:blipFill>
          <a:blip r:embed="rId3" cstate="print">
            <a:extLst>
              <a:ext uri="{28A0092B-C50C-407E-A947-70E740481C1C}">
                <a14:useLocalDpi xmlns:a14="http://schemas.microsoft.com/office/drawing/2010/main" val="0"/>
              </a:ext>
            </a:extLst>
          </a:blip>
          <a:srcRect l="19562" t="7295" r="14464" b="8061"/>
          <a:stretch>
            <a:fillRect/>
          </a:stretch>
        </p:blipFill>
        <p:spPr>
          <a:xfrm>
            <a:off x="8572670" y="1340768"/>
            <a:ext cx="2480372" cy="2376260"/>
          </a:xfrm>
          <a:prstGeom prst="ellipse">
            <a:avLst/>
          </a:prstGeom>
          <a:ln w="127000" cap="rnd">
            <a:solidFill>
              <a:srgbClr val="EEF09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7" name="Lige forbindelse 6">
            <a:extLst>
              <a:ext uri="{FF2B5EF4-FFF2-40B4-BE49-F238E27FC236}">
                <a16:creationId xmlns:a16="http://schemas.microsoft.com/office/drawing/2014/main" id="{7293E8F7-66C6-103C-38D7-109BA34D2799}"/>
              </a:ext>
            </a:extLst>
          </p:cNvPr>
          <p:cNvCxnSpPr/>
          <p:nvPr/>
        </p:nvCxnSpPr>
        <p:spPr>
          <a:xfrm>
            <a:off x="9768408" y="332656"/>
            <a:ext cx="0" cy="720080"/>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 name="Lige forbindelse 7">
            <a:extLst>
              <a:ext uri="{FF2B5EF4-FFF2-40B4-BE49-F238E27FC236}">
                <a16:creationId xmlns:a16="http://schemas.microsoft.com/office/drawing/2014/main" id="{88AB2EC5-F9DB-3B13-F800-A4C9B8D900D4}"/>
              </a:ext>
            </a:extLst>
          </p:cNvPr>
          <p:cNvCxnSpPr>
            <a:cxnSpLocks/>
          </p:cNvCxnSpPr>
          <p:nvPr/>
        </p:nvCxnSpPr>
        <p:spPr>
          <a:xfrm flipH="1">
            <a:off x="10848528" y="476672"/>
            <a:ext cx="864096" cy="1008112"/>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7561144D-2F2B-D593-154D-7683C6A378F9}"/>
              </a:ext>
            </a:extLst>
          </p:cNvPr>
          <p:cNvCxnSpPr>
            <a:cxnSpLocks/>
          </p:cNvCxnSpPr>
          <p:nvPr/>
        </p:nvCxnSpPr>
        <p:spPr>
          <a:xfrm>
            <a:off x="9843759" y="4014532"/>
            <a:ext cx="0" cy="1008112"/>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Lige forbindelse 13">
            <a:extLst>
              <a:ext uri="{FF2B5EF4-FFF2-40B4-BE49-F238E27FC236}">
                <a16:creationId xmlns:a16="http://schemas.microsoft.com/office/drawing/2014/main" id="{5859036A-FEB7-41C4-230A-3ADB23CEBC6A}"/>
              </a:ext>
            </a:extLst>
          </p:cNvPr>
          <p:cNvCxnSpPr>
            <a:cxnSpLocks/>
          </p:cNvCxnSpPr>
          <p:nvPr/>
        </p:nvCxnSpPr>
        <p:spPr>
          <a:xfrm flipH="1">
            <a:off x="11388588" y="2420888"/>
            <a:ext cx="648072" cy="0"/>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83973246-EA0A-1505-89D9-A344D110147C}"/>
              </a:ext>
            </a:extLst>
          </p:cNvPr>
          <p:cNvCxnSpPr>
            <a:cxnSpLocks/>
          </p:cNvCxnSpPr>
          <p:nvPr/>
        </p:nvCxnSpPr>
        <p:spPr>
          <a:xfrm flipH="1">
            <a:off x="7716180" y="2468513"/>
            <a:ext cx="513554" cy="0"/>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1" name="Lige forbindelse 20">
            <a:extLst>
              <a:ext uri="{FF2B5EF4-FFF2-40B4-BE49-F238E27FC236}">
                <a16:creationId xmlns:a16="http://schemas.microsoft.com/office/drawing/2014/main" id="{5F42A309-7188-F226-C264-6351C1FBEAFB}"/>
              </a:ext>
            </a:extLst>
          </p:cNvPr>
          <p:cNvCxnSpPr>
            <a:cxnSpLocks/>
          </p:cNvCxnSpPr>
          <p:nvPr/>
        </p:nvCxnSpPr>
        <p:spPr>
          <a:xfrm flipH="1" flipV="1">
            <a:off x="10913744" y="3539280"/>
            <a:ext cx="881469" cy="791278"/>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5" name="Lige forbindelse 24">
            <a:extLst>
              <a:ext uri="{FF2B5EF4-FFF2-40B4-BE49-F238E27FC236}">
                <a16:creationId xmlns:a16="http://schemas.microsoft.com/office/drawing/2014/main" id="{9498BD64-874B-0315-3679-CF26A0F0C49E}"/>
              </a:ext>
            </a:extLst>
          </p:cNvPr>
          <p:cNvCxnSpPr>
            <a:cxnSpLocks/>
          </p:cNvCxnSpPr>
          <p:nvPr/>
        </p:nvCxnSpPr>
        <p:spPr>
          <a:xfrm>
            <a:off x="8036271" y="797683"/>
            <a:ext cx="702428" cy="638336"/>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7" name="Lige forbindelse 26">
            <a:extLst>
              <a:ext uri="{FF2B5EF4-FFF2-40B4-BE49-F238E27FC236}">
                <a16:creationId xmlns:a16="http://schemas.microsoft.com/office/drawing/2014/main" id="{6ABBCAB8-78C1-7A38-402D-58D421A950C6}"/>
              </a:ext>
            </a:extLst>
          </p:cNvPr>
          <p:cNvCxnSpPr>
            <a:cxnSpLocks/>
          </p:cNvCxnSpPr>
          <p:nvPr/>
        </p:nvCxnSpPr>
        <p:spPr>
          <a:xfrm flipH="1">
            <a:off x="8067013" y="3664080"/>
            <a:ext cx="648072" cy="576064"/>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6" name="Lige forbindelse 5">
            <a:extLst>
              <a:ext uri="{FF2B5EF4-FFF2-40B4-BE49-F238E27FC236}">
                <a16:creationId xmlns:a16="http://schemas.microsoft.com/office/drawing/2014/main" id="{56322CB4-38F9-6FDE-AEFC-40C9AFD18C3A}"/>
              </a:ext>
            </a:extLst>
          </p:cNvPr>
          <p:cNvCxnSpPr/>
          <p:nvPr/>
        </p:nvCxnSpPr>
        <p:spPr>
          <a:xfrm>
            <a:off x="1312314" y="4653136"/>
            <a:ext cx="1101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AF36EB-B5A4-2EBA-B00C-4FDD945834D1}"/>
              </a:ext>
            </a:extLst>
          </p:cNvPr>
          <p:cNvSpPr>
            <a:spLocks noGrp="1"/>
          </p:cNvSpPr>
          <p:nvPr>
            <p:ph type="title"/>
          </p:nvPr>
        </p:nvSpPr>
        <p:spPr/>
        <p:txBody>
          <a:bodyPr/>
          <a:lstStyle/>
          <a:p>
            <a:r>
              <a:rPr lang="da-DK" dirty="0"/>
              <a:t>Det er vigtigt, at evaluere fordi…</a:t>
            </a:r>
          </a:p>
        </p:txBody>
      </p:sp>
      <p:sp>
        <p:nvSpPr>
          <p:cNvPr id="3" name="Pladsholder til indhold 2">
            <a:extLst>
              <a:ext uri="{FF2B5EF4-FFF2-40B4-BE49-F238E27FC236}">
                <a16:creationId xmlns:a16="http://schemas.microsoft.com/office/drawing/2014/main" id="{EDCDE52E-3E1D-5945-67A9-3BE4D0A6A7B9}"/>
              </a:ext>
            </a:extLst>
          </p:cNvPr>
          <p:cNvSpPr>
            <a:spLocks noGrp="1"/>
          </p:cNvSpPr>
          <p:nvPr>
            <p:ph idx="1"/>
          </p:nvPr>
        </p:nvSpPr>
        <p:spPr>
          <a:xfrm>
            <a:off x="670985" y="1582518"/>
            <a:ext cx="10850033" cy="3936964"/>
          </a:xfrm>
        </p:spPr>
        <p:txBody>
          <a:bodyPr/>
          <a:lstStyle/>
          <a:p>
            <a:pPr marL="323850" indent="-323850"/>
            <a:r>
              <a:rPr lang="da-DK" sz="2400" dirty="0">
                <a:latin typeface="+mj-lt"/>
              </a:rPr>
              <a:t>I har som MED/trio/arbejdsmiljøgruppe et særligt ansvar for den lokale proces i forbindelse med Trivselsmåling og APV 2026. </a:t>
            </a:r>
            <a:endParaRPr lang="en-US"/>
          </a:p>
          <a:p>
            <a:r>
              <a:rPr lang="da-DK" sz="2400" dirty="0">
                <a:latin typeface="+mj-lt"/>
              </a:rPr>
              <a:t>en evaluering af trivsel- og arbejdsmiljøindsatserne giver jer mulighed for at følge op på, om indsatserne har skabt den ønskede ændring, samt hvilke erfaringer der kan bruges i det videre arbejde med trivsel og arbejdsmiljø.</a:t>
            </a:r>
          </a:p>
          <a:p>
            <a:r>
              <a:rPr lang="da-DK" sz="2400" dirty="0">
                <a:latin typeface="+mj-lt"/>
              </a:rPr>
              <a:t>det giver jer en mulighed for at reflektere over jeres egen indsats i hele forløbet. </a:t>
            </a:r>
          </a:p>
          <a:p>
            <a:endParaRPr lang="da-DK" sz="800" dirty="0">
              <a:latin typeface="+mj-lt"/>
            </a:endParaRPr>
          </a:p>
          <a:p>
            <a:pPr marL="0" indent="0">
              <a:buNone/>
            </a:pPr>
            <a:r>
              <a:rPr lang="da-DK" sz="2400" i="1" dirty="0">
                <a:latin typeface="+mj-lt"/>
              </a:rPr>
              <a:t>Til at hjælpe jer kan I benytte denne evalueringsguide. Husk at afsætte god tid på et MED-møde. Jo flere handleplaner desto mere tid. </a:t>
            </a:r>
          </a:p>
        </p:txBody>
      </p:sp>
    </p:spTree>
    <p:extLst>
      <p:ext uri="{BB962C8B-B14F-4D97-AF65-F5344CB8AC3E}">
        <p14:creationId xmlns:p14="http://schemas.microsoft.com/office/powerpoint/2010/main" val="1655296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5ACCC-9498-05A0-9C36-BE5BC2D27794}"/>
              </a:ext>
            </a:extLst>
          </p:cNvPr>
          <p:cNvSpPr>
            <a:spLocks noGrp="1"/>
          </p:cNvSpPr>
          <p:nvPr>
            <p:ph type="title"/>
          </p:nvPr>
        </p:nvSpPr>
        <p:spPr/>
        <p:txBody>
          <a:bodyPr/>
          <a:lstStyle/>
          <a:p>
            <a:r>
              <a:rPr lang="da-DK" dirty="0"/>
              <a:t>Forberedelse: Indhent fra medarbejderne til evalueringen</a:t>
            </a:r>
          </a:p>
        </p:txBody>
      </p:sp>
      <p:sp>
        <p:nvSpPr>
          <p:cNvPr id="3" name="Pladsholder til indhold 2">
            <a:extLst>
              <a:ext uri="{FF2B5EF4-FFF2-40B4-BE49-F238E27FC236}">
                <a16:creationId xmlns:a16="http://schemas.microsoft.com/office/drawing/2014/main" id="{8FFED50A-21EF-97BD-F24E-4708626F7318}"/>
              </a:ext>
            </a:extLst>
          </p:cNvPr>
          <p:cNvSpPr>
            <a:spLocks noGrp="1"/>
          </p:cNvSpPr>
          <p:nvPr>
            <p:ph idx="1"/>
          </p:nvPr>
        </p:nvSpPr>
        <p:spPr>
          <a:xfrm>
            <a:off x="670982" y="1827103"/>
            <a:ext cx="10901916" cy="4129098"/>
          </a:xfrm>
        </p:spPr>
        <p:txBody>
          <a:bodyPr/>
          <a:lstStyle/>
          <a:p>
            <a:pPr marL="0" indent="0">
              <a:buNone/>
            </a:pPr>
            <a:r>
              <a:rPr lang="da-DK" sz="1850" dirty="0">
                <a:latin typeface="+mj-lt"/>
              </a:rPr>
              <a:t>Næsten alle på har besvaret spørgeskemaet og deltaget i trivselsdialogen. Derfor er det vigtigt, at inddrage deres viden og synspunkter i evalueringen, ligesom det er vigtigt at informere om status på de aftalte indsatser. </a:t>
            </a:r>
          </a:p>
          <a:p>
            <a:pPr marL="0" indent="0">
              <a:buNone/>
            </a:pPr>
            <a:endParaRPr lang="da-DK" sz="500" dirty="0">
              <a:latin typeface="+mj-lt"/>
            </a:endParaRPr>
          </a:p>
          <a:p>
            <a:pPr marL="0" indent="0">
              <a:buNone/>
            </a:pPr>
            <a:r>
              <a:rPr lang="da-DK" sz="1850" dirty="0">
                <a:latin typeface="+mj-lt"/>
              </a:rPr>
              <a:t>Medarbejdernes perspektiver kan bidrage med værdifuld viden om, hvordan processen har været,  hvilken betydning de igangsatte indsatser har haft for trivslen og arbejdsmiljøet (er problemerne løste?), og hvordan kommunikationen fra MED/trio/arbejdsmiljøgruppen/ledelsen er blevet oplevet.</a:t>
            </a:r>
          </a:p>
          <a:p>
            <a:pPr marL="0" indent="0">
              <a:buNone/>
            </a:pPr>
            <a:endParaRPr lang="da-DK" sz="500" dirty="0">
              <a:latin typeface="+mj-lt"/>
            </a:endParaRPr>
          </a:p>
          <a:p>
            <a:pPr marL="0" indent="0">
              <a:buNone/>
            </a:pPr>
            <a:r>
              <a:rPr lang="da-DK" sz="1850" dirty="0">
                <a:latin typeface="+mj-lt"/>
              </a:rPr>
              <a:t>Vær i den forbindelse opmærksom på, at der kan være forskellige opfattelser af, hvad en løsning egentlig er. Nogle medarbejdere vil forbinde løsninger med noget konkret (ex nye kontorstole eller en ændret vagtplan) fremfor noget processuelt (ex en temadag om samarbejde).</a:t>
            </a:r>
          </a:p>
          <a:p>
            <a:pPr marL="0" indent="0">
              <a:buNone/>
            </a:pPr>
            <a:endParaRPr lang="da-DK" sz="500" dirty="0">
              <a:latin typeface="+mj-lt"/>
            </a:endParaRPr>
          </a:p>
          <a:p>
            <a:pPr marL="0" indent="0">
              <a:buNone/>
            </a:pPr>
            <a:r>
              <a:rPr lang="da-DK" sz="1850" dirty="0">
                <a:latin typeface="+mj-lt"/>
              </a:rPr>
              <a:t>Medarbejderne kan fx give input på personalemøder, gennem medarbejderrepræsentanterne eller via interviews.</a:t>
            </a:r>
          </a:p>
          <a:p>
            <a:endParaRPr lang="da-DK" sz="1850" dirty="0">
              <a:latin typeface="+mj-lt"/>
            </a:endParaRPr>
          </a:p>
        </p:txBody>
      </p:sp>
    </p:spTree>
    <p:extLst>
      <p:ext uri="{BB962C8B-B14F-4D97-AF65-F5344CB8AC3E}">
        <p14:creationId xmlns:p14="http://schemas.microsoft.com/office/powerpoint/2010/main" val="261207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29E406-034E-F9D1-CD7E-A6163BA6C252}"/>
              </a:ext>
            </a:extLst>
          </p:cNvPr>
          <p:cNvSpPr>
            <a:spLocks noGrp="1"/>
          </p:cNvSpPr>
          <p:nvPr>
            <p:ph type="title"/>
          </p:nvPr>
        </p:nvSpPr>
        <p:spPr/>
        <p:txBody>
          <a:bodyPr/>
          <a:lstStyle/>
          <a:p>
            <a:r>
              <a:rPr lang="da-DK" dirty="0"/>
              <a:t>Slidedecket er til hjælp og inspiration</a:t>
            </a:r>
          </a:p>
        </p:txBody>
      </p:sp>
      <p:sp>
        <p:nvSpPr>
          <p:cNvPr id="3" name="Pladsholder til indhold 2">
            <a:extLst>
              <a:ext uri="{FF2B5EF4-FFF2-40B4-BE49-F238E27FC236}">
                <a16:creationId xmlns:a16="http://schemas.microsoft.com/office/drawing/2014/main" id="{9B465495-78ED-1531-6727-E8D3076BD1A1}"/>
              </a:ext>
            </a:extLst>
          </p:cNvPr>
          <p:cNvSpPr>
            <a:spLocks noGrp="1"/>
          </p:cNvSpPr>
          <p:nvPr>
            <p:ph idx="1"/>
          </p:nvPr>
        </p:nvSpPr>
        <p:spPr>
          <a:xfrm>
            <a:off x="670985" y="1700214"/>
            <a:ext cx="10850033" cy="3961034"/>
          </a:xfrm>
        </p:spPr>
        <p:txBody>
          <a:bodyPr/>
          <a:lstStyle/>
          <a:p>
            <a:r>
              <a:rPr lang="da-DK" sz="2800" dirty="0">
                <a:latin typeface="+mj-lt"/>
              </a:rPr>
              <a:t>Hvordan I gennemfører evalueringen er op til jer.</a:t>
            </a:r>
          </a:p>
          <a:p>
            <a:r>
              <a:rPr lang="da-DK" sz="2800" dirty="0">
                <a:latin typeface="+mj-lt"/>
              </a:rPr>
              <a:t>Evalueringsguiden er tænkt som inspiration og hjælp til jer – </a:t>
            </a:r>
            <a:r>
              <a:rPr lang="da-DK" sz="2800" u="sng" dirty="0">
                <a:latin typeface="+mj-lt"/>
              </a:rPr>
              <a:t>ikke</a:t>
            </a:r>
            <a:r>
              <a:rPr lang="da-DK" sz="2800" dirty="0">
                <a:latin typeface="+mj-lt"/>
              </a:rPr>
              <a:t> som en hæmsko eller begrænsning for en meningsfuld dialog.  </a:t>
            </a:r>
          </a:p>
          <a:p>
            <a:r>
              <a:rPr lang="da-DK" sz="2800" dirty="0">
                <a:latin typeface="+mj-lt"/>
              </a:rPr>
              <a:t>De følgende slides </a:t>
            </a:r>
            <a:r>
              <a:rPr lang="da-DK" sz="2800" i="1" dirty="0">
                <a:latin typeface="+mj-lt"/>
              </a:rPr>
              <a:t>kan</a:t>
            </a:r>
            <a:r>
              <a:rPr lang="da-DK" sz="2800" dirty="0">
                <a:latin typeface="+mj-lt"/>
              </a:rPr>
              <a:t> bruges på et MED/trio/arbejdsmiljø-gruppe møde og det står jer frit for, at tilpasse slidedecket, så det fungerer bedst muligt hos jer. </a:t>
            </a:r>
          </a:p>
        </p:txBody>
      </p:sp>
    </p:spTree>
    <p:extLst>
      <p:ext uri="{BB962C8B-B14F-4D97-AF65-F5344CB8AC3E}">
        <p14:creationId xmlns:p14="http://schemas.microsoft.com/office/powerpoint/2010/main" val="25280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A21D9-1DEC-4C12-12C6-7EEA2143430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F4FFAA4-A74E-10F3-56D6-33D04870EBC9}"/>
              </a:ext>
            </a:extLst>
          </p:cNvPr>
          <p:cNvSpPr>
            <a:spLocks noGrp="1"/>
          </p:cNvSpPr>
          <p:nvPr>
            <p:ph type="ctrTitle"/>
          </p:nvPr>
        </p:nvSpPr>
        <p:spPr>
          <a:xfrm>
            <a:off x="1312314" y="1772817"/>
            <a:ext cx="5971838" cy="2290728"/>
          </a:xfrm>
        </p:spPr>
        <p:txBody>
          <a:bodyPr/>
          <a:lstStyle/>
          <a:p>
            <a:r>
              <a:rPr lang="nb-NO" sz="4000" dirty="0"/>
              <a:t>Evaluering </a:t>
            </a:r>
            <a:r>
              <a:rPr lang="nb-NO" sz="4000" dirty="0" err="1"/>
              <a:t>af</a:t>
            </a:r>
            <a:r>
              <a:rPr lang="nb-NO" sz="4000" dirty="0"/>
              <a:t> den lokale </a:t>
            </a:r>
            <a:r>
              <a:rPr lang="nb-NO" sz="4000" dirty="0" err="1"/>
              <a:t>indsats</a:t>
            </a:r>
            <a:r>
              <a:rPr lang="nb-NO" sz="4000" dirty="0"/>
              <a:t> ifm. Trivsels-måling og APV 2026</a:t>
            </a:r>
          </a:p>
        </p:txBody>
      </p:sp>
      <p:sp>
        <p:nvSpPr>
          <p:cNvPr id="3" name="Undertitel 2">
            <a:extLst>
              <a:ext uri="{FF2B5EF4-FFF2-40B4-BE49-F238E27FC236}">
                <a16:creationId xmlns:a16="http://schemas.microsoft.com/office/drawing/2014/main" id="{FEEEA358-5883-508C-9F8A-9E4F64BE2D39}"/>
              </a:ext>
            </a:extLst>
          </p:cNvPr>
          <p:cNvSpPr>
            <a:spLocks noGrp="1"/>
          </p:cNvSpPr>
          <p:nvPr>
            <p:ph type="subTitle" idx="1"/>
          </p:nvPr>
        </p:nvSpPr>
        <p:spPr>
          <a:xfrm>
            <a:off x="1322261" y="4632255"/>
            <a:ext cx="9730781" cy="731347"/>
          </a:xfrm>
        </p:spPr>
        <p:txBody>
          <a:bodyPr/>
          <a:lstStyle/>
          <a:p>
            <a:r>
              <a:rPr lang="nb-NO" sz="1800" b="1" dirty="0">
                <a:solidFill>
                  <a:schemeClr val="accent5">
                    <a:lumMod val="10000"/>
                    <a:lumOff val="90000"/>
                  </a:schemeClr>
                </a:solidFill>
                <a:latin typeface="+mj-lt"/>
                <a:cs typeface="Dreaming Outloud Pro" panose="03050502040302030504" pitchFamily="66" charset="0"/>
              </a:rPr>
              <a:t>Sammen om trivsel og godt </a:t>
            </a:r>
            <a:r>
              <a:rPr lang="nb-NO" sz="1800" b="1" dirty="0" err="1">
                <a:solidFill>
                  <a:schemeClr val="accent5">
                    <a:lumMod val="10000"/>
                    <a:lumOff val="90000"/>
                  </a:schemeClr>
                </a:solidFill>
                <a:latin typeface="+mj-lt"/>
                <a:cs typeface="Dreaming Outloud Pro" panose="03050502040302030504" pitchFamily="66" charset="0"/>
              </a:rPr>
              <a:t>arbejdsmiljø</a:t>
            </a:r>
            <a:endParaRPr lang="nb-NO" sz="1800" b="1" dirty="0">
              <a:solidFill>
                <a:schemeClr val="accent5">
                  <a:lumMod val="10000"/>
                  <a:lumOff val="90000"/>
                </a:schemeClr>
              </a:solidFill>
              <a:latin typeface="+mj-lt"/>
              <a:cs typeface="Dreaming Outloud Pro" panose="03050502040302030504" pitchFamily="66" charset="0"/>
            </a:endParaRPr>
          </a:p>
          <a:p>
            <a:endParaRPr lang="nb-NO" sz="1800" dirty="0">
              <a:solidFill>
                <a:schemeClr val="accent5">
                  <a:lumMod val="10000"/>
                  <a:lumOff val="90000"/>
                </a:schemeClr>
              </a:solidFill>
              <a:latin typeface="+mj-lt"/>
              <a:cs typeface="Dreaming Outloud Pro" panose="03050502040302030504" pitchFamily="66" charset="0"/>
            </a:endParaRPr>
          </a:p>
        </p:txBody>
      </p:sp>
      <p:pic>
        <p:nvPicPr>
          <p:cNvPr id="5" name="Billede 4" descr="Et billede, der indeholder tegning, cirkel, Grafik, clipart&#10;&#10;AI-genereret indhold kan være ukorrekt.">
            <a:extLst>
              <a:ext uri="{FF2B5EF4-FFF2-40B4-BE49-F238E27FC236}">
                <a16:creationId xmlns:a16="http://schemas.microsoft.com/office/drawing/2014/main" id="{AE79A667-2D42-EE2C-9E0A-52E5DD09F02A}"/>
              </a:ext>
            </a:extLst>
          </p:cNvPr>
          <p:cNvPicPr>
            <a:picLocks noChangeAspect="1"/>
          </p:cNvPicPr>
          <p:nvPr/>
        </p:nvPicPr>
        <p:blipFill>
          <a:blip r:embed="rId3" cstate="print">
            <a:extLst>
              <a:ext uri="{28A0092B-C50C-407E-A947-70E740481C1C}">
                <a14:useLocalDpi xmlns:a14="http://schemas.microsoft.com/office/drawing/2010/main" val="0"/>
              </a:ext>
            </a:extLst>
          </a:blip>
          <a:srcRect l="19562" t="7295" r="14464" b="8061"/>
          <a:stretch>
            <a:fillRect/>
          </a:stretch>
        </p:blipFill>
        <p:spPr>
          <a:xfrm>
            <a:off x="8572670" y="1340768"/>
            <a:ext cx="2480372" cy="2376260"/>
          </a:xfrm>
          <a:prstGeom prst="ellipse">
            <a:avLst/>
          </a:prstGeom>
          <a:ln w="127000" cap="rnd">
            <a:solidFill>
              <a:srgbClr val="EEF09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7" name="Lige forbindelse 6">
            <a:extLst>
              <a:ext uri="{FF2B5EF4-FFF2-40B4-BE49-F238E27FC236}">
                <a16:creationId xmlns:a16="http://schemas.microsoft.com/office/drawing/2014/main" id="{7635F9DC-45E4-C961-4914-0FCC130FFA31}"/>
              </a:ext>
            </a:extLst>
          </p:cNvPr>
          <p:cNvCxnSpPr/>
          <p:nvPr/>
        </p:nvCxnSpPr>
        <p:spPr>
          <a:xfrm>
            <a:off x="9768408" y="332656"/>
            <a:ext cx="0" cy="720080"/>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 name="Lige forbindelse 7">
            <a:extLst>
              <a:ext uri="{FF2B5EF4-FFF2-40B4-BE49-F238E27FC236}">
                <a16:creationId xmlns:a16="http://schemas.microsoft.com/office/drawing/2014/main" id="{B7587919-C4E9-6292-DB43-C670534DE447}"/>
              </a:ext>
            </a:extLst>
          </p:cNvPr>
          <p:cNvCxnSpPr>
            <a:cxnSpLocks/>
          </p:cNvCxnSpPr>
          <p:nvPr/>
        </p:nvCxnSpPr>
        <p:spPr>
          <a:xfrm flipH="1">
            <a:off x="10848528" y="476672"/>
            <a:ext cx="864096" cy="1008112"/>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27A688CD-2B65-BD6A-F7E1-40B8DCC1FB70}"/>
              </a:ext>
            </a:extLst>
          </p:cNvPr>
          <p:cNvCxnSpPr>
            <a:cxnSpLocks/>
          </p:cNvCxnSpPr>
          <p:nvPr/>
        </p:nvCxnSpPr>
        <p:spPr>
          <a:xfrm>
            <a:off x="9843759" y="4014532"/>
            <a:ext cx="0" cy="1008112"/>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Lige forbindelse 13">
            <a:extLst>
              <a:ext uri="{FF2B5EF4-FFF2-40B4-BE49-F238E27FC236}">
                <a16:creationId xmlns:a16="http://schemas.microsoft.com/office/drawing/2014/main" id="{18551618-E4A6-EE07-85A7-CF300D5BA585}"/>
              </a:ext>
            </a:extLst>
          </p:cNvPr>
          <p:cNvCxnSpPr>
            <a:cxnSpLocks/>
          </p:cNvCxnSpPr>
          <p:nvPr/>
        </p:nvCxnSpPr>
        <p:spPr>
          <a:xfrm flipH="1">
            <a:off x="11388588" y="2420888"/>
            <a:ext cx="648072" cy="0"/>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A8BDB7A0-6A70-8DC7-6998-EC1ED3DC6197}"/>
              </a:ext>
            </a:extLst>
          </p:cNvPr>
          <p:cNvCxnSpPr>
            <a:cxnSpLocks/>
          </p:cNvCxnSpPr>
          <p:nvPr/>
        </p:nvCxnSpPr>
        <p:spPr>
          <a:xfrm flipH="1">
            <a:off x="7716180" y="2468513"/>
            <a:ext cx="513554" cy="0"/>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1" name="Lige forbindelse 20">
            <a:extLst>
              <a:ext uri="{FF2B5EF4-FFF2-40B4-BE49-F238E27FC236}">
                <a16:creationId xmlns:a16="http://schemas.microsoft.com/office/drawing/2014/main" id="{77CEF5DA-C691-ECAC-AF6E-C5A7841EA3F2}"/>
              </a:ext>
            </a:extLst>
          </p:cNvPr>
          <p:cNvCxnSpPr>
            <a:cxnSpLocks/>
          </p:cNvCxnSpPr>
          <p:nvPr/>
        </p:nvCxnSpPr>
        <p:spPr>
          <a:xfrm flipH="1" flipV="1">
            <a:off x="10913744" y="3539280"/>
            <a:ext cx="881469" cy="791278"/>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5" name="Lige forbindelse 24">
            <a:extLst>
              <a:ext uri="{FF2B5EF4-FFF2-40B4-BE49-F238E27FC236}">
                <a16:creationId xmlns:a16="http://schemas.microsoft.com/office/drawing/2014/main" id="{A6D8C5D0-FCE1-012C-70DF-9E7E2D1B74FD}"/>
              </a:ext>
            </a:extLst>
          </p:cNvPr>
          <p:cNvCxnSpPr>
            <a:cxnSpLocks/>
          </p:cNvCxnSpPr>
          <p:nvPr/>
        </p:nvCxnSpPr>
        <p:spPr>
          <a:xfrm>
            <a:off x="8036271" y="797683"/>
            <a:ext cx="702428" cy="638336"/>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7" name="Lige forbindelse 26">
            <a:extLst>
              <a:ext uri="{FF2B5EF4-FFF2-40B4-BE49-F238E27FC236}">
                <a16:creationId xmlns:a16="http://schemas.microsoft.com/office/drawing/2014/main" id="{BA09E71B-F736-6F7C-BDDE-5A3B11809B52}"/>
              </a:ext>
            </a:extLst>
          </p:cNvPr>
          <p:cNvCxnSpPr>
            <a:cxnSpLocks/>
          </p:cNvCxnSpPr>
          <p:nvPr/>
        </p:nvCxnSpPr>
        <p:spPr>
          <a:xfrm flipH="1">
            <a:off x="8067013" y="3664080"/>
            <a:ext cx="648072" cy="576064"/>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6" name="Lige forbindelse 5">
            <a:extLst>
              <a:ext uri="{FF2B5EF4-FFF2-40B4-BE49-F238E27FC236}">
                <a16:creationId xmlns:a16="http://schemas.microsoft.com/office/drawing/2014/main" id="{3D1E91B5-CC7B-8757-3D5A-30852A39AF77}"/>
              </a:ext>
            </a:extLst>
          </p:cNvPr>
          <p:cNvCxnSpPr/>
          <p:nvPr/>
        </p:nvCxnSpPr>
        <p:spPr>
          <a:xfrm>
            <a:off x="1312314" y="4240144"/>
            <a:ext cx="1101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3550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194D6-54DB-0C72-8DB9-FE5E4C5289B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635C4E0-DF8D-9634-D856-4A431B832275}"/>
              </a:ext>
            </a:extLst>
          </p:cNvPr>
          <p:cNvSpPr>
            <a:spLocks noGrp="1"/>
          </p:cNvSpPr>
          <p:nvPr>
            <p:ph type="title"/>
          </p:nvPr>
        </p:nvSpPr>
        <p:spPr>
          <a:xfrm>
            <a:off x="645042" y="584201"/>
            <a:ext cx="10901916" cy="1116012"/>
          </a:xfrm>
        </p:spPr>
        <p:txBody>
          <a:bodyPr wrap="square" anchor="t">
            <a:normAutofit/>
          </a:bodyPr>
          <a:lstStyle/>
          <a:p>
            <a:r>
              <a:rPr lang="da-DK" dirty="0">
                <a:solidFill>
                  <a:schemeClr val="accent3">
                    <a:lumMod val="50000"/>
                  </a:schemeClr>
                </a:solidFill>
              </a:rPr>
              <a:t>Formålet med Trivselsmåling og APV 2026 er:</a:t>
            </a:r>
          </a:p>
        </p:txBody>
      </p:sp>
      <p:sp>
        <p:nvSpPr>
          <p:cNvPr id="12" name="Content Placeholder 2">
            <a:extLst>
              <a:ext uri="{FF2B5EF4-FFF2-40B4-BE49-F238E27FC236}">
                <a16:creationId xmlns:a16="http://schemas.microsoft.com/office/drawing/2014/main" id="{37C95BA7-B70F-7C59-6744-56DBED1DA313}"/>
              </a:ext>
            </a:extLst>
          </p:cNvPr>
          <p:cNvSpPr>
            <a:spLocks noGrp="1"/>
          </p:cNvSpPr>
          <p:nvPr>
            <p:ph sz="half" idx="1"/>
          </p:nvPr>
        </p:nvSpPr>
        <p:spPr>
          <a:xfrm>
            <a:off x="670984" y="1916833"/>
            <a:ext cx="5300133" cy="3024335"/>
          </a:xfrm>
        </p:spPr>
        <p:txBody>
          <a:bodyPr/>
          <a:lstStyle/>
          <a:p>
            <a:pPr marL="342900" lvl="0" indent="-342900">
              <a:lnSpc>
                <a:spcPct val="107000"/>
              </a:lnSpc>
              <a:buFont typeface="Symbol" panose="05050102010706020507" pitchFamily="18" charset="2"/>
              <a:buChar char=""/>
            </a:pPr>
            <a:r>
              <a:rPr lang="da-DK" sz="2400" kern="100" dirty="0">
                <a:latin typeface="+mj-lt"/>
                <a:ea typeface="Aptos" panose="020B0004020202020204" pitchFamily="34" charset="0"/>
                <a:cs typeface="Times New Roman" panose="02020603050405020304" pitchFamily="18" charset="0"/>
              </a:rPr>
              <a:t>at målingen bidrager til at </a:t>
            </a:r>
            <a:r>
              <a:rPr lang="da-DK" sz="2400" b="1" kern="100" dirty="0">
                <a:latin typeface="+mj-lt"/>
                <a:ea typeface="Aptos" panose="020B0004020202020204" pitchFamily="34" charset="0"/>
                <a:cs typeface="Times New Roman" panose="02020603050405020304" pitchFamily="18" charset="0"/>
              </a:rPr>
              <a:t>bevare eller højne trivsel og arbejdsglæde </a:t>
            </a:r>
            <a:r>
              <a:rPr lang="da-DK" sz="2400" kern="100" dirty="0">
                <a:latin typeface="+mj-lt"/>
                <a:ea typeface="Aptos" panose="020B0004020202020204" pitchFamily="34" charset="0"/>
                <a:cs typeface="Times New Roman" panose="02020603050405020304" pitchFamily="18" charset="0"/>
              </a:rPr>
              <a:t>på kommunens arbejdspladser.</a:t>
            </a:r>
          </a:p>
          <a:p>
            <a:pPr marL="342900" lvl="0" indent="-342900">
              <a:lnSpc>
                <a:spcPct val="107000"/>
              </a:lnSpc>
              <a:buFont typeface="Symbol" panose="05050102010706020507" pitchFamily="18" charset="2"/>
              <a:buChar char=""/>
            </a:pPr>
            <a:r>
              <a:rPr lang="da-DK" sz="2400" kern="100" dirty="0">
                <a:latin typeface="+mj-lt"/>
                <a:ea typeface="Aptos" panose="020B0004020202020204" pitchFamily="34" charset="0"/>
                <a:cs typeface="Times New Roman" panose="02020603050405020304" pitchFamily="18" charset="0"/>
              </a:rPr>
              <a:t>at eventuelle </a:t>
            </a:r>
            <a:r>
              <a:rPr lang="da-DK" sz="2400" b="1" kern="100" dirty="0">
                <a:latin typeface="+mj-lt"/>
                <a:ea typeface="Aptos" panose="020B0004020202020204" pitchFamily="34" charset="0"/>
                <a:cs typeface="Times New Roman" panose="02020603050405020304" pitchFamily="18" charset="0"/>
              </a:rPr>
              <a:t>arbejdsmiljø-problemer afdækkes, løses og forebygges </a:t>
            </a:r>
            <a:r>
              <a:rPr lang="da-DK" sz="2400" kern="100" dirty="0">
                <a:latin typeface="+mj-lt"/>
                <a:ea typeface="Aptos" panose="020B0004020202020204" pitchFamily="34" charset="0"/>
                <a:cs typeface="Times New Roman" panose="02020603050405020304" pitchFamily="18" charset="0"/>
              </a:rPr>
              <a:t>fremadrettet</a:t>
            </a:r>
            <a:endParaRPr lang="da-DK" sz="2400" dirty="0">
              <a:latin typeface="+mj-lt"/>
            </a:endParaRPr>
          </a:p>
          <a:p>
            <a:pPr marL="0" indent="0">
              <a:buNone/>
            </a:pPr>
            <a:endParaRPr lang="en-US" dirty="0">
              <a:latin typeface="+mj-lt"/>
            </a:endParaRPr>
          </a:p>
        </p:txBody>
      </p:sp>
      <p:pic>
        <p:nvPicPr>
          <p:cNvPr id="3" name="Pladsholder til indhold 13">
            <a:extLst>
              <a:ext uri="{FF2B5EF4-FFF2-40B4-BE49-F238E27FC236}">
                <a16:creationId xmlns:a16="http://schemas.microsoft.com/office/drawing/2014/main" id="{4D7FCDCA-8D3B-D8C2-C983-DD488C8E77A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65172" y="1700213"/>
            <a:ext cx="4261250" cy="3763586"/>
          </a:xfrm>
        </p:spPr>
      </p:pic>
    </p:spTree>
    <p:extLst>
      <p:ext uri="{BB962C8B-B14F-4D97-AF65-F5344CB8AC3E}">
        <p14:creationId xmlns:p14="http://schemas.microsoft.com/office/powerpoint/2010/main" val="251599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0582B-1AF6-DB99-EFC5-BACB0C2A28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4FC2D6-9796-C4A6-353B-794CEA8A905B}"/>
              </a:ext>
            </a:extLst>
          </p:cNvPr>
          <p:cNvSpPr>
            <a:spLocks noGrp="1"/>
          </p:cNvSpPr>
          <p:nvPr>
            <p:ph type="title"/>
          </p:nvPr>
        </p:nvSpPr>
        <p:spPr/>
        <p:txBody>
          <a:bodyPr/>
          <a:lstStyle/>
          <a:p>
            <a:r>
              <a:rPr lang="da-DK" dirty="0" err="1">
                <a:solidFill>
                  <a:schemeClr val="accent3">
                    <a:lumMod val="50000"/>
                  </a:schemeClr>
                </a:solidFill>
              </a:rPr>
              <a:t>ArbejdspladsMEDs</a:t>
            </a:r>
            <a:r>
              <a:rPr lang="da-DK" dirty="0">
                <a:solidFill>
                  <a:schemeClr val="accent3">
                    <a:lumMod val="50000"/>
                  </a:schemeClr>
                </a:solidFill>
              </a:rPr>
              <a:t> opgaver</a:t>
            </a:r>
            <a:br>
              <a:rPr lang="da-DK" dirty="0">
                <a:solidFill>
                  <a:schemeClr val="accent3">
                    <a:lumMod val="50000"/>
                  </a:schemeClr>
                </a:solidFill>
              </a:rPr>
            </a:br>
            <a:endParaRPr lang="da-DK" dirty="0">
              <a:solidFill>
                <a:schemeClr val="accent3">
                  <a:lumMod val="50000"/>
                </a:schemeClr>
              </a:solidFill>
            </a:endParaRPr>
          </a:p>
        </p:txBody>
      </p:sp>
      <p:sp>
        <p:nvSpPr>
          <p:cNvPr id="3" name="Pladsholder til indhold 2">
            <a:extLst>
              <a:ext uri="{FF2B5EF4-FFF2-40B4-BE49-F238E27FC236}">
                <a16:creationId xmlns:a16="http://schemas.microsoft.com/office/drawing/2014/main" id="{E4282D1B-FFD7-B1DB-4E11-3762F8F6E1DA}"/>
              </a:ext>
            </a:extLst>
          </p:cNvPr>
          <p:cNvSpPr>
            <a:spLocks noGrp="1"/>
          </p:cNvSpPr>
          <p:nvPr>
            <p:ph idx="1"/>
          </p:nvPr>
        </p:nvSpPr>
        <p:spPr>
          <a:xfrm>
            <a:off x="684911" y="1484784"/>
            <a:ext cx="10836107" cy="4031853"/>
          </a:xfrm>
        </p:spPr>
        <p:txBody>
          <a:bodyPr/>
          <a:lstStyle/>
          <a:p>
            <a:pPr lvl="0"/>
            <a:r>
              <a:rPr lang="da-DK" sz="2250" i="0" dirty="0">
                <a:latin typeface="+mj-lt"/>
              </a:rPr>
              <a:t>er ambassadør for Trivselsmåling og APV 2026 på arbejdspladsen.</a:t>
            </a:r>
          </a:p>
          <a:p>
            <a:pPr lvl="0"/>
            <a:r>
              <a:rPr lang="da-DK" sz="2250" i="0" dirty="0">
                <a:latin typeface="+mj-lt"/>
              </a:rPr>
              <a:t>skal bidrage aktivt til at sikre en høj svarprocent på </a:t>
            </a:r>
            <a:r>
              <a:rPr lang="da-DK" sz="2250" i="0" dirty="0" err="1">
                <a:latin typeface="+mj-lt"/>
              </a:rPr>
              <a:t>spørgeskemaunder-søgelsen</a:t>
            </a:r>
            <a:r>
              <a:rPr lang="da-DK" sz="2250" i="0" dirty="0">
                <a:latin typeface="+mj-lt"/>
              </a:rPr>
              <a:t>.</a:t>
            </a:r>
          </a:p>
          <a:p>
            <a:pPr lvl="0"/>
            <a:r>
              <a:rPr lang="da-DK" sz="2250" i="0" dirty="0">
                <a:latin typeface="+mj-lt"/>
              </a:rPr>
              <a:t>har en koordinerede rolle ift. trivselsdialoger og udarbejdelse af handleplaner.</a:t>
            </a:r>
          </a:p>
          <a:p>
            <a:pPr lvl="0"/>
            <a:r>
              <a:rPr lang="da-DK" sz="2250" i="0" dirty="0">
                <a:latin typeface="+mj-lt"/>
              </a:rPr>
              <a:t>drøfter om resultatet af spørgeskemaundersøgelsen samt den/de lokale trivselsdialoger peger på, at der er arbejdsmiljøproblemer, som går på tværs af arbejdspladsens enheder/teams, og om det derfor vil være hensigtsmæssigt at iværksætte indsatser på arbejdspladsniveau.</a:t>
            </a:r>
          </a:p>
          <a:p>
            <a:pPr lvl="0"/>
            <a:r>
              <a:rPr lang="da-DK" sz="2250" i="0" dirty="0">
                <a:latin typeface="+mj-lt"/>
              </a:rPr>
              <a:t>sikrer at trivsels- og arbejdsmiljøtiltag gennemføres på arbejdspladsen – herunder evaluerer og justerer tiltag, hvis der er behov for dette.</a:t>
            </a:r>
          </a:p>
        </p:txBody>
      </p:sp>
    </p:spTree>
    <p:extLst>
      <p:ext uri="{BB962C8B-B14F-4D97-AF65-F5344CB8AC3E}">
        <p14:creationId xmlns:p14="http://schemas.microsoft.com/office/powerpoint/2010/main" val="2621839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A7B1C-7B97-D6F3-411B-5BB7F4A990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5AA871-F6B9-FB6E-47A6-2A37DD4F9AB3}"/>
              </a:ext>
            </a:extLst>
          </p:cNvPr>
          <p:cNvSpPr>
            <a:spLocks noGrp="1"/>
          </p:cNvSpPr>
          <p:nvPr>
            <p:ph type="title"/>
          </p:nvPr>
        </p:nvSpPr>
        <p:spPr/>
        <p:txBody>
          <a:bodyPr/>
          <a:lstStyle/>
          <a:p>
            <a:r>
              <a:rPr lang="da-DK" dirty="0">
                <a:solidFill>
                  <a:schemeClr val="accent3">
                    <a:lumMod val="50000"/>
                  </a:schemeClr>
                </a:solidFill>
              </a:rPr>
              <a:t>Trio/arbejdsmiljøgruppens opgaver</a:t>
            </a:r>
          </a:p>
        </p:txBody>
      </p:sp>
      <p:sp>
        <p:nvSpPr>
          <p:cNvPr id="3" name="Pladsholder til indhold 2">
            <a:extLst>
              <a:ext uri="{FF2B5EF4-FFF2-40B4-BE49-F238E27FC236}">
                <a16:creationId xmlns:a16="http://schemas.microsoft.com/office/drawing/2014/main" id="{90158D78-44DA-A61B-E03A-CF5F769492C9}"/>
              </a:ext>
            </a:extLst>
          </p:cNvPr>
          <p:cNvSpPr>
            <a:spLocks noGrp="1"/>
          </p:cNvSpPr>
          <p:nvPr>
            <p:ph idx="1"/>
          </p:nvPr>
        </p:nvSpPr>
        <p:spPr>
          <a:xfrm>
            <a:off x="670985" y="1556793"/>
            <a:ext cx="10850033" cy="4032448"/>
          </a:xfrm>
        </p:spPr>
        <p:txBody>
          <a:bodyPr/>
          <a:lstStyle/>
          <a:p>
            <a:r>
              <a:rPr lang="da-DK" sz="2300" dirty="0">
                <a:latin typeface="+mj-lt"/>
              </a:rPr>
              <a:t>skal forberede trivselsdialogen.</a:t>
            </a:r>
          </a:p>
          <a:p>
            <a:r>
              <a:rPr lang="da-DK" sz="2300" dirty="0">
                <a:latin typeface="+mj-lt"/>
              </a:rPr>
              <a:t>har en konkret opgave med opsamling på de informationer, gruppen får via svar på spørgsmål om fysisk arbejdsmiljø. </a:t>
            </a:r>
          </a:p>
          <a:p>
            <a:r>
              <a:rPr lang="da-DK" sz="2300" dirty="0">
                <a:latin typeface="+mj-lt"/>
              </a:rPr>
              <a:t>sikrer at problemer, der umiddelbart kan løses, håndteres. </a:t>
            </a:r>
          </a:p>
          <a:p>
            <a:r>
              <a:rPr lang="da-DK" sz="2300" dirty="0">
                <a:latin typeface="+mj-lt"/>
              </a:rPr>
              <a:t>skal – hvis der er tale om et problem, man ikke selv kan løse, eller er problemet mere generelt – forelægge problemet for MED-udvalget og/eller problemet skal videreformidles til Kommunale Ejendomme (Kultur, Fritid &amp; Ejendomme). </a:t>
            </a:r>
          </a:p>
        </p:txBody>
      </p:sp>
    </p:spTree>
    <p:extLst>
      <p:ext uri="{BB962C8B-B14F-4D97-AF65-F5344CB8AC3E}">
        <p14:creationId xmlns:p14="http://schemas.microsoft.com/office/powerpoint/2010/main" val="2057767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D85786-4E19-8E83-1A37-866050A77315}"/>
              </a:ext>
            </a:extLst>
          </p:cNvPr>
          <p:cNvSpPr>
            <a:spLocks noGrp="1"/>
          </p:cNvSpPr>
          <p:nvPr>
            <p:ph type="title"/>
          </p:nvPr>
        </p:nvSpPr>
        <p:spPr/>
        <p:txBody>
          <a:bodyPr/>
          <a:lstStyle/>
          <a:p>
            <a:r>
              <a:rPr lang="da-DK" dirty="0">
                <a:solidFill>
                  <a:schemeClr val="accent3">
                    <a:lumMod val="50000"/>
                  </a:schemeClr>
                </a:solidFill>
              </a:rPr>
              <a:t>Formålet med evalueringen er, at vi…</a:t>
            </a:r>
          </a:p>
        </p:txBody>
      </p:sp>
      <p:sp>
        <p:nvSpPr>
          <p:cNvPr id="3" name="Pladsholder til indhold 2">
            <a:extLst>
              <a:ext uri="{FF2B5EF4-FFF2-40B4-BE49-F238E27FC236}">
                <a16:creationId xmlns:a16="http://schemas.microsoft.com/office/drawing/2014/main" id="{D745FF6F-903D-4382-3ABB-6C7AE132DD8B}"/>
              </a:ext>
            </a:extLst>
          </p:cNvPr>
          <p:cNvSpPr>
            <a:spLocks noGrp="1"/>
          </p:cNvSpPr>
          <p:nvPr>
            <p:ph idx="1"/>
          </p:nvPr>
        </p:nvSpPr>
        <p:spPr>
          <a:xfrm>
            <a:off x="670268" y="1556792"/>
            <a:ext cx="10850033" cy="4537075"/>
          </a:xfrm>
        </p:spPr>
        <p:txBody>
          <a:bodyPr/>
          <a:lstStyle/>
          <a:p>
            <a:r>
              <a:rPr lang="da-DK" sz="2400" dirty="0">
                <a:latin typeface="+mj-lt"/>
              </a:rPr>
              <a:t>samler op på, hvilken betydning trivsels- og arbejdsmiljøarbejdet har haft, herunder om indsatserne har levet op til formålet med Trivselsmåling og APV 2026.</a:t>
            </a:r>
          </a:p>
          <a:p>
            <a:r>
              <a:rPr lang="da-DK" sz="2400" dirty="0">
                <a:latin typeface="+mj-lt"/>
              </a:rPr>
              <a:t>ser på, om vi har opnået det, vi gerne ville, eller hvor langt vi er nået i den rigtige retning.</a:t>
            </a:r>
          </a:p>
          <a:p>
            <a:r>
              <a:rPr lang="da-DK" sz="2400" dirty="0">
                <a:latin typeface="+mj-lt"/>
              </a:rPr>
              <a:t>vurderer om handleplanerne skal justeres og/eller om der er behov for nye handleplaner.</a:t>
            </a:r>
          </a:p>
          <a:p>
            <a:r>
              <a:rPr lang="da-DK" sz="2400" dirty="0">
                <a:latin typeface="+mj-lt"/>
              </a:rPr>
              <a:t>gør status og drøfter, hvad vi kan lære i forhold til det fremadrettede arbejde med at skabe/bevare høj trivsel og godt arbejdsmiljø på vores arbejdsplads. Både af de konkret aktiviteter og af den samlede proces. </a:t>
            </a:r>
          </a:p>
        </p:txBody>
      </p:sp>
    </p:spTree>
    <p:extLst>
      <p:ext uri="{BB962C8B-B14F-4D97-AF65-F5344CB8AC3E}">
        <p14:creationId xmlns:p14="http://schemas.microsoft.com/office/powerpoint/2010/main" val="3687210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BD1EED0A-CE01-89DA-9B52-D032ED7F6E9B}"/>
              </a:ext>
            </a:extLst>
          </p:cNvPr>
          <p:cNvSpPr>
            <a:spLocks noGrp="1"/>
          </p:cNvSpPr>
          <p:nvPr>
            <p:ph type="title"/>
          </p:nvPr>
        </p:nvSpPr>
        <p:spPr/>
        <p:txBody>
          <a:bodyPr/>
          <a:lstStyle/>
          <a:p>
            <a:r>
              <a:rPr lang="da-DK" dirty="0">
                <a:solidFill>
                  <a:schemeClr val="accent3">
                    <a:lumMod val="50000"/>
                  </a:schemeClr>
                </a:solidFill>
              </a:rPr>
              <a:t>Evalueringen er opdelt i to hovedtemaer</a:t>
            </a:r>
          </a:p>
        </p:txBody>
      </p:sp>
      <p:pic>
        <p:nvPicPr>
          <p:cNvPr id="6" name="Pladsholder til indhold 5">
            <a:extLst>
              <a:ext uri="{FF2B5EF4-FFF2-40B4-BE49-F238E27FC236}">
                <a16:creationId xmlns:a16="http://schemas.microsoft.com/office/drawing/2014/main" id="{AB8E7BE2-2073-D6C0-D471-F77F26BD4206}"/>
              </a:ext>
            </a:extLst>
          </p:cNvPr>
          <p:cNvPicPr>
            <a:picLocks noGrp="1" noChangeAspect="1"/>
          </p:cNvPicPr>
          <p:nvPr>
            <p:ph sz="half" idx="1"/>
          </p:nvPr>
        </p:nvPicPr>
        <p:blipFill rotWithShape="1">
          <a:blip r:embed="rId2"/>
          <a:srcRect l="4459" r="5825"/>
          <a:stretch>
            <a:fillRect/>
          </a:stretch>
        </p:blipFill>
        <p:spPr bwMode="auto">
          <a:xfrm>
            <a:off x="7032104" y="1988840"/>
            <a:ext cx="4765880"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ladsholder til indhold 7">
            <a:extLst>
              <a:ext uri="{FF2B5EF4-FFF2-40B4-BE49-F238E27FC236}">
                <a16:creationId xmlns:a16="http://schemas.microsoft.com/office/drawing/2014/main" id="{48ACE83D-BF3A-A229-A88D-35B0925E295A}"/>
              </a:ext>
            </a:extLst>
          </p:cNvPr>
          <p:cNvSpPr>
            <a:spLocks noGrp="1"/>
          </p:cNvSpPr>
          <p:nvPr>
            <p:ph sz="half" idx="2"/>
          </p:nvPr>
        </p:nvSpPr>
        <p:spPr>
          <a:xfrm>
            <a:off x="605802" y="1484784"/>
            <a:ext cx="6210278" cy="4248472"/>
          </a:xfrm>
        </p:spPr>
        <p:txBody>
          <a:bodyPr/>
          <a:lstStyle/>
          <a:p>
            <a:pPr marL="0" indent="0">
              <a:buNone/>
            </a:pPr>
            <a:r>
              <a:rPr lang="da-DK" sz="2100" dirty="0">
                <a:latin typeface="+mj-lt"/>
              </a:rPr>
              <a:t>Under hvert tema findes nogle hjælpespørgsmål, som kan støtte jeres drøftelser.</a:t>
            </a:r>
          </a:p>
          <a:p>
            <a:pPr marL="0" indent="0">
              <a:buNone/>
            </a:pPr>
            <a:r>
              <a:rPr lang="da-DK" sz="2100" dirty="0">
                <a:latin typeface="+mj-lt"/>
              </a:rPr>
              <a:t>I vil sandsynligvis opleve, at noget kan gå på tværs af temaerne, og det er helt naturligt. I skal derfor fokusere på det, der er mest relevante for jer, og bruge tiden på de drøftelser, der giver størst værdi. </a:t>
            </a:r>
          </a:p>
          <a:p>
            <a:pPr marL="0" indent="0">
              <a:buNone/>
            </a:pPr>
            <a:r>
              <a:rPr lang="da-DK" sz="2100" dirty="0">
                <a:latin typeface="+mj-lt"/>
              </a:rPr>
              <a:t>Hjælpespørgsmålene er tænkt som en inspiration og støtte til dialogen og skal ikke opfattes som en begrænsning for, at I kan have en åben og meningsfuld samtale.</a:t>
            </a:r>
          </a:p>
          <a:p>
            <a:endParaRPr lang="da-DK" sz="2100" dirty="0">
              <a:latin typeface="+mj-lt"/>
            </a:endParaRPr>
          </a:p>
        </p:txBody>
      </p:sp>
    </p:spTree>
    <p:extLst>
      <p:ext uri="{BB962C8B-B14F-4D97-AF65-F5344CB8AC3E}">
        <p14:creationId xmlns:p14="http://schemas.microsoft.com/office/powerpoint/2010/main" val="2052975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01A30A-73E8-9547-98AA-307F1D862E6F}"/>
              </a:ext>
            </a:extLst>
          </p:cNvPr>
          <p:cNvSpPr>
            <a:spLocks noGrp="1"/>
          </p:cNvSpPr>
          <p:nvPr>
            <p:ph type="title"/>
          </p:nvPr>
        </p:nvSpPr>
        <p:spPr/>
        <p:txBody>
          <a:bodyPr/>
          <a:lstStyle/>
          <a:p>
            <a:r>
              <a:rPr lang="da-DK" dirty="0">
                <a:solidFill>
                  <a:schemeClr val="accent3">
                    <a:lumMod val="50000"/>
                  </a:schemeClr>
                </a:solidFill>
              </a:rPr>
              <a:t>1. Indsatser og deres effekter (1)</a:t>
            </a:r>
          </a:p>
        </p:txBody>
      </p:sp>
      <p:sp>
        <p:nvSpPr>
          <p:cNvPr id="3" name="Pladsholder til indhold 2">
            <a:extLst>
              <a:ext uri="{FF2B5EF4-FFF2-40B4-BE49-F238E27FC236}">
                <a16:creationId xmlns:a16="http://schemas.microsoft.com/office/drawing/2014/main" id="{EFD7F0D3-6B3A-4FFC-767E-3AC70BE8667F}"/>
              </a:ext>
            </a:extLst>
          </p:cNvPr>
          <p:cNvSpPr>
            <a:spLocks noGrp="1"/>
          </p:cNvSpPr>
          <p:nvPr>
            <p:ph idx="1"/>
          </p:nvPr>
        </p:nvSpPr>
        <p:spPr>
          <a:xfrm>
            <a:off x="670985" y="1532526"/>
            <a:ext cx="10850033" cy="4056714"/>
          </a:xfrm>
        </p:spPr>
        <p:txBody>
          <a:bodyPr/>
          <a:lstStyle/>
          <a:p>
            <a:pPr marL="0" indent="0">
              <a:buNone/>
            </a:pPr>
            <a:r>
              <a:rPr lang="da-DK" sz="2200" b="1" dirty="0">
                <a:latin typeface="+mj-lt"/>
              </a:rPr>
              <a:t>Hvordan forløb spørgeskemaundersøgelsen?</a:t>
            </a:r>
            <a:endParaRPr lang="da-DK" sz="2200" dirty="0">
              <a:latin typeface="+mj-lt"/>
            </a:endParaRPr>
          </a:p>
          <a:p>
            <a:pPr marL="0" indent="0">
              <a:buNone/>
            </a:pPr>
            <a:endParaRPr lang="da-DK" sz="800" dirty="0">
              <a:latin typeface="+mj-lt"/>
            </a:endParaRPr>
          </a:p>
          <a:p>
            <a:pPr marL="0" indent="0">
              <a:buNone/>
            </a:pPr>
            <a:r>
              <a:rPr lang="da-DK" i="1" dirty="0">
                <a:latin typeface="+mj-lt"/>
              </a:rPr>
              <a:t>Reflektér over, hvordan spørgeskemaundersøgelsen blev planlagt og gennemført på arbejdspladsen. Overvej både informationen til medarbejderne, deltagelsen osv. </a:t>
            </a:r>
          </a:p>
          <a:p>
            <a:pPr marL="0" indent="0">
              <a:buNone/>
            </a:pPr>
            <a:endParaRPr lang="da-DK" sz="1600" dirty="0">
              <a:latin typeface="+mj-lt"/>
            </a:endParaRPr>
          </a:p>
          <a:p>
            <a:pPr marL="0" indent="0">
              <a:buNone/>
            </a:pPr>
            <a:r>
              <a:rPr lang="da-DK" u="sng" dirty="0">
                <a:latin typeface="+mj-lt"/>
              </a:rPr>
              <a:t>Hjælpespørgsmål:</a:t>
            </a:r>
          </a:p>
          <a:p>
            <a:r>
              <a:rPr lang="da-DK" dirty="0">
                <a:latin typeface="+mj-lt"/>
              </a:rPr>
              <a:t>Hvad gjorde vi for at understøtte en høj svarprocent, og hvordan virkede de valgte tiltag?</a:t>
            </a:r>
          </a:p>
          <a:p>
            <a:r>
              <a:rPr lang="da-DK" dirty="0">
                <a:latin typeface="+mj-lt"/>
              </a:rPr>
              <a:t>Hvilken information fik medarbejderne før, under og efter spørgeskemaundersøgelsen?</a:t>
            </a:r>
          </a:p>
          <a:p>
            <a:r>
              <a:rPr lang="da-DK" dirty="0">
                <a:latin typeface="+mj-lt"/>
              </a:rPr>
              <a:t>Var det tydeligt for medarbejderne at spørgeskemaundersøgelsen var et supplement til trivselsdialogen og at de to tilsammen skulle kortlægge trivsel og arbejdsmiljø på arbejdspladsen?</a:t>
            </a:r>
          </a:p>
          <a:p>
            <a:r>
              <a:rPr lang="da-DK" dirty="0">
                <a:latin typeface="+mj-lt"/>
              </a:rPr>
              <a:t>Hvordan blev resultaterne formidlet?</a:t>
            </a:r>
          </a:p>
          <a:p>
            <a:endParaRPr lang="da-DK" dirty="0">
              <a:latin typeface="+mj-lt"/>
            </a:endParaRPr>
          </a:p>
          <a:p>
            <a:endParaRPr lang="da-DK" dirty="0"/>
          </a:p>
        </p:txBody>
      </p:sp>
    </p:spTree>
    <p:extLst>
      <p:ext uri="{BB962C8B-B14F-4D97-AF65-F5344CB8AC3E}">
        <p14:creationId xmlns:p14="http://schemas.microsoft.com/office/powerpoint/2010/main" val="3416392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9BD1DA-A89D-9274-CC0A-AED0EB9F3629}"/>
              </a:ext>
            </a:extLst>
          </p:cNvPr>
          <p:cNvSpPr>
            <a:spLocks noGrp="1"/>
          </p:cNvSpPr>
          <p:nvPr>
            <p:ph type="title"/>
          </p:nvPr>
        </p:nvSpPr>
        <p:spPr>
          <a:xfrm>
            <a:off x="619102" y="476672"/>
            <a:ext cx="10901916" cy="828575"/>
          </a:xfrm>
        </p:spPr>
        <p:txBody>
          <a:bodyPr/>
          <a:lstStyle/>
          <a:p>
            <a:r>
              <a:rPr lang="da-DK" dirty="0">
                <a:solidFill>
                  <a:schemeClr val="accent3">
                    <a:lumMod val="50000"/>
                  </a:schemeClr>
                </a:solidFill>
              </a:rPr>
              <a:t>1. Indsatser og deres effekter (2)</a:t>
            </a:r>
          </a:p>
        </p:txBody>
      </p:sp>
      <p:sp>
        <p:nvSpPr>
          <p:cNvPr id="3" name="Pladsholder til indhold 2">
            <a:extLst>
              <a:ext uri="{FF2B5EF4-FFF2-40B4-BE49-F238E27FC236}">
                <a16:creationId xmlns:a16="http://schemas.microsoft.com/office/drawing/2014/main" id="{A40CF09A-C45C-BCD4-DA78-7F4B6BB00234}"/>
              </a:ext>
            </a:extLst>
          </p:cNvPr>
          <p:cNvSpPr>
            <a:spLocks noGrp="1"/>
          </p:cNvSpPr>
          <p:nvPr>
            <p:ph idx="1"/>
          </p:nvPr>
        </p:nvSpPr>
        <p:spPr>
          <a:xfrm>
            <a:off x="619102" y="1305247"/>
            <a:ext cx="10850033" cy="4441020"/>
          </a:xfrm>
        </p:spPr>
        <p:txBody>
          <a:bodyPr/>
          <a:lstStyle/>
          <a:p>
            <a:pPr marL="0" indent="0">
              <a:buNone/>
            </a:pPr>
            <a:r>
              <a:rPr lang="da-DK" sz="2200" b="1" dirty="0">
                <a:latin typeface="+mj-lt"/>
              </a:rPr>
              <a:t>Hvordan forløb trivselsdialogen?</a:t>
            </a:r>
            <a:endParaRPr lang="da-DK" sz="2200" dirty="0">
              <a:latin typeface="+mj-lt"/>
            </a:endParaRPr>
          </a:p>
          <a:p>
            <a:pPr marL="0" indent="0">
              <a:buNone/>
            </a:pPr>
            <a:endParaRPr lang="da-DK" sz="800" dirty="0">
              <a:latin typeface="+mj-lt"/>
            </a:endParaRPr>
          </a:p>
          <a:p>
            <a:pPr marL="0" indent="0">
              <a:buNone/>
            </a:pPr>
            <a:r>
              <a:rPr lang="da-DK" i="1" dirty="0">
                <a:latin typeface="+mj-lt"/>
              </a:rPr>
              <a:t>Drøft hvordan trivselsdialogen blev gennemført, herunder om rammerne understøttede en åben dialog og gav relevante input. Reflektér over, hvordan temaerne blev prioriteret og om dialogen førte til konkrete handlinger. </a:t>
            </a:r>
          </a:p>
          <a:p>
            <a:pPr marL="0" indent="0">
              <a:buNone/>
            </a:pPr>
            <a:endParaRPr lang="da-DK" sz="1600" dirty="0">
              <a:latin typeface="+mj-lt"/>
            </a:endParaRPr>
          </a:p>
          <a:p>
            <a:pPr marL="0" indent="0">
              <a:buNone/>
            </a:pPr>
            <a:r>
              <a:rPr lang="da-DK" u="sng" dirty="0">
                <a:latin typeface="+mj-lt"/>
              </a:rPr>
              <a:t>Hjælpespørgsmål:</a:t>
            </a:r>
          </a:p>
          <a:p>
            <a:r>
              <a:rPr lang="da-DK" dirty="0">
                <a:latin typeface="+mj-lt"/>
              </a:rPr>
              <a:t>Var formål, roller og forventninger tydelige?</a:t>
            </a:r>
          </a:p>
          <a:p>
            <a:r>
              <a:rPr lang="da-DK" dirty="0">
                <a:latin typeface="+mj-lt"/>
              </a:rPr>
              <a:t>Fik alle medarbejderne mulighed for at bidrage med relevante input?</a:t>
            </a:r>
          </a:p>
          <a:p>
            <a:r>
              <a:rPr lang="da-DK" dirty="0">
                <a:latin typeface="+mj-lt"/>
              </a:rPr>
              <a:t>Understøttede mødeform, tidspunkt og kommunikation processen?</a:t>
            </a:r>
          </a:p>
          <a:p>
            <a:r>
              <a:rPr lang="da-DK" dirty="0">
                <a:latin typeface="+mj-lt"/>
              </a:rPr>
              <a:t>Hvad fungerede godt, og hvad kunne have styrket deltagelse og engagement?</a:t>
            </a:r>
          </a:p>
          <a:p>
            <a:r>
              <a:rPr lang="da-DK" dirty="0">
                <a:latin typeface="+mj-lt"/>
              </a:rPr>
              <a:t>Hvordan indgik resultaterne fra spørgeskemaundersøgelsen i dialog?</a:t>
            </a:r>
          </a:p>
          <a:p>
            <a:r>
              <a:rPr lang="da-DK" dirty="0">
                <a:latin typeface="+mj-lt"/>
              </a:rPr>
              <a:t>Fik vi omsat de vigtigste temaer til konkret handleplaner?</a:t>
            </a:r>
          </a:p>
          <a:p>
            <a:endParaRPr lang="da-DK" dirty="0">
              <a:latin typeface="+mj-lt"/>
            </a:endParaRPr>
          </a:p>
        </p:txBody>
      </p:sp>
    </p:spTree>
    <p:extLst>
      <p:ext uri="{BB962C8B-B14F-4D97-AF65-F5344CB8AC3E}">
        <p14:creationId xmlns:p14="http://schemas.microsoft.com/office/powerpoint/2010/main" val="3865660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3B8982-BD38-4D4E-F73A-EEA97517D741}"/>
              </a:ext>
            </a:extLst>
          </p:cNvPr>
          <p:cNvSpPr>
            <a:spLocks noGrp="1"/>
          </p:cNvSpPr>
          <p:nvPr>
            <p:ph type="title"/>
          </p:nvPr>
        </p:nvSpPr>
        <p:spPr>
          <a:xfrm>
            <a:off x="585890" y="512193"/>
            <a:ext cx="10901916" cy="828575"/>
          </a:xfrm>
        </p:spPr>
        <p:txBody>
          <a:bodyPr/>
          <a:lstStyle/>
          <a:p>
            <a:r>
              <a:rPr lang="da-DK" dirty="0">
                <a:solidFill>
                  <a:schemeClr val="accent3">
                    <a:lumMod val="50000"/>
                  </a:schemeClr>
                </a:solidFill>
              </a:rPr>
              <a:t>1. Indsatser og deres effekter (3)</a:t>
            </a:r>
          </a:p>
        </p:txBody>
      </p:sp>
      <p:sp>
        <p:nvSpPr>
          <p:cNvPr id="3" name="Pladsholder til indhold 2">
            <a:extLst>
              <a:ext uri="{FF2B5EF4-FFF2-40B4-BE49-F238E27FC236}">
                <a16:creationId xmlns:a16="http://schemas.microsoft.com/office/drawing/2014/main" id="{A2522526-E1F8-0963-97A1-9C20CA17FBC0}"/>
              </a:ext>
            </a:extLst>
          </p:cNvPr>
          <p:cNvSpPr>
            <a:spLocks noGrp="1"/>
          </p:cNvSpPr>
          <p:nvPr>
            <p:ph idx="1"/>
          </p:nvPr>
        </p:nvSpPr>
        <p:spPr>
          <a:xfrm>
            <a:off x="611831" y="1268760"/>
            <a:ext cx="10850033" cy="4753099"/>
          </a:xfrm>
        </p:spPr>
        <p:txBody>
          <a:bodyPr/>
          <a:lstStyle/>
          <a:p>
            <a:pPr marL="0" indent="0">
              <a:buNone/>
            </a:pPr>
            <a:r>
              <a:rPr lang="da-DK" sz="2200" b="1" dirty="0">
                <a:latin typeface="+mj-lt"/>
              </a:rPr>
              <a:t>Blev handleplanerne gennemført som planlagt?</a:t>
            </a:r>
            <a:endParaRPr lang="da-DK" sz="2200" dirty="0">
              <a:latin typeface="+mj-lt"/>
            </a:endParaRPr>
          </a:p>
          <a:p>
            <a:pPr marL="0" indent="0">
              <a:buNone/>
            </a:pPr>
            <a:endParaRPr lang="da-DK" sz="800" dirty="0">
              <a:latin typeface="+mj-lt"/>
            </a:endParaRPr>
          </a:p>
          <a:p>
            <a:pPr marL="0" indent="0">
              <a:buNone/>
            </a:pPr>
            <a:r>
              <a:rPr lang="da-DK" i="1" dirty="0">
                <a:latin typeface="+mj-lt"/>
              </a:rPr>
              <a:t>Drøft gennemførslen af handleplanerne herunder, om aktiviteterne blev gennemført som </a:t>
            </a:r>
            <a:r>
              <a:rPr lang="da-DK" i="1" dirty="0" err="1">
                <a:latin typeface="+mj-lt"/>
              </a:rPr>
              <a:t>plan-lagt</a:t>
            </a:r>
            <a:r>
              <a:rPr lang="da-DK" i="1" dirty="0">
                <a:latin typeface="+mj-lt"/>
              </a:rPr>
              <a:t>, og hvordan engagementet har været undervejs. Hvis processen har været langsommere end forventet, eller engagementet er faldet, bør årsagerne undersøges. Overvej samtidig om de </a:t>
            </a:r>
            <a:r>
              <a:rPr lang="da-DK" i="1" dirty="0" err="1">
                <a:latin typeface="+mj-lt"/>
              </a:rPr>
              <a:t>nød-vendige</a:t>
            </a:r>
            <a:r>
              <a:rPr lang="da-DK" i="1" dirty="0">
                <a:latin typeface="+mj-lt"/>
              </a:rPr>
              <a:t> forudsætninger og ressourcer, har været til stede for at gennemføre planlagte indsatser. </a:t>
            </a:r>
          </a:p>
          <a:p>
            <a:pPr marL="0" indent="0">
              <a:buNone/>
            </a:pPr>
            <a:endParaRPr lang="da-DK" sz="1600" dirty="0">
              <a:latin typeface="+mj-lt"/>
            </a:endParaRPr>
          </a:p>
          <a:p>
            <a:pPr marL="0" indent="0">
              <a:buNone/>
            </a:pPr>
            <a:r>
              <a:rPr lang="da-DK" u="sng" dirty="0">
                <a:latin typeface="+mj-lt"/>
              </a:rPr>
              <a:t>Hjælpespørgsmål:</a:t>
            </a:r>
          </a:p>
          <a:p>
            <a:r>
              <a:rPr lang="da-DK" dirty="0">
                <a:latin typeface="+mj-lt"/>
              </a:rPr>
              <a:t>Blev de aftalte aktiviteter gennemført som planlagt?</a:t>
            </a:r>
          </a:p>
          <a:p>
            <a:r>
              <a:rPr lang="da-DK" dirty="0">
                <a:latin typeface="+mj-lt"/>
              </a:rPr>
              <a:t>Var det tydeligt, hvem der havde ansvar for opfølgningen?</a:t>
            </a:r>
          </a:p>
          <a:p>
            <a:r>
              <a:rPr lang="da-DK" dirty="0">
                <a:latin typeface="+mj-lt"/>
              </a:rPr>
              <a:t>Var der afsæt tilstrækkelige ressourcer, herunder f.eks. tid, kompetencer, bemanding og ledelsesmæssig opbakning?</a:t>
            </a:r>
          </a:p>
          <a:p>
            <a:r>
              <a:rPr lang="da-DK" dirty="0">
                <a:latin typeface="+mj-lt"/>
              </a:rPr>
              <a:t>Hvad understøttede fremdriften i processen og hvilke barrierer eller udfordringer opstod undervejs?</a:t>
            </a:r>
          </a:p>
        </p:txBody>
      </p:sp>
    </p:spTree>
    <p:extLst>
      <p:ext uri="{BB962C8B-B14F-4D97-AF65-F5344CB8AC3E}">
        <p14:creationId xmlns:p14="http://schemas.microsoft.com/office/powerpoint/2010/main" val="399864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E879D1-3875-5D41-4DFF-D81F9C0811AC}"/>
              </a:ext>
            </a:extLst>
          </p:cNvPr>
          <p:cNvSpPr>
            <a:spLocks noGrp="1"/>
          </p:cNvSpPr>
          <p:nvPr>
            <p:ph type="title"/>
          </p:nvPr>
        </p:nvSpPr>
        <p:spPr>
          <a:xfrm>
            <a:off x="594684" y="584201"/>
            <a:ext cx="10901916" cy="1116012"/>
          </a:xfrm>
        </p:spPr>
        <p:txBody>
          <a:bodyPr/>
          <a:lstStyle/>
          <a:p>
            <a:r>
              <a:rPr lang="da-DK" dirty="0">
                <a:solidFill>
                  <a:schemeClr val="accent3">
                    <a:lumMod val="50000"/>
                  </a:schemeClr>
                </a:solidFill>
              </a:rPr>
              <a:t>1. Indsatser og deres effekter (4)</a:t>
            </a:r>
          </a:p>
        </p:txBody>
      </p:sp>
      <p:sp>
        <p:nvSpPr>
          <p:cNvPr id="3" name="Pladsholder til indhold 2">
            <a:extLst>
              <a:ext uri="{FF2B5EF4-FFF2-40B4-BE49-F238E27FC236}">
                <a16:creationId xmlns:a16="http://schemas.microsoft.com/office/drawing/2014/main" id="{173AA6FD-8819-105C-0D47-762A0DC256DC}"/>
              </a:ext>
            </a:extLst>
          </p:cNvPr>
          <p:cNvSpPr>
            <a:spLocks noGrp="1"/>
          </p:cNvSpPr>
          <p:nvPr>
            <p:ph idx="1"/>
          </p:nvPr>
        </p:nvSpPr>
        <p:spPr>
          <a:xfrm>
            <a:off x="670985" y="1484784"/>
            <a:ext cx="10850033" cy="4776575"/>
          </a:xfrm>
        </p:spPr>
        <p:txBody>
          <a:bodyPr/>
          <a:lstStyle/>
          <a:p>
            <a:pPr marL="0" indent="0">
              <a:buNone/>
            </a:pPr>
            <a:r>
              <a:rPr lang="da-DK" sz="2200" b="1" dirty="0">
                <a:latin typeface="+mj-lt"/>
              </a:rPr>
              <a:t>Var indsatserne de rette?</a:t>
            </a:r>
            <a:endParaRPr lang="da-DK" sz="2200" dirty="0">
              <a:latin typeface="+mj-lt"/>
            </a:endParaRPr>
          </a:p>
          <a:p>
            <a:pPr marL="0" indent="0">
              <a:buNone/>
            </a:pPr>
            <a:endParaRPr lang="da-DK" sz="800" dirty="0">
              <a:latin typeface="+mj-lt"/>
            </a:endParaRPr>
          </a:p>
          <a:p>
            <a:pPr marL="0" indent="0">
              <a:buNone/>
            </a:pPr>
            <a:r>
              <a:rPr lang="da-DK" i="1" dirty="0">
                <a:latin typeface="+mj-lt"/>
              </a:rPr>
              <a:t>Når indsatserne har været i gang et stykke tid, er det vigtigt at vurdere, om de har skabt de ønskede ændringer. Hvis udfordringerne fortsat består, eller hvis der er opstået nye, kan være behov for yderligere eller justerede indsatser. </a:t>
            </a:r>
          </a:p>
          <a:p>
            <a:pPr marL="0" indent="0">
              <a:buNone/>
            </a:pPr>
            <a:endParaRPr lang="da-DK" sz="1600" dirty="0">
              <a:latin typeface="+mj-lt"/>
            </a:endParaRPr>
          </a:p>
          <a:p>
            <a:pPr marL="0" indent="0">
              <a:buNone/>
            </a:pPr>
            <a:r>
              <a:rPr lang="da-DK" u="sng" dirty="0">
                <a:latin typeface="+mj-lt"/>
              </a:rPr>
              <a:t>Hjælpespørgsmål:</a:t>
            </a:r>
          </a:p>
          <a:p>
            <a:r>
              <a:rPr lang="da-DK" dirty="0">
                <a:latin typeface="+mj-lt"/>
              </a:rPr>
              <a:t>Har indsatserne i handleplanerne skabt de ønskede ændringer?</a:t>
            </a:r>
          </a:p>
          <a:p>
            <a:r>
              <a:rPr lang="da-DK" dirty="0">
                <a:latin typeface="+mj-lt"/>
              </a:rPr>
              <a:t>Hvilke tegn ser vi på, at indsatserne har haft en effekt?</a:t>
            </a:r>
          </a:p>
          <a:p>
            <a:r>
              <a:rPr lang="da-DK" dirty="0">
                <a:latin typeface="+mj-lt"/>
              </a:rPr>
              <a:t>Er der behov for at justere eller supplere de igangværende indsatser og handleplaner?</a:t>
            </a:r>
          </a:p>
          <a:p>
            <a:r>
              <a:rPr lang="da-DK" dirty="0">
                <a:latin typeface="+mj-lt"/>
              </a:rPr>
              <a:t>Er der behov for nye indsatser og/eller handleplaner?</a:t>
            </a:r>
          </a:p>
          <a:p>
            <a:endParaRPr lang="da-DK" dirty="0">
              <a:latin typeface="+mj-lt"/>
            </a:endParaRPr>
          </a:p>
          <a:p>
            <a:endParaRPr lang="da-DK" dirty="0">
              <a:latin typeface="+mj-lt"/>
            </a:endParaRPr>
          </a:p>
        </p:txBody>
      </p:sp>
    </p:spTree>
    <p:extLst>
      <p:ext uri="{BB962C8B-B14F-4D97-AF65-F5344CB8AC3E}">
        <p14:creationId xmlns:p14="http://schemas.microsoft.com/office/powerpoint/2010/main" val="1551013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426234-D55A-EB30-B4F6-9214EB1EC06B}"/>
              </a:ext>
            </a:extLst>
          </p:cNvPr>
          <p:cNvSpPr>
            <a:spLocks noGrp="1"/>
          </p:cNvSpPr>
          <p:nvPr>
            <p:ph type="title"/>
          </p:nvPr>
        </p:nvSpPr>
        <p:spPr/>
        <p:txBody>
          <a:bodyPr/>
          <a:lstStyle/>
          <a:p>
            <a:r>
              <a:rPr lang="da-DK" dirty="0">
                <a:solidFill>
                  <a:schemeClr val="accent3">
                    <a:lumMod val="50000"/>
                  </a:schemeClr>
                </a:solidFill>
              </a:rPr>
              <a:t>Hvad har vi lært, som kan bruges i vores fremtidige trivsels- og arbejdsmiljøarbejde?</a:t>
            </a:r>
          </a:p>
        </p:txBody>
      </p:sp>
      <p:sp>
        <p:nvSpPr>
          <p:cNvPr id="3" name="Pladsholder til indhold 2">
            <a:extLst>
              <a:ext uri="{FF2B5EF4-FFF2-40B4-BE49-F238E27FC236}">
                <a16:creationId xmlns:a16="http://schemas.microsoft.com/office/drawing/2014/main" id="{44175809-D6AF-CA35-A726-DBE4E5D45815}"/>
              </a:ext>
            </a:extLst>
          </p:cNvPr>
          <p:cNvSpPr>
            <a:spLocks noGrp="1"/>
          </p:cNvSpPr>
          <p:nvPr>
            <p:ph idx="1"/>
          </p:nvPr>
        </p:nvSpPr>
        <p:spPr>
          <a:xfrm>
            <a:off x="670985" y="1988840"/>
            <a:ext cx="10850033" cy="4272519"/>
          </a:xfrm>
        </p:spPr>
        <p:txBody>
          <a:bodyPr/>
          <a:lstStyle/>
          <a:p>
            <a:pPr marL="0" indent="0">
              <a:buNone/>
            </a:pPr>
            <a:r>
              <a:rPr lang="da-DK" dirty="0">
                <a:latin typeface="+mj-lt"/>
              </a:rPr>
              <a:t>Afslut drøftelsen af indsatser og deres effekter med at samle op på de vigtigste erfaringer. Hvad fungerede godt og hvad vil vi gøre anderledes næste gang? Erfaringerne kan bruges til at styrke kommende trivselsmålinger og APV-forløb samt det løbende arbejde med trivsel og arbejdsmiljø.</a:t>
            </a:r>
          </a:p>
          <a:p>
            <a:pPr marL="0" indent="0">
              <a:buNone/>
            </a:pPr>
            <a:endParaRPr lang="da-DK" sz="1600" dirty="0">
              <a:latin typeface="+mj-lt"/>
            </a:endParaRPr>
          </a:p>
          <a:p>
            <a:r>
              <a:rPr lang="da-DK" dirty="0">
                <a:latin typeface="+mj-lt"/>
              </a:rPr>
              <a:t>Hvad fungerede særligt godt i processen?</a:t>
            </a:r>
          </a:p>
          <a:p>
            <a:r>
              <a:rPr lang="da-DK" dirty="0">
                <a:latin typeface="+mj-lt"/>
              </a:rPr>
              <a:t>Hvad ville vi gøre anderledes næste gang?</a:t>
            </a:r>
          </a:p>
          <a:p>
            <a:r>
              <a:rPr lang="da-DK" dirty="0">
                <a:latin typeface="+mj-lt"/>
              </a:rPr>
              <a:t>Hvilke erfaringer er vigtige at tage med videre?</a:t>
            </a:r>
          </a:p>
          <a:p>
            <a:r>
              <a:rPr lang="da-DK" dirty="0">
                <a:latin typeface="+mj-lt"/>
              </a:rPr>
              <a:t>Hvordan kan læringen anvendes i det fremtidige arbejde med trivsel og arbejdsmiljø?</a:t>
            </a:r>
          </a:p>
          <a:p>
            <a:endParaRPr lang="da-DK" dirty="0">
              <a:latin typeface="+mj-lt"/>
            </a:endParaRPr>
          </a:p>
        </p:txBody>
      </p:sp>
    </p:spTree>
    <p:extLst>
      <p:ext uri="{BB962C8B-B14F-4D97-AF65-F5344CB8AC3E}">
        <p14:creationId xmlns:p14="http://schemas.microsoft.com/office/powerpoint/2010/main" val="1551324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435842-5862-6E0E-3FC0-582D22AEEB7F}"/>
              </a:ext>
            </a:extLst>
          </p:cNvPr>
          <p:cNvSpPr>
            <a:spLocks noGrp="1"/>
          </p:cNvSpPr>
          <p:nvPr>
            <p:ph type="title"/>
          </p:nvPr>
        </p:nvSpPr>
        <p:spPr/>
        <p:txBody>
          <a:bodyPr/>
          <a:lstStyle/>
          <a:p>
            <a:r>
              <a:rPr lang="da-DK" dirty="0">
                <a:solidFill>
                  <a:schemeClr val="accent3">
                    <a:lumMod val="50000"/>
                  </a:schemeClr>
                </a:solidFill>
              </a:rPr>
              <a:t>2. Vores rolle som procesansvarlige (1)</a:t>
            </a:r>
          </a:p>
        </p:txBody>
      </p:sp>
      <p:sp>
        <p:nvSpPr>
          <p:cNvPr id="3" name="Pladsholder til indhold 2">
            <a:extLst>
              <a:ext uri="{FF2B5EF4-FFF2-40B4-BE49-F238E27FC236}">
                <a16:creationId xmlns:a16="http://schemas.microsoft.com/office/drawing/2014/main" id="{208EC701-C58C-8034-2AFB-9F654004C287}"/>
              </a:ext>
            </a:extLst>
          </p:cNvPr>
          <p:cNvSpPr>
            <a:spLocks noGrp="1"/>
          </p:cNvSpPr>
          <p:nvPr>
            <p:ph idx="1"/>
          </p:nvPr>
        </p:nvSpPr>
        <p:spPr/>
        <p:txBody>
          <a:bodyPr/>
          <a:lstStyle/>
          <a:p>
            <a:pPr marL="0" indent="0">
              <a:buNone/>
            </a:pPr>
            <a:r>
              <a:rPr lang="da-DK" b="1" dirty="0">
                <a:latin typeface="+mj-lt"/>
              </a:rPr>
              <a:t>Tilrettelæggelse og gennemførelse af processen på arbejdspladsen</a:t>
            </a:r>
            <a:endParaRPr lang="da-DK" dirty="0">
              <a:latin typeface="+mj-lt"/>
            </a:endParaRPr>
          </a:p>
          <a:p>
            <a:pPr marL="0" indent="0">
              <a:buNone/>
            </a:pPr>
            <a:endParaRPr lang="da-DK" sz="800" dirty="0">
              <a:latin typeface="+mj-lt"/>
            </a:endParaRPr>
          </a:p>
          <a:p>
            <a:pPr marL="0" indent="0">
              <a:buNone/>
            </a:pPr>
            <a:r>
              <a:rPr lang="da-DK" i="1" dirty="0">
                <a:latin typeface="+mj-lt"/>
              </a:rPr>
              <a:t>Drøft, hvordan I har planlagt og styret processen, herunder om der har været en tydelig struktur, realistisk tidsplan og den nødvendige opfølgning undervejs.</a:t>
            </a:r>
          </a:p>
          <a:p>
            <a:pPr marL="0" indent="0">
              <a:buNone/>
            </a:pPr>
            <a:endParaRPr lang="da-DK" sz="1600" dirty="0">
              <a:latin typeface="+mj-lt"/>
            </a:endParaRPr>
          </a:p>
          <a:p>
            <a:pPr marL="0" indent="0">
              <a:buNone/>
            </a:pPr>
            <a:r>
              <a:rPr lang="da-DK" u="sng" dirty="0">
                <a:latin typeface="+mj-lt"/>
              </a:rPr>
              <a:t>Hjælpespørgsmål:</a:t>
            </a:r>
          </a:p>
          <a:p>
            <a:pPr lvl="0"/>
            <a:r>
              <a:rPr lang="da-DK" dirty="0">
                <a:latin typeface="+mj-lt"/>
              </a:rPr>
              <a:t>Har vi haft en klar plan og tydelige rammer for processen?</a:t>
            </a:r>
          </a:p>
          <a:p>
            <a:pPr lvl="0"/>
            <a:r>
              <a:rPr lang="da-DK" dirty="0">
                <a:latin typeface="+mj-lt"/>
              </a:rPr>
              <a:t>Har vi været tilstrækkeligt koordinerede og fulgt op undervejs?</a:t>
            </a:r>
          </a:p>
          <a:p>
            <a:pPr lvl="0"/>
            <a:r>
              <a:rPr lang="da-DK" dirty="0">
                <a:latin typeface="+mj-lt"/>
              </a:rPr>
              <a:t>Har vi håndteret udfordringer og forsinkelser rettidigt?</a:t>
            </a:r>
          </a:p>
          <a:p>
            <a:pPr lvl="0"/>
            <a:r>
              <a:rPr lang="da-DK" dirty="0">
                <a:latin typeface="+mj-lt"/>
              </a:rPr>
              <a:t>Hvad har fungeret godt og hvad kunne forbedres i vores styring af processen?</a:t>
            </a:r>
          </a:p>
          <a:p>
            <a:pPr marL="0" indent="0">
              <a:buNone/>
            </a:pPr>
            <a:endParaRPr lang="da-DK" dirty="0">
              <a:latin typeface="+mj-lt"/>
            </a:endParaRPr>
          </a:p>
          <a:p>
            <a:pPr marL="0" indent="0">
              <a:buNone/>
            </a:pPr>
            <a:endParaRPr lang="da-DK" dirty="0">
              <a:latin typeface="+mj-lt"/>
            </a:endParaRPr>
          </a:p>
          <a:p>
            <a:endParaRPr lang="da-DK" dirty="0">
              <a:latin typeface="+mj-lt"/>
            </a:endParaRPr>
          </a:p>
        </p:txBody>
      </p:sp>
    </p:spTree>
    <p:extLst>
      <p:ext uri="{BB962C8B-B14F-4D97-AF65-F5344CB8AC3E}">
        <p14:creationId xmlns:p14="http://schemas.microsoft.com/office/powerpoint/2010/main" val="781601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48E862-28F7-4E0D-B021-43E72EBFB13C}"/>
              </a:ext>
            </a:extLst>
          </p:cNvPr>
          <p:cNvSpPr>
            <a:spLocks noGrp="1"/>
          </p:cNvSpPr>
          <p:nvPr>
            <p:ph type="title"/>
          </p:nvPr>
        </p:nvSpPr>
        <p:spPr>
          <a:xfrm>
            <a:off x="619099" y="476672"/>
            <a:ext cx="10901916" cy="1116012"/>
          </a:xfrm>
        </p:spPr>
        <p:txBody>
          <a:bodyPr/>
          <a:lstStyle/>
          <a:p>
            <a:r>
              <a:rPr lang="da-DK" dirty="0">
                <a:solidFill>
                  <a:schemeClr val="accent3">
                    <a:lumMod val="50000"/>
                  </a:schemeClr>
                </a:solidFill>
              </a:rPr>
              <a:t>2. Vores rolle som procesansvarlige (2)</a:t>
            </a:r>
          </a:p>
        </p:txBody>
      </p:sp>
      <p:sp>
        <p:nvSpPr>
          <p:cNvPr id="3" name="Pladsholder til indhold 2">
            <a:extLst>
              <a:ext uri="{FF2B5EF4-FFF2-40B4-BE49-F238E27FC236}">
                <a16:creationId xmlns:a16="http://schemas.microsoft.com/office/drawing/2014/main" id="{DB437B83-6AED-B659-A965-BD6004C91AD6}"/>
              </a:ext>
            </a:extLst>
          </p:cNvPr>
          <p:cNvSpPr>
            <a:spLocks noGrp="1"/>
          </p:cNvSpPr>
          <p:nvPr>
            <p:ph idx="1"/>
          </p:nvPr>
        </p:nvSpPr>
        <p:spPr>
          <a:xfrm>
            <a:off x="670985" y="1484784"/>
            <a:ext cx="10850033" cy="4776575"/>
          </a:xfrm>
        </p:spPr>
        <p:txBody>
          <a:bodyPr/>
          <a:lstStyle/>
          <a:p>
            <a:pPr marL="0" indent="0">
              <a:buNone/>
            </a:pPr>
            <a:r>
              <a:rPr lang="da-DK" b="1" dirty="0">
                <a:latin typeface="+mj-lt"/>
              </a:rPr>
              <a:t>Medarbejderinddragelse og kommunikation</a:t>
            </a:r>
            <a:endParaRPr lang="da-DK" dirty="0">
              <a:latin typeface="+mj-lt"/>
            </a:endParaRPr>
          </a:p>
          <a:p>
            <a:pPr marL="0" indent="0">
              <a:buNone/>
            </a:pPr>
            <a:endParaRPr lang="da-DK" sz="800" dirty="0">
              <a:latin typeface="+mj-lt"/>
            </a:endParaRPr>
          </a:p>
          <a:p>
            <a:pPr marL="0" indent="0">
              <a:buNone/>
            </a:pPr>
            <a:r>
              <a:rPr lang="da-DK" i="1" dirty="0">
                <a:latin typeface="+mj-lt"/>
              </a:rPr>
              <a:t>Drøft, hvordan I har arbejdet med at inddrage medarbejderne og skabe engagement omkring Trivselsmåling og APV 2026, herunder om jeres kommunikation til resten af arbejdspladsen har understøttet forståelse, deltagelse og ejerskab gennem hele processen.</a:t>
            </a:r>
          </a:p>
          <a:p>
            <a:pPr marL="0" indent="0">
              <a:buNone/>
            </a:pPr>
            <a:endParaRPr lang="da-DK" sz="1600" i="1" dirty="0">
              <a:latin typeface="+mj-lt"/>
            </a:endParaRPr>
          </a:p>
          <a:p>
            <a:pPr marL="0" indent="0">
              <a:buNone/>
            </a:pPr>
            <a:r>
              <a:rPr lang="da-DK" u="sng" dirty="0">
                <a:latin typeface="+mj-lt"/>
              </a:rPr>
              <a:t>Hjælpespørgsmål:</a:t>
            </a:r>
          </a:p>
          <a:p>
            <a:pPr lvl="0"/>
            <a:r>
              <a:rPr lang="da-DK" dirty="0">
                <a:latin typeface="+mj-lt"/>
              </a:rPr>
              <a:t>Har vi kommunikeret formål, proces og forventninger tydeligt?</a:t>
            </a:r>
          </a:p>
          <a:p>
            <a:pPr lvl="0"/>
            <a:r>
              <a:rPr lang="da-DK" dirty="0">
                <a:latin typeface="+mj-lt"/>
              </a:rPr>
              <a:t>Har vi givet den nødvendige information på de rette tidspunkter?</a:t>
            </a:r>
          </a:p>
          <a:p>
            <a:r>
              <a:rPr lang="da-DK" dirty="0">
                <a:latin typeface="+mj-lt"/>
              </a:rPr>
              <a:t>Har vi skabt gode muligheder for, at medarbejderne kunne bidrage, og har vi været opmærksomme på at inddrage forskellige medarbejdergrupper?</a:t>
            </a:r>
          </a:p>
          <a:p>
            <a:pPr lvl="0"/>
            <a:r>
              <a:rPr lang="da-DK" dirty="0">
                <a:latin typeface="+mj-lt"/>
              </a:rPr>
              <a:t>Har vi formidlet de aftalte indsatser og handleplaner på en forståelig måde?</a:t>
            </a:r>
          </a:p>
          <a:p>
            <a:endParaRPr lang="da-DK" dirty="0">
              <a:latin typeface="+mj-lt"/>
            </a:endParaRPr>
          </a:p>
        </p:txBody>
      </p:sp>
    </p:spTree>
    <p:extLst>
      <p:ext uri="{BB962C8B-B14F-4D97-AF65-F5344CB8AC3E}">
        <p14:creationId xmlns:p14="http://schemas.microsoft.com/office/powerpoint/2010/main" val="3177137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3A6EC5-A955-805D-C7B5-4A12B9EC4B38}"/>
              </a:ext>
            </a:extLst>
          </p:cNvPr>
          <p:cNvSpPr>
            <a:spLocks noGrp="1"/>
          </p:cNvSpPr>
          <p:nvPr>
            <p:ph type="title"/>
          </p:nvPr>
        </p:nvSpPr>
        <p:spPr>
          <a:xfrm>
            <a:off x="645042" y="476672"/>
            <a:ext cx="10901916" cy="1116012"/>
          </a:xfrm>
        </p:spPr>
        <p:txBody>
          <a:bodyPr/>
          <a:lstStyle/>
          <a:p>
            <a:r>
              <a:rPr lang="da-DK" dirty="0">
                <a:solidFill>
                  <a:schemeClr val="accent3">
                    <a:lumMod val="50000"/>
                  </a:schemeClr>
                </a:solidFill>
              </a:rPr>
              <a:t>2. Vores rolle som procesansvarlige (3)</a:t>
            </a:r>
            <a:endParaRPr lang="da-DK" dirty="0"/>
          </a:p>
        </p:txBody>
      </p:sp>
      <p:sp>
        <p:nvSpPr>
          <p:cNvPr id="3" name="Pladsholder til indhold 2">
            <a:extLst>
              <a:ext uri="{FF2B5EF4-FFF2-40B4-BE49-F238E27FC236}">
                <a16:creationId xmlns:a16="http://schemas.microsoft.com/office/drawing/2014/main" id="{78BE5226-5B56-1343-A3C2-097B3B792FD8}"/>
              </a:ext>
            </a:extLst>
          </p:cNvPr>
          <p:cNvSpPr>
            <a:spLocks noGrp="1"/>
          </p:cNvSpPr>
          <p:nvPr>
            <p:ph idx="1"/>
          </p:nvPr>
        </p:nvSpPr>
        <p:spPr>
          <a:xfrm>
            <a:off x="695400" y="1268760"/>
            <a:ext cx="10729192" cy="4992599"/>
          </a:xfrm>
        </p:spPr>
        <p:txBody>
          <a:bodyPr/>
          <a:lstStyle/>
          <a:p>
            <a:pPr marL="0" indent="0">
              <a:buNone/>
            </a:pPr>
            <a:r>
              <a:rPr lang="da-DK" b="1" dirty="0">
                <a:latin typeface="+mj-lt"/>
              </a:rPr>
              <a:t>Kortlægning og opfølgning</a:t>
            </a:r>
          </a:p>
          <a:p>
            <a:pPr marL="0" indent="0">
              <a:buNone/>
            </a:pPr>
            <a:endParaRPr lang="da-DK" sz="800" i="1" dirty="0">
              <a:latin typeface="+mj-lt"/>
            </a:endParaRPr>
          </a:p>
          <a:p>
            <a:pPr marL="0" indent="0">
              <a:buNone/>
            </a:pPr>
            <a:r>
              <a:rPr lang="da-DK" i="1" dirty="0">
                <a:latin typeface="+mj-lt"/>
              </a:rPr>
              <a:t>Drøft, hvordan I som procesansvarlige har understøttet kortlægningen af arbejdsmiljøet, prioriteringen af de væsentligste temaer og opfølgningen på de aftalte indsatser</a:t>
            </a:r>
            <a:r>
              <a:rPr lang="da-DK" dirty="0">
                <a:latin typeface="+mj-lt"/>
              </a:rPr>
              <a:t>.</a:t>
            </a:r>
          </a:p>
          <a:p>
            <a:pPr marL="0" indent="0">
              <a:buNone/>
            </a:pPr>
            <a:endParaRPr lang="da-DK" sz="1600" dirty="0">
              <a:latin typeface="+mj-lt"/>
            </a:endParaRPr>
          </a:p>
          <a:p>
            <a:pPr marL="0" indent="0">
              <a:buNone/>
            </a:pPr>
            <a:r>
              <a:rPr lang="da-DK" u="sng" dirty="0">
                <a:latin typeface="+mj-lt"/>
              </a:rPr>
              <a:t>Hjælpespørgsmål:</a:t>
            </a:r>
          </a:p>
          <a:p>
            <a:pPr lvl="0"/>
            <a:r>
              <a:rPr lang="da-DK" dirty="0">
                <a:latin typeface="+mj-lt"/>
              </a:rPr>
              <a:t>Har vi bidraget til at sikre et godt grundlag for at kortlægge arbejdsmiljøet, f.eks. Ved at inddrage resultater af spørgeskemaundersøgelsen i trivselsdialogen?</a:t>
            </a:r>
          </a:p>
          <a:p>
            <a:pPr lvl="0"/>
            <a:r>
              <a:rPr lang="da-DK" dirty="0">
                <a:latin typeface="+mj-lt"/>
              </a:rPr>
              <a:t>Har vi aktivt understøttet gode trivselsdialoger og en relevant prioritering af de vigtigste temaer og udfordringer?</a:t>
            </a:r>
          </a:p>
          <a:p>
            <a:pPr lvl="0"/>
            <a:r>
              <a:rPr lang="da-DK" dirty="0">
                <a:latin typeface="+mj-lt"/>
              </a:rPr>
              <a:t>Har vi sikret, at trivselsdialogerne resulterede i konkrete handleplaner med klare ansvar og tidsfrister?</a:t>
            </a:r>
          </a:p>
          <a:p>
            <a:pPr lvl="0"/>
            <a:r>
              <a:rPr lang="da-DK" dirty="0">
                <a:latin typeface="+mj-lt"/>
              </a:rPr>
              <a:t>Har vi fulgt tilstrækkeligt op på indsatserne og deres fremdrift og sikret at alle på arbejdspladsen løbende blev informeret om status?</a:t>
            </a:r>
          </a:p>
          <a:p>
            <a:endParaRPr lang="da-DK" dirty="0">
              <a:latin typeface="+mj-lt"/>
            </a:endParaRPr>
          </a:p>
        </p:txBody>
      </p:sp>
    </p:spTree>
    <p:extLst>
      <p:ext uri="{BB962C8B-B14F-4D97-AF65-F5344CB8AC3E}">
        <p14:creationId xmlns:p14="http://schemas.microsoft.com/office/powerpoint/2010/main" val="4054859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6EE8C2-0878-D2FF-F6CF-F2BCB6FE73A3}"/>
              </a:ext>
            </a:extLst>
          </p:cNvPr>
          <p:cNvSpPr>
            <a:spLocks noGrp="1"/>
          </p:cNvSpPr>
          <p:nvPr>
            <p:ph type="title"/>
          </p:nvPr>
        </p:nvSpPr>
        <p:spPr>
          <a:xfrm>
            <a:off x="619102" y="404664"/>
            <a:ext cx="10901916" cy="1295549"/>
          </a:xfrm>
        </p:spPr>
        <p:txBody>
          <a:bodyPr/>
          <a:lstStyle/>
          <a:p>
            <a:r>
              <a:rPr lang="da-DK" dirty="0">
                <a:solidFill>
                  <a:schemeClr val="accent3">
                    <a:lumMod val="50000"/>
                  </a:schemeClr>
                </a:solidFill>
              </a:rPr>
              <a:t>Hvad har vi lært, som kan bruges i vores fremtidige trivsels- og arbejdsmiljøarbejde?</a:t>
            </a:r>
          </a:p>
        </p:txBody>
      </p:sp>
      <p:sp>
        <p:nvSpPr>
          <p:cNvPr id="5" name="Pladsholder til indhold 4">
            <a:extLst>
              <a:ext uri="{FF2B5EF4-FFF2-40B4-BE49-F238E27FC236}">
                <a16:creationId xmlns:a16="http://schemas.microsoft.com/office/drawing/2014/main" id="{3D589592-491C-7B37-8E53-97A7990CA650}"/>
              </a:ext>
            </a:extLst>
          </p:cNvPr>
          <p:cNvSpPr>
            <a:spLocks noGrp="1"/>
          </p:cNvSpPr>
          <p:nvPr>
            <p:ph idx="1"/>
          </p:nvPr>
        </p:nvSpPr>
        <p:spPr>
          <a:xfrm>
            <a:off x="670985" y="1556792"/>
            <a:ext cx="10969631" cy="4536503"/>
          </a:xfrm>
        </p:spPr>
        <p:txBody>
          <a:bodyPr/>
          <a:lstStyle/>
          <a:p>
            <a:pPr marL="0" indent="0">
              <a:buNone/>
            </a:pPr>
            <a:r>
              <a:rPr lang="da-DK" sz="1950" dirty="0">
                <a:latin typeface="+mj-lt"/>
              </a:rPr>
              <a:t>Afslut med at samle op på de vigtigste erfaringer i forhold til rollen som procesansvarlige Hvad fungerede godt, og hvad vil vi gøre anderledes næste gang? Erfaringerne kan bruges til at styrke kommende trivselsmålinger og APV-forløb samt det løbende arbejde med trivsel og arbejdsmiljø.</a:t>
            </a:r>
          </a:p>
          <a:p>
            <a:pPr marL="0" indent="0">
              <a:buNone/>
            </a:pPr>
            <a:endParaRPr lang="da-DK" sz="1500" dirty="0">
              <a:latin typeface="+mj-lt"/>
            </a:endParaRPr>
          </a:p>
          <a:p>
            <a:pPr marL="285750" indent="-285750">
              <a:buFont typeface="Arial" panose="020B0604020202020204" pitchFamily="34" charset="0"/>
              <a:buChar char="•"/>
            </a:pPr>
            <a:r>
              <a:rPr lang="da-DK" sz="1950" dirty="0">
                <a:latin typeface="+mj-lt"/>
              </a:rPr>
              <a:t>Fik vi planlagt en hensigtsmæssig proces? Hvad kan vi gøre anderledes næste gang?</a:t>
            </a:r>
          </a:p>
          <a:p>
            <a:pPr marL="285750" indent="-285750">
              <a:buFont typeface="Arial" panose="020B0604020202020204" pitchFamily="34" charset="0"/>
              <a:buChar char="•"/>
            </a:pPr>
            <a:r>
              <a:rPr lang="da-DK" sz="1950" dirty="0">
                <a:latin typeface="+mj-lt"/>
              </a:rPr>
              <a:t>Gav dialogerne de input, vi havde brug for? Hvad kan vi gøre anderledes næste gang?</a:t>
            </a:r>
          </a:p>
          <a:p>
            <a:pPr marL="285750" indent="-285750">
              <a:buFont typeface="Arial" panose="020B0604020202020204" pitchFamily="34" charset="0"/>
              <a:buChar char="•"/>
            </a:pPr>
            <a:r>
              <a:rPr lang="da-DK" sz="1950" dirty="0">
                <a:latin typeface="+mj-lt"/>
              </a:rPr>
              <a:t>Lykkedes vi med at skabe engagement og involvering? Hvad kan vi gøre anderledes næste gang?</a:t>
            </a:r>
          </a:p>
          <a:p>
            <a:pPr marL="285750" indent="-285750">
              <a:buFont typeface="Arial" panose="020B0604020202020204" pitchFamily="34" charset="0"/>
              <a:buChar char="•"/>
            </a:pPr>
            <a:r>
              <a:rPr lang="da-DK" sz="1950" dirty="0">
                <a:latin typeface="+mj-lt"/>
              </a:rPr>
              <a:t>Fulgte vi tilstrækkeligt op på handleplaner og aftaler? Hvad kan vi gøre anderledes næste gang?</a:t>
            </a:r>
          </a:p>
          <a:p>
            <a:pPr marL="285750" indent="-285750">
              <a:buFont typeface="Arial" panose="020B0604020202020204" pitchFamily="34" charset="0"/>
              <a:buChar char="•"/>
            </a:pPr>
            <a:r>
              <a:rPr lang="da-DK" sz="1950" dirty="0">
                <a:latin typeface="+mj-lt"/>
              </a:rPr>
              <a:t>Var vores kommunikation tydelig og løbende? Hvordan kan vi forbedre vores kommunikation og styrke medarbejderinddragelsen næste gang?</a:t>
            </a:r>
          </a:p>
        </p:txBody>
      </p:sp>
    </p:spTree>
    <p:extLst>
      <p:ext uri="{BB962C8B-B14F-4D97-AF65-F5344CB8AC3E}">
        <p14:creationId xmlns:p14="http://schemas.microsoft.com/office/powerpoint/2010/main" val="1608764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97B15-64A6-F867-0B1E-1161E7510C7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7E28B0-0395-0B7C-C3C4-752EE9B7F97A}"/>
              </a:ext>
            </a:extLst>
          </p:cNvPr>
          <p:cNvSpPr>
            <a:spLocks noGrp="1"/>
          </p:cNvSpPr>
          <p:nvPr>
            <p:ph type="ctrTitle"/>
          </p:nvPr>
        </p:nvSpPr>
        <p:spPr>
          <a:xfrm>
            <a:off x="1422359" y="1619694"/>
            <a:ext cx="6050982" cy="2710859"/>
          </a:xfrm>
        </p:spPr>
        <p:txBody>
          <a:bodyPr/>
          <a:lstStyle/>
          <a:p>
            <a:r>
              <a:rPr lang="nb-NO" dirty="0"/>
              <a:t>Sammen om trivsel og godt </a:t>
            </a:r>
            <a:r>
              <a:rPr lang="nb-NO" dirty="0" err="1"/>
              <a:t>arbejdsmiljø</a:t>
            </a:r>
            <a:endParaRPr lang="nb-NO" dirty="0"/>
          </a:p>
        </p:txBody>
      </p:sp>
      <p:sp>
        <p:nvSpPr>
          <p:cNvPr id="3" name="Undertitel 2">
            <a:extLst>
              <a:ext uri="{FF2B5EF4-FFF2-40B4-BE49-F238E27FC236}">
                <a16:creationId xmlns:a16="http://schemas.microsoft.com/office/drawing/2014/main" id="{6F9263C0-C4BA-853E-FD42-EDD7F92C4050}"/>
              </a:ext>
            </a:extLst>
          </p:cNvPr>
          <p:cNvSpPr>
            <a:spLocks noGrp="1"/>
          </p:cNvSpPr>
          <p:nvPr>
            <p:ph type="subTitle" idx="1"/>
          </p:nvPr>
        </p:nvSpPr>
        <p:spPr>
          <a:xfrm>
            <a:off x="1322261" y="4628062"/>
            <a:ext cx="9730781" cy="731347"/>
          </a:xfrm>
        </p:spPr>
        <p:txBody>
          <a:bodyPr/>
          <a:lstStyle/>
          <a:p>
            <a:endParaRPr lang="nb-NO" sz="1800" dirty="0">
              <a:solidFill>
                <a:schemeClr val="accent5">
                  <a:lumMod val="10000"/>
                  <a:lumOff val="90000"/>
                </a:schemeClr>
              </a:solidFill>
              <a:latin typeface="+mj-lt"/>
              <a:cs typeface="Dreaming Outloud Pro" panose="03050502040302030504" pitchFamily="66" charset="0"/>
            </a:endParaRPr>
          </a:p>
        </p:txBody>
      </p:sp>
      <p:pic>
        <p:nvPicPr>
          <p:cNvPr id="5" name="Billede 4" descr="Et billede, der indeholder tegning, cirkel, Grafik, clipart&#10;&#10;AI-genereret indhold kan være ukorrekt.">
            <a:extLst>
              <a:ext uri="{FF2B5EF4-FFF2-40B4-BE49-F238E27FC236}">
                <a16:creationId xmlns:a16="http://schemas.microsoft.com/office/drawing/2014/main" id="{1329CCF2-74B7-D250-BC48-9A4E55E54DA2}"/>
              </a:ext>
            </a:extLst>
          </p:cNvPr>
          <p:cNvPicPr>
            <a:picLocks noChangeAspect="1"/>
          </p:cNvPicPr>
          <p:nvPr/>
        </p:nvPicPr>
        <p:blipFill>
          <a:blip r:embed="rId3" cstate="print">
            <a:extLst>
              <a:ext uri="{28A0092B-C50C-407E-A947-70E740481C1C}">
                <a14:useLocalDpi xmlns:a14="http://schemas.microsoft.com/office/drawing/2010/main" val="0"/>
              </a:ext>
            </a:extLst>
          </a:blip>
          <a:srcRect l="19562" t="7295" r="14464" b="8061"/>
          <a:stretch>
            <a:fillRect/>
          </a:stretch>
        </p:blipFill>
        <p:spPr>
          <a:xfrm>
            <a:off x="8572670" y="1340768"/>
            <a:ext cx="2480372" cy="2376260"/>
          </a:xfrm>
          <a:prstGeom prst="ellipse">
            <a:avLst/>
          </a:prstGeom>
          <a:ln w="127000" cap="rnd">
            <a:solidFill>
              <a:srgbClr val="EEF09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7" name="Lige forbindelse 6">
            <a:extLst>
              <a:ext uri="{FF2B5EF4-FFF2-40B4-BE49-F238E27FC236}">
                <a16:creationId xmlns:a16="http://schemas.microsoft.com/office/drawing/2014/main" id="{93D42954-7D7D-391B-47A2-007767962041}"/>
              </a:ext>
            </a:extLst>
          </p:cNvPr>
          <p:cNvCxnSpPr/>
          <p:nvPr/>
        </p:nvCxnSpPr>
        <p:spPr>
          <a:xfrm>
            <a:off x="9768408" y="332656"/>
            <a:ext cx="0" cy="720080"/>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 name="Lige forbindelse 7">
            <a:extLst>
              <a:ext uri="{FF2B5EF4-FFF2-40B4-BE49-F238E27FC236}">
                <a16:creationId xmlns:a16="http://schemas.microsoft.com/office/drawing/2014/main" id="{165E65C0-C997-9948-9444-B7D268486249}"/>
              </a:ext>
            </a:extLst>
          </p:cNvPr>
          <p:cNvCxnSpPr>
            <a:cxnSpLocks/>
          </p:cNvCxnSpPr>
          <p:nvPr/>
        </p:nvCxnSpPr>
        <p:spPr>
          <a:xfrm flipH="1">
            <a:off x="10848528" y="476672"/>
            <a:ext cx="864096" cy="1008112"/>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DA50DEC4-6982-6704-46BD-127060204D7D}"/>
              </a:ext>
            </a:extLst>
          </p:cNvPr>
          <p:cNvCxnSpPr>
            <a:cxnSpLocks/>
          </p:cNvCxnSpPr>
          <p:nvPr/>
        </p:nvCxnSpPr>
        <p:spPr>
          <a:xfrm>
            <a:off x="9843759" y="4014532"/>
            <a:ext cx="0" cy="1008112"/>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4" name="Lige forbindelse 13">
            <a:extLst>
              <a:ext uri="{FF2B5EF4-FFF2-40B4-BE49-F238E27FC236}">
                <a16:creationId xmlns:a16="http://schemas.microsoft.com/office/drawing/2014/main" id="{4F07A304-63BE-F699-B343-528FDE376C35}"/>
              </a:ext>
            </a:extLst>
          </p:cNvPr>
          <p:cNvCxnSpPr>
            <a:cxnSpLocks/>
          </p:cNvCxnSpPr>
          <p:nvPr/>
        </p:nvCxnSpPr>
        <p:spPr>
          <a:xfrm flipH="1">
            <a:off x="11388588" y="2420888"/>
            <a:ext cx="648072" cy="0"/>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807EA029-F20F-D51A-B771-7F4CD88A78FF}"/>
              </a:ext>
            </a:extLst>
          </p:cNvPr>
          <p:cNvCxnSpPr>
            <a:cxnSpLocks/>
          </p:cNvCxnSpPr>
          <p:nvPr/>
        </p:nvCxnSpPr>
        <p:spPr>
          <a:xfrm flipH="1">
            <a:off x="7716180" y="2468513"/>
            <a:ext cx="513554" cy="0"/>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1" name="Lige forbindelse 20">
            <a:extLst>
              <a:ext uri="{FF2B5EF4-FFF2-40B4-BE49-F238E27FC236}">
                <a16:creationId xmlns:a16="http://schemas.microsoft.com/office/drawing/2014/main" id="{3993308C-2BE6-0A91-B1CB-1C310E262C90}"/>
              </a:ext>
            </a:extLst>
          </p:cNvPr>
          <p:cNvCxnSpPr>
            <a:cxnSpLocks/>
          </p:cNvCxnSpPr>
          <p:nvPr/>
        </p:nvCxnSpPr>
        <p:spPr>
          <a:xfrm flipH="1" flipV="1">
            <a:off x="10913744" y="3539280"/>
            <a:ext cx="881469" cy="791278"/>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5" name="Lige forbindelse 24">
            <a:extLst>
              <a:ext uri="{FF2B5EF4-FFF2-40B4-BE49-F238E27FC236}">
                <a16:creationId xmlns:a16="http://schemas.microsoft.com/office/drawing/2014/main" id="{A00D38FB-A454-236B-9F66-FA6D8FFE5A3E}"/>
              </a:ext>
            </a:extLst>
          </p:cNvPr>
          <p:cNvCxnSpPr>
            <a:cxnSpLocks/>
          </p:cNvCxnSpPr>
          <p:nvPr/>
        </p:nvCxnSpPr>
        <p:spPr>
          <a:xfrm>
            <a:off x="8036271" y="797683"/>
            <a:ext cx="702428" cy="638336"/>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7" name="Lige forbindelse 26">
            <a:extLst>
              <a:ext uri="{FF2B5EF4-FFF2-40B4-BE49-F238E27FC236}">
                <a16:creationId xmlns:a16="http://schemas.microsoft.com/office/drawing/2014/main" id="{C11E67D4-3F4C-5416-B8D3-6AF71C47CFC2}"/>
              </a:ext>
            </a:extLst>
          </p:cNvPr>
          <p:cNvCxnSpPr>
            <a:cxnSpLocks/>
          </p:cNvCxnSpPr>
          <p:nvPr/>
        </p:nvCxnSpPr>
        <p:spPr>
          <a:xfrm flipH="1">
            <a:off x="8067013" y="3664080"/>
            <a:ext cx="648072" cy="576064"/>
          </a:xfrm>
          <a:prstGeom prst="line">
            <a:avLst/>
          </a:prstGeom>
          <a:ln w="155575" cap="rnd">
            <a:solidFill>
              <a:srgbClr val="EEF096"/>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6" name="Lige forbindelse 5">
            <a:extLst>
              <a:ext uri="{FF2B5EF4-FFF2-40B4-BE49-F238E27FC236}">
                <a16:creationId xmlns:a16="http://schemas.microsoft.com/office/drawing/2014/main" id="{0B375125-29B2-E474-35D3-264598E5F42D}"/>
              </a:ext>
            </a:extLst>
          </p:cNvPr>
          <p:cNvCxnSpPr/>
          <p:nvPr/>
        </p:nvCxnSpPr>
        <p:spPr>
          <a:xfrm>
            <a:off x="1422359" y="4437112"/>
            <a:ext cx="1101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9783895"/>
      </p:ext>
    </p:extLst>
  </p:cSld>
  <p:clrMapOvr>
    <a:masterClrMapping/>
  </p:clrMapOvr>
</p:sld>
</file>

<file path=ppt/theme/theme1.xml><?xml version="1.0" encoding="utf-8"?>
<a:theme xmlns:a="http://schemas.openxmlformats.org/drawingml/2006/main" name="Albertslund Kommune">
  <a:themeElements>
    <a:clrScheme name="Brugerdefineret 1">
      <a:dk1>
        <a:srgbClr val="7F7F7F"/>
      </a:dk1>
      <a:lt1>
        <a:srgbClr val="FFFFFF"/>
      </a:lt1>
      <a:dk2>
        <a:srgbClr val="000000"/>
      </a:dk2>
      <a:lt2>
        <a:srgbClr val="034EA2"/>
      </a:lt2>
      <a:accent1>
        <a:srgbClr val="034EA2"/>
      </a:accent1>
      <a:accent2>
        <a:srgbClr val="77B6FC"/>
      </a:accent2>
      <a:accent3>
        <a:srgbClr val="3391FB"/>
      </a:accent3>
      <a:accent4>
        <a:srgbClr val="023A79"/>
      </a:accent4>
      <a:accent5>
        <a:srgbClr val="012751"/>
      </a:accent5>
      <a:accent6>
        <a:srgbClr val="7F7F7F"/>
      </a:accent6>
      <a:hlink>
        <a:srgbClr val="034EA2"/>
      </a:hlink>
      <a:folHlink>
        <a:srgbClr val="77B6FC"/>
      </a:folHlink>
    </a:clrScheme>
    <a:fontScheme name="Albertslund">
      <a:majorFont>
        <a:latin typeface="Open Sans"/>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spPr>
      <a:bodyPr rtlCol="0" anchor="ctr"/>
      <a:lstStyle>
        <a:defPPr algn="ctr">
          <a:defRPr i="1"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i="1" dirty="0" err="1" smtClean="0">
            <a:latin typeface="+mn-lt"/>
          </a:defRPr>
        </a:defPPr>
      </a:lstStyle>
    </a:txDef>
  </a:objectDefaults>
  <a:extraClrSchemeLst/>
  <a:extLst>
    <a:ext uri="{05A4C25C-085E-4340-85A3-A5531E510DB2}">
      <thm15:themeFamily xmlns:thm15="http://schemas.microsoft.com/office/thememl/2012/main" name="Præsentation17" id="{27B0BAAF-1622-4291-991B-77198F4154F2}" vid="{414D9200-33C2-4458-A02C-D922CF26B71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5D919E4F7C814E9A2A775B37691C47" ma:contentTypeVersion="17" ma:contentTypeDescription="Create a new document." ma:contentTypeScope="" ma:versionID="f56e554064d35eaaad1b3da9529251d4">
  <xsd:schema xmlns:xsd="http://www.w3.org/2001/XMLSchema" xmlns:xs="http://www.w3.org/2001/XMLSchema" xmlns:p="http://schemas.microsoft.com/office/2006/metadata/properties" xmlns:ns2="770b024f-b4f3-4796-a33d-72d477fa7a2a" xmlns:ns3="f3da7c6e-3710-49f1-8612-6f7dcd4bc394" targetNamespace="http://schemas.microsoft.com/office/2006/metadata/properties" ma:root="true" ma:fieldsID="266dea8ab952437ce67cbf10ae9ae31b" ns2:_="" ns3:_="">
    <xsd:import namespace="770b024f-b4f3-4796-a33d-72d477fa7a2a"/>
    <xsd:import namespace="f3da7c6e-3710-49f1-8612-6f7dcd4bc39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Tidligere_Journaliseret_SBSYSJournalisering" minOccurs="0"/>
                <xsd:element ref="ns2:Seneste_Journalisering_SBSYSJournalisering" minOccurs="0"/>
                <xsd:element ref="ns2:KLIK_IKKE_JournaliseredeSager_SBSYSJournalisering" minOccurs="0"/>
                <xsd:element ref="ns2:KLIK_IKKE_JournaliseringsTidspunkter_SBSYSJournalisering"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0b024f-b4f3-4796-a33d-72d477fa7a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Tidligere_Journaliseret_SBSYSJournalisering" ma:index="12" nillable="true" ma:displayName="Tidligere_Journaliseret_SBSYSJournalisering" ma:description="" ma:hidden="true" ma:internalName="Tidligere_Journaliseret_SBSYSJournalisering" ma:readOnly="false">
      <xsd:simpleType>
        <xsd:restriction base="dms:Boolean"/>
      </xsd:simpleType>
    </xsd:element>
    <xsd:element name="Seneste_Journalisering_SBSYSJournalisering" ma:index="13" nillable="true" ma:displayName="Seneste_Journalisering_SBSYSJournalisering" ma:description="" ma:format="DateTime" ma:hidden="true" ma:internalName="Seneste_Journalisering_SBSYSJournalisering" ma:readOnly="false">
      <xsd:simpleType>
        <xsd:restriction base="dms:DateTime"/>
      </xsd:simpleType>
    </xsd:element>
    <xsd:element name="KLIK_IKKE_JournaliseredeSager_SBSYSJournalisering" ma:index="14" nillable="true" ma:displayName="KLIK_IKKE_JournaliseredeSager_SBSYSJournalisering" ma:description="" ma:hidden="true" ma:internalName="KLIK_IKKE_JournaliseredeSager_SBSYSJournalisering" ma:readOnly="false">
      <xsd:simpleType>
        <xsd:restriction base="dms:Note"/>
      </xsd:simpleType>
    </xsd:element>
    <xsd:element name="KLIK_IKKE_JournaliseringsTidspunkter_SBSYSJournalisering" ma:index="15" nillable="true" ma:displayName="KLIK_IKKE_JournaliseringsTidspunkter_SBSYSJournalisering" ma:description="" ma:hidden="true" ma:internalName="KLIK_IKKE_JournaliseringsTidspunkter_SBSYSJournalisering" ma:readOnly="fals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b0b1ba4-d4a1-4e05-9ed3-357bd95cdb5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3da7c6e-3710-49f1-8612-6f7dcd4bc39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97b579a-c366-4f00-8bf9-2ad99d85b549}" ma:internalName="TaxCatchAll" ma:showField="CatchAllData" ma:web="f3da7c6e-3710-49f1-8612-6f7dcd4bc3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70b024f-b4f3-4796-a33d-72d477fa7a2a">
      <Terms xmlns="http://schemas.microsoft.com/office/infopath/2007/PartnerControls"/>
    </lcf76f155ced4ddcb4097134ff3c332f>
    <Tidligere_Journaliseret_SBSYSJournalisering xmlns="770b024f-b4f3-4796-a33d-72d477fa7a2a" xsi:nil="true"/>
    <TaxCatchAll xmlns="f3da7c6e-3710-49f1-8612-6f7dcd4bc394" xsi:nil="true"/>
    <Seneste_Journalisering_SBSYSJournalisering xmlns="770b024f-b4f3-4796-a33d-72d477fa7a2a" xsi:nil="true"/>
    <KLIK_IKKE_JournaliseredeSager_SBSYSJournalisering xmlns="770b024f-b4f3-4796-a33d-72d477fa7a2a" xsi:nil="true"/>
    <KLIK_IKKE_JournaliseringsTidspunkter_SBSYSJournalisering xmlns="770b024f-b4f3-4796-a33d-72d477fa7a2a" xsi:nil="true"/>
  </documentManagement>
</p:properties>
</file>

<file path=customXml/itemProps1.xml><?xml version="1.0" encoding="utf-8"?>
<ds:datastoreItem xmlns:ds="http://schemas.openxmlformats.org/officeDocument/2006/customXml" ds:itemID="{6ABA5042-8D56-4320-995B-58B4EF07FA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0b024f-b4f3-4796-a33d-72d477fa7a2a"/>
    <ds:schemaRef ds:uri="f3da7c6e-3710-49f1-8612-6f7dcd4bc3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57EF40-9014-40B2-92C4-5E6F1819A724}">
  <ds:schemaRefs>
    <ds:schemaRef ds:uri="http://schemas.microsoft.com/sharepoint/v3/contenttype/forms"/>
  </ds:schemaRefs>
</ds:datastoreItem>
</file>

<file path=customXml/itemProps3.xml><?xml version="1.0" encoding="utf-8"?>
<ds:datastoreItem xmlns:ds="http://schemas.openxmlformats.org/officeDocument/2006/customXml" ds:itemID="{B462C8F2-18CC-4C90-ADCB-6C46FF1139C8}">
  <ds:schemaRefs>
    <ds:schemaRef ds:uri="http://schemas.microsoft.com/office/2006/documentManagement/types"/>
    <ds:schemaRef ds:uri="f3da7c6e-3710-49f1-8612-6f7dcd4bc394"/>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770b024f-b4f3-4796-a33d-72d477fa7a2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01_blaa_19_6</Template>
  <TotalTime>1010</TotalTime>
  <Words>1819</Words>
  <Application>Microsoft Office PowerPoint</Application>
  <PresentationFormat>Widescreen</PresentationFormat>
  <Paragraphs>143</Paragraphs>
  <Slides>20</Slides>
  <Notes>6</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20</vt:i4>
      </vt:variant>
    </vt:vector>
  </HeadingPairs>
  <TitlesOfParts>
    <vt:vector size="26" baseType="lpstr">
      <vt:lpstr>Arial Unicode MS</vt:lpstr>
      <vt:lpstr>Georgia</vt:lpstr>
      <vt:lpstr>Symbol</vt:lpstr>
      <vt:lpstr>Arial</vt:lpstr>
      <vt:lpstr>Open Sans</vt:lpstr>
      <vt:lpstr>Albertslund Kommune</vt:lpstr>
      <vt:lpstr>Evalueringsguide   til evaluering af den lokale indsats ifm. Trivselsmåling og APV 2026</vt:lpstr>
      <vt:lpstr>Det er vigtigt, at evaluere fordi…</vt:lpstr>
      <vt:lpstr>Forberedelse: Indhent fra medarbejderne til evalueringen</vt:lpstr>
      <vt:lpstr>Slidedecket er til hjælp og inspiration</vt:lpstr>
      <vt:lpstr>Evaluering af den lokale indsats ifm. Trivsels-måling og APV 2026</vt:lpstr>
      <vt:lpstr>Formålet med Trivselsmåling og APV 2026 er:</vt:lpstr>
      <vt:lpstr>ArbejdspladsMEDs opgaver </vt:lpstr>
      <vt:lpstr>Trio/arbejdsmiljøgruppens opgaver</vt:lpstr>
      <vt:lpstr>Formålet med evalueringen er, at vi…</vt:lpstr>
      <vt:lpstr>Evalueringen er opdelt i to hovedtemaer</vt:lpstr>
      <vt:lpstr>1. Indsatser og deres effekter (1)</vt:lpstr>
      <vt:lpstr>1. Indsatser og deres effekter (2)</vt:lpstr>
      <vt:lpstr>1. Indsatser og deres effekter (3)</vt:lpstr>
      <vt:lpstr>1. Indsatser og deres effekter (4)</vt:lpstr>
      <vt:lpstr>Hvad har vi lært, som kan bruges i vores fremtidige trivsels- og arbejdsmiljøarbejde?</vt:lpstr>
      <vt:lpstr>2. Vores rolle som procesansvarlige (1)</vt:lpstr>
      <vt:lpstr>2. Vores rolle som procesansvarlige (2)</vt:lpstr>
      <vt:lpstr>2. Vores rolle som procesansvarlige (3)</vt:lpstr>
      <vt:lpstr>Hvad har vi lært, som kan bruges i vores fremtidige trivsels- og arbejdsmiljøarbejde?</vt:lpstr>
      <vt:lpstr>Sammen om trivsel og godt arbejdsmiljø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Jette Fuglsang Vangsgaard</dc:creator>
  <cp:lastModifiedBy>Jette Fuglsang Vangsgaard</cp:lastModifiedBy>
  <cp:revision>2</cp:revision>
  <cp:lastPrinted>2026-09-17T13:48:03Z</cp:lastPrinted>
  <dcterms:created xsi:type="dcterms:W3CDTF">2026-09-16T13:58:37Z</dcterms:created>
  <dcterms:modified xsi:type="dcterms:W3CDTF">2026-09-21T09:11:28Z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ContentTypeId">
    <vt:lpwstr>0x010100655D919E4F7C814E9A2A775B37691C47</vt:lpwstr>
  </property>
  <property fmtid="{D5CDD505-2E9C-101B-9397-08002B2CF9AE}" pid="4" name="MediaServiceImageTags">
    <vt:lpwstr/>
  </property>
</Properties>
</file>