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4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notesSlides/notesSlide5.xml" ContentType="application/vnd.openxmlformats-officedocument.presentationml.notesSlide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notesSlides/notesSlide6.xml" ContentType="application/vnd.openxmlformats-officedocument.presentationml.notesSlide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notesSlides/notesSlide7.xml" ContentType="application/vnd.openxmlformats-officedocument.presentationml.notesSlide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notesSlides/notesSlide8.xml" ContentType="application/vnd.openxmlformats-officedocument.presentationml.notesSlide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notesSlides/notesSlide9.xml" ContentType="application/vnd.openxmlformats-officedocument.presentationml.notesSlide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notesSlides/notesSlide10.xml" ContentType="application/vnd.openxmlformats-officedocument.presentationml.notesSlide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notesSlides/notesSlide11.xml" ContentType="application/vnd.openxmlformats-officedocument.presentationml.notesSlide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notesSlides/notesSlide12.xml" ContentType="application/vnd.openxmlformats-officedocument.presentationml.notesSlide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notesSlides/notesSlide13.xml" ContentType="application/vnd.openxmlformats-officedocument.presentationml.notesSlide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notesSlides/notesSlide14.xml" ContentType="application/vnd.openxmlformats-officedocument.presentationml.notesSlide+xml"/>
  <Override PartName="/ppt/ink/ink71.xml" ContentType="application/inkml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34"/>
  </p:notesMasterIdLst>
  <p:sldIdLst>
    <p:sldId id="272" r:id="rId2"/>
    <p:sldId id="665" r:id="rId3"/>
    <p:sldId id="666" r:id="rId4"/>
    <p:sldId id="678" r:id="rId5"/>
    <p:sldId id="679" r:id="rId6"/>
    <p:sldId id="680" r:id="rId7"/>
    <p:sldId id="681" r:id="rId8"/>
    <p:sldId id="682" r:id="rId9"/>
    <p:sldId id="683" r:id="rId10"/>
    <p:sldId id="684" r:id="rId11"/>
    <p:sldId id="685" r:id="rId12"/>
    <p:sldId id="686" r:id="rId13"/>
    <p:sldId id="687" r:id="rId14"/>
    <p:sldId id="688" r:id="rId15"/>
    <p:sldId id="693" r:id="rId16"/>
    <p:sldId id="689" r:id="rId17"/>
    <p:sldId id="690" r:id="rId18"/>
    <p:sldId id="691" r:id="rId19"/>
    <p:sldId id="692" r:id="rId20"/>
    <p:sldId id="694" r:id="rId21"/>
    <p:sldId id="695" r:id="rId22"/>
    <p:sldId id="696" r:id="rId23"/>
    <p:sldId id="697" r:id="rId24"/>
    <p:sldId id="698" r:id="rId25"/>
    <p:sldId id="699" r:id="rId26"/>
    <p:sldId id="700" r:id="rId27"/>
    <p:sldId id="701" r:id="rId28"/>
    <p:sldId id="702" r:id="rId29"/>
    <p:sldId id="703" r:id="rId30"/>
    <p:sldId id="704" r:id="rId31"/>
    <p:sldId id="705" r:id="rId32"/>
    <p:sldId id="706" r:id="rId3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9B3B312-3B45-1891-CB5B-272A82845CE3}" name="cjb@im.dk" initials="cj" userId="S::urn:spo:guest#cjb@im.dk::" providerId="AD"/>
  <p188:author id="{4DF10574-412B-38E3-A25F-D75CDDE8E5BB}" name="Lise Merrild Kristensen" initials="LK" userId="S::lmha@odense.dk::258057d5-6154-4807-b537-02b8db1bb4c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702250-E2DD-46EE-984B-59CC1EA90A3B}" v="27" dt="2025-05-15T14:03:40.4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1377" autoAdjust="0"/>
  </p:normalViewPr>
  <p:slideViewPr>
    <p:cSldViewPr snapToGrid="0">
      <p:cViewPr varScale="1">
        <p:scale>
          <a:sx n="90" d="100"/>
          <a:sy n="90" d="100"/>
        </p:scale>
        <p:origin x="13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e Merrild Kristensen" userId="258057d5-6154-4807-b537-02b8db1bb4cf" providerId="ADAL" clId="{49702250-E2DD-46EE-984B-59CC1EA90A3B}"/>
    <pc:docChg chg="modSld">
      <pc:chgData name="Lise Merrild Kristensen" userId="258057d5-6154-4807-b537-02b8db1bb4cf" providerId="ADAL" clId="{49702250-E2DD-46EE-984B-59CC1EA90A3B}" dt="2025-05-15T14:03:40.466" v="26" actId="20577"/>
      <pc:docMkLst>
        <pc:docMk/>
      </pc:docMkLst>
      <pc:sldChg chg="modSp">
        <pc:chgData name="Lise Merrild Kristensen" userId="258057d5-6154-4807-b537-02b8db1bb4cf" providerId="ADAL" clId="{49702250-E2DD-46EE-984B-59CC1EA90A3B}" dt="2025-05-15T14:03:40.466" v="26" actId="20577"/>
        <pc:sldMkLst>
          <pc:docMk/>
          <pc:sldMk cId="2082194011" sldId="700"/>
        </pc:sldMkLst>
        <pc:spChg chg="mod">
          <ac:chgData name="Lise Merrild Kristensen" userId="258057d5-6154-4807-b537-02b8db1bb4cf" providerId="ADAL" clId="{49702250-E2DD-46EE-984B-59CC1EA90A3B}" dt="2025-05-15T14:03:40.466" v="26" actId="20577"/>
          <ac:spMkLst>
            <pc:docMk/>
            <pc:sldMk cId="2082194011" sldId="700"/>
            <ac:spMk id="18" creationId="{5E405B37-046D-9EAF-B49D-E1EBD389CA0D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18:03.37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494 261 24575,'0'-17'0,"1"13"0,0-1 0,-1 1 0,0-1 0,0 1 0,0-1 0,0 1 0,-1-1 0,0 1 0,0 0 0,0-1 0,-1 1 0,1 0 0,-1 0 0,-3-6 0,5 10 0,-1 0 0,0 0 0,0-1 0,1 1 0,-1 0 0,0 0 0,0 0 0,0 0 0,1 0 0,-1 0 0,0 0 0,0 0 0,0 0 0,1 1 0,-1-1 0,0 0 0,0 0 0,1 1 0,-1-1 0,0 1 0,1-1 0,-1 0 0,0 1 0,1-1 0,-1 1 0,0-1 0,1 1 0,-1 0 0,0 1 0,-20 21 0,18-20 0,-33 42 0,25-30 0,0 0 0,-2-1 0,-20 19 0,27-26 0,0-1 0,1 1 0,0-1 0,0 1 0,1 1 0,0-1 0,0 1 0,1-1 0,0 1 0,-3 11 0,-7 15 0,9-78 0,19-37 0,-10 64 0,-2-1 0,0 0 0,0 0 0,-2 0 0,0 0 0,-2-19 0,1 37 0,0 0 0,0-1 0,0 1 0,0 0 0,0 0 0,0-1 0,0 1 0,0 0 0,0-1 0,0 1 0,0 0 0,0 0 0,0-1 0,0 1 0,0 0 0,-1 0 0,1-1 0,0 1 0,0 0 0,0 0 0,0-1 0,0 1 0,-1 0 0,1 0 0,0 0 0,0-1 0,0 1 0,-1 0 0,1 0 0,0 0 0,0 0 0,-1-1 0,1 1 0,0 0 0,0 0 0,-1 0 0,1 0 0,0 0 0,0 0 0,-1 0 0,1 0 0,0 0 0,0 0 0,-1 0 0,1 0 0,0 0 0,-1 0 0,1 0 0,0 0 0,-1 0 0,-13 15 0,-13 28 0,26-41 0,-13 25 0,1 0 0,2 2 0,-14 47 0,41-158 0,-5 13 0,-27 194 0,13-106 0,-1 0 0,-2 0 0,0 0 0,-10 21 0,4-92 0,3 5 0,-4-68 0,14 221 0,-1-56 0,0-43 0,0-18 0,1-58 0,-3-82 0,2 149 0,0-1 0,0 1 0,0 0 0,-1 0 0,1 0 0,-1-1 0,1 1 0,-1 0 0,0 0 0,0 0 0,0 0 0,0 0 0,0 0 0,0 0 0,0 1 0,-1-1 0,1 0 0,-1 1 0,-2-3 0,3 4 0,0-1 0,-1 1 0,1-1 0,-1 1 0,1-1 0,-1 1 0,1 0 0,-1 0 0,1 0 0,-1 0 0,1 0 0,-1 0 0,1 0 0,-1 0 0,1 1 0,-1-1 0,1 1 0,-1-1 0,1 1 0,0 0 0,-2 0 0,-2 2 0,1 0 0,-1 0 0,1 0 0,0 0 0,0 1 0,1 0 0,-1 0 0,1 0 0,-1 0 0,1 0 0,1 1 0,-1-1 0,1 1 0,-1 0 0,-1 5 0,1 6 0,-1 0 0,2 1 0,0-1 0,1 1 0,0-1 0,2 1 0,0 0 0,1-1 0,7 32 0,-9-47 0,1 1 0,-1-1 0,1 1 0,-1-1 0,1 1 0,-1-1 0,1 0 0,0 1 0,0-1 0,0 0 0,-1 0 0,1 0 0,1 0 0,-1 0 0,0 0 0,0 0 0,0 0 0,0 0 0,1 0 0,-1 0 0,0-1 0,1 1 0,-1 0 0,0-1 0,1 1 0,-1-1 0,1 0 0,-1 0 0,1 1 0,-1-1 0,1 0 0,-1 0 0,1 0 0,-1 0 0,1-1 0,2 0 0,-2 0 0,1 0 0,-1-1 0,0 1 0,1-1 0,-1 0 0,0 0 0,0 1 0,-1-1 0,1-1 0,0 1 0,-1 0 0,1 0 0,-1-1 0,0 1 0,1 0 0,-1-1 0,0 0 0,-1 1 0,2-6 0,3-54 0,-5 51 0,-1 43 0,0-15 0,1 0 0,1 0 0,1 0 0,0 1 0,1-2 0,1 1 0,0 0 0,2-1 0,0 0 0,0 0 0,12 18 0,-18-33 0,0 0 0,1 0 0,-1 0 0,1 0 0,0 0 0,-1 0 0,1-1 0,-1 1 0,1 0 0,0 0 0,0-1 0,-1 1 0,1-1 0,0 1 0,0 0 0,0-1 0,0 0 0,0 1 0,0-1 0,0 0 0,0 1 0,0-1 0,2 0 0,-3 0 0,1-1 0,0 1 0,-1-1 0,1 1 0,0-1 0,-1 1 0,1-1 0,0 0 0,-1 0 0,1 1 0,-1-1 0,0 0 0,1 0 0,-1 1 0,1-1 0,-1 0 0,0 0 0,0 0 0,0 0 0,1-1 0,0-5 0,0 1 0,-1-1 0,1 1 0,-1-1 0,-1 1 0,0-9 0,-2 1 0,0-2 0,-1-1 0,0 2 0,-1-1 0,0 0 0,-1 1 0,-1 0 0,-11-18 0,17 32 0,1 0 0,-1 0 0,0 0 0,0 0 0,1 0 0,-1 0 0,0 0 0,0 0 0,0 0 0,0 0 0,0 0 0,0 1 0,0-1 0,-1 0 0,1 1 0,0-1 0,0 1 0,-1-1 0,1 1 0,0 0 0,0-1 0,-1 1 0,1 0 0,0 0 0,-2 0 0,1 1 0,1-1 0,0 1 0,-1 0 0,1 0 0,0 0 0,0 0 0,0 0 0,0 0 0,0 1 0,0-1 0,0 0 0,0 0 0,1 1 0,-1-1 0,0 0 0,1 1 0,-1-1 0,0 2 0,-1 6 0,-1 1 0,1-1 0,1 1 0,0-1 0,0 18 0,2-15 0,1 1 0,0-1 0,6 18 0,-6-25 0,-1 0 0,1 0 0,0-1 0,0 1 0,1-1 0,-1 1 0,1-1 0,0 0 0,0 0 0,7 7 0,-9-11 0,-1 0 0,0 1 0,0-1 0,0 0 0,0 0 0,1 0 0,-1 0 0,0 0 0,0 0 0,0 0 0,1 0 0,-1 0 0,0 0 0,0 0 0,1 0 0,-1 0 0,0 0 0,0 0 0,0 0 0,1 0 0,-1 0 0,0 0 0,0 0 0,0 0 0,0 0 0,1-1 0,-1 1 0,0 0 0,0 0 0,0 0 0,0 0 0,1 0 0,-1 0 0,0-1 0,0 1 0,0 0 0,0 0 0,0 0 0,0 0 0,1-1 0,-1 1 0,0 0 0,0 0 0,0 0 0,0-1 0,4-15 0,-1-17 0,-7-12 0,4 43 0,0 0 0,-1 1 0,1-1 0,-1 1 0,1-1 0,-1 0 0,1 1 0,-1-1 0,0 1 0,0 0 0,0-1 0,0 1 0,0 0 0,0-1 0,0 1 0,0 0 0,0 0 0,-1 0 0,1 0 0,-1 0 0,1 0 0,0 0 0,-1 0 0,-2 0 0,3 1 0,1 0 0,-1 0 0,0-1 0,1 1 0,-1 0 0,0 1 0,0-1 0,1 0 0,-1 0 0,0 0 0,1 0 0,-1 1 0,0-1 0,1 0 0,-1 0 0,0 1 0,1-1 0,-1 1 0,1-1 0,-1 0 0,1 1 0,-1-1 0,1 1 0,-1 0 0,1-1 0,-1 1 0,0 0 0,-7 26 0,8 25 0,8-18 0,-6-29 0,0 1 0,0 0 0,0-1 0,-1 1 0,0 0 0,0 0 0,-1 0 0,0 0 0,0-1 0,0 1 0,0 0 0,-1 0 0,0 0 0,-1 0 0,1-1 0,-4 8 0,6-13 0,-1 0 0,0 0 0,0 0 0,0 0 0,1 0 0,-1-1 0,0 1 0,0 0 0,0 0 0,0 0 0,1 0 0,-1 0 0,0 0 0,0 0 0,0 0 0,1 0 0,-1 0 0,0 1 0,0-1 0,0 0 0,1 0 0,-1 0 0,0 0 0,0 0 0,0 0 0,0 0 0,0 0 0,1 0 0,-1 1 0,0-1 0,0 0 0,0 0 0,0 0 0,0 0 0,0 0 0,1 1 0,-1-1 0,0 0 0,0 0 0,0 0 0,0 1 0,0-1 0,0 0 0,0 0 0,0 0 0,0 0 0,0 1 0,0-1 0,0 0 0,0 0 0,0 0 0,0 1 0,0-1 0,0 0 0,0 0 0,0 0 0,0 0 0,0 1 0,0-1 0,-1 0 0,1 0 0,0 0 0,0 1 0,29-13 0,36-23 0,-53 29 0,1 1 0,-1 0 0,1 0 0,1 2 0,-1-1 0,0 2 0,1 0 0,22-1 0,7 3 0,61 6 0,-102-6 0,0 0 0,-1 0 0,1 0 0,-1 0 0,1 0 0,-1 0 0,1 1 0,-1-1 0,1 1 0,-1-1 0,1 1 0,-1-1 0,0 1 0,1 0 0,-1-1 0,0 1 0,1 0 0,-1 0 0,2 2 0,-3-1 0,0 0 0,0 0 0,0 0 0,0 0 0,0-1 0,-1 1 0,1 0 0,-1 0 0,1 0 0,-1 0 0,0 0 0,1-1 0,-3 3 0,2-1 0,1-2 0,-1 0 0,1 0 0,0 0 0,-1 0 0,1 0 0,0 0 0,0 0 0,0 0 0,0 0 0,0 0 0,0 0 0,0 0 0,0 0 0,0 0 0,0 0 0,0 0 0,1 0 0,-1 0 0,0 0 0,1 0 0,-1 0 0,1 0 0,-1 0 0,1 0 0,1 1 0,0 0 0,0 0 0,0-1 0,0 0 0,0 1 0,0-1 0,0 0 0,1 0 0,-1 0 0,0 0 0,1-1 0,2 1 0,9 1 0,0 0 0,1-1 0,16-1 0,-23 0 0,-4 0 0,1 0 0,-1 0 0,0 0 0,1-1 0,-1 1 0,1-1 0,-1 0 0,0-1 0,0 1 0,1-1 0,-1 1 0,7-5 0,-10 4 0,1 0 0,-1 0 0,1 0 0,-1 0 0,0 0 0,1 0 0,-1 0 0,0 0 0,0 0 0,-1 0 0,1-1 0,0 1 0,-1 0 0,1-1 0,-1 1 0,0-1 0,0 1 0,0 0 0,0-1 0,0 1 0,-1 0 0,1-1 0,-1 1 0,1 0 0,-2-4 0,-16-53 0,-2 1 0,-3 1 0,-2 1 0,-45-72 0,49 96 0,14 22 0,0-1 0,1 1 0,-7-18 0,12 26 0,1 0 0,-1 1 0,1-1 0,-1 0 0,1 1 0,-1-1 0,0 1 0,0-1 0,0 1 0,0-1 0,0 1 0,0 0 0,0 0 0,-1-1 0,1 1 0,0 0 0,-1 0 0,1 0 0,0 0 0,-1 0 0,0 1 0,1-1 0,-1 0 0,1 1 0,-1-1 0,-2 0 0,3 2 0,-1 0 0,1-1 0,-1 1 0,1 0 0,0 0 0,-1 0 0,1 0 0,0 0 0,-1 0 0,1 0 0,0 0 0,0 0 0,0 0 0,0 1 0,0-1 0,0 1 0,1-1 0,-1 0 0,0 1 0,1-1 0,-1 1 0,1 0 0,-1-1 0,1 1 0,0-1 0,0 1 0,0 3 0,-6 45 0,3 0 0,6 88 0,1-30 0,-4-3 0,0-105 0,0 0 0,0 0 0,0 0 0,0 0 0,0 0 0,0 0 0,0 0 0,0 0 0,0 0 0,0 0 0,0 0 0,1 0 0,-1 0 0,0 0 0,0 0 0,0 0 0,0 0 0,0 0 0,0 0 0,0 0 0,0 0 0,0 0 0,0 0 0,1 0 0,-1 0 0,0 0 0,0 0 0,0 0 0,0 0 0,0 0 0,0 0 0,0 0 0,0 0 0,0 0 0,0 0 0,0 0 0,0 0 0,0 1 0,1-1 0,-1 0 0,0 0 0,0 0 0,0 0 0,0 0 0,0 0 0,0 0 0,0 0 0,0 0 0,0 0 0,0 0 0,0 1 0,7-15 0,6-19 0,-10 21 0,-2 6 0,0 0 0,1-1 0,0 1 0,0 0 0,0 0 0,1 0 0,-1 1 0,2-1 0,-1 1 0,0-1 0,9-8 0,-11 13 0,-1 1 0,1 0 0,-1 0 0,1 0 0,-1-1 0,1 1 0,-1 0 0,1 0 0,-1 0 0,1 0 0,-1 0 0,1 0 0,-1 0 0,1 0 0,-1 0 0,1 0 0,-1 0 0,1 0 0,-1 0 0,1 1 0,-1-1 0,1 0 0,-1 0 0,1 1 0,-1-1 0,1 0 0,-1 0 0,0 1 0,1-1 0,-1 0 0,1 1 0,-1-1 0,0 1 0,1-1 0,-1 0 0,0 1 0,0-1 0,1 1 0,-1-1 0,0 1 0,0-1 0,0 1 0,0-1 0,0 1 0,1-1 0,-1 1 0,0-1 0,0 1 0,0-1 0,0 1 0,0 0 0,-1-1 0,1 1 0,0 31 0,-1-29 0,0 0 0,-1-1 0,1 1 0,-1-1 0,1 1 0,-1-1 0,0 0 0,0 0 0,0 0 0,0 0 0,0 0 0,-1 0 0,1-1 0,0 1 0,-1-1 0,1 1 0,-1-1 0,0 0 0,1 0 0,-1 0 0,0 0 0,0-1 0,0 1 0,1-1 0,-1 1 0,0-1 0,0 0 0,0 0 0,0-1 0,0 1 0,0-1 0,1 1 0,-5-2 0,-7-2 0,0 1 0,0-2 0,1 0 0,-1-1 0,-15-9 0,9 3 0,0-1 0,0-1 0,2-1 0,0-1 0,0 0 0,-25-33 0,36 42 0,1-1 0,0 0 0,1 0 0,0 0 0,0-1 0,1 0 0,0 0 0,0 0 0,1 0 0,1-1 0,-1 1 0,1-1 0,1 1 0,0-1 0,0 0 0,1 0 0,0 0 0,4-18 0,-4 26 0,0 0 0,0 0 0,1 0 0,-1 0 0,1 0 0,-1 0 0,1 0 0,0 0 0,0 0 0,0 0 0,0 0 0,0 1 0,0-1 0,1 1 0,-1-1 0,1 1 0,-1-1 0,1 1 0,-1-1 0,1 1 0,0 0 0,-1 0 0,1 0 0,0 0 0,0 0 0,0 1 0,3-2 0,-2 2 0,0 1 0,-1 0 0,1-1 0,-1 1 0,1 0 0,0 0 0,-1 0 0,0 1 0,1-1 0,-1 1 0,0-1 0,0 1 0,0 0 0,0 0 0,0 0 0,0 0 0,0 0 0,-1 0 0,1 0 0,1 4 0,11 17 0,-1 0 0,13 36 0,17 32 0,-43-90 0,1-1 0,-1 1 0,0-1 0,0 1 0,1-1 0,-1 1 0,0-1 0,1 1 0,-1-1 0,0 1 0,1-1 0,-1 1 0,1-1 0,-1 1 0,0-1 0,1 0 0,-1 1 0,1-1 0,0 0 0,-1 1 0,1-1 0,-1 0 0,1 0 0,-1 0 0,1 1 0,0-1 0,4-13 0,-7-26 0,-5 13 0,-1-1 0,-2 2 0,-15-32 0,6 15 0,13 31 0,0 1 0,-1 0 0,0 0 0,-1 0 0,0 1 0,0 0 0,-15-12 0,-4-5 0,26 25 0,-1 0 0,1 0 0,0 0 0,0 1 0,1-1 0,-1 0 0,0 0 0,0 0 0,0-1 0,1 1 0,-1 0 0,0 0 0,1 0 0,-1 0 0,1-1 0,-1 1 0,1 0 0,0-1 0,0 1 0,-1 0 0,1 0 0,0-1 0,0 1 0,0 0 0,1-1 0,-1 1 0,0 0 0,1-2 0,0 1 0,0 1 0,1-1 0,-1 1 0,1 0 0,0-1 0,-1 1 0,1 0 0,0 0 0,0 0 0,0 0 0,0 0 0,0 1 0,0-1 0,0 1 0,3-1 0,13-2 0,0 1 0,36 0 0,-52 2 0,22 0 0,7 0 0,0 1 0,54 9 0,-74-8 0,0 1 0,-1 1 0,0-1 0,0 2 0,0-1 0,0 1 0,-1 1 0,0 0 0,0 0 0,0 1 0,12 12 0,-19-17 0,0 0 0,0 0 0,-1 0 0,1 0 0,0-1 0,0 1 0,1-1 0,-1 1 0,0-1 0,0 0 0,1 0 0,-1 0 0,1 0 0,-1-1 0,1 1 0,-1 0 0,3-1 0,-3 0 0,0-1 0,0 1 0,0-1 0,0 0 0,-1 1 0,1-1 0,0 0 0,-1 0 0,1 0 0,-1-1 0,1 1 0,-1 0 0,1 0 0,-1-1 0,0 1 0,0-1 0,0 1 0,1-1 0,-2 0 0,1 1 0,2-4 0,-1 69 0,-2-62-24,0 9 49,0 1-1,-1-1 1,-1 0-1,0 0 1,-5 17-1,7-26-66,-1 0-1,0 1 1,0-1-1,0 0 1,0 0-1,-1-1 0,1 1 1,0 0-1,-1 0 1,1-1-1,-1 1 1,0 0-1,0-1 1,1 0-1,-1 1 1,0-1-1,0 0 1,0 0-1,0 0 1,0 0-1,-1 0 1,1-1-1,0 1 1,0-1-1,-1 1 1,1-1-1,0 0 1,0 0-1,-1 0 1,1 0-1,0 0 1,-1-1-1,1 1 0,-3-2 1,-12-3-6784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17:41.85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24575,'0'0'-8191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27:46.48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6286 409 24506,'-3'17'0,"-4"-1"0,-5 0 0,-5-1 0,-5 1 0,-4 0 0,-5 0 0,-5-1 0,-4 0 0,-5 0 0,-5 0 0,-4-1 0,-4 1 0,-4-2 0,-5 1 0,-3-1 0,-5 0 0,-3-1 0,-4 0 0,-4 0 0,-3-1 0,-3 0 0,-3-1 0,-4 0 0,-2-1 0,-3 0 0,-2-1 0,-3-1 0,-2 0 0,-2 0 0,-2-1 0,-2-1 0,-1 0 0,-1-1 0,-2-1 0,0 0 0,-2-1 0,0 0 0,0-1 0,0-1 0,-1 0 0,1-1 0,0-1 0,1 0 0,1-1 0,0 0 0,2-1 0,1-1 0,1 0 0,2-1 0,2-1 0,2 0 0,2 0 0,3-1 0,2-1 0,3 0 0,2-1 0,4 0 0,2-1 0,5 0 0,2-1 0,4 0 0,4 0 0,3-1 0,5 0 0,3-1 0,5 1 0,4-2 0,4 1 0,4-1 0,5 0 0,5 0 0,4 0 0,5-1 0,4 0 0,6 0 0,4 1 0,5-1 0,4 0 0,6-1 0,4 1 0,6 0 0,4 0 0,5 0 0,4 1 0,6-1 0,4 0 0,5 1 0,4 0 0,5 0 0,5 0 0,4 1 0,4-1 0,4 2 0,5-1 0,3 1 0,5 0 0,3 1 0,4 0 0,4 0 0,2 1 0,5 0 0,2 1 0,4 0 0,2 1 0,3 0 0,2 1 0,3 1 0,2 0 0,2 0 0,2 1 0,2 1 0,1 0 0,1 1 0,2 1 0,0 0 0,1 1 0,1 0 0,1 1 0,-1 1 0,0 0 0,0 1 0,0 1 0,0 0 0,-2 1 0,0 0 0,-2 1 0,-1 1 0,-1 0 0,-2 1 0,-2 1 0,-2 0 0,-2 0 0,-3 1 0,-2 1 0,-3 0 0,-2 1 0,-4 0 0,-3 1 0,-3 0 0,-3 1 0,-4 0 0,-4 0 0,-3 1 0,-5 0 0,-3 1 0,-5-1 0,-4 2 0,-4-1 0,-4 1 0,-5 0 0,-5 0 0,-4 0 0,-5 1 0,-5 0 0,-4-1 0,-5 1 0,-5 0 0,-5 0 0,-4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30:15.67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24044,'514'428'0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30:18.74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477 1 24575,'-6'0'0,"1"0"0,-1 0 0,0 1 0,1 0 0,-1 0 0,1 0 0,-1 0 0,1 1 0,0 0 0,-1 0 0,1 1 0,0-1 0,0 1 0,-8 7 0,5-2 0,1 0 0,0 1 0,0-1 0,1 1 0,0 1 0,-8 16 0,-21 30 0,27-46 0,1 0 0,0 1 0,1 0 0,1 1 0,-1-1 0,-5 21 0,8-22 0,0 0 0,-1-1 0,0 1 0,0-1 0,-1 1 0,-1-1 0,1-1 0,-1 1 0,-11 10 0,-4 3 0,-45 35 0,11-11 0,42-33-8,11-11-143,0 1 1,0-1-1,0 0 0,-1 1 0,1-1 0,-1 0 1,1-1-1,-6 4 0,-2-2-6675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30:48.55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805 75 24575,'-17'-1'0,"0"-1"0,0-1 0,0-1 0,0 0 0,-23-10 0,20 7 0,-1 0 0,1 2 0,-23-3 0,-57 2 0,-112 7 0,65 2 0,143-3 0,-1 0 0,1 0 0,0 1 0,0-1 0,0 1 0,0 0 0,0 0 0,0 0 0,0 1 0,0-1 0,0 1 0,0 0 0,1 0 0,-1 1 0,1-1 0,-1 1 0,1-1 0,-6 7 0,5-3 0,0 0 0,1 0 0,0 0 0,0 1 0,0-1 0,0 1 0,1-1 0,0 1 0,1 0 0,-2 14 0,-2 32 0,3 1 0,8 93 0,-3-133 0,1 0 0,0-1 0,1 1 0,0-1 0,1 0 0,9 14 0,1 4 0,-10-19 0,0-1 0,0 0 0,1 0 0,0-1 0,1 0 0,0 0 0,1-1 0,0 0 0,0 0 0,1-1 0,19 13 0,-15-14 0,0-1 0,0 0 0,0 0 0,1-2 0,0 1 0,0-2 0,0 0 0,0-1 0,24 0 0,-15 1 0,1 0 0,0 2 0,40 13 0,-42-11 0,1-1 0,0 0 0,0-2 0,27 2 0,-33-6 0,-1 0 0,1-1 0,-1-1 0,0-1 0,0 0 0,0-1 0,19-7 0,-26 7 0,-1 0 0,0-1 0,0-1 0,0 1 0,-1-1 0,0-1 0,0 1 0,0-1 0,-1-1 0,0 0 0,0 0 0,-1 0 0,8-13 0,21-30 0,-28 42 0,0 0 0,-1-1 0,1 1 0,-2-1 0,1-1 0,-2 1 0,1-1 0,-1 1 0,-1-1 0,0 0 0,2-16 0,-3 14 0,-1 0 0,0 0 0,-1 0 0,-1 0 0,0 0 0,-1 0 0,0 0 0,-1 1 0,0-1 0,-1 1 0,0-1 0,-1 1 0,-1 0 0,0 1 0,-7-12 0,-8-9 0,17 24 0,0 0 0,-1 1 0,0 0 0,0 0 0,0 0 0,-1 1 0,0-1 0,-1 1 0,1 1 0,-1-1 0,0 1 0,-14-7 0,-12-6-231,1-1 1,-44-34-1,62 43-442,-1 0-6153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01T11:36:21.41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0,'3'3,"2"2,6 6,6 6,5 5,1 1,1 1,2 2,-1-1,-3-3,0 0,-3-3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01T11:39:31.68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0,'29271'6222,"-29250"-6218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01T11:39:48.22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32090 1,'-32066'6233,"32042"-6229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40:00.40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24575,'14'0'0,"0"1"0,0 1 0,-1 0 0,1 1 0,-1 0 0,1 1 0,-1 1 0,0 0 0,0 1 0,-1 0 0,0 1 0,21 15 0,55 29 0,-64-40 0,-1 2 0,-1 1 0,0 0 0,-1 2 0,0 0 0,31 33 0,43 51 0,-56-60 0,41 51 0,-67-76 15,0-1-1,2-1 1,0 0-1,0-1 1,1-1-1,26 14 1,36 28-1482,-55-35-5359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40:02.95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1337 0 24575,'-1'1'0,"0"-1"0,0 0 0,0 1 0,0-1 0,-1 1 0,1-1 0,0 1 0,0 0 0,0-1 0,1 1 0,-1 0 0,0 0 0,0-1 0,0 1 0,0 0 0,1 0 0,-1 0 0,0 0 0,1 0 0,-1 0 0,1 0 0,-1 0 0,1 1 0,0-1 0,-1 0 0,1 0 0,0 2 0,-7 41 0,6-31 0,0-6 0,-1-1 0,1 1 0,-1 0 0,0 0 0,-1-1 0,0 1 0,0-1 0,0 0 0,-1 0 0,0 0 0,0 0 0,0-1 0,-1 0 0,0 0 0,-7 6 0,4-5 0,-1 0 0,0-1 0,0 0 0,0-1 0,-1 0 0,1-1 0,-1 1 0,0-2 0,-20 4 0,-74 15 0,1 6 0,-116 46 0,184-61 0,-1 4 0,1 1 0,0 2 0,2 1 0,0 2 0,1 2 0,-32 30 0,-62 44 0,120-94 0,-20 13 0,2 1 0,-31 28 0,48-39 0,1 0 0,0 0 0,0 0 0,0 1 0,1 0 0,0 0 0,1 1 0,0-1 0,0 1 0,1 0 0,-4 16 0,2-3 0,-2-1 0,0 0 0,-1 0 0,-1-1 0,-2 0 0,1 0 0,-23 29 0,31-46-91,0 0 0,0 0 0,0 1 0,0-1 0,1 1 0,-1-1 0,1 1 0,0-1 0,0 1 0,1 0 0,-1 0 0,1-1 0,-1 1 0,2 6 0,2 5-6735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18:25.07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24565,'0'544'0,"544"-544"0,-544-544 0,-544 544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44:48.98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88 59 24575,'-1'13'0,"-1"-1"0,-1 1 0,0 0 0,0-1 0,-2 0 0,1 0 0,-2 0 0,1 0 0,-2-1 0,1 0 0,-16 19 0,16-22 0,11-13 0,1 0 0,-1 0 0,1 0 0,0 0 0,0 1 0,0 0 0,1 0 0,-1 1 0,1 0 0,0 0 0,0 0 0,10-1 0,-9 1 0,0 1 0,1 0 0,-1 1 0,0 0 0,1 0 0,-1 1 0,1 0 0,-1 0 0,0 1 0,1 0 0,-1 1 0,11 3 0,-17-5 0,0 1 0,1 0 0,-1 0 0,0 1 0,0-1 0,0 0 0,0 0 0,0 1 0,-1 0 0,1-1 0,0 1 0,-1 0 0,1 0 0,-1-1 0,1 1 0,-1 0 0,0 1 0,0-1 0,0 0 0,0 0 0,0 0 0,-1 1 0,1-1 0,-1 0 0,1 1 0,-1-1 0,0 0 0,0 1 0,0-1 0,0 0 0,0 1 0,-1-1 0,1 1 0,-1-1 0,1 0 0,-3 4 0,1 0 0,-1 1 0,0-2 0,0 1 0,0 0 0,-1-1 0,0 1 0,0-1 0,0 0 0,-1 0 0,1-1 0,-1 1 0,-7 3 0,-24 14 0,-42 16 0,27-13 0,50-24 0,0-1 0,0 1 0,1-1 0,-1 0 0,0 1 0,0-1 0,0 0 0,1 0 0,-1 0 0,0 1 0,0-1 0,0 0 0,0 0 0,1 0 0,-1 0 0,0 0 0,0 0 0,0-1 0,0 1 0,1 0 0,-1 0 0,0-1 0,0 1 0,0 0 0,1-1 0,-1 1 0,0-1 0,-1 0 0,1-1 0,0 1 0,0-1 0,0 0 0,0 1 0,0-1 0,0 0 0,0 0 0,0 0 0,1 0 0,-1 0 0,0-3 0,0-56 0,4 47 0,0 0 0,0 0 0,2 1 0,-1-1 0,2 1 0,0 0 0,8-14 0,-5 11 0,-1-1 0,-1 0 0,8-25 0,-9 6 0,-6 29 0,1 1 0,0-1 0,0 1 0,0-1 0,1 1 0,0 0 0,0 0 0,1 0 0,3-7 0,-6 13 0,1 0 0,-1 0 0,0 0 0,0 0 0,1 0 0,-1 0 0,0 0 0,0 0 0,0 0 0,1 0 0,-1 0 0,0 0 0,0 0 0,1 0 0,-1 0 0,0 0 0,0 0 0,1 0 0,-1 1 0,0-1 0,0 0 0,0 0 0,1 0 0,-1 0 0,0 0 0,0 1 0,0-1 0,0 0 0,1 0 0,-1 0 0,0 1 0,0-1 0,0 0 0,0 0 0,0 0 0,0 1 0,1-1 0,-1 0 0,0 0 0,0 0 0,0 1 0,0-1 0,0 0 0,0 0 0,0 1 0,0-1 0,0 0 0,0 0 0,0 1 0,0-1 0,0 0 0,0 0 0,-1 1 0,1-1 0,0 0 0,0 0 0,2 18 0,0 196 0,-4-111 0,2-101 0,0-1 0,0 1 0,0-1 0,0 0 0,0 1 0,1-1 0,-1 1 0,0-1 0,1 0 0,-1 1 0,1-1 0,-1 0 0,1 1 0,0-1 0,-1 0 0,2 2 0,-1-3 0,-1 1 0,1-1 0,0 0 0,-1 1 0,1-1 0,0 0 0,-1 0 0,1 1 0,0-1 0,-1 0 0,1 0 0,0 0 0,0 0 0,-1 0 0,1 0 0,0 0 0,-1 0 0,1 0 0,0 0 0,0 0 0,-1-1 0,2 1 0,5-3 0,-1-1 0,0 1 0,0-1 0,0 0 0,6-6 0,-6 6 0,1-3 0,0 1 0,0-1 0,-1 0 0,10-15 0,-14 18 0,1-1 0,0 1 0,0 0 0,0 0 0,1 0 0,-1 0 0,1 1 0,0-1 0,0 1 0,0 0 0,1 0 0,-1 1 0,1-1 0,-1 1 0,1 0 0,0 0 0,0 0 0,0 1 0,6-1 0,-8 1 0,0 1 0,0-1 0,0 1 0,0 0 0,0 0 0,0 0 0,0 1 0,1-1 0,-1 1 0,0 0 0,0-1 0,-1 1 0,1 1 0,0-1 0,0 0 0,0 1 0,-1-1 0,1 1 0,3 3 0,-5-4 0,0 1 0,0 0 0,0 0 0,0-1 0,-1 1 0,1 0 0,0 0 0,-1 0 0,1 0 0,-1 0 0,0 0 0,0 0 0,0 0 0,0-1 0,0 1 0,0 0 0,0 0 0,-1 0 0,1 0 0,-1 0 0,1 0 0,-1 0 0,0 0 0,0-1 0,0 1 0,0 0 0,0-1 0,0 1 0,0-1 0,0 1 0,-1-1 0,-1 2 0,-16 18 0,0-1 0,-2 0 0,-1-2 0,-24 17 0,-43 37 0,54-35 0,20-21 0,0-1 0,-23 17 0,38-32 0,0 0 0,0 0 0,0 0 0,0 0 0,0 0 0,0 0 0,0 0 0,0 0 0,0-1 0,0 1 0,0 0 0,0 0 0,0 0 0,0 0 0,0 0 0,0 0 0,0 0 0,0 0 0,0-1 0,0 1 0,0 0 0,0 0 0,0 0 0,-1 0 0,1 0 0,0 0 0,0 0 0,0 0 0,0 0 0,0 0 0,0 0 0,0 0 0,0 0 0,0-1 0,-1 1 0,1 0 0,0 0 0,0 0 0,0 0 0,0 0 0,0 0 0,0 0 0,0 0 0,0 0 0,-1 0 0,1 0 0,0 0 0,0 0 0,0 0 0,0 1 0,0-1 0,0 0 0,0 0 0,0 0 0,-1 0 0,1 0 0,0 0 0,0 0 0,0 0 0,7-18 0,20-33 0,-17 33 0,16-30 0,53-74 0,-61 94 0,-1 0 0,18-41 0,-31 61 0,-1 3 0,0 0 0,0 0 0,0 1 0,0 0 0,1-1 0,0 1 0,0 0 0,0 1 0,1-1 0,-1 1 0,1 0 0,0 0 0,0 0 0,0 1 0,0 0 0,0 0 0,7-2 0,-12 4 0,0 0 0,0 0 0,1 0 0,-1 0 0,0 0 0,0 0 0,0 0 0,0 0 0,1 0 0,-1 0 0,0 0 0,0 1 0,0-1 0,0 0 0,0 0 0,1 0 0,-1 0 0,0 0 0,0 0 0,0 0 0,0 0 0,0 1 0,0-1 0,0 0 0,0 0 0,1 0 0,-1 0 0,0 0 0,0 1 0,0-1 0,0 0 0,0 0 0,0 0 0,0 0 0,0 0 0,0 1 0,0-1 0,0 0 0,0 0 0,0 0 0,0 0 0,0 1 0,0-1 0,0 0 0,0 0 0,0 0 0,0 0 0,-1 0 0,1 1 0,0-1 0,0 0 0,0 0 0,0 0 0,-7 18 0,-13 19 0,19-34 0,-29 54 0,-23 39 0,39-76 0,0 1 0,2 1 0,0 0 0,1 1 0,2 0 0,0 1 0,-7 32 0,16-56 0,0 0 0,0 0 0,0 0 0,0 0 0,-1 1 0,1-1 0,0 0 0,0 0 0,0 0 0,0 0 0,0 1 0,0-1 0,0 0 0,0 0 0,0 0 0,0 1 0,0-1 0,0 0 0,0 0 0,0 0 0,0 0 0,0 1 0,0-1 0,0 0 0,0 0 0,0 0 0,0 1 0,0-1 0,0 0 0,1 0 0,-1 0 0,0 0 0,0 0 0,0 1 0,0-1 0,0 0 0,0 0 0,1 0 0,-1 0 0,0 0 0,0 0 0,0 0 0,0 1 0,1-1 0,-1 0 0,0 0 0,0 0 0,0 0 0,0 0 0,1 0 0,-1 0 0,0 0 0,0 0 0,0 0 0,1 0 0,-1 0 0,0 0 0,0 0 0,0 0 0,1 0 0,-1 0 0,0 0 0,0-1 0,16-11 0,11-23 0,67-106 0,-33 53 0,-21 8 0,-40 80 0,0 0 0,0 0 0,0 0 0,0 0 0,0-1 0,0 1 0,0 0 0,0 0 0,0 0 0,1 0 0,-1 0 0,0-1 0,0 1 0,0 0 0,0 0 0,0 0 0,0 0 0,0 0 0,0 0 0,0 0 0,1 0 0,-1-1 0,0 1 0,0 0 0,0 0 0,0 0 0,0 0 0,0 0 0,1 0 0,-1 0 0,0 0 0,0 0 0,0 0 0,0 0 0,0 0 0,1 0 0,-1 0 0,0 0 0,0 0 0,0 0 0,0 0 0,0 0 0,1 0 0,-1 0 0,0 0 0,0 0 0,0 0 0,0 0 0,0 1 0,0-1 0,1 0 0,-1 0 0,0 0 0,0 0 0,0 0 0,0 0 0,4 13 0,-3 15 0,0-4 0,-1 1 0,-2-1 0,0 0 0,-1 0 0,-2 0 0,-1-1 0,0 1 0,-2-2 0,0 1 0,-2-1 0,-20 36 0,-25 34 0,128-178 0,-24 10 0,-22 33 0,51-63 0,-78 106 0,0-1 0,0 1 0,1-1 0,-1 1 0,0-1 0,1 1 0,-1-1 0,0 1 0,1-1 0,-1 1 0,1 0 0,-1-1 0,1 1 0,-1 0 0,1-1 0,-1 1 0,1 0 0,-1 0 0,1-1 0,-1 1 0,1 0 0,-1 0 0,1 0 0,0 0 0,-1 0 0,1 0 0,-1 0 0,2 0 0,1 15 0,-10 24 0,-3-14 0,0-1 0,-21 34 0,17-34 0,1 1 0,-11 31 0,3-14 0,0 3 0,23-44 0,6-11 0,6-13 0,23-38-1365,-24 46-5461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44:49.85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491 60 24575,'-11'12'0,"2"0"0,0 1 0,-9 15 0,-15 22 0,19-32 0,-6 9 0,-2-1 0,-1-1 0,-35 30 0,42-41 0,9-8 0,1 0 0,-1 0 0,-1 0 0,1-1 0,-1 0 0,0 0 0,0-1 0,-1 0 0,1 0 0,-1-1 0,0 0 0,1-1 0,-1 0 0,-18 2 0,19-4 0,-1 1 0,1-1 0,0-1 0,-1 1 0,1-1 0,0-1 0,-9-2 0,15 3 0,-1 0 0,0 0 0,1-1 0,0 1 0,-1-1 0,1 0 0,0 0 0,0 0 0,0 0 0,0 0 0,0 0 0,0 0 0,0-1 0,1 1 0,0-1 0,-1 1 0,1-1 0,0 1 0,0-1 0,0 0 0,0 0 0,1 0 0,-1 1 0,1-4 0,-2-9 11,1 1 0,0-1 0,1 1 0,1-1 0,0 1 0,1-1-1,1 1 1,0 0 0,1 0 0,5-14 0,1 4-259,1 2 1,1 0-1,1 0 1,0 1-1,18-20 1,-17 24-6579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44:53.19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509 159 24575,'-7'9'0,"1"-1"0,-1 1 0,1 1 0,1 0 0,0-1 0,0 1 0,-4 16 0,-12 22 0,14-35 0,0-1 0,0 0 0,-1-1 0,-1 1 0,0-2 0,0 1 0,-1-1 0,0-1 0,-21 15 0,24-19 0,-1-1 0,1-1 0,-1 1 0,1-1 0,-1-1 0,0 1 0,0-1 0,0-1 0,0 1 0,-1-2 0,1 1 0,0-1 0,-1 0 0,1 0 0,0-1 0,0-1 0,0 1 0,-9-4 0,9 1 0,0 0 0,1 0 0,-1-1 0,1-1 0,0 1 0,0-1 0,1 0 0,0 0 0,0-1 0,0 0 0,1 0 0,0-1 0,-7-12 0,-16-21 0,23 35 0,1 1 0,-1-1 0,1 0 0,0 0 0,1-1 0,-1 1 0,1-1 0,1 1 0,-1-1 0,1 0 0,0 0 0,1 0 0,0-1 0,0 1 0,0 0 0,1 0 0,0 0 0,1-1 0,-1 1 0,1 0 0,1 0 0,-1 0 0,1 0 0,1 0 0,-1 0 0,1 0 0,0 1 0,1-1 0,6-9 0,-5 8 0,1 1 0,0 0 0,0 0 0,1 0 0,0 1 0,0 0 0,0 0 0,1 1 0,0 0 0,0 0 0,0 1 0,1 0 0,-1 0 0,1 1 0,0 0 0,0 1 0,15-3 0,-22 5 0,1-1 0,0 1 0,-1 0 0,1 0 0,0 1 0,-1-1 0,1 0 0,0 1 0,-1 0 0,1-1 0,-1 1 0,1 0 0,-1 0 0,1 1 0,-1-1 0,0 0 0,0 1 0,1-1 0,-1 1 0,0 0 0,0 0 0,-1 0 0,1 0 0,0 0 0,-1 0 0,3 5 0,4 6 0,-1 1 0,0 1 0,7 23 0,-2-5 0,32 40 0,-4-8 0,-37-56 0,0 0 0,-1 0 0,1 1 0,-2-1 0,1 1 0,-1-1 0,-1 1 0,0 0 0,0-1 0,-1 1 0,0-1 0,-1 1 0,0-1 0,0 1 0,-1-1 0,0 0 0,-1 0 0,0 0 0,0-1 0,-1 1 0,0-1 0,-10 11 0,12-16 0,-1 0 0,0 0 0,0-1 0,-1 1 0,1-1 0,0 0 0,-1 0 0,0-1 0,1 1 0,-1-1 0,0 0 0,-8 0 0,-56-1 0,67-4 0,10-5 0,17-11 0,-20 16 0,123-84 0,-2 2 0,-119 79-1,-1-1 0,1 0-1,-1-1 1,-1 0 0,1 1 0,-2-2-1,1 1 1,-1-1 0,0 1 0,-1-1-1,0 0 1,1-11 0,12-31-1348,-9 34-5477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45:05.90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24575,'0'5'0,"0"6"0,0 7 0,0 4 0,0 4 0,0 3 0,0 0 0,0 1 0,0 0 0,0-1 0,0 0 0,0 0 0,0 0 0,0 0 0,0-5-8191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45:33.09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24575,'2'5'0,"0"0"0,0-1 0,0 1 0,0-1 0,1 0 0,0 1 0,0-1 0,0 0 0,0-1 0,0 1 0,1 0 0,0-1 0,0 0 0,6 4 0,4 6 0,1 0 0,0 0 0,0-1 0,1 0 0,1-2 0,-1 0 0,2 0 0,0-2 0,34 12 0,-25-8 0,0 1 0,-1 1 0,-1 1 0,34 26 0,-58-40 0,61 55-1365,-44-40-5461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45:24.39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24575,'5'0'0,"6"0"0,7 0 0,4 0 0,4 0 0,2 0 0,1 0 0,1 0 0,0 0 0,-1 0 0,1 0 0,-1 0 0,-1 0 0,1 0 0,0 0 0,-1 0 0,-4 4 0,-7 3-8191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45:26.70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24575,'0'0'-8191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45:39.67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372 0 24575,'1'12'0,"-1"1"0,-1-1 0,0 1 0,-5 19 0,5-28 0,-1 0 0,1-1 0,-1 1 0,0-1 0,0 1 0,0-1 0,0 0 0,0 0 0,-1 0 0,0 0 0,1 0 0,-1 0 0,0-1 0,0 1 0,-1-1 0,1 0 0,0 0 0,-6 2 0,-28 12 0,23-11 0,0 2 0,0-1 0,0 1 0,1 1 0,0 1 0,-18 15 0,0 3 0,17-16 0,1 1 0,-17 20 0,28-29-62,-3 4-101,0-1 0,0 0 1,-1 0-1,0 0 0,0-1 0,0 0 0,-11 7 0,1-4-6663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01T11:48:07.72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28775 0,'-28713'5063,"28651"-5052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01T11:48:29.14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0,'26494'6606,"-24048"-5996,-2359-588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17:47.54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121 66 24575,'25'0'0,"0"1"0,-1 1 0,39 8 0,-57-8 0,0-1 0,0 1 0,0 0 0,0 0 0,0 0 0,0 1 0,-1 0 0,1 0 0,-1 1 0,0-1 0,0 1 0,0 0 0,-1 1 0,1-1 0,-1 1 0,0 0 0,0 0 0,-1 0 0,5 8 0,-5 11 0,-5-20 0,-3-14 0,4 7 0,1 0 0,-1 0 0,0 0 0,0 0 0,-1 0 0,1 0 0,-1 0 0,1 0 0,-1 0 0,0 1 0,0-1 0,0 1 0,-3-3 0,3 4 0,-1 0 0,1 0 0,0 0 0,-1 0 0,1 0 0,-1 1 0,1-1 0,-1 1 0,1 0 0,-1 0 0,1 0 0,-1 0 0,1 0 0,-1 0 0,1 1 0,-1-1 0,1 1 0,-4 1 0,-62 18 0,40-11 0,-1-1 0,-59 9 0,91-18 0,0 1 0,0 0 0,-1 0 0,1-1 0,0 0 0,0 1 0,-1-1 0,1 0 0,0 0 0,-1-1 0,1 1 0,-1 0 0,0-1 0,1 0 0,-1 1 0,0-1 0,0 0 0,0 0 0,0 0 0,0-1 0,-1 1 0,1 0 0,0-1 0,-1 1 0,0-1 0,0 1 0,0-1 0,0 0 0,0 1 0,0-1 0,-1 0 0,1 0 0,-1 1 0,0-1 0,0 0 0,0-5 0,0 3 0,0 1 0,-1-1 0,1 0 0,-1 1 0,0-1 0,0 1 0,-1-1 0,1 1 0,-1-1 0,0 1 0,0 0 0,-1 0 0,1 0 0,-1 0 0,0 1 0,0-1 0,0 1 0,0-1 0,-1 1 0,1 0 0,-1 0 0,0 1 0,0-1 0,0 1 0,0 0 0,0 0 0,0 0 0,-1 0 0,1 1 0,-1 0 0,-7-2 0,10 3 0,1 0 0,0 0 0,-1-1 0,1 1 0,0 0 0,-1 0 0,1 0 0,0 0 0,-1 0 0,1 1 0,0-1 0,-1 0 0,1 1 0,0-1 0,-1 1 0,1-1 0,0 1 0,0-1 0,0 1 0,-1 0 0,1 0 0,0 0 0,0-1 0,0 1 0,0 0 0,1 0 0,-1 1 0,0-1 0,0 0 0,0 0 0,1 0 0,-1 0 0,1 1 0,-1-1 0,1 0 0,-1 0 0,1 1 0,0-1 0,0 1 0,-1-1 0,1 3 0,-1 8 0,0 1 0,1-1 0,1 22 0,0-19 0,-1 13 0,-1-19 0,1 0 0,0 0 0,1-1 0,0 1 0,0 0 0,0-1 0,4 11 0,-5-19 0,0 0 0,0 1 0,0-1 0,0 0 0,0 0 0,0 0 0,1 1 0,-1-1 0,0 0 0,0 0 0,0 1 0,0-1 0,0 0 0,0 0 0,0 0 0,1 1 0,-1-1 0,0 0 0,0 0 0,0 0 0,1 1 0,-1-1 0,0 0 0,0 0 0,0 0 0,1 0 0,-1 0 0,0 0 0,0 0 0,1 1 0,-1-1 0,0 0 0,0 0 0,0 0 0,1 0 0,-1 0 0,0 0 0,0 0 0,1 0 0,-1 0 0,0 0 0,0 0 0,1-1 0,5-11 0,1-19 0,15-70-1365,-17 80-5461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53:10.11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24575,'39'14'0,"-19"-5"0,419 141 0,-242-65 0,-129-53 0,133 44 0,-158-65 0,-7-2 0,-1 1 0,0 2 0,53 26 0,-53-22 0,0-1 0,46 13 0,-57-22 0,-1 1 0,1 1 0,-1 2 0,-1 0 0,0 1 0,-1 1 0,0 1 0,19 16 0,-25-17 0,1-1 0,0 0 0,0-1 0,1-1 0,32 12 0,-31-14 0,-1 1 0,0 0 0,0 1 0,-1 1 0,0 1 0,17 15 0,-16-11-170,0 0-1,1-1 0,1-1 1,0 0-1,1-2 0,0 0 1,24 9-1,-25-14-6655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53:12.98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1686 2 24575,'-26'-1'0,"1"1"0,-1 1 0,1 2 0,0 0 0,0 2 0,0 1 0,-27 10 0,8 1 0,-276 126 0,239-99 0,-109 64 0,11 5 0,171-108 0,-503 276 0,408-235-1365,82-39-5461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55:45.53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24575,'5'0'0,"-1"0"0,0 1 0,0 0 0,0 0 0,0 0 0,1 0 0,-1 1 0,-1 0 0,1 0 0,0 0 0,0 0 0,-1 0 0,1 1 0,-1-1 0,5 6 0,6 6 0,-2 1 0,15 22 0,14 14 0,-22-34 0,1-1 0,0-1 0,33 18 0,-30-19 0,-1 0 0,38 33 0,-2-1-1365,-38-35-5461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55:48.82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580 0 24575,'-9'1'0,"0"0"0,0 0 0,0 0 0,0 1 0,0 0 0,0 1 0,1 0 0,0 1 0,-1-1 0,1 1 0,0 1 0,-7 5 0,-9 8 0,2 1 0,-29 30 0,12-10 0,21-20 0,1 2 0,0-1 0,-16 29 0,-7 9 0,30-47 0,0-1 0,0-1 0,-1 1 0,0-2 0,-15 10 0,-37 31 0,18-4-1365,31-33-5461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56:21.10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24575,'0'0'-8191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56:35.15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1080 540 24531,'0'21'0,"-2"0"0,0 0 0,-1 0 0,0 0 0,-2 0 0,0 0 0,-1-1 0,-1 0 0,-1 0 0,-1-1 0,0 0 0,-1 0 0,-1-1 0,0 0 0,-1-1 0,-1 0 0,0 0 0,-1-1 0,-1-1 0,0 0 0,-1-1 0,-1-1 0,0 0 0,0-1 0,-1-1 0,0 0 0,-1-1 0,0-1 0,0 0 0,-1-1 0,0-1 0,0-1 0,-1-1 0,0 0 0,0-2 0,0 0 0,0-1 0,0 0 0,0-2 0,0 0 0,0-2 0,0 0 0,0-1 0,0 0 0,0-2 0,0 0 0,1-1 0,0-1 0,0-1 0,1-1 0,0 0 0,0-1 0,1-1 0,0 0 0,1-1 0,0-1 0,0 0 0,1-1 0,1-1 0,0 0 0,1-1 0,1-1 0,0 0 0,1 0 0,1-1 0,0 0 0,1-1 0,1 0 0,0 0 0,1-1 0,1 0 0,1 0 0,1-1 0,0 0 0,2 0 0,0 0 0,1 0 0,0 0 0,2 0 0,0 0 0,2 0 0,0 0 0,1 0 0,0 0 0,2 0 0,0 0 0,1 1 0,1 0 0,1 0 0,1 1 0,0 0 0,1 0 0,1 1 0,0 0 0,1 1 0,1 0 0,0 0 0,1 1 0,1 1 0,0 0 0,1 1 0,1 1 0,0 0 0,0 1 0,1 1 0,0 0 0,1 1 0,0 1 0,0 0 0,1 1 0,0 1 0,0 1 0,1 1 0,0 0 0,0 2 0,0 0 0,0 1 0,0 0 0,0 2 0,0 0 0,0 2 0,0 0 0,0 1 0,0 0 0,0 2 0,0 0 0,-1 1 0,0 1 0,0 1 0,-1 1 0,0 0 0,0 1 0,-1 1 0,0 0 0,-1 1 0,0 1 0,0 0 0,-1 1 0,-1 1 0,0 0 0,-1 1 0,-1 1 0,0 0 0,-1 0 0,-1 1 0,0 0 0,-1 1 0,-1 0 0,0 0 0,-1 1 0,-1 0 0,-1 0 0,-1 1 0,0 0 0,-2 0 0,0 0 0,-1 0 0,0 0 0,-2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59:24.62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24575,'4'0'0,"0"1"0,0-1 0,0 1 0,0 0 0,0 0 0,0 0 0,0 1 0,0 0 0,0-1 0,-1 1 0,1 0 0,5 5 0,39 38 0,-14-12 0,10 17 0,-37-41 0,0 0 0,0 0 0,1-1 0,0 0 0,11 7 0,48 40 0,-48-39 0,1 0 0,0-1 0,40 22 0,-34-21 0,-1 0 0,0 2 0,-2 1 0,0 1 0,-1 1 0,28 34 0,5 3 0,-31-24-1365,-16-16-5461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05:20.61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05:22.88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24575,'0'0'-8191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06:17.3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24575,'4'2'0,"0"0"0,-1 0 0,1 0 0,0 1 0,0 0 0,-1-1 0,0 1 0,0 1 0,1-1 0,-2 0 0,1 1 0,3 4 0,8 8 0,35 33 0,-30-28 0,1-1 0,1-1 0,45 31 0,-17-19 0,-1 3 0,-2 1 0,57 57 0,-89-79 0,1-1 0,1-1 0,33 18 0,-28-17 0,37 27 0,-46-30 0,1-1 0,0 0 0,1-1 0,0 0 0,18 5 0,-19-7 0,1 1 0,-1 0 0,0 0 0,0 2 0,-1-1 0,14 12 0,-16-8 0,1-1 0,0 0 0,0-1 0,1 0 0,1-1 0,-1-1 0,1 0 0,1 0 0,-1-1 0,1-1 0,0 0 0,20 4 0,-24-8-117,-5-1 4,-1 1-1,0-1 1,0 1-1,0 0 1,0 0-1,0 0 1,0 1-1,0-1 1,-1 1-1,7 4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17:49.41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102 0 24575,'0'5'0,"-5"2"0,-1 4 0,-5 0 0,-5-1 0,-6-3 0,3-7 0,3-9 0,9-2 0,12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06:20.4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973 0 24575,'-9'1'0,"0"0"0,0 0 0,0 1 0,1 0 0,-1 1 0,0 0 0,-15 8 0,-60 37 0,47-25 0,-17 11 0,29-18 0,-42 21 0,36-22 0,2 2 0,0 1 0,-46 37 0,-73 77 0,83-72 0,-157 171-1365,202-207-5461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06:40.79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1279 675 24575,'-2'1'0,"-1"0"0,0 0 0,1 0 0,-1 0 0,1 1 0,0-1 0,-1 1 0,1 0 0,0-1 0,0 1 0,0 0 0,-3 4 0,-8 6 0,-197 130 0,185-126 0,-1-2 0,0-1 0,-32 11 0,23-10 0,-41 23 0,62-28 0,4-3 0,0 1 0,-1-2 0,0 1 0,-22 6 0,31-11 0,1-1 0,-1 1 0,0-1 0,1 0 0,-1 1 0,0-1 0,1 0 0,-1 0 0,0 0 0,0-1 0,1 1 0,-1 0 0,0-1 0,1 1 0,-1-1 0,0 1 0,1-1 0,-1 0 0,1 0 0,-1 1 0,1-1 0,-1 0 0,1 0 0,0-1 0,-1 1 0,1 0 0,0 0 0,0-1 0,0 1 0,0-1 0,0 1 0,0-1 0,0 1 0,1-1 0,-1 1 0,1-1 0,-1 0 0,1 1 0,-1-1 0,1 0 0,0-2 0,-1-3 0,0-1 0,1 0 0,0 0 0,0 1 0,1-1 0,0 0 0,1 1 0,-1-1 0,1 1 0,1-1 0,0 1 0,0 0 0,4-8 0,10-15 0,35-47 0,-18 27 0,-21 30 0,0 1 0,1 0 0,16-18 0,-23 31 0,0 0 0,0 0 0,1 1 0,-1 0 0,1 0 0,0 0 0,0 1 0,1 1 0,-1-1 0,16-3 0,5-1 0,-12 3 0,0 1 0,30-4 0,-46 8 0,0 0 0,0 0 0,0-1 0,0 1 0,-1 0 0,1 0 0,0 1 0,0-1 0,0 0 0,0 0 0,0 0 0,0 0 0,-1 1 0,1-1 0,0 0 0,0 1 0,0-1 0,-1 1 0,1-1 0,0 1 0,0-1 0,-1 1 0,1 0 0,-1-1 0,1 1 0,0 0 0,-1-1 0,1 2 0,0 0 0,-1 0 0,0 0 0,0 0 0,1 0 0,-1-1 0,0 1 0,-1 0 0,1 0 0,0 0 0,0 0 0,-1 0 0,1-1 0,-2 3 0,-31 60 0,30-59 0,-50 76 0,-116 135 0,-91 55 0,252-262 0,-1 0 0,-1-1 0,1-1 0,-1 1 0,0-2 0,-12 7 0,20-13 0,0 1 0,1 0 0,-1 0 0,0-1 0,0 0 0,0 1 0,0-1 0,0 0 0,0 0 0,0 0 0,0 0 0,0 0 0,0 0 0,0 0 0,0-1 0,1 1 0,-1-1 0,-2 0 0,2-1 0,0 1 0,0-1 0,0 0 0,0 0 0,0 0 0,1 1 0,-1-2 0,0 1 0,1 0 0,0 0 0,0 0 0,-1-1 0,1 1 0,1-1 0,-1 1 0,0-1 0,0-3 0,-4-21 0,1-1 0,1 0 0,2 0 0,1 0 0,1 1 0,1-1 0,2 0 0,0 1 0,14-45 0,2 10 0,2 0 0,4 2 0,32-59 0,83-99 0,-85 139 0,-55 79 0,-1-1 0,1 1 0,0-1 0,-1 1 0,1-1 0,-1 0 0,1 1 0,-1-1 0,1 1 0,-1-1 0,0 0 0,1 0 0,-1 1 0,0-1 0,1 0 0,-1 1 0,0-1 0,0 0 0,0 0 0,0 0 0,0 1 0,0-1 0,0 0 0,0 0 0,0 1 0,0-1 0,0 0 0,0 0 0,0 1 0,-1-1 0,1 0 0,0 0 0,-1-1 0,-1 2 0,0 0 0,0-1 0,1 1 0,-1 0 0,0 0 0,0 0 0,0 1 0,1-1 0,-1 0 0,0 0 0,0 1 0,1-1 0,-4 2 0,-64 29 0,67-30 0,-30 14 0,-105 59 0,121-64 0,0 1 0,1 0 0,0 1 0,1 1 0,-24 26 0,165-173 0,-53 59 0,-9 8 0,-8 9 0,68-90 0,-110 129 0,-15 19 0,0 0 0,0 0 0,0 0 0,0 0 0,0 0 0,0 0 0,0 1 0,0-1 0,0 0 0,0 0 0,0 0 0,0 0 0,0 0 0,0 0 0,0 0 0,0 0 0,0 0 0,1 0 0,-1 0 0,0 0 0,0 0 0,0 0 0,0 0 0,0 0 0,0 0 0,0 0 0,0 0 0,0 0 0,0 0 0,0 0 0,0 0 0,0 0 0,1 0 0,-25 37 0,-258 323 0,147-191 0,129-161 0,0-2 0,-1 1 0,1-1 0,-1 0 0,-1 0 0,-12 8 0,18-13 0,0 0 0,1 0 0,-1 0 0,0 0 0,1 0 0,-1 0 0,0-1 0,0 1 0,0-1 0,0 1 0,1-1 0,-1 0 0,0 0 0,0 1 0,0-1 0,0 0 0,0-1 0,0 1 0,0 0 0,0-1 0,0 1 0,1-1 0,-1 1 0,0-1 0,0 0 0,0 0 0,1 0 0,-1 0 0,1 0 0,-1 0 0,1 0 0,-1-1 0,1 1 0,-1 0 0,1-1 0,0 1 0,-2-4 0,2 3 0,1 0 0,-1 0 0,1 0 0,-1 0 0,1 0 0,0 0 0,-1 0 0,1 0 0,0 0 0,1-1 0,-1 1 0,0 0 0,1 0 0,-1 0 0,1 0 0,-1 0 0,1 0 0,0 0 0,0 0 0,0 0 0,0 1 0,0-1 0,0 0 0,1 1 0,-1-1 0,3-2 0,48-43 0,-42 39 0,93-68 0,169-93 0,-234 153 0,-38 16 0,1 0 0,-1 0 0,0 0 0,0 0 0,1 0 0,-1 0 0,0 0 0,1 0 0,-1 0 0,0 0 0,0 0 0,1 0 0,-1 0 0,0 0 0,0 0 0,1 0 0,-1 1 0,0-1 0,0 0 0,1 0 0,-1 0 0,0 0 0,0 1 0,0-1 0,1 0 0,-1 0 0,0 1 0,0-1 0,0 0 0,0 0 0,1 1 0,-1-1 0,0 0 0,0 0 0,0 1 0,0-1 0,0 0 0,0 0 0,0 1 0,0-1 0,0 0 0,0 1 0,0-1 0,0 0 0,0 0 0,0 1 0,0-1 0,0 0 0,0 1 0,-1-1 0,1 0 0,0 0 0,0 1 0,0-1 0,-6 12 0,0-1 0,0 0 0,-1-1 0,-10 12 0,-58 73 0,-114 110 0,-109 69 0,294-271 0,-55 43 0,54-43 0,1-1 0,0 1 0,-1-1 0,1 0 0,-1-1 0,1 1 0,-1-1 0,0 0 0,0 0 0,1 0 0,-1-1 0,-7 1 0,11-1 0,0 0 0,1 0 0,-1 0 0,0 0 0,0 0 0,0-1 0,0 1 0,1 0 0,-1 0 0,0 0 0,0-1 0,0 1 0,1 0 0,-1-1 0,0 1 0,1-1 0,-1 1 0,0-1 0,1 1 0,-1-1 0,0 1 0,1-1 0,-1 0 0,1 1 0,-1-1 0,1 0 0,0 0 0,-1 1 0,1-1 0,0 0 0,-1 0 0,1 1 0,0-1 0,0 0 0,-1-1 0,2 0 0,-1 0 0,0 0 0,1 0 0,-1 0 0,1 0 0,0 1 0,0-1 0,0 0 0,0 0 0,0 1 0,0-1 0,0 0 0,0 1 0,1-1 0,-1 1 0,2-2 0,12-10 0,1 1 0,0 0 0,1 2 0,29-15 0,84-31 0,-57 25 0,165-79 0,62-27 0,-288 132 0,59-21 0,-66 24 0,0 1 0,0 0 0,0 0 0,0 1 0,0-1 0,0 1 0,0 0 0,0 0 0,0 1 0,0-1 0,9 3 0,-13-2 0,0-1 0,0 1 0,0-1 0,0 1 0,0-1 0,0 1 0,0 0 0,0-1 0,0 1 0,0 0 0,0 0 0,0 0 0,0 0 0,-1 0 0,1 0 0,0 0 0,-1 0 0,1 0 0,0 0 0,-1 1 0,0-1 0,1 0 0,-1 2 0,1 0 0,-1 0 0,0 0 0,0 0 0,-1 0 0,1 0 0,-1 0 0,1 0 0,-1 0 0,-2 5 0,-3 6 0,-1-1 0,0 0 0,-11 14 0,14-20 0,-13 15 0,0 0 0,-1-2 0,-29 26 0,25-24 0,12-11 0,11-7 0,21-12 0,34-21 0,363-165 0,-408 189 0,1 1 0,-1 1 0,1 0 0,0 1 0,17-2 0,-26 4 0,0 0 0,0 0 0,0 0 0,1 1 0,-1-1 0,0 1 0,0 0 0,0-1 0,0 2 0,0-1 0,3 2 0,-4-2 0,-1 0 0,0 0 0,1 0 0,-1 0 0,0 0 0,0 0 0,0 1 0,0-1 0,0 0 0,0 1 0,0-1 0,-1 1 0,1-1 0,0 1 0,-1-1 0,1 1 0,-1 0 0,0-1 0,1 1 0,-1 0 0,0-1 0,0 4 0,-1 12 0,-1 1 0,-1-1 0,0 0 0,-1 0 0,-1 0 0,0 0 0,-16 30 0,-1-4 0,-46 66 0,61-98-273,-1 0 0,0 0 0,-1-1 0,-16 13 0,12-13-6553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06:51.77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24575,'4'0'0,"1"0"0,-1 1 0,1-1 0,-1 1 0,1 0 0,-1 1 0,0-1 0,0 1 0,0 0 0,0 0 0,0 0 0,0 0 0,5 5 0,42 44 0,-44-42 0,1 0 0,0 0 0,0-1 0,1-1 0,15 12 0,134 66 0,174 85 0,-284-147 0,-36-19 0,0 1 0,-1 1 0,0 0 0,0 0 0,-1 1 0,13 10 0,11 7-1365,-17-16-5461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06:54.63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1033 0 24296,'-1033'886'0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3:07:27.01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24575,'8'1'0,"0"1"0,-1 0 0,1 1 0,-1 0 0,1 0 0,-1 1 0,0 0 0,-1 0 0,1 0 0,-1 1 0,11 10 0,17 10 0,18 8 0,0 3 0,87 81 0,-100-76 0,48 66 0,-54-65 0,72 74 0,-54-56 0,-44-49 0,1-1 0,1 1 0,0-1 0,0-1 0,13 10 0,29 30 0,-41-38 0,0 0 0,1-1 0,13 9 0,-11-8 0,-10-8 0,0 0 0,0 0 0,0 0 0,1-1 0,-1 0 0,1 1 0,-1-1 0,1-1 0,0 1 0,0 0 0,-1-1 0,6 1 0,-9-2 0,0 0 0,0-1 0,1 1 0,-1 0 0,0-1 0,0 1 0,0 0 0,0-1 0,1 1 0,-1-1 0,0 1 0,0 0 0,0-1 0,0 1 0,0-1 0,0 1 0,0 0 0,0-1 0,0 1 0,0-1 0,0 1 0,-1 0 0,1-1 0,0 1 0,0 0 0,0-1 0,0 1 0,-1-1 0,1 1 0,0 0 0,0 0 0,-1-1 0,1 1 0,0 0 0,-1-1 0,1 1 0,-13-16 0,-12-9 0,-2 1 0,-55-38 0,8 6 0,46 34 0,1 0 0,1-2 0,2-1 0,0-1 0,-31-44 0,39 48 0,0-1 0,-2 2 0,-1 1 0,0 0 0,-2 1 0,0 1 0,-32-21 0,3 5-113,19 14-96,0-2 1,1-1-1,1-2 0,1 0 1,-25-31-1,43 41-6617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3:07:30.53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1053 1 24575,'-4'1'0,"-1"0"0,1 1 0,0-1 0,1 1 0,-1 0 0,0 0 0,1 1 0,-1-1 0,1 1 0,-1 0 0,1 0 0,0 0 0,0 0 0,-3 5 0,-17 14 0,-20 8 0,-1-2 0,-84 38 0,113-57 0,-1 1 0,1 0 0,1 1 0,0 1 0,0 0 0,1 1 0,-18 24 0,15-19 0,-1 0 0,-1 0 0,-24 18 0,1-10 0,-1-3 0,-2 0 0,-46 16 0,-59 29 0,140-62 0,0 0 0,1 0 0,0 1 0,1 0 0,-1 0 0,-6 10 0,8-9 0,-1 0 0,-1-1 0,1 0 0,-1 0 0,0-1 0,-11 7 0,16-11 0,-30 17 0,28-13 0,24-8 0,1-4 0,-1-1 0,0-1 0,0-1 0,26-17 0,-25 14 0,1 1 0,0 0 0,32-10 0,-20 12 0,-1-1 0,0-1 0,-1-2 0,0-2 0,-1 0 0,-1-2 0,-1-1 0,0-2 0,37-33 0,-63 51 0,15-16 0,1 1 0,0 1 0,1 0 0,1 2 0,38-22 0,403-170 0,-436 195-1365,-2 3-5461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3:07:35.53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194 95 24575,'31'29'0,"1"-2"0,2-1 0,45 26 0,10 8 0,-30-21 0,106 51 0,-9-7 0,-42-19 0,61 39 0,77 89 0,-233-177 0,-12-9 0,0-1 0,0 1 0,0-2 0,1 1 0,-1-1 0,1 0 0,0 0 0,1-1 0,9 2 0,-25-14 0,-12-6 0,-343-215 0,331 215 0,-1 1 0,0 2 0,-1 1 0,-47-8 0,-32-11 0,-119-56 0,189 67 0,1-2 0,1-2 0,-50-36 0,28 15 0,27 20 0,-33-30 0,58 45 0,1-1 0,0 1 0,0-2 0,1 1 0,0-1 0,1 0 0,-9-19 0,6 11-74,-1 1-1,0 0 0,-21-25 1,17 23-993,2 3-5759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09:26.57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24575,'1'4'0,"0"0"0,1 0 0,-1 0 0,1 0 0,0 0 0,0-1 0,1 1 0,-1 0 0,1-1 0,0 0 0,0 0 0,0 0 0,0 0 0,5 4 0,14 16 0,7 21 0,-25-36 0,0 0 0,1 0 0,0-1 0,0 0 0,1 0 0,0-1 0,0 1 0,1-1 0,0-1 0,0 1 0,14 8 0,38 28 0,-48-32 0,1-1 0,1 0 0,12 7 0,5 2 0,47 36 0,-44-29 0,128 110 0,-146-126 0,1-1 0,0 0 0,1-1 0,0-1 0,0 0 0,0-1 0,35 4 0,-44-7 0,-4-1-124,-1 0 0,1 0 0,-1 0 0,1 0 0,-1 0 0,0 1-1,0 0 1,1 0 0,-1 0 0,3 3 0,7 8-6702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09:28.93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855 1 24575,'-7'1'0,"0"0"0,0 1 0,0-1 0,0 2 0,0-1 0,1 1 0,-1 0 0,1 0 0,0 1 0,0-1 0,0 2 0,0-1 0,0 0 0,-4 6 0,-14 14 0,-33 41 0,53-60 0,-57 79 0,46-59 0,-2-1 0,-1-1 0,-28 28 0,-107 74 0,79-68 0,41-34 0,0-1 0,-58 27 0,35-21 0,7-8-1365,26-15-5461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09:32.99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24575,'154'137'0,"26"67"0,-179-202 0,16 22 0,1-2 0,2 0 0,0-1 0,36 29 0,-26-27 0,-1 1 0,-1 1 0,-1 1 0,23 31 0,-44-51 0,-1-1 0,1 0 0,0 0 0,0-1 0,1 0 0,-1 0 0,1 0 0,0-1 0,0 0 0,10 3 0,-3-2 0,1 0 0,0 0 0,0-2 0,19 2 0,-13-6-1365,-4-2-5461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17:51.08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40 1 24575,'-1'0'0,"-1"0"0,1 0 0,-1-1 0,0 1 0,1 0 0,-1 0 0,1 1 0,-1-1 0,1 0 0,-1 1 0,1-1 0,-1 1 0,1-1 0,-1 1 0,1-1 0,-1 1 0,1 0 0,0 0 0,-1 0 0,1 0 0,0 0 0,0 0 0,0 0 0,0 0 0,0 0 0,-2 3 0,3-2 0,0 0 0,0 0 0,0 0 0,0 0 0,0 0 0,0 1 0,0-1 0,1 0 0,-1 0 0,1 0 0,-1 0 0,1 0 0,0 0 0,0 0 0,0 0 0,2 3 0,4 5 0,1 1 0,0-1 0,0-1 0,1 0 0,14 13 0,6-1-119,-9-6 203,0 1 0,23 23 1,-37-32-222,0-1 1,-1 1 0,0 1 0,0-1-1,-1 1 1,0-1 0,0 1 0,-1 1-1,0-1 1,3 12 0,-1 5-6690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09:35.27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1456 1 24575,'-9'1'0,"0"1"0,0 0 0,0 0 0,1 1 0,-1 0 0,0 0 0,1 1 0,0 0 0,0 1 0,0 0 0,-8 6 0,-17 10 0,-131 77 0,-52 29 0,189-114 0,0-2 0,0 0 0,-55 13 0,-90 7 0,89-17 0,12-1 0,-1 1 0,-1-3 0,-76 2 0,140-13-85,1 1 0,-1 0-1,1 1 1,0 0 0,-1 0-1,1 1 1,0 0 0,1 0-1,-1 1 1,0 0 0,1 0-1,0 1 1,0 0 0,0 0-1,-9 10 1,0-2-6741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09:38.90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3 24575,'116'-2'0,"124"5"0,-219 0 0,0 1 0,0 1 0,-1 1 0,0 1 0,0 1 0,-1 0 0,37 23 0,116 92 0,-162-116 0,107 96 0,7 6 0,-114-100 28,0 0 0,0 1-1,14 19 1,6 7-1504,-17-23-5350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09:41.81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1961 1 24575,'-4'0'0,"1"1"0,-1-1 0,0 1 0,0 0 0,1 0 0,-1 1 0,1-1 0,-1 1 0,1 0 0,0 0 0,-1 0 0,1 0 0,0 1 0,-3 2 0,-40 46 0,26-29 0,-98 91 0,109-105 0,0 0 0,-1 0 0,1-1 0,-2 0 0,1 0 0,-1-1 0,0-1 0,-14 5 0,-262 112 0,-242 94 0,399-171 0,-1-5 0,-155 25 0,256-60-119,-78 10 372,98-14-420,1 0 1,-1-1-1,0-1 1,0 0-1,1 0 1,-1-1-1,1 0 1,-12-4-1,3-4-6659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09:55.87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24575,'2'6'0,"1"0"0,-1-1 0,1 1 0,1-1 0,-1 0 0,1 0 0,0 0 0,0 0 0,0-1 0,1 0 0,8 7 0,1 2 0,-5-5 0,1 0 0,0 0 0,19 10 0,20 15 0,116 104 0,267 138 0,-418-267-85,20 12-235,1-1 0,0-2 0,65 22 0,-81-34-6506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2:55.6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24575,'18'2'0,"0"2"0,0-1 0,-1 2 0,1 0 0,-1 1 0,0 1 0,31 18 0,1-2 0,7 5 0,90 61 0,19 10 0,-102-64 0,0 3 0,58 46 0,105 101 0,-86-48 0,-133-128-114,0 0 1,0 0-1,-1 1 0,0 0 0,-1 0 1,0 1-1,-1 0 0,0 0 0,0 0 1,-1 0-1,2 17 0,0-3-6712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2:57.81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1152 0 24104,'-1152'1271'0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3:19.06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50 181 24575,'32'2'0,"-1"1"0,62 15 0,-71-14 0,-18-3 0,-1 1 0,1-1 0,-1 1 0,0 0 0,1-1 0,-1 1 0,0 1 0,0-1 0,0 0 0,3 4 0,-4-4 0,-8-6 0,0 0 0,1 0 0,-1-1 0,1 0 0,-1 0 0,-5-9 0,-26-23 0,35 35 0,0 0 0,0 1 0,0-1 0,-1 1 0,1 0 0,0 0 0,-1 0 0,1 0 0,-1 0 0,1 0 0,-1 1 0,1-1 0,-1 1 0,1-1 0,-5 1 0,4 1 0,0 0 0,0 1 0,0-1 0,0 1 0,0-1 0,0 1 0,0 0 0,0 0 0,1 0 0,-1 1 0,1-1 0,0 1 0,0-1 0,0 1 0,0 0 0,0 0 0,0-1 0,-1 5 0,-1-1 0,1 1 0,0-1 0,0 1 0,0 0 0,1 0 0,0 1 0,-1 7 0,3-14 0,0 0 0,0 0 0,1 1 0,-1-1 0,0 0 0,1 0 0,-1 0 0,1 0 0,-1 0 0,1 0 0,0 0 0,-1 0 0,1 0 0,0 0 0,0 0 0,0 0 0,0 0 0,-1 0 0,1-1 0,0 1 0,0 0 0,1-1 0,-1 1 0,0-1 0,0 1 0,0-1 0,0 1 0,0-1 0,1 0 0,-1 0 0,0 1 0,0-1 0,2 0 0,48 2 0,-42-3 0,7 1 0,-11 1 0,1-1 0,0 1 0,0-1 0,0-1 0,-1 1 0,1-1 0,0 0 0,-1 0 0,1-1 0,0 0 0,-1 0 0,11-5 0,-16 2 0,-9 6 0,-13 8 0,1 15 0,34-40 0,-7 7 0,1 0 0,0 0 0,1 0 0,-1 1 0,2 0 0,-1 1 0,13-9 0,-17 13 0,0 1 0,0 0 0,1 0 0,-1 0 0,1 0 0,-1 0 0,1 1 0,-1 0 0,1 0 0,0 0 0,0 1 0,-1-1 0,1 1 0,0 0 0,0 1 0,-1-1 0,1 1 0,0 0 0,0 0 0,4 2 0,-6-2 0,-1 1 0,1 0 0,0 0 0,-1-1 0,1 2 0,-1-1 0,0 0 0,0 0 0,1 1 0,-1-1 0,-1 1 0,1 0 0,0-1 0,-1 1 0,1 0 0,-1 0 0,0 0 0,0 0 0,0 0 0,-1 0 0,1 0 0,0 6 0,1 9 0,-1 0 0,-3 34 0,1-31 0,-3 89 0,4-114 0,-1-218 0,1 220 0,0 0 0,0 0 0,-1 0 0,1 0 0,0-1 0,-1 1 0,0 0 0,1 0 0,-1 0 0,0 0 0,0 0 0,0 0 0,0 0 0,-1 1 0,1-1 0,-3-3 0,3 5 0,0-1 0,0 1 0,0-1 0,0 1 0,0-1 0,0 1 0,-1 0 0,1-1 0,0 1 0,0 0 0,0 0 0,0 0 0,-1 0 0,1 0 0,0 0 0,0 0 0,0 1 0,0-1 0,-1 0 0,1 1 0,0-1 0,-1 1 0,-4 2 0,1 0 0,-1 1 0,1 0 0,0 0 0,0 0 0,1 0 0,-1 1 0,1-1 0,-6 10 0,-58 109 0,71-138 0,-1 12 0,0-1 0,-1 1 0,1 0 0,0-1 0,1 1 0,-1 0 0,1 0 0,4-4 0,-6 6 0,0-1 0,1 1 0,-1 0 0,1 0 0,-1-1 0,1 1 0,-1 0 0,1 0 0,0 1 0,0-1 0,-1 0 0,1 1 0,0-1 0,0 1 0,0-1 0,0 1 0,0 0 0,-1 0 0,1 0 0,0 0 0,0 0 0,0 0 0,0 1 0,0-1 0,0 0 0,0 1 0,-1 0 0,1-1 0,0 1 0,0 0 0,-1 0 0,1 0 0,0 0 0,-1 0 0,1 0 0,-1 1 0,0-1 0,1 0 0,-1 1 0,1 1 0,5 8 0,-1 0 0,-1 0 0,1 1 0,-2 0 0,5 16 0,7 17 0,-7-28 0,-7-14 0,0 0 0,0 0 0,-1 1 0,1-1 0,-1 0 0,0 1 0,1-1 0,-2 1 0,2 5 0,-2-8 0,-1 0 0,1 1 0,-1-1 0,0 0 0,1 0 0,-1 0 0,0 0 0,1 0 0,-1 0 0,0 0 0,0 0 0,0 0 0,0 0 0,0 0 0,0 0 0,0-1 0,-1 1 0,1 0 0,0-1 0,0 1 0,0-1 0,-1 1 0,1-1 0,0 0 0,-1 0 0,1 1 0,0-1 0,0 0 0,-1 0 0,1 0 0,0 0 0,-2-1 0,-20 4 0,-1-2 0,1 0 0,-39-5 0,53 3 0,0-1 0,0 1 0,1-2 0,-1 1 0,0-1 0,1-1 0,0 0 0,0 0 0,0 0 0,0-1 0,1 0 0,-11-10 0,-7-7 0,21 20 0,0-1 0,0 0 0,0-1 0,0 1 0,1-1 0,0 0 0,0 0 0,0 0 0,0 0 0,0 0 0,1 0 0,0-1 0,0 1 0,0-1 0,0 0 0,1 0 0,-2-6 0,0-21 0,2-1 0,3-51 0,-2 70 0,0 21 0,-2 33 0,1 1 0,2-1 0,8 52 0,-7-88 0,-1 0 0,1 0 0,0 0 0,0 0 0,1 0 0,-1 0 0,1-1 0,0 1 0,0-1 0,0 1 0,0-1 0,0 0 0,1-1 0,-1 1 0,1 0 0,0-1 0,0 0 0,0 0 0,0 0 0,0-1 0,1 1 0,-1-1 0,0 0 0,1 0 0,-1 0 0,8 0 0,3 0 0,-1 0 0,1-1 0,-1-1 0,0 0 0,1-1 0,-1 0 0,20-6 0,-25 4 0,0 1 0,0-2 0,0 1 0,-1-1 0,9-7 0,-13 10 0,-1-1 0,0 1 0,0-1 0,0 0 0,0 1 0,0-1 0,-1 0 0,1-1 0,-1 1 0,0 0 0,0-1 0,0 1 0,0-1 0,-1 0 0,2-4 0,-3 7 0,0 0 0,0 0 0,0 0 0,0 0 0,-1 0 0,1-1 0,0 1 0,-1 0 0,1 0 0,-1 0 0,1 0 0,-1 0 0,1 0 0,-1 0 0,0 0 0,1 0 0,-1 1 0,0-1 0,0 0 0,0 0 0,0 0 0,1 1 0,-1-1 0,0 1 0,0-1 0,0 1 0,-1-1 0,1 1 0,0-1 0,0 1 0,0 0 0,0 0 0,0-1 0,0 1 0,0 0 0,-1 0 0,1 0 0,0 0 0,0 1 0,-1-1 0,-5 0 0,1 0 0,-1 1 0,1 0 0,-1 0 0,-11 3 0,10 0 0,1 0 0,-1 0 0,1 1 0,0 0 0,0 0 0,0 1 0,1 0 0,0 0 0,0 0 0,1 1 0,-10 14 0,-7 7 0,21-26 0,0-1 0,0 0 0,0 0 0,0 1 0,0-1 0,0 0 0,0 0 0,0 0 0,0 0 0,-1 0 0,1 0 0,0-1 0,-1 1 0,1 0 0,0-1 0,-1 1 0,1-1 0,-1 1 0,1-1 0,-1 0 0,1 1 0,-3-1 0,2-1 0,1 1 0,0-1 0,0 0 0,0 1 0,0-1 0,0 0 0,0 0 0,0 0 0,0 0 0,0 0 0,0 0 0,1 0 0,-1 0 0,0 0 0,1-1 0,-1 1 0,1 0 0,-1 0 0,1 0 0,-1-2 0,-2-9 0,1 0 0,0 0 0,0 0 0,1-16 0,0 9 0,0 11 0,1 0 0,0 0 0,0 0 0,1 0 0,1-8 0,-2 14 0,1 1 0,-1-1 0,1 1 0,-1-1 0,1 1 0,0 0 0,0-1 0,-1 1 0,1 0 0,0-1 0,0 1 0,0 0 0,0 0 0,1 0 0,-1 0 0,0 0 0,0 0 0,1 0 0,-1 0 0,0 1 0,1-1 0,-1 0 0,1 1 0,-1-1 0,1 1 0,-1 0 0,1-1 0,-1 1 0,1 0 0,2 0 0,14 0 0,-8 0 0,-1 0 0,1-1 0,0 0 0,-1 0 0,1-1 0,14-4 0,-21 4 0,0 1 0,0-1 0,-1 0 0,1 0 0,0 0 0,-1 0 0,1 0 0,-1 0 0,0-1 0,0 0 0,0 1 0,0-1 0,0 0 0,0 0 0,-1 0 0,0 0 0,1 0 0,-1 0 0,0 0 0,0 0 0,-1-1 0,1 1 0,0-6 0,0-2 0,1-1 0,-2 1 0,1-1 0,-2 1 0,0-1 0,-2-11 0,3 20 0,-1 0 0,0 0 0,0 0 0,0 0 0,0 0 0,-1 0 0,1 1 0,-1-1 0,0 0 0,0 1 0,0-1 0,0 1 0,0 0 0,0-1 0,0 1 0,-1 0 0,0 1 0,1-1 0,-1 0 0,0 1 0,1-1 0,-1 1 0,0 0 0,0 0 0,0 0 0,-5-1 0,4 1 0,-1 0 0,1 0 0,-1 1 0,1-1 0,-1 1 0,0 0 0,1 0 0,-1 1 0,1-1 0,-1 1 0,1 0 0,-1 0 0,1 0 0,0 1 0,-1 0 0,1 0 0,0 0 0,0 0 0,0 0 0,-4 5 0,5-4 0,0 1 0,0 0 0,0 1 0,0-1 0,1 0 0,0 1 0,0-1 0,0 1 0,1 0 0,-1 0 0,1-1 0,0 1 0,0 0 0,1 0 0,0 0 0,0 0 0,0 0 0,1 8 0,0-9 0,-1-1 0,1 0 0,0 0 0,0 0 0,0 1 0,0-1 0,1 0 0,-1 0 0,1-1 0,-1 1 0,1 0 0,0 0 0,0-1 0,1 1 0,-1-1 0,0 0 0,1 0 0,0 0 0,-1 0 0,1 0 0,0 0 0,0-1 0,0 1 0,0-1 0,0 0 0,0 0 0,0 0 0,1 0 0,5 0 0,6 1 0,0-1 0,0 0 0,0-1 0,0 0 0,19-4 0,-30 3 0,-1 0 0,1 0 0,-1 0 0,0 0 0,1-1 0,-1 0 0,0 1 0,0-1 0,0 0 0,0 0 0,0-1 0,-1 1 0,1 0 0,-1-1 0,1 0 0,-1 0 0,0 0 0,0 0 0,0 0 0,-1 0 0,1 0 0,-1 0 0,1-1 0,-1 1 0,0-1 0,-1 1 0,1-1 0,0 1 0,-1-1 0,0 1 0,0-1 0,0 1 0,0-1 0,-1 1 0,1-1 0,-1 0 0,0 1 0,0 0 0,0-1 0,0 1 0,-1 0 0,1-1 0,-1 1 0,-4-5 0,-18-22 0,14 17 0,35 30 0,-18-12 0,1-1 0,-1 0 0,1 0 0,0-1 0,9 4 0,-14-6 0,0 0 0,0 0 0,0-1 0,0 1 0,0-1 0,1 1 0,-1-1 0,0 0 0,0 0 0,0 0 0,0-1 0,0 1 0,0-1 0,0 1 0,0-1 0,6-2 0,-9 2 0,0 1 0,0 0 0,0-1 0,0 1 0,0 0 0,0 0 0,0-1 0,0 1 0,0 0 0,0-1 0,0 1 0,0 0 0,0 0 0,0-1 0,0 1 0,0 0 0,0-1 0,0 1 0,0 0 0,0 0 0,0-1 0,0 1 0,-1 0 0,1 0 0,0-1 0,0 1 0,0 0 0,0 0 0,-1 0 0,1-1 0,0 1 0,0 0 0,-1 0 0,1 0 0,0 0 0,0-1 0,-1 1 0,1 0 0,0 0 0,0 0 0,-1 0 0,1 0 0,0 0 0,-1 0 0,1 0 0,0 0 0,0 0 0,-1 0 0,1 0 0,0 0 0,-1 0 0,1 0 0,0 0 0,-1 0 0,-18-5 0,-13 2 0,-62 2 0,70 2 0,-1-1 0,1-1 0,0-1 0,-44-9 0,67 11 0,-86-19 0,83 18 0,-1 0 0,1 1 0,0 0 0,0-1 0,-1 1 0,1 1 0,0-1 0,0 1 0,-1 0 0,1 0 0,0 0 0,0 0 0,0 1 0,0-1 0,0 1 0,0 0 0,-5 5 0,8-6 0,0 1 0,0-1 0,0 0 0,0 1 0,1-1 0,-1 1 0,0-1 0,1 1 0,0 0 0,-1-1 0,1 1 0,0-1 0,0 1 0,0 0 0,0-1 0,0 1 0,0 0 0,0-1 0,0 1 0,1-1 0,-1 1 0,1 0 0,-1-1 0,1 1 0,0 1 0,26 43 0,-15-27 0,-1 2 0,-1 0 0,-1 0 0,-1 1 0,-1 0 0,-1 0 0,-1 0 0,-1 1 0,0 0 0,-2 0 0,-1 0 0,-2 26 0,1-48 0,0 1 0,0 0 0,0 0 0,0 0 0,0 0 0,-1-1 0,1 1 0,-1 0 0,1 0 0,-1 0 0,0-1 0,1 1 0,-1-1 0,0 1 0,0 0 0,0-1 0,-1 1 0,1-1 0,0 0 0,0 1 0,-1-1 0,1 0 0,-1 0 0,1 0 0,-1 0 0,0 0 0,-1 1 0,1-3 0,1 1 0,-1 0 0,1-1 0,-1 1 0,1-1 0,-1 0 0,1 1 0,0-1 0,-1 0 0,1 0 0,0 0 0,0 0 0,-1 0 0,1 0 0,0 0 0,0 0 0,0 0 0,0 0 0,0-1 0,1 1 0,-1 0 0,0-1 0,1 1 0,-1-1 0,1 1 0,-1-1 0,1 1 0,0-1 0,-1 1 0,1-1 0,0 1 0,0-3 0,-6-48 0,3-1 0,1 1 0,7-54 0,-2 18 0,-1 148 0,0-37 0,-1-1 0,-1 1 0,-1-1 0,-1 1 0,-6 24 0,8-47 0,0 1 0,0 0 0,0-1 0,0 1 0,0 0 0,0-1 0,0 1 0,0-1 0,-1 1 0,1 0 0,0-1 0,0 1 0,-1-1 0,1 1 0,0-1 0,-1 1 0,1-1 0,-1 1 0,1-1 0,0 1 0,-1-1 0,1 1 0,-1-1 0,1 0 0,-1 1 0,0-1 0,0 1 0,-7-16 0,1-28 0,6-256 0,2 261 0,-3 151 0,4 133 0,0-236 0,0-1 0,1 0 0,0 1 0,0-1 0,1-1 0,0 1 0,1 0 0,0-1 0,0 0 0,0 0 0,1 0 0,1-1 0,-1 0 0,15 12 0,-16-15 0,0 0 0,0 0 0,0 0 0,0 0 0,1-1 0,-1 0 0,1 0 0,0 0 0,0-1 0,0 0 0,0 0 0,1-1 0,-1 1 0,0-1 0,1-1 0,-1 1 0,1-1 0,-1 0 0,1-1 0,-1 1 0,0-1 0,1-1 0,6-1 0,-10 1 0,-1 0 0,1 1 0,0-1 0,-1 0 0,1-1 0,-1 1 0,0 0 0,1-1 0,-1 1 0,0-1 0,-1 0 0,1 0 0,0 1 0,-1-1 0,0 0 0,1-1 0,-1 1 0,0 0 0,-1 0 0,1 0 0,-1 0 0,1-4 0,1-12 0,-2 1 0,-2-33 0,1 29 0,1-31-40,1 34-225,-1-1 0,-1 1 0,-1 0 0,-5-26 0,0 26-6561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3:01.15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24575,'0'0'-8191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3:02.55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24575,'0'0'-8191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3:37.01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803 183 24575,'-145'3'0,"-155"-7"0,221-10 0,-10-2 0,81 15 0,1 1 0,-1 0 0,1 0 0,-1 1 0,1 0 0,-1 0 0,1 1 0,0 0 0,-11 4 0,14-3 0,1-1 0,0 0 0,0 0 0,0 1 0,0 0 0,0 0 0,1 0 0,-1 0 0,1 0 0,0 0 0,0 0 0,0 1 0,0-1 0,1 1 0,-1-1 0,1 1 0,-1 4 0,-13 74 0,11-59 0,-5 69 0,6-55 0,-11 57 0,8-59 0,1 0 0,2 0 0,1 0 0,2 1 0,5 40 0,-4-65 0,1 0 0,1-1 0,-1 1 0,2-1 0,-1 0 0,2 0 0,-1 0 0,1 0 0,1-1 0,-1 0 0,2 0 0,-1 0 0,10 8 0,7 6 0,2-2 0,0 0 0,29 17 0,11 8 0,75 50 0,-130-91 0,1-1 0,-1 0 0,0 0 0,1-1 0,0 0 0,0-1 0,0 0 0,17 0 0,97-5 0,-54 0 0,0 5 0,-47 0 0,0-2 0,1 0 0,-1-1 0,1-1 0,-1-2 0,24-6 0,-42 8 0,1 0 0,-1-1 0,0 0 0,0 0 0,-1 0 0,1-1 0,-1 0 0,0 0 0,0 0 0,0-1 0,0 1 0,-1-1 0,0 0 0,0-1 0,0 1 0,0-1 0,-1 1 0,0-1 0,3-8 0,0-7 0,-1 1 0,-1-1 0,0 0 0,0-34 0,5-28 0,-1 36 0,-2 0 0,-3 0 0,-1-1 0,-6-58 0,1 93 0,-1 0 0,0 0 0,-1 0 0,0 0 0,-1 1 0,0 0 0,-1 0 0,-1 0 0,-12-15 0,-17-29 0,1-14 0,25 45 0,-1 1 0,-24-36 0,33 56 0,-1 0 0,1 1 0,0-1 0,-1 1 0,0 0 0,0 0 0,0 1 0,0-1 0,0 1 0,-1 0 0,1 0 0,-1 0 0,1 0 0,-1 1 0,-8-2 0,-6 1 0,1 1 0,-37 2 0,40 0 0,0-1 0,-1 0 0,1-1 0,-20-3 0,-18-10 0,1-2 0,-80-38 0,118 49 0,-1 0 0,0 0 0,0 2 0,-1 0 0,1 0 0,-1 1 0,1 1 0,-1 1 0,1 0 0,-20 4 0,31-4 0,0 1 0,0 1 0,0-1 0,1 0 0,-1 1 0,0 0 0,1 0 0,-1 0 0,1 0 0,-1 1 0,1-1 0,0 1 0,0 0 0,0 0 0,1 0 0,-1 0 0,1 0 0,-1 1 0,1-1 0,-3 7 0,-4 10 0,1 0 0,-11 39 0,2-8 0,11-31 0,0 0 0,2 1 0,0-1 0,1 1 0,0 37 0,1-26 0,-7 45 0,-1-6 0,3 0 0,3 0 0,6 76 0,0-34 0,-2-108 0,0 0 0,0-1 0,0 1 0,1 0 0,-1-1 0,1 1 0,1 0 0,-1-1 0,1 0 0,-1 1 0,1-1 0,0 0 0,1 0 0,3 5 0,1-2 0,0 0 0,1 0 0,0-1 0,0 0 0,12 7 0,-13-9 0,2 4 0,1 1 0,-1-1 0,0 2 0,-1-1 0,0 1 0,-1 1 0,11 17 0,26 35 0,-36-54 0,0 1 0,1-2 0,0 1 0,0-1 0,1-1 0,0 0 0,0 0 0,1-1 0,-1 0 0,2-1 0,-1 0 0,0-1 0,1 0 0,0-1 0,0 0 0,0-1 0,0 0 0,0-1 0,22 0 0,382-4 0,-409 3 0,1-1 0,-1 0 0,1 0 0,-1-1 0,0 0 0,0-1 0,0 1 0,0-1 0,9-5 0,59-42 0,-39 24 0,-19 13 0,0 0 0,-1-1 0,-1-1 0,0 0 0,-1-1 0,-1-1 0,0 0 0,10-20 0,-19 28 0,0 0 0,-1 0 0,0 0 0,-1-1 0,1 1 0,-2-1 0,2-18 0,-5-73 0,0 49 0,0 37 0,0 1 0,-1 0 0,0-1 0,-2 1 0,1 1 0,-1-1 0,-1 1 0,-9-15 0,7 13 0,1 0 0,0 0 0,1-1 0,1 0 0,1 0 0,-4-20 0,4 11 0,-2 0 0,0 0 0,-2 1 0,-18-41 0,-10-34 0,22 49 0,9 27 0,0 1 0,-2 1 0,-1-1 0,0 1 0,-1 0 0,-2 1 0,-13-21 0,20 37 0,1 0 0,-1 0 0,-1 1 0,1-1 0,0 1 0,-1 0 0,0 1 0,1-1 0,-1 1 0,0-1 0,-8-1 0,-63-12 0,18 4 0,26 5 0,0 1 0,-66-3 0,-19-3 0,58 4 0,-1 2 0,0 3 0,-115 9 0,171-5-32,-1-1-1,1 1 1,0 0-1,-1 0 1,1 0-1,0 1 1,0-1-1,0 1 1,0 0-1,0 0 1,1 1-1,-1-1 1,1 1-1,-1-1 1,1 1-1,0 0 1,0 0-1,0 1 1,0-1-1,1 1 1,-1-1-1,1 1 1,0 0-1,0 0 1,0 0-1,1 0 1,-1 0-1,1 0 1,0 1-1,0-1 1,1 0-1,-1 1 1,1-1-1,0 0 1,0 1-1,1-1 1,-1 0-1,1 1 0,0-1 1,0 0-1,3 7 1,3 9-6794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18:34.21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228 167 24575,'1'0'0,"0"0"0,0-1 0,1 1 0,-1-1 0,0 1 0,0-1 0,0 1 0,0-1 0,0 0 0,0 0 0,0 1 0,-1-1 0,1 0 0,0 0 0,0 0 0,0 0 0,-1 0 0,1 0 0,-1 0 0,1 0 0,-1 0 0,1 0 0,-1 0 0,1-1 0,-1 1 0,0 0 0,0-2 0,7-41 0,-6 31 0,11-19 0,-11 28 0,1 1 0,0-1 0,-1 1 0,1-1 0,-1 0 0,0 0 0,0 0 0,-1 0 0,1 0 0,-1-8 0,-1 12 0,1 0 0,-1-1 0,0 1 0,0 0 0,0-1 0,1 1 0,-1 0 0,0 0 0,0 0 0,0 0 0,1-1 0,-1 1 0,0 1 0,0-1 0,0 0 0,0 0 0,0 0 0,1 0 0,-1 0 0,0 1 0,0-1 0,1 0 0,-1 1 0,0-1 0,0 1 0,1-1 0,-2 2 0,-23 11 0,6 4 0,1 1 0,1 0 0,0 2 0,1 0 0,2 0 0,-20 36 0,-26 34 0,51-78 0,-17 21 0,24-28 0,16-20 0,39-58 75,-29 36-1515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5:45.05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354 1 24575,'-3'1'0,"-1"-1"0,1 2 0,0-1 0,0 0 0,-1 1 0,1-1 0,1 1 0,-1 0 0,0 0 0,0 0 0,1 1 0,-1-1 0,1 0 0,-1 1 0,-2 5 0,-31 43 0,17-16 0,2 1 0,1 1 0,-14 50 0,23-65 0,4-9 0,0-1 0,-2 0 0,1 0 0,-1-1 0,-1 1 0,0-1 0,-13 18 0,-8 9 0,-28 53 0,30-49 0,8-1-1365,13-20-5461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5:49.58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24575,'3'1'0,"0"1"0,-1-1 0,1 1 0,-1 0 0,1 0 0,-1 0 0,1 1 0,-1-1 0,0 0 0,0 1 0,0-1 0,-1 1 0,1 0 0,2 5 0,13 15 0,14 5 0,40 48 0,-36-43 0,-28-28 0,-1 1 0,1 0 0,-1 0 0,-1 0 0,10 13 0,-2 3 0,-1 0 0,19 47 0,-26-56 0,1-1 0,1 0 0,-1 0 0,16 19 0,-13-19 0,-1 0 0,0 1 0,8 19 0,-6-11-1365,-1-5-5461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5:51.58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561 0 24028,'-561'89'0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5:56.31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59 86 24575,'0'-2'0,"1"1"0,0-1 0,-1 1 0,1 0 0,0-1 0,0 1 0,0 0 0,0 0 0,0-1 0,0 1 0,1 0 0,-1 0 0,0 0 0,0 0 0,1 1 0,-1-1 0,1 0 0,-1 1 0,1-1 0,-1 0 0,1 1 0,-1 0 0,1-1 0,-1 1 0,1 0 0,-1 0 0,3 0 0,44-4 0,-43 4 0,0 1 0,0 0 0,-1 0 0,1 0 0,0 0 0,0 1 0,-1 0 0,1 0 0,-1 0 0,0 1 0,1-1 0,-1 1 0,0 0 0,4 5 0,-6-7 0,-1 0 0,0 0 0,0 1 0,0-1 0,0 0 0,0 1 0,0-1 0,-1 1 0,1-1 0,0 1 0,-1 0 0,1-1 0,-1 1 0,0 0 0,1-1 0,-1 1 0,0 0 0,0-1 0,0 1 0,0 0 0,-1-1 0,1 1 0,0 0 0,-1-1 0,1 1 0,-1 0 0,1-1 0,-1 1 0,0-1 0,0 1 0,1-1 0,-1 1 0,0-1 0,0 0 0,-1 1 0,1-1 0,0 0 0,0 0 0,-1 0 0,1 0 0,0 0 0,-1 0 0,-2 1 0,0 1 0,0 0 0,-1-1 0,1 1 0,-1-1 0,0 0 0,0 0 0,0-1 0,1 0 0,-2 1 0,1-2 0,0 1 0,0 0 0,0-1 0,0 0 0,-9-1 0,11 0 0,0 1 0,0-1 0,0 0 0,1 0 0,-1 0 0,0 0 0,0-1 0,0 1 0,1-1 0,-1 1 0,1-1 0,-1 0 0,1 0 0,0 0 0,0 0 0,0-1 0,0 1 0,0-1 0,0 1 0,1-1 0,-1 1 0,1-1 0,-1 0 0,1 0 0,0 0 0,-1-5 0,1 0 0,0 0 0,1 0 0,0 0 0,0 0 0,0 0 0,1 0 0,0 0 0,4-13 0,-4 20 0,-1-1 0,0 1 0,1-1 0,-1 0 0,1 1 0,-1-1 0,1 1 0,0-1 0,0 1 0,-1 0 0,1-1 0,0 1 0,0 0 0,0-1 0,1 1 0,-1 0 0,0 0 0,0 0 0,1 0 0,-1 0 0,0 0 0,1 1 0,-1-1 0,1 0 0,-1 1 0,1-1 0,0 1 0,-1-1 0,1 1 0,-1 0 0,1 0 0,0 0 0,-1 0 0,1 0 0,0 0 0,-1 0 0,1 0 0,-1 1 0,1-1 0,0 0 0,-1 1 0,1 0 0,-1-1 0,1 1 0,-1 0 0,0 0 0,1 0 0,1 1 0,2 2 0,0 1 0,0-1 0,-1 1 0,0 0 0,0 0 0,0 1 0,0-1 0,-1 1 0,0 0 0,0 0 0,0 0 0,-1 0 0,3 12 0,3 13 0,5 47 0,-12-73 0,0-2 0,-1 1 0,0-1 0,0 1 0,0-1 0,0 0 0,0 1 0,0-1 0,-1 1 0,0-1 0,0 0 0,0 1 0,0-1 0,0 0 0,0 0 0,-1 0 0,0 0 0,0 0 0,-2 3 0,3-5 0,-1 1 0,0-1 0,0 0 0,0 0 0,1 0 0,-1 0 0,0 0 0,-1 0 0,1 0 0,0-1 0,0 1 0,0-1 0,0 1 0,0-1 0,-1 0 0,1 0 0,0 0 0,0 0 0,0 0 0,-1-1 0,1 1 0,0-1 0,0 1 0,0-1 0,0 0 0,0 0 0,0 0 0,0 0 0,-2-1 0,-9-6 0,0 0 0,1-1 0,0 0 0,1-1 0,0 0 0,0 0 0,1-2 0,-17-23 0,27 35 0,0-1 0,-1 1 0,1 0 0,0-1 0,0 1 0,-1-1 0,1 1 0,0-1 0,0 1 0,0-1 0,-1 1 0,1 0 0,0-1 0,0 1 0,0-1 0,0 1 0,0-1 0,0 1 0,0-1 0,0 1 0,0-1 0,0 1 0,0-1 0,1 1 0,-1-1 0,0 1 0,0-1 0,0 1 0,1-1 0,-1 1 0,0 0 0,0-1 0,1 1 0,-1-1 0,0 1 0,1 0 0,0-1 0,22 0 0,23 15 0,-41-10 0,0-1 0,0 1 0,0 0 0,-1 0 0,1 1 0,-1-1 0,0 1 0,6 10 0,-10-9-1365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5:59.23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24575,'27'-1'0,"0"2"0,0 0 0,0 2 0,-1 0 0,1 2 0,43 14 0,10 14 0,145 82 0,68 69 0,-78-47 0,29 2 0,118 76 0,-323-187 0,-1 3 0,-1 0 0,44 52 0,-77-79-97,0-1-1,0 1 1,0-1-1,0 1 1,0-1-1,1-1 1,-1 1-1,1-1 1,0 1-1,-1-1 1,1 0-1,0-1 0,6 2 1,-2-2-6729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6:01.76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1309 1 24575,'0'5'0,"0"-1"0,0 1 0,-1 0 0,1-1 0,-1 1 0,-1 0 0,1-1 0,0 1 0,-1-1 0,0 0 0,0 1 0,-3 3 0,-3 2 0,0 0 0,-1-1 0,-15 14 0,-95 74 0,-177 111 0,114-84 0,108-70 0,-104 98 0,-140 137 0,257-241-1365,47-37-5461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8:05.63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24575,'25'1'0,"-1"2"0,0 0 0,46 13 0,5 2 0,-28-8 0,0 2 0,0 2 0,53 23 0,-55-18 0,253 112 0,-214-89 0,114 76 0,-96-52 0,3-4 0,155 66 0,-223-111 67,48 33-1,15 8-1564,-75-47-5328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8:06.83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738 0 24575,'-7'2'0,"0"0"0,1 0 0,0 1 0,-1-1 0,1 2 0,0-1 0,0 1 0,-5 4 0,-4 1 0,-14 13 0,0 0 0,2 3 0,0 0 0,2 1 0,-30 41 0,37-45 0,15-19 0,-197 246 0,155-187 0,3 2 0,-40 83 0,27-37-1365,31-66-5461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8:07.89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117 1 24575,'0'10'0,"-10"3"0,-3 5 0,-5-1 0,1 2 0,-1 3 0,-4-3 0,3-4-8191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8:09.54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0 311 24575,'6'-2'0,"0"0"0,-1-1 0,1 0 0,-1 0 0,0-1 0,0 0 0,0 0 0,0 0 0,-1 0 0,0 0 0,7-10 0,2 1 0,160-166 0,-170 177-85,0 0 0,0-1-1,-1 1 1,1-1 0,-1 0-1,0 1 1,0-1 0,0-1-1,0 1 1,0 0 0,-1 0-1,1-1 1,-1 1 0,0 0-1,1-8 1,-3-3-6741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17:41.85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24575,'0'0'-8191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2:18:20.74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594 1 24575,'-14'1'0,"-1"0"0,1 1 0,0 1 0,-1 0 0,1 0 0,1 2 0,-15 5 0,-91 51 0,31-14 0,-28 19 0,112-64 0,1-1 0,0 1 0,0 0 0,0 0 0,0 0 0,0 1 0,0-1 0,1 1 0,-1-1 0,1 1 0,-1 0 0,1 0 0,0 0 0,0 0 0,-1 5 0,-16 54 0,3-5 0,10-43 0,-39 103 0,41-103 0,1 0 0,1 0 0,0 0 0,0 0 0,1 0 0,2 27 0,0-38 0,-1 0 0,1 0 0,0 0 0,0 0 0,0 0 0,0 0 0,0-1 0,1 1 0,-1 0 0,1-1 0,0 1 0,0-1 0,0 1 0,0-1 0,0 0 0,0 0 0,0 0 0,1 0 0,-1 0 0,1 0 0,0-1 0,0 1 0,-1-1 0,1 0 0,0 0 0,0 0 0,0 0 0,0 0 0,6 0 0,9 1 0,1 0 0,-1-2 0,1 0 0,18-3 0,-6 1 0,59 3 0,-61 0 0,0 0 0,1-2 0,55-9 0,-81 9 0,0 0 0,-1-1 0,1 1 0,-1-1 0,1 1 0,-1-1 0,0 0 0,1-1 0,-1 1 0,0 0 0,-1-1 0,1 0 0,0 1 0,-1-1 0,1 0 0,1-4 0,3-5 0,-1 0 0,-1 0 0,6-19 0,-7 20 0,0-1 0,0 1 0,1 0 0,11-16 0,-8 15 0,0 1 0,-1-1 0,-1-1 0,0 0 0,0 1 0,-1-2 0,-1 1 0,5-25 0,-5 4 0,-1 0 0,-3-49 0,0 72 0,0-1 0,-1 1 0,0-1 0,-1 1 0,0 0 0,-1 0 0,-6-15 0,7 22 0,0-1 0,-1 1 0,0-1 0,0 1 0,0 0 0,-1 0 0,1 1 0,-1-1 0,0 1 0,0 0 0,0 0 0,0 0 0,-1 0 0,1 1 0,-1 0 0,0-1 0,1 2 0,-1-1 0,-6-1 0,-23-7 0,0 2 0,-1 1 0,0 1 0,-1 2 0,1 2 0,-41 2 0,72 0 0,0 1 0,1 0 0,-1 0 0,1 0 0,-1 0 0,1 1 0,-1-1 0,1 1 0,0 0 0,0 0 0,0 0 0,0 0 0,0 1 0,0-1 0,1 1 0,-1-1 0,1 1 0,0 0 0,0 0 0,0 0 0,0 1 0,0-1 0,0 0 0,-1 6 0,-3 9 0,1 1 0,1-1 0,-3 35 0,-2 5 0,4-33 0,1 0 0,-1 35 0,1-11 0,4-46-59,0 0 0,-1 0-1,1-1 1,-1 1-1,1 0 1,-1-1 0,0 1-1,0-1 1,0 1 0,-1-1-1,1 0 1,0 1 0,-1-1-1,0 0 1,1 0-1,-1 0 1,0 0 0,0 0-1,0 0 1,-1-1 0,1 1-1,-4 1 1,-12 5-6767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2T12:01:16.95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24575,'0'0'-8191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22:02.61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1 121 24575,'4'-1'0,"0"-1"0,0 0 0,0 0 0,0 0 0,0 0 0,0-1 0,0 1 0,-1-1 0,1 0 0,-1 0 0,4-4 0,11-9 0,-2 6 0,0 1 0,0 0 0,0 2 0,1 0 0,1 1 0,-1 0 0,1 2 0,0 0 0,30-3 0,14 4 0,95 5 0,-42 2 0,3-6 0,134 5 0,-229 1-1365,-4 2-5461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1T11:22:18.73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2201 599 24575,'-1'8'0,"0"1"0,0-1 0,-1 1 0,0-1 0,0 0 0,-1 0 0,0 0 0,-1 0 0,1 0 0,-1-1 0,-1 1 0,0-1 0,0 0 0,-7 7 0,-12 12 0,-1-2 0,-34 26 0,19-16 0,-288 239 0,124-105 0,190-156 0,-1 0 0,0-2 0,-28 16 0,35-22 0,0-1 0,0 0 0,0-1 0,0 1 0,-1-2 0,1 1 0,-1-1 0,1 0 0,-1-1 0,-9-1 0,-3 2 0,-1 1 0,1 1 0,0 1 0,0 1 0,1 0 0,-1 2 0,-24 10 0,-18 6 0,-33 12 0,67-23 0,-1-1 0,0-1 0,0-2 0,0 0 0,-35 2 0,58-10 0,1 0 0,0-1 0,0 1 0,0-1 0,0-1 0,0 1 0,1-1 0,-1 0 0,0-1 0,1 1 0,-1-1 0,-6-5 0,-7-5 0,0-2 0,-16-16 0,20 17 0,0 1 0,-29-19 0,-238-113 0,166 89 0,110 53 0,1 0 0,-1 0 0,1 0 0,0 0 0,0-1 0,0 0 0,1 0 0,-1 0 0,1-1 0,0 1 0,0-1 0,1 0 0,-1 0 0,-3-8 0,4 3 0,0 0 0,0 1 0,1-1 0,0 0 0,1-1 0,0 1 0,2-19 0,-2-36 0,6-101 0,-5 160 0,1 0 0,1-1 0,-1 1 0,1 0 0,1 0 0,-1 0 0,1 0 0,0 0 0,0 0 0,6-6 0,45-48 0,-41 47 0,0 0 0,20-27 0,-16 16 0,2 1 0,0 0 0,1 1 0,2 2 0,0 0 0,36-24 0,159-87 0,-195 119 0,-3 2 0,0 2 0,1 0 0,0 1 0,0 1 0,0 1 0,1 1 0,22-2 0,22-5 0,-39 5 0,-1 2 0,31-1 0,-29 2 0,0 0 0,0-2 0,-1-1 0,0-1 0,35-14 0,32-9 0,-70 26 0,-1 0 0,1 1 0,0 1 0,0 1 0,0 1 0,0 2 0,0 0 0,0 1 0,39 11 0,-35-8 0,-13-3 0,1 0 0,-1 1 0,0 1 0,0 0 0,0 1 0,-1 0 0,1 1 0,13 10 0,0 3 0,49 26 0,-53-34 0,0 1 0,-2 2 0,0 0 0,25 23 0,-24-16 0,9 7 0,-2 1 0,29 41 0,-3-2 0,-38-50 0,0 2 0,-2-1 0,17 31 0,-22-30 0,-1 0 0,-1 1 0,-1 0 0,-1 0 0,0 1 0,-2-1 0,-1 1 0,-1 0 0,-1 1 0,-1-1 0,-1 0 0,-1 0 0,0 0 0,-2 0 0,-1-1 0,-15 42 0,15-51 0,0-1 0,-1 0 0,-1-1 0,0 0 0,0 0 0,-1 0 0,-11 11 0,14-17 0,0 0 0,-1-1 0,1 0 0,-1 0 0,0 0 0,0-1 0,0 0 0,0 0 0,-1-1 0,1 1 0,-1-1 0,0-1 0,1 1 0,-1-1 0,-9 0 0,6 0 0,1-1 0,-1-1 0,1 0 0,-1 0 0,1 0 0,-1-1 0,1-1 0,0 0 0,0 0 0,0-1 0,-15-8 0,18 9 0,0-1 0,-1 2 0,1-1 0,-1 1 0,1 0 0,-1 0 0,0 1 0,0 0 0,0 0 0,0 1 0,0-1 0,0 1 0,1 1 0,-1 0 0,-9 1 0,2 3 0,1 0 0,-1 0 0,1 2 0,0-1 0,0 2 0,-14 10 0,-88 63 0,-136 86 0,242-162 0,1 0 0,-1-1 0,0 0 0,0-1 0,0 0 0,0 0 0,-1-1 0,1 0 0,-1-1 0,1 0 0,-1-1 0,1 1 0,-1-2 0,0 0 0,1 0 0,-1 0 0,1-1 0,-15-5 0,-14-1 0,-1 1 0,0 2 0,0 1 0,-1 3 0,-57 4 0,86-2 0,-112 13 0,91-8 0,0-2 0,-64 0 0,94-4 0,-1 0 0,1-1 0,-1 1 0,1-1 0,-1 0 0,1 0 0,-1 0 0,1 0 0,0 0 0,0 0 0,-1-1 0,1 1 0,0-1 0,0 0 0,0 1 0,1-1 0,-4-3 0,-22-42 0,23 39 0,0 0 0,0 1 0,-1-1 0,-9-12 0,-5 1 0,2 0 0,-29-43 0,40 53 0,1-1 0,0 0 0,0 0 0,1 0 0,1 0 0,-1-1 0,2 0 0,-1 1 0,0-21 0,0 5 0,-2 0 0,0 1 0,-1-1 0,-15-36 0,-7-24 0,21 51 0,-4-44 0,-4-25 0,12 93 0,0 0 0,2-1 0,-1 1 0,2-1 0,-1 1 0,1-1 0,1 1 0,2-12 0,-1 15 0,0 0 0,1 1 0,0-1 0,0 1 0,1 0 0,0 0 0,0 0 0,0 0 0,1 1 0,0 0 0,0 0 0,8-7 0,52-54 0,-45 44 0,1 1 0,1 1 0,40-29 0,-43 38 0,2 2 0,29-12 0,11-5 0,-15 6 0,2 3 0,55-15 0,1 1 0,32-4 0,-78 24 0,0 2 0,75-3 0,119 10 0,-164 3 0,-70 2 0,-1 0 0,1 1 0,-1 1 0,0 1 0,0 0 0,0 2 0,-1-1 0,0 2 0,23 14 0,59 24 0,-93-43 0,0 0 0,0 0 0,0 0 0,0 1 0,0 0 0,-1 0 0,1 0 0,-1 0 0,0 1 0,-1 0 0,6 8 0,0 1 0,-1-1 0,-1 1 0,7 21 0,-9-18 0,-2 1 0,0-1 0,0 1 0,-2 0 0,0 0 0,-4 33 0,3 37 0,1-82 0,0-1 0,0 1 0,1 0 0,0 0 0,1-1 0,-1 1 0,1-1 0,0 0 0,5 7 0,-4-6 0,0 0 0,-1 0 0,1 1 0,-1-1 0,-1 1 0,4 11 0,5 33 0,-2 0 0,-3 1 0,-1 0 0,-5 80 0,0-128 0,-1 0 0,0 0 0,0 0 0,0 0 0,-1 0 0,1 0 0,-1-1 0,0 1 0,0 0 0,0-1 0,0 0 0,-1 1 0,0-1 0,1 0 0,-7 5 0,-3 1 0,0 0 0,-1-1 0,-15 7 0,16-8 0,-1 0 0,1 1 0,-13 10 0,19-11 0,-1-1 0,0-1 0,0 1 0,-1-1 0,1 0 0,-1-1 0,0 0 0,0 0 0,-1-1 0,-13 4 0,13-4 0,1 0 0,0 0 0,0 1 0,0 0 0,0 1 0,1-1 0,0 1 0,0 1 0,0-1 0,0 1 0,1 0 0,-6 8 0,-8 12 0,-34 56 0,39-56 0,-1-2 0,-22 27 0,32-45 0,-2 0 0,1 0 0,-1-1 0,1 0 0,-2 0 0,1-1 0,0 0 0,-13 4 0,-29 16 0,-64 52 0,66-42 0,-61 32 0,96-61 0,-1 0 0,0-1 0,-1-1 0,1 0 0,-1-1 0,1 0 0,-29-1 0,-22 3 0,38 0 0,-122 11 0,132-15 0,-1 0 0,1-1 0,0-1 0,-1 0 0,1-2 0,-24-7 0,-2-4 0,0-2 0,1-3 0,1-1 0,-38-26 0,58 33 0,8 5 0,0 1 0,0-2 0,1 0 0,0 0 0,1-1 0,0 0 0,-18-26 0,16 17 0,1 0 0,0-1 0,2 0 0,0-1 0,2-1 0,0 1 0,2-1 0,0 0 0,1-1 0,2 0 0,0 1 0,1-27 0,5-407 0,-2 445 0,0 0 0,0-1 0,2 1 0,-1 0 0,2 0 0,-1 1 0,2-1 0,0 1 0,0 0 0,1 0 0,10-15 0,1 3 0,1-1 0,1 2 0,37-32 0,-34 35 0,45-27 0,7-6 0,-13-1 0,-40 32 0,1 2 0,2 0 0,39-23 0,-19 17 0,-20 10 0,1 1 0,0 2 0,0 0 0,1 2 0,35-9 0,74-19 0,-105 27 0,1 1 0,0 2 0,0 2 0,1 0 0,47-1 0,-61 7 0,33 1 0,-1-3 0,88-12 0,-120 10 0,-1 1 0,1 1 0,0 1 0,1 1 0,25 2 0,-37-1 0,0 0 0,-1 0 0,1 0 0,-1 1 0,1 1 0,-1-1 0,0 1 0,0 0 0,0 0 0,0 0 0,-1 1 0,1 0 0,-1 0 0,0 1 0,0-1 0,0 1 0,7 10 0,-5-5 0,2 0 0,0 0 0,19 16 0,-22-22 0,-1 1 0,1-1 0,-1 1 0,0 0 0,0 0 0,-1 1 0,1 0 0,-1-1 0,0 2 0,-1-1 0,0 0 0,0 1 0,0-1 0,-1 1 0,1 0 0,0 8 0,-1-3 0,0-1 0,1 0 0,0 0 0,1 0 0,0 0 0,1-1 0,0 0 0,0 0 0,1 0 0,1 0 0,9 11 0,-1-1 0,-2 0 0,0 2 0,-2-1 0,0 1 0,-2 1 0,0 0 0,-1 0 0,-2 1 0,0-1 0,4 45 0,4 53 0,-8-82 0,3 60 0,-9-89 0,1 4 0,0 0 0,-1 0 0,-1 0 0,0 0 0,-1 0 0,-1 0 0,0 0 0,0-1 0,-2 1 0,0-1 0,-9 19 0,1-9 0,11-18 0,-1 1 0,1-1 0,-2 1 0,1-1 0,0 0 0,-1 0 0,0 0 0,0-1 0,0 1 0,-1-1 0,0 0 0,1 0 0,-1 0 0,-1-1 0,1 0 0,0 0 0,-1 0 0,0-1 0,-9 3 0,-1-1 0,0 0 0,0-2 0,-17 1 0,28-2 0,1-1 0,0 0 0,-1 0 0,1 0 0,0 0 0,-1-1 0,1 0 0,0 0 0,0 0 0,0 0 0,-1-1 0,1 0 0,1 1 0,-1-2 0,0 1 0,-4-3 0,8 4 0,-1-1 0,0 1 0,1-1 0,-1 1 0,1-1 0,-1 1 0,1-1 0,0 1 0,0-1 0,0 1 0,0-1 0,0 1 0,0-1 0,0 0 0,0 1 0,0-1 0,1 1 0,-1-1 0,1 1 0,-1-1 0,1 1 0,-1-1 0,1 1 0,0 0 0,0-1 0,0 1 0,0 0 0,0 0 0,0 0 0,2-3 0,37-34 0,-25 27 0,3-2 0,-1 0 0,-1-1 0,17-18 0,-30 29 0,0-1 0,0 1 0,0-1 0,-1 0 0,1 0 0,-1 0 0,0 0 0,0 0 0,0 0 0,-1 0 0,1-1 0,-1 1 0,0-1 0,0 1 0,-1-1 0,0 0 0,1 1 0,-1-1 0,-1 1 0,0-9 0,0 12 0,1-1 0,0 1 0,-1-1 0,1 0 0,-1 1 0,1-1 0,-1 1 0,0-1 0,0 1 0,1-1 0,-1 1 0,0 0 0,0-1 0,-1 1 0,1 0 0,0 0 0,0 0 0,-1 0 0,1 0 0,0 0 0,-1 0 0,1 0 0,-1 1 0,1-1 0,-4 0 0,2 0 0,0 1 0,0 1 0,0-1 0,0 0 0,0 1 0,0-1 0,0 1 0,1 0 0,-1 0 0,0 0 0,0 0 0,0 1 0,-2 1 0,-8 5 0,1 1 0,0 0 0,1 0 0,-15 17 0,13-13 0,1 1 0,-19 28 0,28-35 0,-1-1 0,1 1 0,0 1 0,1-1 0,0 0 0,0 1 0,0-1 0,1 1 0,0 9 0,1-1 0,2-13 0,8-22 0,2-5 0,0 7 0,-5 6 0,1 0 0,-2 0 0,1 0 0,-1-1 0,-1 0 0,7-21 0,-10 26 0,0 1 0,1 0 0,-1 0 0,1 0 0,1 0 0,-1 0 0,1 1 0,0-1 0,0 1 0,1 0 0,5-5 0,-8 9 0,-1-1 0,1 1 0,0-1 0,0 1 0,0 0 0,0 0 0,0 0 0,0 0 0,0 0 0,0 0 0,0 0 0,1 1 0,-1-1 0,0 1 0,0 0 0,1-1 0,-1 1 0,0 0 0,0 0 0,1 1 0,-1-1 0,0 0 0,0 1 0,1-1 0,-1 1 0,0 0 0,0 0 0,0 0 0,0 0 0,0 0 0,0 0 0,0 1 0,0-1 0,-1 0 0,1 1 0,1 2 0,1 0 0,-2 0 0,1 0 0,0 0 0,-1 0 0,0 1 0,0-1 0,0 1 0,-1-1 0,1 1 0,-1 0 0,0 0 0,-1-1 0,1 1 0,-1 0 0,0 8 0,0-10 0,0 1 0,0-1 0,-1 1 0,1-1 0,-1 0 0,1 1 0,-1-1 0,0 0 0,-1 1 0,1-1 0,-1 0 0,1 0 0,-1 0 0,0 0 0,0-1 0,0 1 0,0 0 0,-1-1 0,1 1 0,-1-1 0,1 0 0,-6 3 0,-32 12 0,35-16 0,-1 1 0,0-1 0,0 2 0,1-1 0,-1 1 0,1-1 0,0 1 0,0 1 0,0-1 0,0 1 0,1 0 0,-1 0 0,1 0 0,0 1 0,0 0 0,1-1 0,-1 1 0,1 0 0,-5 10 0,6-6 0,-2-1 0,1 0 0,-1 0 0,0-1 0,-1 1 0,0-1 0,0 0 0,0 0 0,-1-1 0,0 1 0,-1-1 0,1 0 0,-1-1 0,0 0 0,0 0 0,-1 0 0,1-1 0,-1 0 0,0-1 0,-1 0 0,1 0 0,0 0 0,-1-1 0,1-1 0,-12 2 0,-45 11 0,1 4 0,1 2 0,0 4 0,-63 32 0,53-10 0,73-45-2,0-1 0,-1 1 0,1-1-1,-1 1 1,1-1 0,0 0 0,-1 1 0,1-1-1,-1 0 1,1 0 0,-1 1 0,0-1 0,1 0 0,-1 0-1,1 0 1,-1 0 0,1 0 0,-1 1 0,1-1-1,-1 0 1,0 0 0,1 0 0,-1-1 0,1 1-1,-1 0 1,1 0 0,-1 0 0,0 0 0,1 0-1,-1-1 1,1 1 0,-1 0 0,0-1 0,3-18 187,18-23-1661,1 18-5350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126B0-2807-4DFB-BF7C-83F28676A8C4}" type="datetimeFigureOut">
              <a:rPr lang="da-DK" smtClean="0"/>
              <a:t>15-05-2025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40A1A-BA0B-4B1A-87DC-A8A9567BD85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00107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DBAF3-5CE6-4A9C-8F69-8456FBEC2842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57615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D74B8-7BA1-48B2-B805-7D2BE9E79028}" type="slidenum">
              <a:rPr lang="da-DK" smtClean="0"/>
              <a:t>14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34578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D74B8-7BA1-48B2-B805-7D2BE9E79028}" type="slidenum">
              <a:rPr lang="da-DK" smtClean="0"/>
              <a:t>15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14431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D74B8-7BA1-48B2-B805-7D2BE9E79028}" type="slidenum">
              <a:rPr lang="da-DK" smtClean="0"/>
              <a:t>17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36618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D74B8-7BA1-48B2-B805-7D2BE9E79028}" type="slidenum">
              <a:rPr lang="da-DK" smtClean="0"/>
              <a:t>18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18073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3DBAF3-5CE6-4A9C-8F69-8456FBEC2842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partan Office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partan Office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66807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Tilsvarende må gælde, hvis kandidat der stiller op for Venstre til Regionsrådsvalget.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D74B8-7BA1-48B2-B805-7D2BE9E79028}" type="slidenum">
              <a:rPr lang="da-DK" smtClean="0"/>
              <a:t>23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49190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D74B8-7BA1-48B2-B805-7D2BE9E79028}" type="slidenum">
              <a:rPr lang="da-DK" smtClean="0"/>
              <a:t>28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16536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D74B8-7BA1-48B2-B805-7D2BE9E79028}" type="slidenum">
              <a:rPr lang="da-DK" smtClean="0"/>
              <a:t>31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6273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D74B8-7BA1-48B2-B805-7D2BE9E79028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81959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D74B8-7BA1-48B2-B805-7D2BE9E79028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2495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D74B8-7BA1-48B2-B805-7D2BE9E79028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0415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EBBE1D-233F-4573-CA1C-61F6D6EDB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42F78771-37B6-9C56-B8A7-CBC030042B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F6122190-EF2D-6B52-604B-1D8661F666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13C8B1A-AC2A-C619-0800-2B5C451DD2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D74B8-7BA1-48B2-B805-7D2BE9E79028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6092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D74B8-7BA1-48B2-B805-7D2BE9E79028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0617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D74B8-7BA1-48B2-B805-7D2BE9E79028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56337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D74B8-7BA1-48B2-B805-7D2BE9E79028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82449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D74B8-7BA1-48B2-B805-7D2BE9E79028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338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9F556A-891E-974D-A9F9-AA4A52E2F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DK" sz="80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FDDFBE-D906-6C4F-99C9-9249F6364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 sz="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DA64CA-6E63-8941-819C-68148E13E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/>
              <a:pPr/>
              <a:t>‹nr.›</a:t>
            </a:fld>
            <a:endParaRPr lang="en-DK" sz="80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55E6949-3BBE-1D43-A541-326823BBA4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66875" y="2377550"/>
            <a:ext cx="8858250" cy="2307496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75000"/>
              </a:lnSpc>
              <a:defRPr lang="en-DK" sz="5400" b="0" i="0" kern="1200" spc="3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972481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rside A L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21152"/>
            <a:ext cx="12221711" cy="5613400"/>
          </a:xfrm>
          <a:prstGeom prst="rect">
            <a:avLst/>
          </a:prstGeom>
        </p:spPr>
      </p:pic>
      <p:pic>
        <p:nvPicPr>
          <p:cNvPr id="7" name="Billede 6" descr="COK_bund_a4_landscape_CMYK.ai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85066"/>
            <a:ext cx="12192000" cy="1292323"/>
          </a:xfrm>
          <a:prstGeom prst="rect">
            <a:avLst/>
          </a:prstGeom>
        </p:spPr>
      </p:pic>
      <p:sp>
        <p:nvSpPr>
          <p:cNvPr id="14" name="Pladsholder til sidefod 3"/>
          <p:cNvSpPr>
            <a:spLocks noGrp="1"/>
          </p:cNvSpPr>
          <p:nvPr>
            <p:ph type="ftr" sz="quarter" idx="11"/>
          </p:nvPr>
        </p:nvSpPr>
        <p:spPr>
          <a:xfrm>
            <a:off x="816000" y="331200"/>
            <a:ext cx="10363200" cy="381600"/>
          </a:xfrm>
        </p:spPr>
        <p:txBody>
          <a:bodyPr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da-DK"/>
          </a:p>
        </p:txBody>
      </p:sp>
      <p:sp>
        <p:nvSpPr>
          <p:cNvPr id="9" name="Pladsholder til tekst 10"/>
          <p:cNvSpPr>
            <a:spLocks noGrp="1"/>
          </p:cNvSpPr>
          <p:nvPr>
            <p:ph type="body" sz="quarter" idx="16" hasCustomPrompt="1"/>
          </p:nvPr>
        </p:nvSpPr>
        <p:spPr>
          <a:xfrm>
            <a:off x="2831637" y="1412776"/>
            <a:ext cx="8534400" cy="2761200"/>
          </a:xfrm>
        </p:spPr>
        <p:txBody>
          <a:bodyPr lIns="0">
            <a:noAutofit/>
          </a:bodyPr>
          <a:lstStyle>
            <a:lvl1pPr marL="0" indent="0">
              <a:buFontTx/>
              <a:buNone/>
              <a:defRPr sz="4800" b="1" baseline="0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da-DK"/>
              <a:t>Overskrift til præsentation skrives her</a:t>
            </a:r>
          </a:p>
        </p:txBody>
      </p:sp>
    </p:spTree>
    <p:extLst>
      <p:ext uri="{BB962C8B-B14F-4D97-AF65-F5344CB8AC3E}">
        <p14:creationId xmlns:p14="http://schemas.microsoft.com/office/powerpoint/2010/main" val="50652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m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1067" cy="6858000"/>
          </a:xfrm>
          <a:prstGeom prst="rect">
            <a:avLst/>
          </a:prstGeom>
        </p:spPr>
      </p:pic>
      <p:sp>
        <p:nvSpPr>
          <p:cNvPr id="8" name="Pladsholder til tekst 7"/>
          <p:cNvSpPr>
            <a:spLocks noGrp="1"/>
          </p:cNvSpPr>
          <p:nvPr>
            <p:ph type="body" sz="quarter" idx="15"/>
          </p:nvPr>
        </p:nvSpPr>
        <p:spPr>
          <a:xfrm>
            <a:off x="1872000" y="1004400"/>
            <a:ext cx="9316800" cy="1144800"/>
          </a:xfrm>
        </p:spPr>
        <p:txBody>
          <a:bodyPr>
            <a:normAutofit/>
          </a:bodyPr>
          <a:lstStyle>
            <a:lvl1pPr marL="0" indent="0">
              <a:buNone/>
              <a:defRPr sz="3400" b="1">
                <a:latin typeface="+mj-lt"/>
              </a:defRPr>
            </a:lvl1pPr>
          </a:lstStyle>
          <a:p>
            <a:pPr lvl="0"/>
            <a:endParaRPr lang="da-DK"/>
          </a:p>
        </p:txBody>
      </p:sp>
      <p:sp>
        <p:nvSpPr>
          <p:cNvPr id="10" name="Pladsholder til tekst 9"/>
          <p:cNvSpPr>
            <a:spLocks noGrp="1"/>
          </p:cNvSpPr>
          <p:nvPr>
            <p:ph type="body" sz="quarter" idx="16"/>
          </p:nvPr>
        </p:nvSpPr>
        <p:spPr>
          <a:xfrm>
            <a:off x="1872000" y="2145600"/>
            <a:ext cx="9316800" cy="3016800"/>
          </a:xfrm>
        </p:spPr>
        <p:txBody>
          <a:bodyPr>
            <a:normAutofit/>
          </a:bodyPr>
          <a:lstStyle>
            <a:lvl1pPr>
              <a:defRPr sz="1800"/>
            </a:lvl1pPr>
            <a:lvl2pPr marL="342000" indent="-342000">
              <a:spcBef>
                <a:spcPts val="24"/>
              </a:spcBef>
              <a:buFont typeface="Arial" panose="020B0604020202020204" pitchFamily="34" charset="0"/>
              <a:buChar char="•"/>
              <a:defRPr sz="2000"/>
            </a:lvl2pPr>
            <a:lvl3pPr marL="342000" indent="-342000">
              <a:spcBef>
                <a:spcPts val="24"/>
              </a:spcBef>
              <a:defRPr sz="2000"/>
            </a:lvl3pPr>
            <a:lvl4pPr marL="342900" indent="-342900">
              <a:spcBef>
                <a:spcPts val="24"/>
              </a:spcBef>
              <a:buFont typeface="Arial" panose="020B0604020202020204" pitchFamily="34" charset="0"/>
              <a:buChar char="•"/>
              <a:defRPr sz="2000"/>
            </a:lvl4pPr>
            <a:lvl5pPr marL="342000" indent="-342000"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4256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111067" cy="6858000"/>
          </a:xfrm>
          <a:prstGeom prst="rect">
            <a:avLst/>
          </a:prstGeom>
        </p:spPr>
      </p:pic>
      <p:sp>
        <p:nvSpPr>
          <p:cNvPr id="7" name="Pladsholder til tekst 6"/>
          <p:cNvSpPr>
            <a:spLocks noGrp="1"/>
          </p:cNvSpPr>
          <p:nvPr>
            <p:ph type="body" sz="quarter" idx="15"/>
          </p:nvPr>
        </p:nvSpPr>
        <p:spPr>
          <a:xfrm>
            <a:off x="1872000" y="1702800"/>
            <a:ext cx="9316800" cy="2800800"/>
          </a:xfrm>
        </p:spPr>
        <p:txBody>
          <a:bodyPr>
            <a:normAutofit/>
          </a:bodyPr>
          <a:lstStyle>
            <a:lvl1pPr marL="0" indent="0">
              <a:buNone/>
              <a:defRPr sz="6600">
                <a:latin typeface="+mj-lt"/>
              </a:defRPr>
            </a:lvl1pPr>
          </a:lstStyle>
          <a:p>
            <a:pPr lvl="0"/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>
          <a:xfrm>
            <a:off x="815414" y="332656"/>
            <a:ext cx="10369053" cy="360040"/>
          </a:xfrm>
          <a:prstGeom prst="rect">
            <a:avLst/>
          </a:prstGeom>
        </p:spPr>
        <p:txBody>
          <a:bodyPr/>
          <a:lstStyle>
            <a:lvl1pPr algn="l">
              <a:defRPr sz="1200" b="1" baseline="0">
                <a:solidFill>
                  <a:schemeClr val="tx1"/>
                </a:solidFill>
              </a:defRPr>
            </a:lvl1pPr>
          </a:lstStyle>
          <a:p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325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uden 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111067" cy="6858000"/>
          </a:xfrm>
          <a:prstGeom prst="rect">
            <a:avLst/>
          </a:prstGeom>
        </p:spPr>
      </p:pic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>
          <a:xfrm>
            <a:off x="816000" y="331200"/>
            <a:ext cx="10363200" cy="38160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da-DK"/>
          </a:p>
        </p:txBody>
      </p:sp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1872000" y="1004400"/>
            <a:ext cx="9316800" cy="1144800"/>
          </a:xfrm>
        </p:spPr>
        <p:txBody>
          <a:bodyPr>
            <a:normAutofit/>
          </a:bodyPr>
          <a:lstStyle>
            <a:lvl1pPr algn="l">
              <a:defRPr sz="3400" b="1" baseline="0"/>
            </a:lvl1pPr>
          </a:lstStyle>
          <a:p>
            <a:r>
              <a:rPr lang="da-DK"/>
              <a:t>Klik for at redigere overskriften - 2 linjer</a:t>
            </a:r>
          </a:p>
        </p:txBody>
      </p:sp>
      <p:sp>
        <p:nvSpPr>
          <p:cNvPr id="7" name="Pladsholder til tekst 12"/>
          <p:cNvSpPr>
            <a:spLocks noGrp="1"/>
          </p:cNvSpPr>
          <p:nvPr>
            <p:ph type="body" sz="quarter" idx="14"/>
          </p:nvPr>
        </p:nvSpPr>
        <p:spPr>
          <a:xfrm>
            <a:off x="1872000" y="2145600"/>
            <a:ext cx="9316800" cy="3409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800"/>
            </a:lvl1pPr>
            <a:lvl2pPr marL="457200" indent="0">
              <a:spcBef>
                <a:spcPts val="0"/>
              </a:spcBef>
              <a:spcAft>
                <a:spcPts val="1000"/>
              </a:spcAft>
              <a:buNone/>
              <a:defRPr/>
            </a:lvl2pPr>
            <a:lvl3pPr marL="914400" indent="0">
              <a:spcBef>
                <a:spcPts val="0"/>
              </a:spcBef>
              <a:spcAft>
                <a:spcPts val="1000"/>
              </a:spcAft>
              <a:buNone/>
              <a:defRPr/>
            </a:lvl3pPr>
            <a:lvl4pPr marL="1371600" indent="0">
              <a:spcBef>
                <a:spcPts val="0"/>
              </a:spcBef>
              <a:spcAft>
                <a:spcPts val="1000"/>
              </a:spcAft>
              <a:buNone/>
              <a:defRPr/>
            </a:lvl4pPr>
            <a:lvl5pPr marL="1828800" indent="0">
              <a:spcBef>
                <a:spcPts val="0"/>
              </a:spcBef>
              <a:spcAft>
                <a:spcPts val="1000"/>
              </a:spcAft>
              <a:buNone/>
              <a:defRPr/>
            </a:lvl5pPr>
          </a:lstStyle>
          <a:p>
            <a:pPr lvl="0"/>
            <a:r>
              <a:rPr lang="da-DK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1976553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n side med 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111067" cy="6858000"/>
          </a:xfrm>
          <a:prstGeom prst="rect">
            <a:avLst/>
          </a:prstGeom>
        </p:spPr>
      </p:pic>
      <p:pic>
        <p:nvPicPr>
          <p:cNvPr id="4" name="Billede 3" descr="COK_logo+grafik_CMYK.ai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8341" y="6237312"/>
            <a:ext cx="2556771" cy="337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656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us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9F556A-891E-974D-A9F9-AA4A52E2F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DK" sz="80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FDDFBE-D906-6C4F-99C9-9249F6364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 sz="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DA64CA-6E63-8941-819C-68148E13E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/>
              <a:pPr/>
              <a:t>‹nr.›</a:t>
            </a:fld>
            <a:endParaRPr lang="en-DK" sz="80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55E6949-3BBE-1D43-A541-326823BBA4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66875" y="2377550"/>
            <a:ext cx="3895725" cy="2307496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75000"/>
              </a:lnSpc>
              <a:defRPr lang="en-DK" sz="5400" b="0" i="0" kern="1200" spc="3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PAUSE</a:t>
            </a:r>
            <a:endParaRPr lang="en-DK"/>
          </a:p>
        </p:txBody>
      </p:sp>
      <p:pic>
        <p:nvPicPr>
          <p:cNvPr id="7" name="Graphic 17">
            <a:extLst>
              <a:ext uri="{FF2B5EF4-FFF2-40B4-BE49-F238E27FC236}">
                <a16:creationId xmlns:a16="http://schemas.microsoft.com/office/drawing/2014/main" id="{FEE92393-268A-8E46-B9A8-B38925DA3E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765800" y="460452"/>
            <a:ext cx="6032500" cy="6005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20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side Cormorant Garamond Off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7DDF2A-5100-B84F-BF48-ECBE1A6FD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237319-6FFE-7743-897D-5B3D6CF75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FFD8E0-4140-664F-88E5-7DD4BAF7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/>
              <a:pPr/>
              <a:t>‹nr.›</a:t>
            </a:fld>
            <a:endParaRPr lang="en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7E265F-DDA8-3C4B-B893-94BA8E8851F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66876" y="1268413"/>
            <a:ext cx="8858250" cy="4321175"/>
          </a:xfrm>
        </p:spPr>
        <p:txBody>
          <a:bodyPr/>
          <a:lstStyle>
            <a:lvl1pPr>
              <a:defRPr sz="2800">
                <a:latin typeface="+mj-lt"/>
              </a:defRPr>
            </a:lvl1pPr>
            <a:lvl2pPr marL="496888" indent="-274638">
              <a:tabLst/>
              <a:defRPr sz="2800">
                <a:latin typeface="+mj-lt"/>
              </a:defRPr>
            </a:lvl2pPr>
            <a:lvl3pPr marL="720725" indent="-223838">
              <a:tabLst/>
              <a:defRPr sz="2800">
                <a:latin typeface="+mj-lt"/>
              </a:defRPr>
            </a:lvl3pPr>
            <a:lvl4pPr marL="984250" indent="-222250">
              <a:tabLst/>
              <a:defRPr sz="2800">
                <a:latin typeface="+mj-lt"/>
              </a:defRPr>
            </a:lvl4pPr>
            <a:lvl5pPr marL="1249363" indent="-265113">
              <a:tabLst/>
              <a:defRPr sz="2800">
                <a:latin typeface="+mj-lt"/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4DF35EFB-7048-ED43-AB2D-1C4FA53B2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4" y="188914"/>
            <a:ext cx="7381875" cy="1079500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917979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side Spartan Off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C732C6-85D6-3E4F-AC2F-8C10C3D8F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2C3ED9-9361-7541-B1E0-3ACB4E11A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0B81EF-B005-A345-8397-B63C02F99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/>
              <a:pPr/>
              <a:t>‹nr.›</a:t>
            </a:fld>
            <a:endParaRPr lang="en-DK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213E1FD0-3B33-4442-BF76-B6964846057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66876" y="1268413"/>
            <a:ext cx="8858250" cy="4321175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 marL="496888" indent="-274638">
              <a:tabLst/>
              <a:defRPr sz="2400">
                <a:latin typeface="+mn-lt"/>
              </a:defRPr>
            </a:lvl2pPr>
            <a:lvl3pPr marL="720725" indent="-223838">
              <a:tabLst/>
              <a:defRPr sz="2400">
                <a:latin typeface="+mn-lt"/>
              </a:defRPr>
            </a:lvl3pPr>
            <a:lvl4pPr marL="984250" indent="-222250">
              <a:tabLst/>
              <a:defRPr sz="2400">
                <a:latin typeface="+mn-lt"/>
              </a:defRPr>
            </a:lvl4pPr>
            <a:lvl5pPr marL="1249363" indent="-265113">
              <a:tabLst/>
              <a:defRPr sz="2400">
                <a:latin typeface="+mn-lt"/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4DF35EFB-7048-ED43-AB2D-1C4FA53B2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4" y="188914"/>
            <a:ext cx="7381875" cy="1079500"/>
          </a:xfrm>
          <a:prstGeom prst="rect">
            <a:avLst/>
          </a:prstGeom>
        </p:spPr>
        <p:txBody>
          <a:bodyPr tIns="216000" rIns="216000"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66268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tekstbok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35A6BA-66F1-5947-9B40-C28903FB64E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/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9C6839-C6BC-2341-9A78-F28C3FA11BD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3E6367-7A27-3147-8D08-5FE8EBF3FB1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C90A3D-D57D-FD44-9B76-0F4E407B9FC2}" type="slidenum">
              <a:rPr lang="en-DK"/>
              <a:pPr/>
              <a:t>‹nr.›</a:t>
            </a:fld>
            <a:endParaRPr lang="en-DK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2FD2F52-0356-3842-B652-854B4CCA231C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096000" y="1268413"/>
            <a:ext cx="4429125" cy="4321175"/>
          </a:xfrm>
          <a:prstGeom prst="rect">
            <a:avLst/>
          </a:prstGeom>
        </p:spPr>
        <p:txBody>
          <a:bodyPr/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1pPr>
            <a:lvl2pPr marL="406400" marR="0" indent="-1841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2pPr>
            <a:lvl3pPr marL="5778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3pPr>
            <a:lvl4pPr marL="720725" marR="0" indent="-1428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4pPr>
            <a:lvl5pPr marL="852488" marR="0" indent="-1317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5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6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Klik for at redigere teksttypografierne i masteren</a:t>
            </a:r>
          </a:p>
          <a:p>
            <a:pPr marL="216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6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Andet niveau</a:t>
            </a:r>
          </a:p>
          <a:p>
            <a:pPr marL="216000" marR="0" lvl="2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6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Tredje niveau</a:t>
            </a:r>
          </a:p>
          <a:p>
            <a:pPr marL="216000" marR="0" lvl="3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6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Fjerde niveau</a:t>
            </a:r>
          </a:p>
          <a:p>
            <a:pPr marL="216000" marR="0" lvl="4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6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Femte niveau</a:t>
            </a:r>
            <a:endParaRPr kumimoji="0" lang="en-DK" sz="800" b="0" i="0" u="none" strike="noStrike" kern="1200" cap="none" spc="30" normalizeH="0" baseline="0" noProof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740BDF3-91D9-8044-BBCF-CE5CF4C7F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75" y="1268413"/>
            <a:ext cx="4429125" cy="4321175"/>
          </a:xfrm>
          <a:prstGeom prst="rect">
            <a:avLst/>
          </a:prstGeom>
        </p:spPr>
        <p:txBody>
          <a:bodyPr/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1pPr>
            <a:lvl2pPr marL="406400" marR="0" indent="-1841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2pPr>
            <a:lvl3pPr marL="5778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3pPr>
            <a:lvl4pPr marL="720725" marR="0" indent="-1428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4pPr>
            <a:lvl5pPr marL="852488" marR="0" indent="-1317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5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6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Klik for at redigere teksttypografierne i masteren</a:t>
            </a:r>
          </a:p>
          <a:p>
            <a:pPr marL="216000" marR="0" lvl="1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6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Andet niveau</a:t>
            </a:r>
          </a:p>
          <a:p>
            <a:pPr marL="216000" marR="0" lvl="2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6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Tredje niveau</a:t>
            </a:r>
          </a:p>
          <a:p>
            <a:pPr marL="216000" marR="0" lvl="3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6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Fjerde niveau</a:t>
            </a:r>
          </a:p>
          <a:p>
            <a:pPr marL="216000" marR="0" lvl="4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6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Femte niveau</a:t>
            </a:r>
            <a:endParaRPr kumimoji="0" lang="en-DK" sz="800" b="0" i="0" u="none" strike="noStrike" kern="1200" cap="none" spc="30" normalizeH="0" baseline="0" noProof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itle 9">
            <a:extLst>
              <a:ext uri="{FF2B5EF4-FFF2-40B4-BE49-F238E27FC236}">
                <a16:creationId xmlns:a16="http://schemas.microsoft.com/office/drawing/2014/main" id="{77ADFD79-2E5F-4742-A625-108ECAA6C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4" y="188914"/>
            <a:ext cx="7381875" cy="1079500"/>
          </a:xfrm>
          <a:prstGeom prst="rect">
            <a:avLst/>
          </a:prstGeom>
        </p:spPr>
        <p:txBody>
          <a:bodyPr tIns="216000" rIns="216000"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99098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tu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35A6BA-66F1-5947-9B40-C28903FB64E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/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9C6839-C6BC-2341-9A78-F28C3FA11BD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3E6367-7A27-3147-8D08-5FE8EBF3FB1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C90A3D-D57D-FD44-9B76-0F4E407B9FC2}" type="slidenum">
              <a:rPr lang="en-DK"/>
              <a:pPr/>
              <a:t>‹nr.›</a:t>
            </a:fld>
            <a:endParaRPr lang="en-DK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740BDF3-91D9-8044-BBCF-CE5CF4C7F65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66875" y="1268413"/>
            <a:ext cx="8858250" cy="4321175"/>
          </a:xfrm>
          <a:prstGeom prst="rect">
            <a:avLst/>
          </a:prstGeom>
        </p:spPr>
        <p:txBody>
          <a:bodyPr numCol="3" spcCol="432000"/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1pPr>
            <a:lvl2pPr marL="406400" marR="0" indent="-1841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2pPr>
            <a:lvl3pPr marL="5778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3pPr>
            <a:lvl4pPr marL="720725" marR="0" indent="-1428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4pPr>
            <a:lvl5pPr marL="852488" marR="0" indent="-1317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5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06400" marR="0" lvl="1" indent="-1841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577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720725" marR="0" lvl="3" indent="-1428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0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852488" marR="0" lvl="4" indent="-1317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8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DK" sz="800" b="0" i="0" u="none" strike="noStrike" kern="1200" cap="none" spc="30" normalizeH="0" baseline="0" noProof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itle 9">
            <a:extLst>
              <a:ext uri="{FF2B5EF4-FFF2-40B4-BE49-F238E27FC236}">
                <a16:creationId xmlns:a16="http://schemas.microsoft.com/office/drawing/2014/main" id="{77ADFD79-2E5F-4742-A625-108ECAA6C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4" y="188914"/>
            <a:ext cx="7381875" cy="1079500"/>
          </a:xfrm>
          <a:prstGeom prst="rect">
            <a:avLst/>
          </a:prstGeom>
        </p:spPr>
        <p:txBody>
          <a:bodyPr tIns="216000" rIns="216000"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54575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0951D4-DA37-F24E-B33A-ABEA2561289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/>
            <a:endParaRPr lang="da-DK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BDD922-54F1-7944-9CB0-3D880F8DE20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a-DK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055001-0246-A046-B594-AD72D6D9985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C90A3D-D57D-FD44-9B76-0F4E407B9FC2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057777-1A51-8448-B203-EDEA120016B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067550" y="-88900"/>
            <a:ext cx="5216525" cy="7048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 noProof="0"/>
              <a:t>Insert Image or chart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C532012-D2E6-F946-8283-DF5ADB5511F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66875" y="1268413"/>
            <a:ext cx="4429125" cy="4321175"/>
          </a:xfrm>
          <a:prstGeom prst="rect">
            <a:avLst/>
          </a:prstGeom>
        </p:spPr>
        <p:txBody>
          <a:bodyPr/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1pPr>
            <a:lvl2pPr marL="406400" marR="0" indent="-1841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2pPr>
            <a:lvl3pPr marL="5778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3pPr>
            <a:lvl4pPr marL="720725" marR="0" indent="-1428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4pPr>
            <a:lvl5pPr marL="852488" marR="0" indent="-1317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lvl5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6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06400" marR="0" lvl="1" indent="-1841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4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577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2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720725" marR="0" lvl="3" indent="-1428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0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852488" marR="0" lvl="4" indent="-1317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70000"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800" b="0" i="0" u="none" strike="noStrike" kern="1200" cap="none" spc="30" normalizeH="0" baseline="0" noProof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12" name="Title 9">
            <a:extLst>
              <a:ext uri="{FF2B5EF4-FFF2-40B4-BE49-F238E27FC236}">
                <a16:creationId xmlns:a16="http://schemas.microsoft.com/office/drawing/2014/main" id="{8781067A-C97B-5C4D-97A3-EB8B8EBB40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66874" y="188914"/>
            <a:ext cx="7381875" cy="1079500"/>
          </a:xfrm>
          <a:prstGeom prst="rect">
            <a:avLst/>
          </a:prstGeom>
        </p:spPr>
        <p:txBody>
          <a:bodyPr tIns="216000" rIns="216000"/>
          <a:lstStyle/>
          <a:p>
            <a:r>
              <a:rPr lang="da-DK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5809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al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9E4235-0D7C-014B-8463-6AB488D08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67668-3D46-B846-A4F4-ED958D56F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D7B442-FD9D-9E45-BAB1-A1DC9B759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/>
              <a:pPr/>
              <a:t>‹nr.›</a:t>
            </a:fld>
            <a:endParaRPr lang="en-DK"/>
          </a:p>
        </p:txBody>
      </p:sp>
      <p:sp>
        <p:nvSpPr>
          <p:cNvPr id="9" name="Title 9">
            <a:extLst>
              <a:ext uri="{FF2B5EF4-FFF2-40B4-BE49-F238E27FC236}">
                <a16:creationId xmlns:a16="http://schemas.microsoft.com/office/drawing/2014/main" id="{113A792B-4CB7-0143-8AFE-878DA04C9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4" y="188914"/>
            <a:ext cx="7381875" cy="1079500"/>
          </a:xfrm>
          <a:prstGeom prst="rect">
            <a:avLst/>
          </a:prstGeom>
        </p:spPr>
        <p:txBody>
          <a:bodyPr tIns="216000" rIns="216000"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391134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0308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8CB2DA4F-C3AC-9C45-851A-58143F05D0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25125" y="6103408"/>
            <a:ext cx="1474788" cy="559329"/>
          </a:xfrm>
          <a:prstGeom prst="rect">
            <a:avLst/>
          </a:prstGeom>
        </p:spPr>
        <p:txBody>
          <a:bodyPr vert="horz" wrap="square" lIns="216000" tIns="216000" rIns="216000" bIns="216000" rtlCol="0" anchor="b">
            <a:spAutoFit/>
          </a:bodyPr>
          <a:lstStyle>
            <a:lvl1pPr algn="r">
              <a:lnSpc>
                <a:spcPct val="100000"/>
              </a:lnSpc>
              <a:defRPr sz="800" spc="30" baseline="0">
                <a:solidFill>
                  <a:schemeClr val="tx1"/>
                </a:solidFill>
              </a:defRPr>
            </a:lvl1pPr>
          </a:lstStyle>
          <a:p>
            <a:fld id="{97C90A3D-D57D-FD44-9B76-0F4E407B9FC2}" type="slidenum">
              <a:rPr lang="en-DK"/>
              <a:pPr/>
              <a:t>‹nr.›</a:t>
            </a:fld>
            <a:endParaRPr lang="en-DK" sz="800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0D76C67E-5132-E04C-B164-DE941DF95D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32513" y="6103407"/>
            <a:ext cx="2916237" cy="559329"/>
          </a:xfrm>
          <a:prstGeom prst="rect">
            <a:avLst/>
          </a:prstGeom>
        </p:spPr>
        <p:txBody>
          <a:bodyPr vert="horz" wrap="square" lIns="216000" tIns="216000" rIns="216000" bIns="216000" rtlCol="0" anchor="b">
            <a:spAutoFit/>
          </a:bodyPr>
          <a:lstStyle>
            <a:lvl1pPr algn="l">
              <a:lnSpc>
                <a:spcPct val="100000"/>
              </a:lnSpc>
              <a:defRPr sz="800" spc="30" baseline="0">
                <a:solidFill>
                  <a:schemeClr val="tx1"/>
                </a:solidFill>
              </a:defRPr>
            </a:lvl1pPr>
          </a:lstStyle>
          <a:p>
            <a:endParaRPr lang="en-DK" sz="800"/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0E2E582A-C721-0C47-A555-20C2FC5B0C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525125" y="188913"/>
            <a:ext cx="1476375" cy="559329"/>
          </a:xfrm>
          <a:prstGeom prst="rect">
            <a:avLst/>
          </a:prstGeom>
        </p:spPr>
        <p:txBody>
          <a:bodyPr vert="horz" wrap="square" lIns="216000" tIns="216000" rIns="216000" bIns="216000" rtlCol="0" anchor="t" anchorCtr="0">
            <a:spAutoFit/>
          </a:bodyPr>
          <a:lstStyle>
            <a:lvl1pPr algn="r">
              <a:lnSpc>
                <a:spcPct val="100000"/>
              </a:lnSpc>
              <a:defRPr sz="800" spc="30" baseline="0">
                <a:solidFill>
                  <a:schemeClr val="tx1"/>
                </a:solidFill>
              </a:defRPr>
            </a:lvl1pPr>
          </a:lstStyle>
          <a:p>
            <a:endParaRPr lang="en-DK" sz="800"/>
          </a:p>
        </p:txBody>
      </p:sp>
      <p:grpSp>
        <p:nvGrpSpPr>
          <p:cNvPr id="21" name="Graphic 19">
            <a:extLst>
              <a:ext uri="{FF2B5EF4-FFF2-40B4-BE49-F238E27FC236}">
                <a16:creationId xmlns:a16="http://schemas.microsoft.com/office/drawing/2014/main" id="{F2206E7C-30D1-7647-9849-B9003A6EE6B2}"/>
              </a:ext>
            </a:extLst>
          </p:cNvPr>
          <p:cNvGrpSpPr/>
          <p:nvPr userDrawn="1"/>
        </p:nvGrpSpPr>
        <p:grpSpPr>
          <a:xfrm>
            <a:off x="466269" y="5866047"/>
            <a:ext cx="549731" cy="549731"/>
            <a:chOff x="443338" y="437367"/>
            <a:chExt cx="703385" cy="703384"/>
          </a:xfrm>
        </p:grpSpPr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8698EAF-5EFF-2E41-883A-FE8492901CB5}"/>
                </a:ext>
              </a:extLst>
            </p:cNvPr>
            <p:cNvSpPr/>
            <p:nvPr/>
          </p:nvSpPr>
          <p:spPr>
            <a:xfrm>
              <a:off x="443339" y="437367"/>
              <a:ext cx="703384" cy="703384"/>
            </a:xfrm>
            <a:custGeom>
              <a:avLst/>
              <a:gdLst>
                <a:gd name="connsiteX0" fmla="*/ 492369 w 703384"/>
                <a:gd name="connsiteY0" fmla="*/ 0 h 703384"/>
                <a:gd name="connsiteX1" fmla="*/ 703384 w 703384"/>
                <a:gd name="connsiteY1" fmla="*/ 0 h 703384"/>
                <a:gd name="connsiteX2" fmla="*/ 211015 w 703384"/>
                <a:gd name="connsiteY2" fmla="*/ 703384 h 703384"/>
                <a:gd name="connsiteX3" fmla="*/ 0 w 703384"/>
                <a:gd name="connsiteY3" fmla="*/ 703384 h 703384"/>
                <a:gd name="connsiteX4" fmla="*/ 492369 w 703384"/>
                <a:gd name="connsiteY4" fmla="*/ 0 h 703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3384" h="703384">
                  <a:moveTo>
                    <a:pt x="492369" y="0"/>
                  </a:moveTo>
                  <a:lnTo>
                    <a:pt x="703384" y="0"/>
                  </a:lnTo>
                  <a:lnTo>
                    <a:pt x="211015" y="703384"/>
                  </a:lnTo>
                  <a:lnTo>
                    <a:pt x="0" y="703384"/>
                  </a:lnTo>
                  <a:lnTo>
                    <a:pt x="492369" y="0"/>
                  </a:lnTo>
                  <a:close/>
                </a:path>
              </a:pathLst>
            </a:custGeom>
            <a:solidFill>
              <a:schemeClr val="accent2"/>
            </a:solidFill>
            <a:ln w="69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DK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3FEE77A-AC41-314A-90D9-6034565BDD5C}"/>
                </a:ext>
              </a:extLst>
            </p:cNvPr>
            <p:cNvSpPr/>
            <p:nvPr/>
          </p:nvSpPr>
          <p:spPr>
            <a:xfrm rot="10800000">
              <a:off x="584015" y="437367"/>
              <a:ext cx="35169" cy="703384"/>
            </a:xfrm>
            <a:custGeom>
              <a:avLst/>
              <a:gdLst>
                <a:gd name="connsiteX0" fmla="*/ 0 w 35169"/>
                <a:gd name="connsiteY0" fmla="*/ 0 h 703384"/>
                <a:gd name="connsiteX1" fmla="*/ 35169 w 35169"/>
                <a:gd name="connsiteY1" fmla="*/ 0 h 703384"/>
                <a:gd name="connsiteX2" fmla="*/ 35169 w 35169"/>
                <a:gd name="connsiteY2" fmla="*/ 703384 h 703384"/>
                <a:gd name="connsiteX3" fmla="*/ 0 w 35169"/>
                <a:gd name="connsiteY3" fmla="*/ 703384 h 703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169" h="703384">
                  <a:moveTo>
                    <a:pt x="0" y="0"/>
                  </a:moveTo>
                  <a:lnTo>
                    <a:pt x="35169" y="0"/>
                  </a:lnTo>
                  <a:lnTo>
                    <a:pt x="35169" y="703384"/>
                  </a:lnTo>
                  <a:lnTo>
                    <a:pt x="0" y="703384"/>
                  </a:lnTo>
                  <a:close/>
                </a:path>
              </a:pathLst>
            </a:custGeom>
            <a:solidFill>
              <a:srgbClr val="5C7CFF"/>
            </a:solidFill>
            <a:ln w="69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DK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2538667-22A0-244C-BC82-3F1284C4E0F5}"/>
                </a:ext>
              </a:extLst>
            </p:cNvPr>
            <p:cNvSpPr/>
            <p:nvPr/>
          </p:nvSpPr>
          <p:spPr>
            <a:xfrm rot="10800000">
              <a:off x="513677" y="437367"/>
              <a:ext cx="35169" cy="703384"/>
            </a:xfrm>
            <a:custGeom>
              <a:avLst/>
              <a:gdLst>
                <a:gd name="connsiteX0" fmla="*/ 0 w 35169"/>
                <a:gd name="connsiteY0" fmla="*/ 0 h 703384"/>
                <a:gd name="connsiteX1" fmla="*/ 35169 w 35169"/>
                <a:gd name="connsiteY1" fmla="*/ 0 h 703384"/>
                <a:gd name="connsiteX2" fmla="*/ 35169 w 35169"/>
                <a:gd name="connsiteY2" fmla="*/ 703384 h 703384"/>
                <a:gd name="connsiteX3" fmla="*/ 0 w 35169"/>
                <a:gd name="connsiteY3" fmla="*/ 703384 h 703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169" h="703384">
                  <a:moveTo>
                    <a:pt x="0" y="0"/>
                  </a:moveTo>
                  <a:lnTo>
                    <a:pt x="35169" y="0"/>
                  </a:lnTo>
                  <a:lnTo>
                    <a:pt x="35169" y="703384"/>
                  </a:lnTo>
                  <a:lnTo>
                    <a:pt x="0" y="703384"/>
                  </a:lnTo>
                  <a:close/>
                </a:path>
              </a:pathLst>
            </a:custGeom>
            <a:solidFill>
              <a:srgbClr val="5C7CFF"/>
            </a:solidFill>
            <a:ln w="69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DK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27AC9B18-98E6-6446-AEC7-06D41DDFAF39}"/>
                </a:ext>
              </a:extLst>
            </p:cNvPr>
            <p:cNvSpPr/>
            <p:nvPr/>
          </p:nvSpPr>
          <p:spPr>
            <a:xfrm rot="10800000">
              <a:off x="443338" y="437367"/>
              <a:ext cx="35169" cy="703384"/>
            </a:xfrm>
            <a:custGeom>
              <a:avLst/>
              <a:gdLst>
                <a:gd name="connsiteX0" fmla="*/ 0 w 35169"/>
                <a:gd name="connsiteY0" fmla="*/ 0 h 703384"/>
                <a:gd name="connsiteX1" fmla="*/ 35169 w 35169"/>
                <a:gd name="connsiteY1" fmla="*/ 0 h 703384"/>
                <a:gd name="connsiteX2" fmla="*/ 35169 w 35169"/>
                <a:gd name="connsiteY2" fmla="*/ 703384 h 703384"/>
                <a:gd name="connsiteX3" fmla="*/ 0 w 35169"/>
                <a:gd name="connsiteY3" fmla="*/ 703384 h 703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169" h="703384">
                  <a:moveTo>
                    <a:pt x="0" y="0"/>
                  </a:moveTo>
                  <a:lnTo>
                    <a:pt x="35169" y="0"/>
                  </a:lnTo>
                  <a:lnTo>
                    <a:pt x="35169" y="703384"/>
                  </a:lnTo>
                  <a:lnTo>
                    <a:pt x="0" y="703384"/>
                  </a:lnTo>
                  <a:close/>
                </a:path>
              </a:pathLst>
            </a:custGeom>
            <a:solidFill>
              <a:srgbClr val="5C7CFF"/>
            </a:solidFill>
            <a:ln w="69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DK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30B8014A-9553-BC44-AB3F-BC6DB44FE1C6}"/>
                </a:ext>
              </a:extLst>
            </p:cNvPr>
            <p:cNvSpPr/>
            <p:nvPr/>
          </p:nvSpPr>
          <p:spPr>
            <a:xfrm>
              <a:off x="809520" y="803548"/>
              <a:ext cx="337202" cy="337202"/>
            </a:xfrm>
            <a:custGeom>
              <a:avLst/>
              <a:gdLst>
                <a:gd name="connsiteX0" fmla="*/ 337202 w 337202"/>
                <a:gd name="connsiteY0" fmla="*/ 168601 h 337202"/>
                <a:gd name="connsiteX1" fmla="*/ 168601 w 337202"/>
                <a:gd name="connsiteY1" fmla="*/ 337202 h 337202"/>
                <a:gd name="connsiteX2" fmla="*/ 0 w 337202"/>
                <a:gd name="connsiteY2" fmla="*/ 168601 h 337202"/>
                <a:gd name="connsiteX3" fmla="*/ 168601 w 337202"/>
                <a:gd name="connsiteY3" fmla="*/ 0 h 337202"/>
                <a:gd name="connsiteX4" fmla="*/ 337202 w 337202"/>
                <a:gd name="connsiteY4" fmla="*/ 168601 h 337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202" h="337202">
                  <a:moveTo>
                    <a:pt x="337202" y="168601"/>
                  </a:moveTo>
                  <a:cubicBezTo>
                    <a:pt x="337202" y="261717"/>
                    <a:pt x="261717" y="337202"/>
                    <a:pt x="168601" y="337202"/>
                  </a:cubicBezTo>
                  <a:cubicBezTo>
                    <a:pt x="75485" y="337202"/>
                    <a:pt x="0" y="261717"/>
                    <a:pt x="0" y="168601"/>
                  </a:cubicBezTo>
                  <a:cubicBezTo>
                    <a:pt x="0" y="75485"/>
                    <a:pt x="75485" y="0"/>
                    <a:pt x="168601" y="0"/>
                  </a:cubicBezTo>
                  <a:cubicBezTo>
                    <a:pt x="261717" y="0"/>
                    <a:pt x="337202" y="75485"/>
                    <a:pt x="337202" y="168601"/>
                  </a:cubicBezTo>
                  <a:close/>
                </a:path>
              </a:pathLst>
            </a:custGeom>
            <a:solidFill>
              <a:srgbClr val="FFC800"/>
            </a:solidFill>
            <a:ln w="69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DK"/>
            </a:p>
          </p:txBody>
        </p:sp>
      </p:grpSp>
      <p:pic>
        <p:nvPicPr>
          <p:cNvPr id="27" name="Graphic 26">
            <a:extLst>
              <a:ext uri="{FF2B5EF4-FFF2-40B4-BE49-F238E27FC236}">
                <a16:creationId xmlns:a16="http://schemas.microsoft.com/office/drawing/2014/main" id="{88241E4D-01FF-AF4D-B6AE-0FF02BF15B63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867357" y="6299091"/>
            <a:ext cx="1131875" cy="110320"/>
          </a:xfrm>
          <a:prstGeom prst="rect">
            <a:avLst/>
          </a:prstGeom>
        </p:spPr>
      </p:pic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2D7F0EA-2EEA-5A4A-96B6-668BF5301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6874" y="1268414"/>
            <a:ext cx="8858251" cy="4321174"/>
          </a:xfrm>
          <a:prstGeom prst="rect">
            <a:avLst/>
          </a:prstGeom>
        </p:spPr>
        <p:txBody>
          <a:bodyPr vert="horz" wrap="square" lIns="216000" tIns="216000" rIns="216000" bIns="216000" rtlCol="0">
            <a:no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14" name="Title Placeholder 13">
            <a:extLst>
              <a:ext uri="{FF2B5EF4-FFF2-40B4-BE49-F238E27FC236}">
                <a16:creationId xmlns:a16="http://schemas.microsoft.com/office/drawing/2014/main" id="{DC87ABD5-0F6E-0445-A605-D5A8563FC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6" y="188913"/>
            <a:ext cx="7381874" cy="1079500"/>
          </a:xfrm>
          <a:prstGeom prst="rect">
            <a:avLst/>
          </a:prstGeom>
        </p:spPr>
        <p:txBody>
          <a:bodyPr vert="horz" wrap="square" lIns="216000" tIns="216000" rIns="216000" bIns="216000" rtlCol="0" anchor="t" anchorCtr="0">
            <a:noAutofit/>
          </a:bodyPr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677834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200" b="0" i="0" kern="1200" spc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100000"/>
        </a:lnSpc>
        <a:spcBef>
          <a:spcPts val="0"/>
        </a:spcBef>
        <a:buSzPct val="70000"/>
        <a:buFont typeface="Arial" panose="020B0604020202020204" pitchFamily="34" charset="0"/>
        <a:buChar char="•"/>
        <a:tabLst/>
        <a:defRPr sz="1600" b="0" i="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406400" indent="-184150" algn="l" defTabSz="914400" rtl="0" eaLnBrk="1" latinLnBrk="0" hangingPunct="1">
        <a:lnSpc>
          <a:spcPct val="100000"/>
        </a:lnSpc>
        <a:spcBef>
          <a:spcPts val="0"/>
        </a:spcBef>
        <a:buSzPct val="70000"/>
        <a:buFont typeface="Arial" panose="020B0604020202020204" pitchFamily="34" charset="0"/>
        <a:buChar char="•"/>
        <a:tabLst/>
        <a:defRPr sz="1400" b="0" i="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577850" indent="-171450" algn="l" defTabSz="914400" rtl="0" eaLnBrk="1" latinLnBrk="0" hangingPunct="1">
        <a:lnSpc>
          <a:spcPct val="100000"/>
        </a:lnSpc>
        <a:spcBef>
          <a:spcPts val="0"/>
        </a:spcBef>
        <a:buSzPct val="70000"/>
        <a:buFont typeface="Arial" panose="020B0604020202020204" pitchFamily="34" charset="0"/>
        <a:buChar char="•"/>
        <a:tabLst/>
        <a:defRPr sz="1200" b="0" i="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720725" indent="-142875" algn="l" defTabSz="914400" rtl="0" eaLnBrk="1" latinLnBrk="0" hangingPunct="1">
        <a:lnSpc>
          <a:spcPct val="100000"/>
        </a:lnSpc>
        <a:spcBef>
          <a:spcPts val="0"/>
        </a:spcBef>
        <a:buSzPct val="70000"/>
        <a:buFont typeface="Arial" panose="020B0604020202020204" pitchFamily="34" charset="0"/>
        <a:buChar char="•"/>
        <a:tabLst/>
        <a:defRPr sz="1000" b="0" i="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852488" indent="-131763" algn="l" defTabSz="914400" rtl="0" eaLnBrk="1" latinLnBrk="0" hangingPunct="1">
        <a:lnSpc>
          <a:spcPct val="100000"/>
        </a:lnSpc>
        <a:spcBef>
          <a:spcPts val="0"/>
        </a:spcBef>
        <a:buSzPct val="70000"/>
        <a:buFont typeface="Arial" panose="020B0604020202020204" pitchFamily="34" charset="0"/>
        <a:buChar char="•"/>
        <a:tabLst/>
        <a:defRPr sz="800" b="0" i="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3" pos="2910">
          <p15:clr>
            <a:srgbClr val="F26B43"/>
          </p15:clr>
        </p15:guide>
        <p15:guide id="5" pos="7559">
          <p15:clr>
            <a:srgbClr val="F26B43"/>
          </p15:clr>
        </p15:guide>
        <p15:guide id="6" orient="horz" pos="2160">
          <p15:clr>
            <a:srgbClr val="F26B43"/>
          </p15:clr>
        </p15:guide>
        <p15:guide id="7" orient="horz" pos="119">
          <p15:clr>
            <a:srgbClr val="F26B43"/>
          </p15:clr>
        </p15:guide>
        <p15:guide id="8" orient="horz" pos="4201">
          <p15:clr>
            <a:srgbClr val="F26B43"/>
          </p15:clr>
        </p15:guide>
        <p15:guide id="9" orient="horz" pos="2840">
          <p15:clr>
            <a:srgbClr val="F26B43"/>
          </p15:clr>
        </p15:guide>
        <p15:guide id="10" orient="horz" pos="1480">
          <p15:clr>
            <a:srgbClr val="F26B43"/>
          </p15:clr>
        </p15:guide>
        <p15:guide id="11" pos="121">
          <p15:clr>
            <a:srgbClr val="F26B43"/>
          </p15:clr>
        </p15:guide>
        <p15:guide id="13" pos="4770">
          <p15:clr>
            <a:srgbClr val="F26B43"/>
          </p15:clr>
        </p15:guide>
        <p15:guide id="14" pos="5700">
          <p15:clr>
            <a:srgbClr val="F26B43"/>
          </p15:clr>
        </p15:guide>
        <p15:guide id="16" pos="1980">
          <p15:clr>
            <a:srgbClr val="F26B43"/>
          </p15:clr>
        </p15:guide>
        <p15:guide id="18" orient="horz" pos="799">
          <p15:clr>
            <a:srgbClr val="F26B43"/>
          </p15:clr>
        </p15:guide>
        <p15:guide id="19" orient="horz" pos="3521">
          <p15:clr>
            <a:srgbClr val="F26B43"/>
          </p15:clr>
        </p15:guide>
        <p15:guide id="23" pos="1050">
          <p15:clr>
            <a:srgbClr val="F26B43"/>
          </p15:clr>
        </p15:guide>
        <p15:guide id="24" pos="663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1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29.xml"/><Relationship Id="rId5" Type="http://schemas.openxmlformats.org/officeDocument/2006/relationships/image" Target="../media/image111.png"/><Relationship Id="rId4" Type="http://schemas.openxmlformats.org/officeDocument/2006/relationships/customXml" Target="../ink/ink2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30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5.png"/><Relationship Id="rId5" Type="http://schemas.openxmlformats.org/officeDocument/2006/relationships/customXml" Target="../ink/ink31.xml"/><Relationship Id="rId4" Type="http://schemas.openxmlformats.org/officeDocument/2006/relationships/image" Target="../media/image11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4.xml"/><Relationship Id="rId3" Type="http://schemas.openxmlformats.org/officeDocument/2006/relationships/image" Target="../media/image19.png"/><Relationship Id="rId7" Type="http://schemas.openxmlformats.org/officeDocument/2006/relationships/image" Target="../media/image1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33.xml"/><Relationship Id="rId11" Type="http://schemas.openxmlformats.org/officeDocument/2006/relationships/image" Target="../media/image119.png"/><Relationship Id="rId5" Type="http://schemas.openxmlformats.org/officeDocument/2006/relationships/image" Target="../media/image117.png"/><Relationship Id="rId10" Type="http://schemas.openxmlformats.org/officeDocument/2006/relationships/customXml" Target="../ink/ink35.xml"/><Relationship Id="rId4" Type="http://schemas.openxmlformats.org/officeDocument/2006/relationships/customXml" Target="../ink/ink32.xml"/><Relationship Id="rId9" Type="http://schemas.openxmlformats.org/officeDocument/2006/relationships/image" Target="../media/image80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6.xm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png"/><Relationship Id="rId13" Type="http://schemas.openxmlformats.org/officeDocument/2006/relationships/customXml" Target="../ink/ink42.xml"/><Relationship Id="rId3" Type="http://schemas.openxmlformats.org/officeDocument/2006/relationships/image" Target="../media/image21.png"/><Relationship Id="rId7" Type="http://schemas.openxmlformats.org/officeDocument/2006/relationships/customXml" Target="../ink/ink39.xml"/><Relationship Id="rId12" Type="http://schemas.openxmlformats.org/officeDocument/2006/relationships/image" Target="../media/image125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27.png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38.xml"/><Relationship Id="rId11" Type="http://schemas.openxmlformats.org/officeDocument/2006/relationships/customXml" Target="../ink/ink41.xml"/><Relationship Id="rId5" Type="http://schemas.openxmlformats.org/officeDocument/2006/relationships/image" Target="../media/image800.png"/><Relationship Id="rId15" Type="http://schemas.openxmlformats.org/officeDocument/2006/relationships/customXml" Target="../ink/ink43.xml"/><Relationship Id="rId10" Type="http://schemas.openxmlformats.org/officeDocument/2006/relationships/image" Target="../media/image124.png"/><Relationship Id="rId4" Type="http://schemas.openxmlformats.org/officeDocument/2006/relationships/customXml" Target="../ink/ink37.xml"/><Relationship Id="rId9" Type="http://schemas.openxmlformats.org/officeDocument/2006/relationships/customXml" Target="../ink/ink40.xml"/><Relationship Id="rId14" Type="http://schemas.openxmlformats.org/officeDocument/2006/relationships/image" Target="../media/image12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46.xml"/><Relationship Id="rId3" Type="http://schemas.openxmlformats.org/officeDocument/2006/relationships/image" Target="../media/image22.png"/><Relationship Id="rId7" Type="http://schemas.openxmlformats.org/officeDocument/2006/relationships/image" Target="../media/image13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customXml" Target="../ink/ink45.xml"/><Relationship Id="rId5" Type="http://schemas.openxmlformats.org/officeDocument/2006/relationships/image" Target="../media/image129.png"/><Relationship Id="rId4" Type="http://schemas.openxmlformats.org/officeDocument/2006/relationships/customXml" Target="../ink/ink44.xml"/><Relationship Id="rId9" Type="http://schemas.openxmlformats.org/officeDocument/2006/relationships/image" Target="../media/image13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png"/><Relationship Id="rId13" Type="http://schemas.openxmlformats.org/officeDocument/2006/relationships/customXml" Target="../ink/ink52.xml"/><Relationship Id="rId3" Type="http://schemas.openxmlformats.org/officeDocument/2006/relationships/customXml" Target="../ink/ink47.xml"/><Relationship Id="rId7" Type="http://schemas.openxmlformats.org/officeDocument/2006/relationships/customXml" Target="../ink/ink49.xml"/><Relationship Id="rId12" Type="http://schemas.openxmlformats.org/officeDocument/2006/relationships/image" Target="../media/image137.png"/><Relationship Id="rId2" Type="http://schemas.openxmlformats.org/officeDocument/2006/relationships/image" Target="../media/image23.png"/><Relationship Id="rId16" Type="http://schemas.openxmlformats.org/officeDocument/2006/relationships/image" Target="../media/image13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4.png"/><Relationship Id="rId11" Type="http://schemas.openxmlformats.org/officeDocument/2006/relationships/customXml" Target="../ink/ink51.xml"/><Relationship Id="rId5" Type="http://schemas.openxmlformats.org/officeDocument/2006/relationships/customXml" Target="../ink/ink48.xml"/><Relationship Id="rId15" Type="http://schemas.openxmlformats.org/officeDocument/2006/relationships/customXml" Target="../ink/ink53.xml"/><Relationship Id="rId10" Type="http://schemas.openxmlformats.org/officeDocument/2006/relationships/image" Target="../media/image136.png"/><Relationship Id="rId4" Type="http://schemas.openxmlformats.org/officeDocument/2006/relationships/image" Target="../media/image133.png"/><Relationship Id="rId9" Type="http://schemas.openxmlformats.org/officeDocument/2006/relationships/customXml" Target="../ink/ink50.xml"/><Relationship Id="rId14" Type="http://schemas.openxmlformats.org/officeDocument/2006/relationships/image" Target="../media/image13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ustomXml" Target="../ink/ink56.xml"/><Relationship Id="rId13" Type="http://schemas.openxmlformats.org/officeDocument/2006/relationships/customXml" Target="../ink/ink59.xml"/><Relationship Id="rId3" Type="http://schemas.openxmlformats.org/officeDocument/2006/relationships/image" Target="../media/image24.png"/><Relationship Id="rId7" Type="http://schemas.openxmlformats.org/officeDocument/2006/relationships/image" Target="../media/image142.png"/><Relationship Id="rId12" Type="http://schemas.openxmlformats.org/officeDocument/2006/relationships/customXml" Target="../ink/ink5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55.xml"/><Relationship Id="rId11" Type="http://schemas.openxmlformats.org/officeDocument/2006/relationships/image" Target="../media/image800.png"/><Relationship Id="rId5" Type="http://schemas.openxmlformats.org/officeDocument/2006/relationships/image" Target="../media/image141.png"/><Relationship Id="rId10" Type="http://schemas.openxmlformats.org/officeDocument/2006/relationships/customXml" Target="../ink/ink57.xml"/><Relationship Id="rId4" Type="http://schemas.openxmlformats.org/officeDocument/2006/relationships/customXml" Target="../ink/ink54.xml"/><Relationship Id="rId9" Type="http://schemas.openxmlformats.org/officeDocument/2006/relationships/image" Target="../media/image143.png"/><Relationship Id="rId14" Type="http://schemas.openxmlformats.org/officeDocument/2006/relationships/image" Target="../media/image14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customXml" Target="../ink/ink62.xml"/><Relationship Id="rId13" Type="http://schemas.openxmlformats.org/officeDocument/2006/relationships/image" Target="../media/image150.png"/><Relationship Id="rId3" Type="http://schemas.openxmlformats.org/officeDocument/2006/relationships/image" Target="../media/image25.png"/><Relationship Id="rId7" Type="http://schemas.openxmlformats.org/officeDocument/2006/relationships/image" Target="../media/image147.png"/><Relationship Id="rId12" Type="http://schemas.openxmlformats.org/officeDocument/2006/relationships/customXml" Target="../ink/ink6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61.xml"/><Relationship Id="rId11" Type="http://schemas.openxmlformats.org/officeDocument/2006/relationships/image" Target="../media/image149.png"/><Relationship Id="rId5" Type="http://schemas.openxmlformats.org/officeDocument/2006/relationships/image" Target="../media/image146.png"/><Relationship Id="rId15" Type="http://schemas.openxmlformats.org/officeDocument/2006/relationships/image" Target="../media/image151.png"/><Relationship Id="rId10" Type="http://schemas.openxmlformats.org/officeDocument/2006/relationships/customXml" Target="../ink/ink63.xml"/><Relationship Id="rId4" Type="http://schemas.openxmlformats.org/officeDocument/2006/relationships/customXml" Target="../ink/ink60.xml"/><Relationship Id="rId9" Type="http://schemas.openxmlformats.org/officeDocument/2006/relationships/image" Target="../media/image148.png"/><Relationship Id="rId14" Type="http://schemas.openxmlformats.org/officeDocument/2006/relationships/customXml" Target="../ink/ink6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5.png"/><Relationship Id="rId3" Type="http://schemas.openxmlformats.org/officeDocument/2006/relationships/customXml" Target="../ink/ink66.xml"/><Relationship Id="rId7" Type="http://schemas.openxmlformats.org/officeDocument/2006/relationships/customXml" Target="../ink/ink68.xml"/><Relationship Id="rId12" Type="http://schemas.openxmlformats.org/officeDocument/2006/relationships/image" Target="../media/image15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4.png"/><Relationship Id="rId11" Type="http://schemas.openxmlformats.org/officeDocument/2006/relationships/customXml" Target="../ink/ink70.xml"/><Relationship Id="rId5" Type="http://schemas.openxmlformats.org/officeDocument/2006/relationships/customXml" Target="../ink/ink67.xml"/><Relationship Id="rId10" Type="http://schemas.openxmlformats.org/officeDocument/2006/relationships/image" Target="../media/image156.png"/><Relationship Id="rId4" Type="http://schemas.openxmlformats.org/officeDocument/2006/relationships/image" Target="../media/image153.png"/><Relationship Id="rId9" Type="http://schemas.openxmlformats.org/officeDocument/2006/relationships/customXml" Target="../ink/ink6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ustomXml" Target="../ink/ink7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png"/><Relationship Id="rId5" Type="http://schemas.openxmlformats.org/officeDocument/2006/relationships/image" Target="../media/image98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13" Type="http://schemas.openxmlformats.org/officeDocument/2006/relationships/customXml" Target="../ink/ink5.xml"/><Relationship Id="rId3" Type="http://schemas.openxmlformats.org/officeDocument/2006/relationships/image" Target="../media/image11.png"/><Relationship Id="rId7" Type="http://schemas.openxmlformats.org/officeDocument/2006/relationships/customXml" Target="../ink/ink2.xml"/><Relationship Id="rId12" Type="http://schemas.openxmlformats.org/officeDocument/2006/relationships/image" Target="../media/image84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8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1.png"/><Relationship Id="rId11" Type="http://schemas.openxmlformats.org/officeDocument/2006/relationships/customXml" Target="../ink/ink4.xml"/><Relationship Id="rId15" Type="http://schemas.openxmlformats.org/officeDocument/2006/relationships/customXml" Target="../ink/ink6.xml"/><Relationship Id="rId10" Type="http://schemas.openxmlformats.org/officeDocument/2006/relationships/image" Target="../media/image83.png"/><Relationship Id="rId4" Type="http://schemas.openxmlformats.org/officeDocument/2006/relationships/customXml" Target="../ink/ink1.xml"/><Relationship Id="rId9" Type="http://schemas.openxmlformats.org/officeDocument/2006/relationships/customXml" Target="../ink/ink3.xml"/><Relationship Id="rId14" Type="http://schemas.openxmlformats.org/officeDocument/2006/relationships/image" Target="../media/image8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3" Type="http://schemas.openxmlformats.org/officeDocument/2006/relationships/customXml" Target="../ink/ink7.xml"/><Relationship Id="rId7" Type="http://schemas.openxmlformats.org/officeDocument/2006/relationships/image" Target="../media/image8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8.xml"/><Relationship Id="rId5" Type="http://schemas.openxmlformats.org/officeDocument/2006/relationships/image" Target="../media/image12.png"/><Relationship Id="rId4" Type="http://schemas.openxmlformats.org/officeDocument/2006/relationships/image" Target="../media/image800.png"/><Relationship Id="rId9" Type="http://schemas.openxmlformats.org/officeDocument/2006/relationships/image" Target="../media/image8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9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customXml" Target="../ink/ink11.xml"/><Relationship Id="rId5" Type="http://schemas.openxmlformats.org/officeDocument/2006/relationships/image" Target="../media/image800.png"/><Relationship Id="rId4" Type="http://schemas.openxmlformats.org/officeDocument/2006/relationships/customXml" Target="../ink/ink1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png"/><Relationship Id="rId3" Type="http://schemas.openxmlformats.org/officeDocument/2006/relationships/customXml" Target="../ink/ink12.xml"/><Relationship Id="rId7" Type="http://schemas.openxmlformats.org/officeDocument/2006/relationships/customXml" Target="../ink/ink14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4.png"/><Relationship Id="rId5" Type="http://schemas.openxmlformats.org/officeDocument/2006/relationships/customXml" Target="../ink/ink13.xml"/><Relationship Id="rId4" Type="http://schemas.openxmlformats.org/officeDocument/2006/relationships/image" Target="../media/image9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17.xml"/><Relationship Id="rId13" Type="http://schemas.openxmlformats.org/officeDocument/2006/relationships/image" Target="../media/image101.png"/><Relationship Id="rId3" Type="http://schemas.openxmlformats.org/officeDocument/2006/relationships/image" Target="../media/image15.png"/><Relationship Id="rId7" Type="http://schemas.openxmlformats.org/officeDocument/2006/relationships/image" Target="../media/image98.png"/><Relationship Id="rId12" Type="http://schemas.openxmlformats.org/officeDocument/2006/relationships/customXml" Target="../ink/ink1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16.xml"/><Relationship Id="rId11" Type="http://schemas.openxmlformats.org/officeDocument/2006/relationships/image" Target="../media/image100.png"/><Relationship Id="rId5" Type="http://schemas.openxmlformats.org/officeDocument/2006/relationships/image" Target="../media/image97.png"/><Relationship Id="rId10" Type="http://schemas.openxmlformats.org/officeDocument/2006/relationships/customXml" Target="../ink/ink18.xml"/><Relationship Id="rId4" Type="http://schemas.openxmlformats.org/officeDocument/2006/relationships/customXml" Target="../ink/ink15.xml"/><Relationship Id="rId9" Type="http://schemas.openxmlformats.org/officeDocument/2006/relationships/image" Target="../media/image9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22.xml"/><Relationship Id="rId13" Type="http://schemas.openxmlformats.org/officeDocument/2006/relationships/image" Target="../media/image107.png"/><Relationship Id="rId18" Type="http://schemas.openxmlformats.org/officeDocument/2006/relationships/customXml" Target="../ink/ink27.xml"/><Relationship Id="rId3" Type="http://schemas.openxmlformats.org/officeDocument/2006/relationships/image" Target="../media/image16.png"/><Relationship Id="rId7" Type="http://schemas.openxmlformats.org/officeDocument/2006/relationships/image" Target="../media/image104.png"/><Relationship Id="rId12" Type="http://schemas.openxmlformats.org/officeDocument/2006/relationships/customXml" Target="../ink/ink24.xml"/><Relationship Id="rId17" Type="http://schemas.openxmlformats.org/officeDocument/2006/relationships/image" Target="../media/image800.png"/><Relationship Id="rId2" Type="http://schemas.openxmlformats.org/officeDocument/2006/relationships/notesSlide" Target="../notesSlides/notesSlide7.xml"/><Relationship Id="rId16" Type="http://schemas.openxmlformats.org/officeDocument/2006/relationships/customXml" Target="../ink/ink26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21.xml"/><Relationship Id="rId11" Type="http://schemas.openxmlformats.org/officeDocument/2006/relationships/image" Target="../media/image106.png"/><Relationship Id="rId5" Type="http://schemas.openxmlformats.org/officeDocument/2006/relationships/image" Target="../media/image103.png"/><Relationship Id="rId15" Type="http://schemas.openxmlformats.org/officeDocument/2006/relationships/image" Target="../media/image108.png"/><Relationship Id="rId10" Type="http://schemas.openxmlformats.org/officeDocument/2006/relationships/customXml" Target="../ink/ink23.xml"/><Relationship Id="rId19" Type="http://schemas.openxmlformats.org/officeDocument/2006/relationships/image" Target="../media/image109.png"/><Relationship Id="rId4" Type="http://schemas.openxmlformats.org/officeDocument/2006/relationships/customXml" Target="../ink/ink20.xml"/><Relationship Id="rId9" Type="http://schemas.openxmlformats.org/officeDocument/2006/relationships/image" Target="../media/image105.png"/><Relationship Id="rId14" Type="http://schemas.openxmlformats.org/officeDocument/2006/relationships/customXml" Target="../ink/ink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03A56D16-C75F-17EE-C990-A0911565749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525125" y="6103408"/>
            <a:ext cx="1474788" cy="559329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</a:pPr>
            <a:fld id="{97C90A3D-D57D-FD44-9B76-0F4E407B9FC2}" type="slidenum">
              <a:rPr lang="en-DK" smtClean="0"/>
              <a:pPr>
                <a:spcAft>
                  <a:spcPts val="600"/>
                </a:spcAft>
              </a:pPr>
              <a:t>1</a:t>
            </a:fld>
            <a:endParaRPr lang="en-DK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E7CCA1ED-D2BB-BC73-C574-E66AF848CDAF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096000" y="1268413"/>
            <a:ext cx="4429125" cy="43211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6BE8B818-BD03-EEA9-B20E-090E15646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8409" y="135106"/>
            <a:ext cx="7381875" cy="1079500"/>
          </a:xfrm>
        </p:spPr>
        <p:txBody>
          <a:bodyPr wrap="square" anchor="t">
            <a:noAutofit/>
          </a:bodyPr>
          <a:lstStyle/>
          <a:p>
            <a:pPr algn="ctr"/>
            <a:r>
              <a:rPr lang="da-DK" dirty="0"/>
              <a:t>Bedømmelse af stemmesedler og brevstemmesedler</a:t>
            </a:r>
          </a:p>
        </p:txBody>
      </p:sp>
      <p:grpSp>
        <p:nvGrpSpPr>
          <p:cNvPr id="8" name="Group 2">
            <a:extLst>
              <a:ext uri="{FF2B5EF4-FFF2-40B4-BE49-F238E27FC236}">
                <a16:creationId xmlns:a16="http://schemas.microsoft.com/office/drawing/2014/main" id="{23FBBADB-067D-6AF5-EAAF-5B179CE45BC0}"/>
              </a:ext>
            </a:extLst>
          </p:cNvPr>
          <p:cNvGrpSpPr>
            <a:grpSpLocks/>
          </p:cNvGrpSpPr>
          <p:nvPr/>
        </p:nvGrpSpPr>
        <p:grpSpPr bwMode="auto">
          <a:xfrm>
            <a:off x="5890345" y="1776477"/>
            <a:ext cx="4275137" cy="3040063"/>
            <a:chOff x="107182706" y="105763716"/>
            <a:chExt cx="4275573" cy="3039036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54735BA9-686F-BDC5-DCC4-B1255AD81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182706" y="105763716"/>
              <a:ext cx="4275573" cy="3039036"/>
            </a:xfrm>
            <a:prstGeom prst="rect">
              <a:avLst/>
            </a:prstGeom>
            <a:solidFill>
              <a:srgbClr val="F3F3F3"/>
            </a:solidFill>
            <a:ln w="254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10" name="Rectangle 4">
              <a:extLst>
                <a:ext uri="{FF2B5EF4-FFF2-40B4-BE49-F238E27FC236}">
                  <a16:creationId xmlns:a16="http://schemas.microsoft.com/office/drawing/2014/main" id="{5C25EA33-323B-18DB-49B7-D338A7667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60334" y="107257536"/>
              <a:ext cx="3317653" cy="435684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prstDash val="solid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F30B5976-1A3C-33C8-7F4E-E9C7DCAFF6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60334" y="107860065"/>
              <a:ext cx="3320019" cy="435684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prstDash val="solid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13" name="Rectangle 6">
              <a:extLst>
                <a:ext uri="{FF2B5EF4-FFF2-40B4-BE49-F238E27FC236}">
                  <a16:creationId xmlns:a16="http://schemas.microsoft.com/office/drawing/2014/main" id="{A634C17A-2CEC-6905-36D0-D988FAE29A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999895" y="106216884"/>
              <a:ext cx="878093" cy="871369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prstDash val="solid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5" name="Text Box 7">
              <a:extLst>
                <a:ext uri="{FF2B5EF4-FFF2-40B4-BE49-F238E27FC236}">
                  <a16:creationId xmlns:a16="http://schemas.microsoft.com/office/drawing/2014/main" id="{AD16458E-5405-4A42-AD11-904C71BEED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60334" y="106216884"/>
              <a:ext cx="2251914" cy="935915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13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Stemmeseddel til </a:t>
              </a:r>
              <a:br>
                <a:rPr kumimoji="0" lang="da-DK" altLang="da-DK" sz="13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</a:br>
              <a:r>
                <a:rPr lang="da-DK" altLang="da-DK" sz="1300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Kommunalbestyrelsesvalg</a:t>
              </a:r>
              <a:r>
                <a:rPr kumimoji="0" lang="da-DK" altLang="da-DK" sz="13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ext Box 8">
              <a:extLst>
                <a:ext uri="{FF2B5EF4-FFF2-40B4-BE49-F238E27FC236}">
                  <a16:creationId xmlns:a16="http://schemas.microsoft.com/office/drawing/2014/main" id="{449421E0-11D0-0B05-0DCF-10D1336A49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60335" y="107298383"/>
              <a:ext cx="1455498" cy="122011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Listebetegnelse (Partinavn)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ext Box 9">
              <a:extLst>
                <a:ext uri="{FF2B5EF4-FFF2-40B4-BE49-F238E27FC236}">
                  <a16:creationId xmlns:a16="http://schemas.microsoft.com/office/drawing/2014/main" id="{DE79DBA4-986E-A274-BD1A-C2D3D165B0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66610" y="107860065"/>
              <a:ext cx="1486039" cy="214575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Kandidatnavn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Text Box 10">
              <a:extLst>
                <a:ext uri="{FF2B5EF4-FFF2-40B4-BE49-F238E27FC236}">
                  <a16:creationId xmlns:a16="http://schemas.microsoft.com/office/drawing/2014/main" id="{EFECA17F-0172-A3EA-87EB-148C6B7E7B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015563" y="106275069"/>
              <a:ext cx="862425" cy="16405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Bogstavbetegnelse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4" name="Billede 3">
            <a:extLst>
              <a:ext uri="{FF2B5EF4-FFF2-40B4-BE49-F238E27FC236}">
                <a16:creationId xmlns:a16="http://schemas.microsoft.com/office/drawing/2014/main" id="{0FA9B96D-6F91-DB06-5A0C-37CDBEE38A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586" y="1097694"/>
            <a:ext cx="3449496" cy="5347200"/>
          </a:xfrm>
          <a:prstGeom prst="rect">
            <a:avLst/>
          </a:prstGeom>
        </p:spPr>
      </p:pic>
      <p:pic>
        <p:nvPicPr>
          <p:cNvPr id="22" name="Billede 21">
            <a:extLst>
              <a:ext uri="{FF2B5EF4-FFF2-40B4-BE49-F238E27FC236}">
                <a16:creationId xmlns:a16="http://schemas.microsoft.com/office/drawing/2014/main" id="{D1DE6B14-F3D6-32EE-421E-AE6E399AFC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9930" y="4517537"/>
            <a:ext cx="2685680" cy="2010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98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E11CD295-4A7E-60B0-8877-4C7C52F46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5125" y="6103408"/>
            <a:ext cx="1474788" cy="559329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</a:pPr>
            <a:fld id="{97C90A3D-D57D-FD44-9B76-0F4E407B9FC2}" type="slidenum">
              <a:rPr lang="en-DK" smtClean="0"/>
              <a:pPr>
                <a:spcAft>
                  <a:spcPts val="600"/>
                </a:spcAft>
              </a:pPr>
              <a:t>10</a:t>
            </a:fld>
            <a:endParaRPr lang="en-DK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EF791E0D-65BF-B0A7-4F93-2671233D19FB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1666876" y="2199918"/>
            <a:ext cx="8858250" cy="2458165"/>
          </a:xfrm>
          <a:noFill/>
        </p:spPr>
      </p:pic>
      <p:sp>
        <p:nvSpPr>
          <p:cNvPr id="11" name="Title 3">
            <a:extLst>
              <a:ext uri="{FF2B5EF4-FFF2-40B4-BE49-F238E27FC236}">
                <a16:creationId xmlns:a16="http://schemas.microsoft.com/office/drawing/2014/main" id="{0D221BE0-A5CE-E2B1-F7F7-155BE3825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4" y="188914"/>
            <a:ext cx="7381875" cy="1079500"/>
          </a:xfrm>
        </p:spPr>
        <p:txBody>
          <a:bodyPr/>
          <a:lstStyle/>
          <a:p>
            <a:r>
              <a:rPr lang="da-DK" b="1" dirty="0">
                <a:solidFill>
                  <a:srgbClr val="FF0000"/>
                </a:solidFill>
              </a:rPr>
              <a:t>Ugyldig</a:t>
            </a:r>
            <a:r>
              <a:rPr lang="da-DK" dirty="0"/>
              <a:t> – kryds der rækker ind i flere partifelter, jf. bkg. § 9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Håndskrift 6">
                <a:extLst>
                  <a:ext uri="{FF2B5EF4-FFF2-40B4-BE49-F238E27FC236}">
                    <a16:creationId xmlns:a16="http://schemas.microsoft.com/office/drawing/2014/main" id="{271D14E0-49D7-28BE-87D1-55755979FDE0}"/>
                  </a:ext>
                </a:extLst>
              </p14:cNvPr>
              <p14:cNvContentPartPr/>
              <p14:nvPr/>
            </p14:nvContentPartPr>
            <p14:xfrm>
              <a:off x="263281" y="2794453"/>
              <a:ext cx="10359360" cy="1827000"/>
            </p14:xfrm>
          </p:contentPart>
        </mc:Choice>
        <mc:Fallback xmlns="">
          <p:pic>
            <p:nvPicPr>
              <p:cNvPr id="7" name="Håndskrift 6">
                <a:extLst>
                  <a:ext uri="{FF2B5EF4-FFF2-40B4-BE49-F238E27FC236}">
                    <a16:creationId xmlns:a16="http://schemas.microsoft.com/office/drawing/2014/main" id="{271D14E0-49D7-28BE-87D1-55755979FDE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54281" y="2785453"/>
                <a:ext cx="10377000" cy="184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Håndskrift 7">
                <a:extLst>
                  <a:ext uri="{FF2B5EF4-FFF2-40B4-BE49-F238E27FC236}">
                    <a16:creationId xmlns:a16="http://schemas.microsoft.com/office/drawing/2014/main" id="{78FA3ED1-CCB3-1956-3F7E-1F3C0CC5BC2E}"/>
                  </a:ext>
                </a:extLst>
              </p14:cNvPr>
              <p14:cNvContentPartPr/>
              <p14:nvPr/>
            </p14:nvContentPartPr>
            <p14:xfrm>
              <a:off x="1548481" y="2753773"/>
              <a:ext cx="10450080" cy="2605680"/>
            </p14:xfrm>
          </p:contentPart>
        </mc:Choice>
        <mc:Fallback xmlns="">
          <p:pic>
            <p:nvPicPr>
              <p:cNvPr id="8" name="Håndskrift 7">
                <a:extLst>
                  <a:ext uri="{FF2B5EF4-FFF2-40B4-BE49-F238E27FC236}">
                    <a16:creationId xmlns:a16="http://schemas.microsoft.com/office/drawing/2014/main" id="{78FA3ED1-CCB3-1956-3F7E-1F3C0CC5BC2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539841" y="2744773"/>
                <a:ext cx="10467720" cy="2623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895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E185DF69-79C0-DB9B-365F-C37792C0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11</a:t>
            </a:fld>
            <a:endParaRPr lang="en-DK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85553303-68EA-6F44-5115-839A1121716A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44397" y="2406765"/>
            <a:ext cx="10303205" cy="1650514"/>
          </a:xfr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A4229525-E611-8333-50EE-92EF9C73F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4" y="188914"/>
            <a:ext cx="7381875" cy="1533560"/>
          </a:xfrm>
        </p:spPr>
        <p:txBody>
          <a:bodyPr/>
          <a:lstStyle/>
          <a:p>
            <a:r>
              <a:rPr lang="da-DK" b="1" dirty="0">
                <a:solidFill>
                  <a:srgbClr val="00B050"/>
                </a:solidFill>
              </a:rPr>
              <a:t>Gyldig</a:t>
            </a:r>
            <a:r>
              <a:rPr lang="da-DK" dirty="0"/>
              <a:t> – afmærkning uden for rubrik medfører ikke i sig selv ugyldighed, jf. bkg. § 3, stk. 2.</a:t>
            </a:r>
          </a:p>
        </p:txBody>
      </p:sp>
      <p:grpSp>
        <p:nvGrpSpPr>
          <p:cNvPr id="9" name="Gruppe 8">
            <a:extLst>
              <a:ext uri="{FF2B5EF4-FFF2-40B4-BE49-F238E27FC236}">
                <a16:creationId xmlns:a16="http://schemas.microsoft.com/office/drawing/2014/main" id="{A181013E-7E61-9F26-DF1E-DB68BF9EF5F2}"/>
              </a:ext>
            </a:extLst>
          </p:cNvPr>
          <p:cNvGrpSpPr/>
          <p:nvPr/>
        </p:nvGrpSpPr>
        <p:grpSpPr>
          <a:xfrm>
            <a:off x="6924361" y="2619853"/>
            <a:ext cx="730440" cy="317520"/>
            <a:chOff x="6924361" y="2619853"/>
            <a:chExt cx="730440" cy="317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7" name="Håndskrift 6">
                  <a:extLst>
                    <a:ext uri="{FF2B5EF4-FFF2-40B4-BE49-F238E27FC236}">
                      <a16:creationId xmlns:a16="http://schemas.microsoft.com/office/drawing/2014/main" id="{AB12B94B-1FC0-664C-B22D-CF4A92A3807E}"/>
                    </a:ext>
                  </a:extLst>
                </p14:cNvPr>
                <p14:cNvContentPartPr/>
                <p14:nvPr/>
              </p14:nvContentPartPr>
              <p14:xfrm>
                <a:off x="6924361" y="2619853"/>
                <a:ext cx="730440" cy="317520"/>
              </p14:xfrm>
            </p:contentPart>
          </mc:Choice>
          <mc:Fallback xmlns="">
            <p:pic>
              <p:nvPicPr>
                <p:cNvPr id="7" name="Håndskrift 6">
                  <a:extLst>
                    <a:ext uri="{FF2B5EF4-FFF2-40B4-BE49-F238E27FC236}">
                      <a16:creationId xmlns:a16="http://schemas.microsoft.com/office/drawing/2014/main" id="{AB12B94B-1FC0-664C-B22D-CF4A92A3807E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915721" y="2610853"/>
                  <a:ext cx="748080" cy="33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8" name="Håndskrift 7">
                  <a:extLst>
                    <a:ext uri="{FF2B5EF4-FFF2-40B4-BE49-F238E27FC236}">
                      <a16:creationId xmlns:a16="http://schemas.microsoft.com/office/drawing/2014/main" id="{9580CA89-4E1A-90D6-646A-269502E4494C}"/>
                    </a:ext>
                  </a:extLst>
                </p14:cNvPr>
                <p14:cNvContentPartPr/>
                <p14:nvPr/>
              </p14:nvContentPartPr>
              <p14:xfrm>
                <a:off x="6965041" y="2640013"/>
                <a:ext cx="606960" cy="287640"/>
              </p14:xfrm>
            </p:contentPart>
          </mc:Choice>
          <mc:Fallback xmlns="">
            <p:pic>
              <p:nvPicPr>
                <p:cNvPr id="8" name="Håndskrift 7">
                  <a:extLst>
                    <a:ext uri="{FF2B5EF4-FFF2-40B4-BE49-F238E27FC236}">
                      <a16:creationId xmlns:a16="http://schemas.microsoft.com/office/drawing/2014/main" id="{9580CA89-4E1A-90D6-646A-269502E4494C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6956041" y="2631373"/>
                  <a:ext cx="624600" cy="3052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454728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D0859105-0D61-6DBA-594C-5D9267C45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12</a:t>
            </a:fld>
            <a:endParaRPr lang="en-DK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F2B35DA9-4902-19E7-3060-8D6C98605C6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1589668" y="2632217"/>
            <a:ext cx="9159284" cy="1179495"/>
          </a:xfr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235FC32E-0A2A-A591-EA55-D1AE233EE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solidFill>
                  <a:srgbClr val="00B050"/>
                </a:solidFill>
              </a:rPr>
              <a:t>Gyldig </a:t>
            </a:r>
            <a:r>
              <a:rPr lang="da-DK" dirty="0"/>
              <a:t>stemme på kandidaten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Håndskrift 6">
                <a:extLst>
                  <a:ext uri="{FF2B5EF4-FFF2-40B4-BE49-F238E27FC236}">
                    <a16:creationId xmlns:a16="http://schemas.microsoft.com/office/drawing/2014/main" id="{C3FDB4C8-3D5A-8E37-154E-85771B035FE5}"/>
                  </a:ext>
                </a:extLst>
              </p14:cNvPr>
              <p14:cNvContentPartPr/>
              <p14:nvPr/>
            </p14:nvContentPartPr>
            <p14:xfrm>
              <a:off x="4838881" y="3534253"/>
              <a:ext cx="164160" cy="130320"/>
            </p14:xfrm>
          </p:contentPart>
        </mc:Choice>
        <mc:Fallback xmlns="">
          <p:pic>
            <p:nvPicPr>
              <p:cNvPr id="7" name="Håndskrift 6">
                <a:extLst>
                  <a:ext uri="{FF2B5EF4-FFF2-40B4-BE49-F238E27FC236}">
                    <a16:creationId xmlns:a16="http://schemas.microsoft.com/office/drawing/2014/main" id="{C3FDB4C8-3D5A-8E37-154E-85771B035FE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829881" y="3525613"/>
                <a:ext cx="181800" cy="14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Håndskrift 7">
                <a:extLst>
                  <a:ext uri="{FF2B5EF4-FFF2-40B4-BE49-F238E27FC236}">
                    <a16:creationId xmlns:a16="http://schemas.microsoft.com/office/drawing/2014/main" id="{2221D89A-5982-57E5-E558-6D035678730C}"/>
                  </a:ext>
                </a:extLst>
              </p14:cNvPr>
              <p14:cNvContentPartPr/>
              <p14:nvPr/>
            </p14:nvContentPartPr>
            <p14:xfrm>
              <a:off x="4815481" y="3523813"/>
              <a:ext cx="208800" cy="181440"/>
            </p14:xfrm>
          </p:contentPart>
        </mc:Choice>
        <mc:Fallback xmlns="">
          <p:pic>
            <p:nvPicPr>
              <p:cNvPr id="8" name="Håndskrift 7">
                <a:extLst>
                  <a:ext uri="{FF2B5EF4-FFF2-40B4-BE49-F238E27FC236}">
                    <a16:creationId xmlns:a16="http://schemas.microsoft.com/office/drawing/2014/main" id="{2221D89A-5982-57E5-E558-6D035678730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806481" y="3514813"/>
                <a:ext cx="226440" cy="199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Håndskrift 10">
                <a:extLst>
                  <a:ext uri="{FF2B5EF4-FFF2-40B4-BE49-F238E27FC236}">
                    <a16:creationId xmlns:a16="http://schemas.microsoft.com/office/drawing/2014/main" id="{B14C71E2-C37A-C299-FE0C-C24841A32295}"/>
                  </a:ext>
                </a:extLst>
              </p14:cNvPr>
              <p14:cNvContentPartPr/>
              <p14:nvPr/>
            </p14:nvContentPartPr>
            <p14:xfrm>
              <a:off x="4808180" y="3503293"/>
              <a:ext cx="360" cy="360"/>
            </p14:xfrm>
          </p:contentPart>
        </mc:Choice>
        <mc:Fallback xmlns="">
          <p:pic>
            <p:nvPicPr>
              <p:cNvPr id="11" name="Håndskrift 10">
                <a:extLst>
                  <a:ext uri="{FF2B5EF4-FFF2-40B4-BE49-F238E27FC236}">
                    <a16:creationId xmlns:a16="http://schemas.microsoft.com/office/drawing/2014/main" id="{B14C71E2-C37A-C299-FE0C-C24841A3229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799180" y="3494293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3" name="Håndskrift 12">
                <a:extLst>
                  <a:ext uri="{FF2B5EF4-FFF2-40B4-BE49-F238E27FC236}">
                    <a16:creationId xmlns:a16="http://schemas.microsoft.com/office/drawing/2014/main" id="{1C730067-46E0-92C1-AE26-B410BE9B3CA6}"/>
                  </a:ext>
                </a:extLst>
              </p14:cNvPr>
              <p14:cNvContentPartPr/>
              <p14:nvPr/>
            </p14:nvContentPartPr>
            <p14:xfrm>
              <a:off x="4755568" y="3458128"/>
              <a:ext cx="389160" cy="389160"/>
            </p14:xfrm>
          </p:contentPart>
        </mc:Choice>
        <mc:Fallback xmlns="">
          <p:pic>
            <p:nvPicPr>
              <p:cNvPr id="13" name="Håndskrift 12">
                <a:extLst>
                  <a:ext uri="{FF2B5EF4-FFF2-40B4-BE49-F238E27FC236}">
                    <a16:creationId xmlns:a16="http://schemas.microsoft.com/office/drawing/2014/main" id="{1C730067-46E0-92C1-AE26-B410BE9B3CA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746568" y="3449128"/>
                <a:ext cx="406800" cy="406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22769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944CF981-0D71-3FF4-FAD2-57AD555C3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13</a:t>
            </a:fld>
            <a:endParaRPr lang="en-DK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D7CD9FB6-21B8-017F-D69E-DD7815DA7F0A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304441" y="2566733"/>
            <a:ext cx="11380490" cy="1079499"/>
          </a:xfr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62CCD29C-CF7C-77A3-60CA-2E8F63CDF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solidFill>
                  <a:srgbClr val="FF0000"/>
                </a:solidFill>
              </a:rPr>
              <a:t>Ugyldig </a:t>
            </a:r>
            <a:r>
              <a:rPr lang="da-DK" dirty="0"/>
              <a:t>– halvt kryds, jf. bkg. § 11, stk. 1,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Håndskrift 6">
                <a:extLst>
                  <a:ext uri="{FF2B5EF4-FFF2-40B4-BE49-F238E27FC236}">
                    <a16:creationId xmlns:a16="http://schemas.microsoft.com/office/drawing/2014/main" id="{7305613F-EA7C-2D4E-7653-67ED8D2AB68C}"/>
                  </a:ext>
                </a:extLst>
              </p14:cNvPr>
              <p14:cNvContentPartPr/>
              <p14:nvPr/>
            </p14:nvContentPartPr>
            <p14:xfrm>
              <a:off x="7995332" y="3391401"/>
              <a:ext cx="254160" cy="223920"/>
            </p14:xfrm>
          </p:contentPart>
        </mc:Choice>
        <mc:Fallback xmlns="">
          <p:pic>
            <p:nvPicPr>
              <p:cNvPr id="7" name="Håndskrift 6">
                <a:extLst>
                  <a:ext uri="{FF2B5EF4-FFF2-40B4-BE49-F238E27FC236}">
                    <a16:creationId xmlns:a16="http://schemas.microsoft.com/office/drawing/2014/main" id="{7305613F-EA7C-2D4E-7653-67ED8D2AB68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986692" y="3382761"/>
                <a:ext cx="271800" cy="241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09028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0F6DF7B9-F279-5724-1097-4D0AD8AE3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14</a:t>
            </a:fld>
            <a:endParaRPr lang="en-DK"/>
          </a:p>
        </p:txBody>
      </p:sp>
      <p:pic>
        <p:nvPicPr>
          <p:cNvPr id="8" name="Pladsholder til indhold 7">
            <a:extLst>
              <a:ext uri="{FF2B5EF4-FFF2-40B4-BE49-F238E27FC236}">
                <a16:creationId xmlns:a16="http://schemas.microsoft.com/office/drawing/2014/main" id="{89762238-3893-9C1D-B358-D232C838247D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1237263" y="2094614"/>
            <a:ext cx="8749593" cy="2402958"/>
          </a:xfr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ABB13D5B-FD7C-8EC3-054A-309ACDE07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4" y="188914"/>
            <a:ext cx="9082642" cy="1554876"/>
          </a:xfrm>
        </p:spPr>
        <p:txBody>
          <a:bodyPr/>
          <a:lstStyle/>
          <a:p>
            <a:r>
              <a:rPr lang="da-DK" sz="3200" b="1" kern="1400" dirty="0">
                <a:ln>
                  <a:noFill/>
                </a:ln>
                <a:solidFill>
                  <a:srgbClr val="00B050"/>
                </a:solidFill>
                <a:effectLst/>
              </a:rPr>
              <a:t>GYLDIG </a:t>
            </a:r>
            <a:r>
              <a:rPr lang="da-DK" sz="3200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Stemme på Claus Houden. Kryds inden for samme partifelt som det overstregede kryds, bkg. § 11, stk. 2</a:t>
            </a:r>
            <a:endParaRPr lang="da-DK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Håndskrift 4">
                <a:extLst>
                  <a:ext uri="{FF2B5EF4-FFF2-40B4-BE49-F238E27FC236}">
                    <a16:creationId xmlns:a16="http://schemas.microsoft.com/office/drawing/2014/main" id="{0CD966E8-D507-D113-2F86-C2576484E2F3}"/>
                  </a:ext>
                </a:extLst>
              </p14:cNvPr>
              <p14:cNvContentPartPr/>
              <p14:nvPr/>
            </p14:nvContentPartPr>
            <p14:xfrm>
              <a:off x="6794012" y="2743041"/>
              <a:ext cx="360" cy="360"/>
            </p14:xfrm>
          </p:contentPart>
        </mc:Choice>
        <mc:Fallback xmlns="">
          <p:pic>
            <p:nvPicPr>
              <p:cNvPr id="5" name="Håndskrift 4">
                <a:extLst>
                  <a:ext uri="{FF2B5EF4-FFF2-40B4-BE49-F238E27FC236}">
                    <a16:creationId xmlns:a16="http://schemas.microsoft.com/office/drawing/2014/main" id="{0CD966E8-D507-D113-2F86-C2576484E2F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785372" y="2734041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Håndskrift 5">
                <a:extLst>
                  <a:ext uri="{FF2B5EF4-FFF2-40B4-BE49-F238E27FC236}">
                    <a16:creationId xmlns:a16="http://schemas.microsoft.com/office/drawing/2014/main" id="{072AED3A-2E0E-AA51-1138-6472C748357A}"/>
                  </a:ext>
                </a:extLst>
              </p14:cNvPr>
              <p14:cNvContentPartPr/>
              <p14:nvPr/>
            </p14:nvContentPartPr>
            <p14:xfrm>
              <a:off x="5113892" y="3497961"/>
              <a:ext cx="360" cy="360"/>
            </p14:xfrm>
          </p:contentPart>
        </mc:Choice>
        <mc:Fallback xmlns="">
          <p:pic>
            <p:nvPicPr>
              <p:cNvPr id="6" name="Håndskrift 5">
                <a:extLst>
                  <a:ext uri="{FF2B5EF4-FFF2-40B4-BE49-F238E27FC236}">
                    <a16:creationId xmlns:a16="http://schemas.microsoft.com/office/drawing/2014/main" id="{072AED3A-2E0E-AA51-1138-6472C748357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105252" y="3489321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9" name="Håndskrift 8">
                <a:extLst>
                  <a:ext uri="{FF2B5EF4-FFF2-40B4-BE49-F238E27FC236}">
                    <a16:creationId xmlns:a16="http://schemas.microsoft.com/office/drawing/2014/main" id="{9AAAE3A7-CFF0-B881-392F-8F47CD0DC2CA}"/>
                  </a:ext>
                </a:extLst>
              </p14:cNvPr>
              <p14:cNvContentPartPr/>
              <p14:nvPr/>
            </p14:nvContentPartPr>
            <p14:xfrm>
              <a:off x="1456652" y="3402561"/>
              <a:ext cx="396000" cy="271080"/>
            </p14:xfrm>
          </p:contentPart>
        </mc:Choice>
        <mc:Fallback xmlns="">
          <p:pic>
            <p:nvPicPr>
              <p:cNvPr id="9" name="Håndskrift 8">
                <a:extLst>
                  <a:ext uri="{FF2B5EF4-FFF2-40B4-BE49-F238E27FC236}">
                    <a16:creationId xmlns:a16="http://schemas.microsoft.com/office/drawing/2014/main" id="{9AAAE3A7-CFF0-B881-392F-8F47CD0DC2C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48012" y="3393561"/>
                <a:ext cx="413640" cy="288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0" name="Håndskrift 9">
                <a:extLst>
                  <a:ext uri="{FF2B5EF4-FFF2-40B4-BE49-F238E27FC236}">
                    <a16:creationId xmlns:a16="http://schemas.microsoft.com/office/drawing/2014/main" id="{DD71985B-A9BE-EC14-F01E-E2BBA93413F3}"/>
                  </a:ext>
                </a:extLst>
              </p14:cNvPr>
              <p14:cNvContentPartPr/>
              <p14:nvPr/>
            </p14:nvContentPartPr>
            <p14:xfrm>
              <a:off x="1457372" y="3402561"/>
              <a:ext cx="350280" cy="264600"/>
            </p14:xfrm>
          </p:contentPart>
        </mc:Choice>
        <mc:Fallback xmlns="">
          <p:pic>
            <p:nvPicPr>
              <p:cNvPr id="10" name="Håndskrift 9">
                <a:extLst>
                  <a:ext uri="{FF2B5EF4-FFF2-40B4-BE49-F238E27FC236}">
                    <a16:creationId xmlns:a16="http://schemas.microsoft.com/office/drawing/2014/main" id="{DD71985B-A9BE-EC14-F01E-E2BBA93413F3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448732" y="3393561"/>
                <a:ext cx="367920" cy="282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1" name="Håndskrift 10">
                <a:extLst>
                  <a:ext uri="{FF2B5EF4-FFF2-40B4-BE49-F238E27FC236}">
                    <a16:creationId xmlns:a16="http://schemas.microsoft.com/office/drawing/2014/main" id="{92344B00-160E-61BC-F6BA-661B39BEE0CD}"/>
                  </a:ext>
                </a:extLst>
              </p14:cNvPr>
              <p14:cNvContentPartPr/>
              <p14:nvPr/>
            </p14:nvContentPartPr>
            <p14:xfrm>
              <a:off x="1368452" y="3329481"/>
              <a:ext cx="541440" cy="458280"/>
            </p14:xfrm>
          </p:contentPart>
        </mc:Choice>
        <mc:Fallback xmlns="">
          <p:pic>
            <p:nvPicPr>
              <p:cNvPr id="11" name="Håndskrift 10">
                <a:extLst>
                  <a:ext uri="{FF2B5EF4-FFF2-40B4-BE49-F238E27FC236}">
                    <a16:creationId xmlns:a16="http://schemas.microsoft.com/office/drawing/2014/main" id="{92344B00-160E-61BC-F6BA-661B39BEE0CD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359452" y="3320481"/>
                <a:ext cx="559080" cy="475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2" name="Håndskrift 11">
                <a:extLst>
                  <a:ext uri="{FF2B5EF4-FFF2-40B4-BE49-F238E27FC236}">
                    <a16:creationId xmlns:a16="http://schemas.microsoft.com/office/drawing/2014/main" id="{83155EE0-5971-4810-CB67-2445D7E4DF83}"/>
                  </a:ext>
                </a:extLst>
              </p14:cNvPr>
              <p14:cNvContentPartPr/>
              <p14:nvPr/>
            </p14:nvContentPartPr>
            <p14:xfrm>
              <a:off x="1488332" y="2913321"/>
              <a:ext cx="309240" cy="178920"/>
            </p14:xfrm>
          </p:contentPart>
        </mc:Choice>
        <mc:Fallback xmlns="">
          <p:pic>
            <p:nvPicPr>
              <p:cNvPr id="12" name="Håndskrift 11">
                <a:extLst>
                  <a:ext uri="{FF2B5EF4-FFF2-40B4-BE49-F238E27FC236}">
                    <a16:creationId xmlns:a16="http://schemas.microsoft.com/office/drawing/2014/main" id="{83155EE0-5971-4810-CB67-2445D7E4DF83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479692" y="2904681"/>
                <a:ext cx="326880" cy="19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4" name="Håndskrift 13">
                <a:extLst>
                  <a:ext uri="{FF2B5EF4-FFF2-40B4-BE49-F238E27FC236}">
                    <a16:creationId xmlns:a16="http://schemas.microsoft.com/office/drawing/2014/main" id="{40FF5321-37CD-1D4B-58B4-2FD7800B24D4}"/>
                  </a:ext>
                </a:extLst>
              </p14:cNvPr>
              <p14:cNvContentPartPr/>
              <p14:nvPr/>
            </p14:nvContentPartPr>
            <p14:xfrm>
              <a:off x="1424612" y="2902521"/>
              <a:ext cx="372240" cy="319320"/>
            </p14:xfrm>
          </p:contentPart>
        </mc:Choice>
        <mc:Fallback xmlns="">
          <p:pic>
            <p:nvPicPr>
              <p:cNvPr id="14" name="Håndskrift 13">
                <a:extLst>
                  <a:ext uri="{FF2B5EF4-FFF2-40B4-BE49-F238E27FC236}">
                    <a16:creationId xmlns:a16="http://schemas.microsoft.com/office/drawing/2014/main" id="{40FF5321-37CD-1D4B-58B4-2FD7800B24D4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415612" y="2893521"/>
                <a:ext cx="389880" cy="336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9477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95992095-C2B7-138A-2382-46529A034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5125" y="6103408"/>
            <a:ext cx="1474788" cy="559329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</a:pPr>
            <a:fld id="{97C90A3D-D57D-FD44-9B76-0F4E407B9FC2}" type="slidenum">
              <a:rPr lang="en-DK" smtClean="0"/>
              <a:pPr>
                <a:spcAft>
                  <a:spcPts val="600"/>
                </a:spcAft>
              </a:pPr>
              <a:t>15</a:t>
            </a:fld>
            <a:endParaRPr lang="en-DK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BFBEF779-7371-57BA-5EC2-82D8F3C230B1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1666876" y="2177773"/>
            <a:ext cx="8858250" cy="2502454"/>
          </a:xfrm>
          <a:noFill/>
        </p:spPr>
      </p:pic>
      <p:sp>
        <p:nvSpPr>
          <p:cNvPr id="11" name="Title 3">
            <a:extLst>
              <a:ext uri="{FF2B5EF4-FFF2-40B4-BE49-F238E27FC236}">
                <a16:creationId xmlns:a16="http://schemas.microsoft.com/office/drawing/2014/main" id="{5840B1B0-F20D-E2A4-1B4D-A36C387F0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4" y="188914"/>
            <a:ext cx="8645526" cy="1507806"/>
          </a:xfrm>
        </p:spPr>
        <p:txBody>
          <a:bodyPr/>
          <a:lstStyle/>
          <a:p>
            <a:r>
              <a:rPr lang="da-DK" b="1" dirty="0">
                <a:solidFill>
                  <a:srgbClr val="00B050"/>
                </a:solidFill>
              </a:rPr>
              <a:t>Gyldig </a:t>
            </a:r>
            <a:r>
              <a:rPr lang="da-DK" dirty="0"/>
              <a:t>stemme på</a:t>
            </a:r>
            <a:r>
              <a:rPr lang="en-US" dirty="0"/>
              <a:t> listen, </a:t>
            </a:r>
            <a:r>
              <a:rPr lang="da-DK" kern="1400" dirty="0">
                <a:solidFill>
                  <a:srgbClr val="000000"/>
                </a:solidFill>
              </a:rPr>
              <a:t>k</a:t>
            </a:r>
            <a:r>
              <a:rPr lang="da-DK" sz="3200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ryds inden for samme partifelt som det halve kryds, bkg. § 11, stk. 2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Håndskrift 6">
                <a:extLst>
                  <a:ext uri="{FF2B5EF4-FFF2-40B4-BE49-F238E27FC236}">
                    <a16:creationId xmlns:a16="http://schemas.microsoft.com/office/drawing/2014/main" id="{49BE6EE6-879A-B6A7-AEAC-AB800F969DF6}"/>
                  </a:ext>
                </a:extLst>
              </p14:cNvPr>
              <p14:cNvContentPartPr/>
              <p14:nvPr/>
            </p14:nvContentPartPr>
            <p14:xfrm>
              <a:off x="1924518" y="2360361"/>
              <a:ext cx="332640" cy="302040"/>
            </p14:xfrm>
          </p:contentPart>
        </mc:Choice>
        <mc:Fallback xmlns="">
          <p:pic>
            <p:nvPicPr>
              <p:cNvPr id="7" name="Håndskrift 6">
                <a:extLst>
                  <a:ext uri="{FF2B5EF4-FFF2-40B4-BE49-F238E27FC236}">
                    <a16:creationId xmlns:a16="http://schemas.microsoft.com/office/drawing/2014/main" id="{49BE6EE6-879A-B6A7-AEAC-AB800F969DF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915518" y="2351721"/>
                <a:ext cx="350280" cy="319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Håndskrift 7">
                <a:extLst>
                  <a:ext uri="{FF2B5EF4-FFF2-40B4-BE49-F238E27FC236}">
                    <a16:creationId xmlns:a16="http://schemas.microsoft.com/office/drawing/2014/main" id="{E98059E4-CA4E-3452-B9E8-AD8E0EFC38E5}"/>
                  </a:ext>
                </a:extLst>
              </p14:cNvPr>
              <p14:cNvContentPartPr/>
              <p14:nvPr/>
            </p14:nvContentPartPr>
            <p14:xfrm>
              <a:off x="1885638" y="2370801"/>
              <a:ext cx="452520" cy="255240"/>
            </p14:xfrm>
          </p:contentPart>
        </mc:Choice>
        <mc:Fallback xmlns="">
          <p:pic>
            <p:nvPicPr>
              <p:cNvPr id="8" name="Håndskrift 7">
                <a:extLst>
                  <a:ext uri="{FF2B5EF4-FFF2-40B4-BE49-F238E27FC236}">
                    <a16:creationId xmlns:a16="http://schemas.microsoft.com/office/drawing/2014/main" id="{E98059E4-CA4E-3452-B9E8-AD8E0EFC38E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876638" y="2362161"/>
                <a:ext cx="470160" cy="272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Håndskrift 8">
                <a:extLst>
                  <a:ext uri="{FF2B5EF4-FFF2-40B4-BE49-F238E27FC236}">
                    <a16:creationId xmlns:a16="http://schemas.microsoft.com/office/drawing/2014/main" id="{00FDB73B-6477-499B-6DD0-99A38862A0CD}"/>
                  </a:ext>
                </a:extLst>
              </p14:cNvPr>
              <p14:cNvContentPartPr/>
              <p14:nvPr/>
            </p14:nvContentPartPr>
            <p14:xfrm>
              <a:off x="1812198" y="2730081"/>
              <a:ext cx="534600" cy="331920"/>
            </p14:xfrm>
          </p:contentPart>
        </mc:Choice>
        <mc:Fallback xmlns="">
          <p:pic>
            <p:nvPicPr>
              <p:cNvPr id="9" name="Håndskrift 8">
                <a:extLst>
                  <a:ext uri="{FF2B5EF4-FFF2-40B4-BE49-F238E27FC236}">
                    <a16:creationId xmlns:a16="http://schemas.microsoft.com/office/drawing/2014/main" id="{00FDB73B-6477-499B-6DD0-99A38862A0C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803198" y="2721081"/>
                <a:ext cx="552240" cy="349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35261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356C53BC-78CD-7433-B932-A0E28AD38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5125" y="6103408"/>
            <a:ext cx="1474788" cy="559329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</a:pPr>
            <a:fld id="{97C90A3D-D57D-FD44-9B76-0F4E407B9FC2}" type="slidenum">
              <a:rPr lang="en-DK" smtClean="0"/>
              <a:pPr>
                <a:spcAft>
                  <a:spcPts val="600"/>
                </a:spcAft>
              </a:pPr>
              <a:t>16</a:t>
            </a:fld>
            <a:endParaRPr lang="en-DK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06BC5C8E-2530-9342-2636-96A55DEA7BB3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666876" y="2288501"/>
            <a:ext cx="8858250" cy="2280999"/>
          </a:xfrm>
          <a:noFill/>
        </p:spPr>
      </p:pic>
      <p:sp>
        <p:nvSpPr>
          <p:cNvPr id="11" name="Title 3">
            <a:extLst>
              <a:ext uri="{FF2B5EF4-FFF2-40B4-BE49-F238E27FC236}">
                <a16:creationId xmlns:a16="http://schemas.microsoft.com/office/drawing/2014/main" id="{D86B2E27-A7E3-C9C5-5A6B-4FB1E6CC8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4" y="188914"/>
            <a:ext cx="9284661" cy="1079500"/>
          </a:xfrm>
        </p:spPr>
        <p:txBody>
          <a:bodyPr/>
          <a:lstStyle/>
          <a:p>
            <a:r>
              <a:rPr lang="da-DK" b="1" dirty="0">
                <a:solidFill>
                  <a:srgbClr val="FF0000"/>
                </a:solidFill>
              </a:rPr>
              <a:t>Ugyldig. </a:t>
            </a:r>
            <a:r>
              <a:rPr lang="da-DK" dirty="0"/>
              <a:t>Flere end 3 kryds, jf. bkg. § 15. Halvt kryds tæller med. </a:t>
            </a:r>
            <a:endParaRPr lang="en-US" dirty="0"/>
          </a:p>
        </p:txBody>
      </p:sp>
      <p:grpSp>
        <p:nvGrpSpPr>
          <p:cNvPr id="18" name="Gruppe 17">
            <a:extLst>
              <a:ext uri="{FF2B5EF4-FFF2-40B4-BE49-F238E27FC236}">
                <a16:creationId xmlns:a16="http://schemas.microsoft.com/office/drawing/2014/main" id="{FC418A78-2EC3-D12F-16FB-10E5AB3AF18D}"/>
              </a:ext>
            </a:extLst>
          </p:cNvPr>
          <p:cNvGrpSpPr/>
          <p:nvPr/>
        </p:nvGrpSpPr>
        <p:grpSpPr>
          <a:xfrm>
            <a:off x="1612038" y="2817201"/>
            <a:ext cx="738000" cy="804960"/>
            <a:chOff x="1612038" y="2817201"/>
            <a:chExt cx="738000" cy="804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7" name="Håndskrift 6">
                  <a:extLst>
                    <a:ext uri="{FF2B5EF4-FFF2-40B4-BE49-F238E27FC236}">
                      <a16:creationId xmlns:a16="http://schemas.microsoft.com/office/drawing/2014/main" id="{90A549F4-BB02-4FE5-F840-89F02A6EA2CA}"/>
                    </a:ext>
                  </a:extLst>
                </p14:cNvPr>
                <p14:cNvContentPartPr/>
                <p14:nvPr/>
              </p14:nvContentPartPr>
              <p14:xfrm>
                <a:off x="1998678" y="2817201"/>
                <a:ext cx="296280" cy="224640"/>
              </p14:xfrm>
            </p:contentPart>
          </mc:Choice>
          <mc:Fallback xmlns="">
            <p:pic>
              <p:nvPicPr>
                <p:cNvPr id="7" name="Håndskrift 6">
                  <a:extLst>
                    <a:ext uri="{FF2B5EF4-FFF2-40B4-BE49-F238E27FC236}">
                      <a16:creationId xmlns:a16="http://schemas.microsoft.com/office/drawing/2014/main" id="{90A549F4-BB02-4FE5-F840-89F02A6EA2CA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990038" y="2808561"/>
                  <a:ext cx="313920" cy="24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8" name="Håndskrift 7">
                  <a:extLst>
                    <a:ext uri="{FF2B5EF4-FFF2-40B4-BE49-F238E27FC236}">
                      <a16:creationId xmlns:a16="http://schemas.microsoft.com/office/drawing/2014/main" id="{4EDDE37E-D78E-EA34-73AA-3FF2A3055252}"/>
                    </a:ext>
                  </a:extLst>
                </p14:cNvPr>
                <p14:cNvContentPartPr/>
                <p14:nvPr/>
              </p14:nvContentPartPr>
              <p14:xfrm>
                <a:off x="1988958" y="2838441"/>
                <a:ext cx="308160" cy="244800"/>
              </p14:xfrm>
            </p:contentPart>
          </mc:Choice>
          <mc:Fallback xmlns="">
            <p:pic>
              <p:nvPicPr>
                <p:cNvPr id="8" name="Håndskrift 7">
                  <a:extLst>
                    <a:ext uri="{FF2B5EF4-FFF2-40B4-BE49-F238E27FC236}">
                      <a16:creationId xmlns:a16="http://schemas.microsoft.com/office/drawing/2014/main" id="{4EDDE37E-D78E-EA34-73AA-3FF2A3055252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979958" y="2829801"/>
                  <a:ext cx="325800" cy="26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0" name="Håndskrift 9">
                  <a:extLst>
                    <a:ext uri="{FF2B5EF4-FFF2-40B4-BE49-F238E27FC236}">
                      <a16:creationId xmlns:a16="http://schemas.microsoft.com/office/drawing/2014/main" id="{4AF856F0-A280-1E2E-AC98-CDDB3EFC9DBB}"/>
                    </a:ext>
                  </a:extLst>
                </p14:cNvPr>
                <p14:cNvContentPartPr/>
                <p14:nvPr/>
              </p14:nvContentPartPr>
              <p14:xfrm>
                <a:off x="1956198" y="3093681"/>
                <a:ext cx="303120" cy="253800"/>
              </p14:xfrm>
            </p:contentPart>
          </mc:Choice>
          <mc:Fallback xmlns="">
            <p:pic>
              <p:nvPicPr>
                <p:cNvPr id="10" name="Håndskrift 9">
                  <a:extLst>
                    <a:ext uri="{FF2B5EF4-FFF2-40B4-BE49-F238E27FC236}">
                      <a16:creationId xmlns:a16="http://schemas.microsoft.com/office/drawing/2014/main" id="{4AF856F0-A280-1E2E-AC98-CDDB3EFC9DBB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947198" y="3085041"/>
                  <a:ext cx="320760" cy="27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3" name="Håndskrift 12">
                  <a:extLst>
                    <a:ext uri="{FF2B5EF4-FFF2-40B4-BE49-F238E27FC236}">
                      <a16:creationId xmlns:a16="http://schemas.microsoft.com/office/drawing/2014/main" id="{3ACA26C4-F9E1-15B6-0293-2C2101A0262A}"/>
                    </a:ext>
                  </a:extLst>
                </p14:cNvPr>
                <p14:cNvContentPartPr/>
                <p14:nvPr/>
              </p14:nvContentPartPr>
              <p14:xfrm>
                <a:off x="1825518" y="3114921"/>
                <a:ext cx="524520" cy="186840"/>
              </p14:xfrm>
            </p:contentPart>
          </mc:Choice>
          <mc:Fallback xmlns="">
            <p:pic>
              <p:nvPicPr>
                <p:cNvPr id="13" name="Håndskrift 12">
                  <a:extLst>
                    <a:ext uri="{FF2B5EF4-FFF2-40B4-BE49-F238E27FC236}">
                      <a16:creationId xmlns:a16="http://schemas.microsoft.com/office/drawing/2014/main" id="{3ACA26C4-F9E1-15B6-0293-2C2101A0262A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816518" y="3106281"/>
                  <a:ext cx="542160" cy="20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5" name="Håndskrift 14">
                  <a:extLst>
                    <a:ext uri="{FF2B5EF4-FFF2-40B4-BE49-F238E27FC236}">
                      <a16:creationId xmlns:a16="http://schemas.microsoft.com/office/drawing/2014/main" id="{E58337D7-61AF-D325-5A40-72EAECFC1C7E}"/>
                    </a:ext>
                  </a:extLst>
                </p14:cNvPr>
                <p14:cNvContentPartPr/>
                <p14:nvPr/>
              </p14:nvContentPartPr>
              <p14:xfrm>
                <a:off x="1956198" y="3369441"/>
                <a:ext cx="387000" cy="188640"/>
              </p14:xfrm>
            </p:contentPart>
          </mc:Choice>
          <mc:Fallback xmlns="">
            <p:pic>
              <p:nvPicPr>
                <p:cNvPr id="15" name="Håndskrift 14">
                  <a:extLst>
                    <a:ext uri="{FF2B5EF4-FFF2-40B4-BE49-F238E27FC236}">
                      <a16:creationId xmlns:a16="http://schemas.microsoft.com/office/drawing/2014/main" id="{E58337D7-61AF-D325-5A40-72EAECFC1C7E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947198" y="3360801"/>
                  <a:ext cx="404640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7" name="Håndskrift 16">
                  <a:extLst>
                    <a:ext uri="{FF2B5EF4-FFF2-40B4-BE49-F238E27FC236}">
                      <a16:creationId xmlns:a16="http://schemas.microsoft.com/office/drawing/2014/main" id="{9862166D-09DF-AF59-5996-778384B9BDE4}"/>
                    </a:ext>
                  </a:extLst>
                </p14:cNvPr>
                <p14:cNvContentPartPr/>
                <p14:nvPr/>
              </p14:nvContentPartPr>
              <p14:xfrm>
                <a:off x="1612038" y="3338481"/>
                <a:ext cx="706320" cy="283680"/>
              </p14:xfrm>
            </p:contentPart>
          </mc:Choice>
          <mc:Fallback xmlns="">
            <p:pic>
              <p:nvPicPr>
                <p:cNvPr id="17" name="Håndskrift 16">
                  <a:extLst>
                    <a:ext uri="{FF2B5EF4-FFF2-40B4-BE49-F238E27FC236}">
                      <a16:creationId xmlns:a16="http://schemas.microsoft.com/office/drawing/2014/main" id="{9862166D-09DF-AF59-5996-778384B9BDE4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603038" y="3329841"/>
                  <a:ext cx="723960" cy="301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9" name="Håndskrift 18">
                <a:extLst>
                  <a:ext uri="{FF2B5EF4-FFF2-40B4-BE49-F238E27FC236}">
                    <a16:creationId xmlns:a16="http://schemas.microsoft.com/office/drawing/2014/main" id="{1201602F-14F5-EC22-B3D3-F7C187D72939}"/>
                  </a:ext>
                </a:extLst>
              </p14:cNvPr>
              <p14:cNvContentPartPr/>
              <p14:nvPr/>
            </p14:nvContentPartPr>
            <p14:xfrm>
              <a:off x="2009118" y="4104201"/>
              <a:ext cx="362520" cy="243360"/>
            </p14:xfrm>
          </p:contentPart>
        </mc:Choice>
        <mc:Fallback xmlns="">
          <p:pic>
            <p:nvPicPr>
              <p:cNvPr id="19" name="Håndskrift 18">
                <a:extLst>
                  <a:ext uri="{FF2B5EF4-FFF2-40B4-BE49-F238E27FC236}">
                    <a16:creationId xmlns:a16="http://schemas.microsoft.com/office/drawing/2014/main" id="{1201602F-14F5-EC22-B3D3-F7C187D72939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000478" y="4095201"/>
                <a:ext cx="380160" cy="261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18983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D77DE5CF-E59A-60BD-0DF2-C4772EF7B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17</a:t>
            </a:fld>
            <a:endParaRPr lang="en-DK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FBE53F85-939E-8690-2DD5-B9ECDADBD3BB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1012464" y="2612011"/>
            <a:ext cx="10628379" cy="1353933"/>
          </a:xfr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18A70798-A4CB-538F-ED84-DC6C013C1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465" y="188914"/>
            <a:ext cx="10832206" cy="1079500"/>
          </a:xfrm>
        </p:spPr>
        <p:txBody>
          <a:bodyPr/>
          <a:lstStyle/>
          <a:p>
            <a:r>
              <a:rPr lang="da-DK" b="1" dirty="0">
                <a:solidFill>
                  <a:srgbClr val="00B050"/>
                </a:solidFill>
              </a:rPr>
              <a:t>Gyldig </a:t>
            </a:r>
            <a:r>
              <a:rPr lang="da-DK" dirty="0"/>
              <a:t>stemme på kandidaten, jf</a:t>
            </a:r>
            <a:r>
              <a:rPr lang="en-US" dirty="0"/>
              <a:t>. KRVL § 78, stk. 4 </a:t>
            </a:r>
            <a:br>
              <a:rPr lang="en-US" dirty="0"/>
            </a:br>
            <a:r>
              <a:rPr lang="en-US" dirty="0"/>
              <a:t>(jf. bkg. § 15)</a:t>
            </a:r>
            <a:endParaRPr lang="da-DK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Håndskrift 6">
                <a:extLst>
                  <a:ext uri="{FF2B5EF4-FFF2-40B4-BE49-F238E27FC236}">
                    <a16:creationId xmlns:a16="http://schemas.microsoft.com/office/drawing/2014/main" id="{F3F9BC58-6E4E-149C-7533-22D3834755B3}"/>
                  </a:ext>
                </a:extLst>
              </p14:cNvPr>
              <p14:cNvContentPartPr/>
              <p14:nvPr/>
            </p14:nvContentPartPr>
            <p14:xfrm>
              <a:off x="1339158" y="2743041"/>
              <a:ext cx="456840" cy="338760"/>
            </p14:xfrm>
          </p:contentPart>
        </mc:Choice>
        <mc:Fallback xmlns="">
          <p:pic>
            <p:nvPicPr>
              <p:cNvPr id="7" name="Håndskrift 6">
                <a:extLst>
                  <a:ext uri="{FF2B5EF4-FFF2-40B4-BE49-F238E27FC236}">
                    <a16:creationId xmlns:a16="http://schemas.microsoft.com/office/drawing/2014/main" id="{F3F9BC58-6E4E-149C-7533-22D3834755B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30518" y="2734041"/>
                <a:ext cx="474480" cy="356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9" name="Håndskrift 8">
                <a:extLst>
                  <a:ext uri="{FF2B5EF4-FFF2-40B4-BE49-F238E27FC236}">
                    <a16:creationId xmlns:a16="http://schemas.microsoft.com/office/drawing/2014/main" id="{C169747D-F5DD-79D0-1B43-A5CD886E992D}"/>
                  </a:ext>
                </a:extLst>
              </p14:cNvPr>
              <p14:cNvContentPartPr/>
              <p14:nvPr/>
            </p14:nvContentPartPr>
            <p14:xfrm>
              <a:off x="1371558" y="2668521"/>
              <a:ext cx="415080" cy="457920"/>
            </p14:xfrm>
          </p:contentPart>
        </mc:Choice>
        <mc:Fallback xmlns="">
          <p:pic>
            <p:nvPicPr>
              <p:cNvPr id="9" name="Håndskrift 8">
                <a:extLst>
                  <a:ext uri="{FF2B5EF4-FFF2-40B4-BE49-F238E27FC236}">
                    <a16:creationId xmlns:a16="http://schemas.microsoft.com/office/drawing/2014/main" id="{C169747D-F5DD-79D0-1B43-A5CD886E992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62558" y="2659521"/>
                <a:ext cx="432720" cy="47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2" name="Håndskrift 11">
                <a:extLst>
                  <a:ext uri="{FF2B5EF4-FFF2-40B4-BE49-F238E27FC236}">
                    <a16:creationId xmlns:a16="http://schemas.microsoft.com/office/drawing/2014/main" id="{AA8E888C-38EE-AD98-50C7-1892D23D6499}"/>
                  </a:ext>
                </a:extLst>
              </p14:cNvPr>
              <p14:cNvContentPartPr/>
              <p14:nvPr/>
            </p14:nvContentPartPr>
            <p14:xfrm>
              <a:off x="1470692" y="3241641"/>
              <a:ext cx="178920" cy="198000"/>
            </p14:xfrm>
          </p:contentPart>
        </mc:Choice>
        <mc:Fallback xmlns="">
          <p:pic>
            <p:nvPicPr>
              <p:cNvPr id="12" name="Håndskrift 11">
                <a:extLst>
                  <a:ext uri="{FF2B5EF4-FFF2-40B4-BE49-F238E27FC236}">
                    <a16:creationId xmlns:a16="http://schemas.microsoft.com/office/drawing/2014/main" id="{AA8E888C-38EE-AD98-50C7-1892D23D649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462052" y="3233001"/>
                <a:ext cx="196560" cy="2156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Gruppe 14">
            <a:extLst>
              <a:ext uri="{FF2B5EF4-FFF2-40B4-BE49-F238E27FC236}">
                <a16:creationId xmlns:a16="http://schemas.microsoft.com/office/drawing/2014/main" id="{F1AFB988-4D98-D0C7-7302-D89F8179D6AD}"/>
              </a:ext>
            </a:extLst>
          </p:cNvPr>
          <p:cNvGrpSpPr/>
          <p:nvPr/>
        </p:nvGrpSpPr>
        <p:grpSpPr>
          <a:xfrm>
            <a:off x="1327052" y="3081441"/>
            <a:ext cx="461160" cy="502920"/>
            <a:chOff x="1327052" y="3081441"/>
            <a:chExt cx="461160" cy="502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0" name="Håndskrift 9">
                  <a:extLst>
                    <a:ext uri="{FF2B5EF4-FFF2-40B4-BE49-F238E27FC236}">
                      <a16:creationId xmlns:a16="http://schemas.microsoft.com/office/drawing/2014/main" id="{D1E50963-245E-B6AD-BA08-CC2F0F4EC21F}"/>
                    </a:ext>
                  </a:extLst>
                </p14:cNvPr>
                <p14:cNvContentPartPr/>
                <p14:nvPr/>
              </p14:nvContentPartPr>
              <p14:xfrm>
                <a:off x="1456652" y="3338481"/>
                <a:ext cx="360" cy="360"/>
              </p14:xfrm>
            </p:contentPart>
          </mc:Choice>
          <mc:Fallback xmlns="">
            <p:pic>
              <p:nvPicPr>
                <p:cNvPr id="10" name="Håndskrift 9">
                  <a:extLst>
                    <a:ext uri="{FF2B5EF4-FFF2-40B4-BE49-F238E27FC236}">
                      <a16:creationId xmlns:a16="http://schemas.microsoft.com/office/drawing/2014/main" id="{D1E50963-245E-B6AD-BA08-CC2F0F4EC21F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448012" y="3329841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1" name="Håndskrift 10">
                  <a:extLst>
                    <a:ext uri="{FF2B5EF4-FFF2-40B4-BE49-F238E27FC236}">
                      <a16:creationId xmlns:a16="http://schemas.microsoft.com/office/drawing/2014/main" id="{95572AD7-C572-FDE4-9A25-1CE1BE2F7DA5}"/>
                    </a:ext>
                  </a:extLst>
                </p14:cNvPr>
                <p14:cNvContentPartPr/>
                <p14:nvPr/>
              </p14:nvContentPartPr>
              <p14:xfrm>
                <a:off x="1488332" y="3317241"/>
                <a:ext cx="360" cy="360"/>
              </p14:xfrm>
            </p:contentPart>
          </mc:Choice>
          <mc:Fallback xmlns="">
            <p:pic>
              <p:nvPicPr>
                <p:cNvPr id="11" name="Håndskrift 10">
                  <a:extLst>
                    <a:ext uri="{FF2B5EF4-FFF2-40B4-BE49-F238E27FC236}">
                      <a16:creationId xmlns:a16="http://schemas.microsoft.com/office/drawing/2014/main" id="{95572AD7-C572-FDE4-9A25-1CE1BE2F7DA5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479692" y="3308241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4" name="Håndskrift 13">
                  <a:extLst>
                    <a:ext uri="{FF2B5EF4-FFF2-40B4-BE49-F238E27FC236}">
                      <a16:creationId xmlns:a16="http://schemas.microsoft.com/office/drawing/2014/main" id="{BED3E400-ECFD-799F-4A59-FA20480B094E}"/>
                    </a:ext>
                  </a:extLst>
                </p14:cNvPr>
                <p14:cNvContentPartPr/>
                <p14:nvPr/>
              </p14:nvContentPartPr>
              <p14:xfrm>
                <a:off x="1327052" y="3081441"/>
                <a:ext cx="461160" cy="502920"/>
              </p14:xfrm>
            </p:contentPart>
          </mc:Choice>
          <mc:Fallback xmlns="">
            <p:pic>
              <p:nvPicPr>
                <p:cNvPr id="14" name="Håndskrift 13">
                  <a:extLst>
                    <a:ext uri="{FF2B5EF4-FFF2-40B4-BE49-F238E27FC236}">
                      <a16:creationId xmlns:a16="http://schemas.microsoft.com/office/drawing/2014/main" id="{BED3E400-ECFD-799F-4A59-FA20480B094E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318412" y="3072441"/>
                  <a:ext cx="478800" cy="5205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71295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3AF290B3-5B42-A554-5064-57B65DD20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18</a:t>
            </a:fld>
            <a:endParaRPr lang="en-DK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81CCB2C6-E8D8-B28B-1E85-DFEC582616C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1246074" y="2497406"/>
            <a:ext cx="9699851" cy="1079500"/>
          </a:xfr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2DF71225-F24C-09DB-9AF0-E390B45BF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solidFill>
                  <a:srgbClr val="FF0000"/>
                </a:solidFill>
              </a:rPr>
              <a:t>Ugyldig.</a:t>
            </a:r>
            <a:r>
              <a:rPr lang="da-DK" dirty="0"/>
              <a:t> Særpræg, da afmærket med bogstav foruden kryds, jf. bkg. § 14, stk. 1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Håndskrift 6">
                <a:extLst>
                  <a:ext uri="{FF2B5EF4-FFF2-40B4-BE49-F238E27FC236}">
                    <a16:creationId xmlns:a16="http://schemas.microsoft.com/office/drawing/2014/main" id="{0540B5BC-E8F5-915B-1D56-ECB12F725460}"/>
                  </a:ext>
                </a:extLst>
              </p14:cNvPr>
              <p14:cNvContentPartPr/>
              <p14:nvPr/>
            </p14:nvContentPartPr>
            <p14:xfrm>
              <a:off x="5284532" y="2806761"/>
              <a:ext cx="127440" cy="233280"/>
            </p14:xfrm>
          </p:contentPart>
        </mc:Choice>
        <mc:Fallback xmlns="">
          <p:pic>
            <p:nvPicPr>
              <p:cNvPr id="7" name="Håndskrift 6">
                <a:extLst>
                  <a:ext uri="{FF2B5EF4-FFF2-40B4-BE49-F238E27FC236}">
                    <a16:creationId xmlns:a16="http://schemas.microsoft.com/office/drawing/2014/main" id="{0540B5BC-E8F5-915B-1D56-ECB12F72546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275892" y="2798121"/>
                <a:ext cx="145080" cy="25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Håndskrift 7">
                <a:extLst>
                  <a:ext uri="{FF2B5EF4-FFF2-40B4-BE49-F238E27FC236}">
                    <a16:creationId xmlns:a16="http://schemas.microsoft.com/office/drawing/2014/main" id="{62CA7768-2BC1-B79D-71F8-C13FC8D74066}"/>
                  </a:ext>
                </a:extLst>
              </p14:cNvPr>
              <p14:cNvContentPartPr/>
              <p14:nvPr/>
            </p14:nvContentPartPr>
            <p14:xfrm>
              <a:off x="5411612" y="2817201"/>
              <a:ext cx="143640" cy="196920"/>
            </p14:xfrm>
          </p:contentPart>
        </mc:Choice>
        <mc:Fallback xmlns="">
          <p:pic>
            <p:nvPicPr>
              <p:cNvPr id="8" name="Håndskrift 7">
                <a:extLst>
                  <a:ext uri="{FF2B5EF4-FFF2-40B4-BE49-F238E27FC236}">
                    <a16:creationId xmlns:a16="http://schemas.microsoft.com/office/drawing/2014/main" id="{62CA7768-2BC1-B79D-71F8-C13FC8D7406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402972" y="2808561"/>
                <a:ext cx="161280" cy="21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" name="Håndskrift 9">
                <a:extLst>
                  <a:ext uri="{FF2B5EF4-FFF2-40B4-BE49-F238E27FC236}">
                    <a16:creationId xmlns:a16="http://schemas.microsoft.com/office/drawing/2014/main" id="{BA3F9802-FA20-C877-9BA6-36197E2C4011}"/>
                  </a:ext>
                </a:extLst>
              </p14:cNvPr>
              <p14:cNvContentPartPr/>
              <p14:nvPr/>
            </p14:nvContentPartPr>
            <p14:xfrm>
              <a:off x="5305412" y="2934201"/>
              <a:ext cx="202320" cy="32400"/>
            </p14:xfrm>
          </p:contentPart>
        </mc:Choice>
        <mc:Fallback xmlns="">
          <p:pic>
            <p:nvPicPr>
              <p:cNvPr id="10" name="Håndskrift 9">
                <a:extLst>
                  <a:ext uri="{FF2B5EF4-FFF2-40B4-BE49-F238E27FC236}">
                    <a16:creationId xmlns:a16="http://schemas.microsoft.com/office/drawing/2014/main" id="{BA3F9802-FA20-C877-9BA6-36197E2C401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96412" y="2925201"/>
                <a:ext cx="219960" cy="5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" name="Håndskrift 10">
                <a:extLst>
                  <a:ext uri="{FF2B5EF4-FFF2-40B4-BE49-F238E27FC236}">
                    <a16:creationId xmlns:a16="http://schemas.microsoft.com/office/drawing/2014/main" id="{68C9EAEE-6C3F-4AB0-10F8-2AB0B78026C8}"/>
                  </a:ext>
                </a:extLst>
              </p14:cNvPr>
              <p14:cNvContentPartPr/>
              <p14:nvPr/>
            </p14:nvContentPartPr>
            <p14:xfrm>
              <a:off x="5359052" y="2648361"/>
              <a:ext cx="82440" cy="104400"/>
            </p14:xfrm>
          </p:contentPart>
        </mc:Choice>
        <mc:Fallback xmlns="">
          <p:pic>
            <p:nvPicPr>
              <p:cNvPr id="11" name="Håndskrift 10">
                <a:extLst>
                  <a:ext uri="{FF2B5EF4-FFF2-40B4-BE49-F238E27FC236}">
                    <a16:creationId xmlns:a16="http://schemas.microsoft.com/office/drawing/2014/main" id="{68C9EAEE-6C3F-4AB0-10F8-2AB0B78026C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350052" y="2639721"/>
                <a:ext cx="100080" cy="122040"/>
              </a:xfrm>
              <a:prstGeom prst="rect">
                <a:avLst/>
              </a:prstGeom>
            </p:spPr>
          </p:pic>
        </mc:Fallback>
      </mc:AlternateContent>
      <p:grpSp>
        <p:nvGrpSpPr>
          <p:cNvPr id="14" name="Gruppe 13">
            <a:extLst>
              <a:ext uri="{FF2B5EF4-FFF2-40B4-BE49-F238E27FC236}">
                <a16:creationId xmlns:a16="http://schemas.microsoft.com/office/drawing/2014/main" id="{19D85BFF-F95D-8688-1404-53FA59C004EF}"/>
              </a:ext>
            </a:extLst>
          </p:cNvPr>
          <p:cNvGrpSpPr/>
          <p:nvPr/>
        </p:nvGrpSpPr>
        <p:grpSpPr>
          <a:xfrm>
            <a:off x="1346852" y="3104481"/>
            <a:ext cx="887040" cy="448560"/>
            <a:chOff x="1346852" y="3104481"/>
            <a:chExt cx="887040" cy="448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2" name="Håndskrift 11">
                  <a:extLst>
                    <a:ext uri="{FF2B5EF4-FFF2-40B4-BE49-F238E27FC236}">
                      <a16:creationId xmlns:a16="http://schemas.microsoft.com/office/drawing/2014/main" id="{581FCEAD-2229-0D43-40CF-24E5617752FD}"/>
                    </a:ext>
                  </a:extLst>
                </p14:cNvPr>
                <p14:cNvContentPartPr/>
                <p14:nvPr/>
              </p14:nvContentPartPr>
              <p14:xfrm>
                <a:off x="1541612" y="3168201"/>
                <a:ext cx="692280" cy="384840"/>
              </p14:xfrm>
            </p:contentPart>
          </mc:Choice>
          <mc:Fallback xmlns="">
            <p:pic>
              <p:nvPicPr>
                <p:cNvPr id="12" name="Håndskrift 11">
                  <a:extLst>
                    <a:ext uri="{FF2B5EF4-FFF2-40B4-BE49-F238E27FC236}">
                      <a16:creationId xmlns:a16="http://schemas.microsoft.com/office/drawing/2014/main" id="{581FCEAD-2229-0D43-40CF-24E5617752FD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532612" y="3159201"/>
                  <a:ext cx="709920" cy="40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3" name="Håndskrift 12">
                  <a:extLst>
                    <a:ext uri="{FF2B5EF4-FFF2-40B4-BE49-F238E27FC236}">
                      <a16:creationId xmlns:a16="http://schemas.microsoft.com/office/drawing/2014/main" id="{5F76363B-9A24-23DC-830B-B6844815D42B}"/>
                    </a:ext>
                  </a:extLst>
                </p14:cNvPr>
                <p14:cNvContentPartPr/>
                <p14:nvPr/>
              </p14:nvContentPartPr>
              <p14:xfrm>
                <a:off x="1346852" y="3104481"/>
                <a:ext cx="471240" cy="395640"/>
              </p14:xfrm>
            </p:contentPart>
          </mc:Choice>
          <mc:Fallback xmlns="">
            <p:pic>
              <p:nvPicPr>
                <p:cNvPr id="13" name="Håndskrift 12">
                  <a:extLst>
                    <a:ext uri="{FF2B5EF4-FFF2-40B4-BE49-F238E27FC236}">
                      <a16:creationId xmlns:a16="http://schemas.microsoft.com/office/drawing/2014/main" id="{5F76363B-9A24-23DC-830B-B6844815D42B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338212" y="3095841"/>
                  <a:ext cx="488880" cy="4132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12778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FFE9F9E2-D1E7-A05C-D25B-7AC55FF58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19</a:t>
            </a:fld>
            <a:endParaRPr lang="en-DK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08865D1C-4C6D-6842-A39A-0D5E6AA858B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524704" y="1619090"/>
            <a:ext cx="5973009" cy="3896269"/>
          </a:xfr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9F38E2D1-805C-6E63-53DA-15ED9A654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502" y="188914"/>
            <a:ext cx="9718158" cy="1079500"/>
          </a:xfrm>
        </p:spPr>
        <p:txBody>
          <a:bodyPr/>
          <a:lstStyle/>
          <a:p>
            <a:r>
              <a:rPr lang="da-DK" b="1" dirty="0">
                <a:solidFill>
                  <a:srgbClr val="00B050"/>
                </a:solidFill>
              </a:rPr>
              <a:t>Gyldig</a:t>
            </a:r>
            <a:r>
              <a:rPr lang="da-DK" dirty="0"/>
              <a:t>, stemme på </a:t>
            </a:r>
            <a:r>
              <a:rPr lang="en-US" dirty="0"/>
              <a:t>listen, jf. bkg. § 7 modsætningsvist. Der er </a:t>
            </a:r>
            <a:r>
              <a:rPr lang="da-DK" dirty="0"/>
              <a:t>ikke kun kryds uden for listefelt.</a:t>
            </a:r>
            <a:r>
              <a:rPr lang="en-US" dirty="0"/>
              <a:t> </a:t>
            </a:r>
            <a:endParaRPr lang="da-DK" dirty="0"/>
          </a:p>
        </p:txBody>
      </p: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3CF7BFE0-C2E3-61C5-5401-6C73AF45860F}"/>
              </a:ext>
            </a:extLst>
          </p:cNvPr>
          <p:cNvGrpSpPr/>
          <p:nvPr/>
        </p:nvGrpSpPr>
        <p:grpSpPr>
          <a:xfrm>
            <a:off x="2817452" y="2711361"/>
            <a:ext cx="647640" cy="457560"/>
            <a:chOff x="2817452" y="2711361"/>
            <a:chExt cx="647640" cy="457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7" name="Håndskrift 6">
                  <a:extLst>
                    <a:ext uri="{FF2B5EF4-FFF2-40B4-BE49-F238E27FC236}">
                      <a16:creationId xmlns:a16="http://schemas.microsoft.com/office/drawing/2014/main" id="{F365A8E1-EE5F-B5E1-27B2-705E98368F6F}"/>
                    </a:ext>
                  </a:extLst>
                </p14:cNvPr>
                <p14:cNvContentPartPr/>
                <p14:nvPr/>
              </p14:nvContentPartPr>
              <p14:xfrm>
                <a:off x="2817452" y="2817201"/>
                <a:ext cx="647640" cy="294480"/>
              </p14:xfrm>
            </p:contentPart>
          </mc:Choice>
          <mc:Fallback xmlns="">
            <p:pic>
              <p:nvPicPr>
                <p:cNvPr id="7" name="Håndskrift 6">
                  <a:extLst>
                    <a:ext uri="{FF2B5EF4-FFF2-40B4-BE49-F238E27FC236}">
                      <a16:creationId xmlns:a16="http://schemas.microsoft.com/office/drawing/2014/main" id="{F365A8E1-EE5F-B5E1-27B2-705E98368F6F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808452" y="2808561"/>
                  <a:ext cx="665280" cy="31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8" name="Håndskrift 7">
                  <a:extLst>
                    <a:ext uri="{FF2B5EF4-FFF2-40B4-BE49-F238E27FC236}">
                      <a16:creationId xmlns:a16="http://schemas.microsoft.com/office/drawing/2014/main" id="{7C76011C-B8CD-2B93-ADEA-542D74476CD1}"/>
                    </a:ext>
                  </a:extLst>
                </p14:cNvPr>
                <p14:cNvContentPartPr/>
                <p14:nvPr/>
              </p14:nvContentPartPr>
              <p14:xfrm>
                <a:off x="3030572" y="2711361"/>
                <a:ext cx="266040" cy="334080"/>
              </p14:xfrm>
            </p:contentPart>
          </mc:Choice>
          <mc:Fallback xmlns="">
            <p:pic>
              <p:nvPicPr>
                <p:cNvPr id="8" name="Håndskrift 7">
                  <a:extLst>
                    <a:ext uri="{FF2B5EF4-FFF2-40B4-BE49-F238E27FC236}">
                      <a16:creationId xmlns:a16="http://schemas.microsoft.com/office/drawing/2014/main" id="{7C76011C-B8CD-2B93-ADEA-542D74476CD1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021572" y="2702361"/>
                  <a:ext cx="283680" cy="35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9" name="Håndskrift 8">
                  <a:extLst>
                    <a:ext uri="{FF2B5EF4-FFF2-40B4-BE49-F238E27FC236}">
                      <a16:creationId xmlns:a16="http://schemas.microsoft.com/office/drawing/2014/main" id="{F8A740E1-F060-ABED-E1EE-CCA7D6E9B5B0}"/>
                    </a:ext>
                  </a:extLst>
                </p14:cNvPr>
                <p14:cNvContentPartPr/>
                <p14:nvPr/>
              </p14:nvContentPartPr>
              <p14:xfrm>
                <a:off x="2934812" y="3114921"/>
                <a:ext cx="42480" cy="48240"/>
              </p14:xfrm>
            </p:contentPart>
          </mc:Choice>
          <mc:Fallback xmlns="">
            <p:pic>
              <p:nvPicPr>
                <p:cNvPr id="9" name="Håndskrift 8">
                  <a:extLst>
                    <a:ext uri="{FF2B5EF4-FFF2-40B4-BE49-F238E27FC236}">
                      <a16:creationId xmlns:a16="http://schemas.microsoft.com/office/drawing/2014/main" id="{F8A740E1-F060-ABED-E1EE-CCA7D6E9B5B0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2925812" y="3106281"/>
                  <a:ext cx="60120" cy="6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0" name="Håndskrift 9">
                  <a:extLst>
                    <a:ext uri="{FF2B5EF4-FFF2-40B4-BE49-F238E27FC236}">
                      <a16:creationId xmlns:a16="http://schemas.microsoft.com/office/drawing/2014/main" id="{9C5B30D5-7E9F-7A48-C81D-694AB95A68DB}"/>
                    </a:ext>
                  </a:extLst>
                </p14:cNvPr>
                <p14:cNvContentPartPr/>
                <p14:nvPr/>
              </p14:nvContentPartPr>
              <p14:xfrm>
                <a:off x="2924012" y="3056601"/>
                <a:ext cx="103320" cy="112320"/>
              </p14:xfrm>
            </p:contentPart>
          </mc:Choice>
          <mc:Fallback xmlns="">
            <p:pic>
              <p:nvPicPr>
                <p:cNvPr id="10" name="Håndskrift 9">
                  <a:extLst>
                    <a:ext uri="{FF2B5EF4-FFF2-40B4-BE49-F238E27FC236}">
                      <a16:creationId xmlns:a16="http://schemas.microsoft.com/office/drawing/2014/main" id="{9C5B30D5-7E9F-7A48-C81D-694AB95A68DB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2915012" y="3047601"/>
                  <a:ext cx="120960" cy="129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2" name="Håndskrift 11">
                <a:extLst>
                  <a:ext uri="{FF2B5EF4-FFF2-40B4-BE49-F238E27FC236}">
                    <a16:creationId xmlns:a16="http://schemas.microsoft.com/office/drawing/2014/main" id="{ABECDA54-C117-0727-DBA0-71EAAEF80286}"/>
                  </a:ext>
                </a:extLst>
              </p14:cNvPr>
              <p14:cNvContentPartPr/>
              <p14:nvPr/>
            </p14:nvContentPartPr>
            <p14:xfrm>
              <a:off x="2752652" y="3444321"/>
              <a:ext cx="236160" cy="248040"/>
            </p14:xfrm>
          </p:contentPart>
        </mc:Choice>
        <mc:Fallback xmlns="">
          <p:pic>
            <p:nvPicPr>
              <p:cNvPr id="12" name="Håndskrift 11">
                <a:extLst>
                  <a:ext uri="{FF2B5EF4-FFF2-40B4-BE49-F238E27FC236}">
                    <a16:creationId xmlns:a16="http://schemas.microsoft.com/office/drawing/2014/main" id="{ABECDA54-C117-0727-DBA0-71EAAEF8028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743652" y="3435681"/>
                <a:ext cx="253800" cy="265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93136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4EDA49DB-188E-4DEE-41FF-A4302D83736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525125" y="6103408"/>
            <a:ext cx="1474788" cy="559329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</a:pPr>
            <a:fld id="{97C90A3D-D57D-FD44-9B76-0F4E407B9FC2}" type="slidenum">
              <a:rPr lang="en-DK" smtClean="0"/>
              <a:pPr>
                <a:spcAft>
                  <a:spcPts val="600"/>
                </a:spcAft>
              </a:pPr>
              <a:t>2</a:t>
            </a:fld>
            <a:endParaRPr lang="en-DK"/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84" r="21709"/>
          <a:stretch/>
        </p:blipFill>
        <p:spPr>
          <a:xfrm>
            <a:off x="7116145" y="0"/>
            <a:ext cx="5075855" cy="6858428"/>
          </a:xfrm>
          <a:prstGeom prst="rect">
            <a:avLst/>
          </a:prstGeom>
          <a:noFill/>
        </p:spPr>
      </p:pic>
      <p:sp>
        <p:nvSpPr>
          <p:cNvPr id="5" name="Pladsholder til tekst 4"/>
          <p:cNvSpPr>
            <a:spLocks noGrp="1"/>
          </p:cNvSpPr>
          <p:nvPr>
            <p:ph idx="1"/>
          </p:nvPr>
        </p:nvSpPr>
        <p:spPr>
          <a:xfrm>
            <a:off x="218219" y="1371156"/>
            <a:ext cx="4429125" cy="4321175"/>
          </a:xfrm>
        </p:spPr>
        <p:txBody>
          <a:bodyPr vert="horz" wrap="square" lIns="216000" tIns="216000" rIns="216000" bIns="216000" rtlCol="0">
            <a:norm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2000" dirty="0">
                <a:solidFill>
                  <a:srgbClr val="1A1A1A"/>
                </a:solidFill>
              </a:rPr>
              <a:t>KRVL §§ 74, 75 og 78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a-DK" sz="2000" dirty="0">
              <a:solidFill>
                <a:srgbClr val="1A1A1A"/>
              </a:solidFill>
            </a:endParaRPr>
          </a:p>
          <a:p>
            <a:pPr marL="285750" indent="-285750">
              <a:spcAft>
                <a:spcPts val="600"/>
              </a:spcAft>
            </a:pPr>
            <a:r>
              <a:rPr lang="da-DK" sz="2000" dirty="0">
                <a:solidFill>
                  <a:srgbClr val="1A1A1A"/>
                </a:solidFill>
              </a:rPr>
              <a:t>Bekendtgørelse (nr. 30 af 10. januar 2024) om bedømmelse af stemmesedler afgivet til kommunale og regionale valg – </a:t>
            </a:r>
            <a:r>
              <a:rPr lang="da-DK" sz="2000" dirty="0">
                <a:solidFill>
                  <a:srgbClr val="1A1A1A"/>
                </a:solidFill>
                <a:highlight>
                  <a:srgbClr val="FFFF00"/>
                </a:highlight>
              </a:rPr>
              <a:t>NYE REGLER!!</a:t>
            </a:r>
          </a:p>
          <a:p>
            <a:pPr marL="285750" indent="-285750">
              <a:spcAft>
                <a:spcPts val="600"/>
              </a:spcAft>
            </a:pPr>
            <a:endParaRPr lang="da-DK" sz="2000" dirty="0">
              <a:solidFill>
                <a:srgbClr val="1A1A1A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2000" dirty="0">
                <a:solidFill>
                  <a:srgbClr val="1A1A1A"/>
                </a:solidFill>
              </a:rPr>
              <a:t>God ide med eksempelsamling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0" y="291656"/>
            <a:ext cx="6986427" cy="1079500"/>
          </a:xfrm>
        </p:spPr>
        <p:txBody>
          <a:bodyPr wrap="square" anchor="t">
            <a:normAutofit/>
          </a:bodyPr>
          <a:lstStyle/>
          <a:p>
            <a:r>
              <a:rPr lang="da-DK" sz="2500" dirty="0"/>
              <a:t>Bedømmelse af stemmesedler og brevstemmesedler</a:t>
            </a:r>
          </a:p>
        </p:txBody>
      </p:sp>
    </p:spTree>
    <p:extLst>
      <p:ext uri="{BB962C8B-B14F-4D97-AF65-F5344CB8AC3E}">
        <p14:creationId xmlns:p14="http://schemas.microsoft.com/office/powerpoint/2010/main" val="89337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25AC82E8-B422-B1F5-7981-C99ED9A4D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769" y="193142"/>
            <a:ext cx="8857170" cy="1079500"/>
          </a:xfrm>
        </p:spPr>
        <p:txBody>
          <a:bodyPr/>
          <a:lstStyle/>
          <a:p>
            <a:r>
              <a:rPr lang="da-DK" dirty="0"/>
              <a:t>Bogstavbetegnelser brevstemmer, bkg. § 22, stk. 2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Håndskrift 2">
                <a:extLst>
                  <a:ext uri="{FF2B5EF4-FFF2-40B4-BE49-F238E27FC236}">
                    <a16:creationId xmlns:a16="http://schemas.microsoft.com/office/drawing/2014/main" id="{6F74EABC-3B0B-39E7-09AB-F00C171D8EB0}"/>
                  </a:ext>
                </a:extLst>
              </p14:cNvPr>
              <p14:cNvContentPartPr/>
              <p14:nvPr/>
            </p14:nvContentPartPr>
            <p14:xfrm>
              <a:off x="3485263" y="4635157"/>
              <a:ext cx="360" cy="360"/>
            </p14:xfrm>
          </p:contentPart>
        </mc:Choice>
        <mc:Fallback xmlns="">
          <p:pic>
            <p:nvPicPr>
              <p:cNvPr id="3" name="Håndskrift 2">
                <a:extLst>
                  <a:ext uri="{FF2B5EF4-FFF2-40B4-BE49-F238E27FC236}">
                    <a16:creationId xmlns:a16="http://schemas.microsoft.com/office/drawing/2014/main" id="{6F74EABC-3B0B-39E7-09AB-F00C171D8EB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476623" y="462615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A4EB729E-8E13-15DC-AF18-966F96266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20</a:t>
            </a:fld>
            <a:endParaRPr lang="en-DK"/>
          </a:p>
        </p:txBody>
      </p:sp>
      <p:pic>
        <p:nvPicPr>
          <p:cNvPr id="10" name="Pladsholder til indhold 9">
            <a:extLst>
              <a:ext uri="{FF2B5EF4-FFF2-40B4-BE49-F238E27FC236}">
                <a16:creationId xmlns:a16="http://schemas.microsoft.com/office/drawing/2014/main" id="{5A7B371F-6080-9D30-5BD2-EA7C6ED0F853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6"/>
          <a:stretch>
            <a:fillRect/>
          </a:stretch>
        </p:blipFill>
        <p:spPr>
          <a:xfrm>
            <a:off x="1558769" y="1272642"/>
            <a:ext cx="8669752" cy="4830766"/>
          </a:xfrm>
        </p:spPr>
      </p:pic>
    </p:spTree>
    <p:extLst>
      <p:ext uri="{BB962C8B-B14F-4D97-AF65-F5344CB8AC3E}">
        <p14:creationId xmlns:p14="http://schemas.microsoft.com/office/powerpoint/2010/main" val="6567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3417EA4A-A62F-1855-1D5C-80A77702A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21</a:t>
            </a:fld>
            <a:endParaRPr lang="en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DAD9C8C-AFE7-9C6A-9310-06AEF4FD78E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E26C61EA-4763-808C-6259-C6A64FC14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2B386616-4055-BC21-E7C3-BB21CF89588E}"/>
              </a:ext>
            </a:extLst>
          </p:cNvPr>
          <p:cNvGrpSpPr>
            <a:grpSpLocks/>
          </p:cNvGrpSpPr>
          <p:nvPr/>
        </p:nvGrpSpPr>
        <p:grpSpPr bwMode="auto">
          <a:xfrm>
            <a:off x="2664057" y="2061806"/>
            <a:ext cx="4275137" cy="3040063"/>
            <a:chOff x="106989879" y="105775820"/>
            <a:chExt cx="4275573" cy="303903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" name="Rectangle 3">
              <a:extLst>
                <a:ext uri="{FF2B5EF4-FFF2-40B4-BE49-F238E27FC236}">
                  <a16:creationId xmlns:a16="http://schemas.microsoft.com/office/drawing/2014/main" id="{535A3A4C-D90D-9849-ADB7-3391836501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89879" y="105775820"/>
              <a:ext cx="4275573" cy="3039036"/>
            </a:xfrm>
            <a:prstGeom prst="rect">
              <a:avLst/>
            </a:prstGeom>
            <a:solidFill>
              <a:srgbClr val="F3F3F3"/>
            </a:solidFill>
            <a:ln w="254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FC32E1AD-8227-8CB6-3BF4-DBF778DCDD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54955" y="107260376"/>
              <a:ext cx="3119718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33575293-4C2E-2CB1-2F46-9A4B2D74F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88572" y="107860301"/>
              <a:ext cx="3086100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43F24F31-52D8-83FC-2C28-D37157AA8B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43839" y="106224767"/>
              <a:ext cx="878093" cy="871369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5EF23396-9F44-F0AB-FCE2-05C7DD2BC2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60334" y="106216884"/>
              <a:ext cx="2052096" cy="935915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Stemmeseddel til </a:t>
              </a:r>
              <a:b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</a:b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kommunalbestyrelsesvalg</a:t>
              </a: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8">
              <a:extLst>
                <a:ext uri="{FF2B5EF4-FFF2-40B4-BE49-F238E27FC236}">
                  <a16:creationId xmlns:a16="http://schemas.microsoft.com/office/drawing/2014/main" id="{B828F227-B86F-66A0-AA62-6C501B0EBB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88573" y="107283236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Listebetegnelse (Partinavn)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9">
              <a:extLst>
                <a:ext uri="{FF2B5EF4-FFF2-40B4-BE49-F238E27FC236}">
                  <a16:creationId xmlns:a16="http://schemas.microsoft.com/office/drawing/2014/main" id="{B3005688-6058-D65A-EC62-B72F6FC23D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71764" y="107846530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Kandidatnavn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0">
              <a:extLst>
                <a:ext uri="{FF2B5EF4-FFF2-40B4-BE49-F238E27FC236}">
                  <a16:creationId xmlns:a16="http://schemas.microsoft.com/office/drawing/2014/main" id="{2063737F-366B-D9C6-A0BF-C5F1D06976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812248" y="106285465"/>
              <a:ext cx="862425" cy="16405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Bogstavbetegnelse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5" name="Tekstfelt 14">
            <a:extLst>
              <a:ext uri="{FF2B5EF4-FFF2-40B4-BE49-F238E27FC236}">
                <a16:creationId xmlns:a16="http://schemas.microsoft.com/office/drawing/2014/main" id="{E4BBF2AA-08AE-DD45-0D31-60DA1257D43D}"/>
              </a:ext>
            </a:extLst>
          </p:cNvPr>
          <p:cNvSpPr txBox="1"/>
          <p:nvPr/>
        </p:nvSpPr>
        <p:spPr>
          <a:xfrm>
            <a:off x="5580063" y="2655120"/>
            <a:ext cx="492804" cy="682440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1600" spc="30" dirty="0">
                <a:solidFill>
                  <a:srgbClr val="1A1A1A"/>
                </a:solidFill>
              </a:rPr>
              <a:t>A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8F5C60B5-6D99-E841-E357-B271CD426A7D}"/>
              </a:ext>
            </a:extLst>
          </p:cNvPr>
          <p:cNvSpPr txBox="1"/>
          <p:nvPr/>
        </p:nvSpPr>
        <p:spPr>
          <a:xfrm>
            <a:off x="3082709" y="3495729"/>
            <a:ext cx="3085784" cy="682440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1600" spc="30" dirty="0">
                <a:solidFill>
                  <a:srgbClr val="1A1A1A"/>
                </a:solidFill>
              </a:rPr>
              <a:t>Konservativ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31987F00-5DA0-0CD9-3704-520D972ACE84}"/>
              </a:ext>
            </a:extLst>
          </p:cNvPr>
          <p:cNvSpPr txBox="1"/>
          <p:nvPr/>
        </p:nvSpPr>
        <p:spPr>
          <a:xfrm>
            <a:off x="3142314" y="4033830"/>
            <a:ext cx="3026179" cy="682440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1600" spc="30" dirty="0">
                <a:solidFill>
                  <a:srgbClr val="1A1A1A"/>
                </a:solidFill>
              </a:rPr>
              <a:t>Navn på konservativ kandidat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0942AF9B-A33C-FE4E-C226-DBC0EF52BF06}"/>
              </a:ext>
            </a:extLst>
          </p:cNvPr>
          <p:cNvSpPr txBox="1"/>
          <p:nvPr/>
        </p:nvSpPr>
        <p:spPr>
          <a:xfrm>
            <a:off x="7509591" y="2571623"/>
            <a:ext cx="2589906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rgbClr val="FF0000"/>
                </a:solidFill>
                <a:latin typeface="Calibri" panose="020F0502020204030204"/>
              </a:rPr>
              <a:t>UGYLDIG</a:t>
            </a:r>
          </a:p>
          <a:p>
            <a:r>
              <a:rPr lang="da-DK" sz="2000" dirty="0">
                <a:solidFill>
                  <a:prstClr val="black"/>
                </a:solidFill>
                <a:latin typeface="Calibri" panose="020F0502020204030204"/>
              </a:rPr>
              <a:t>Bkg. § 24 </a:t>
            </a:r>
          </a:p>
          <a:p>
            <a:r>
              <a:rPr lang="da-DK" sz="2000" dirty="0">
                <a:solidFill>
                  <a:prstClr val="black"/>
                </a:solidFill>
                <a:latin typeface="Calibri" panose="020F0502020204030204"/>
              </a:rPr>
              <a:t>Modstridende angivelser mellem bogstavbetegnelse, partinavn og kandidat</a:t>
            </a:r>
          </a:p>
          <a:p>
            <a:endParaRPr lang="da-DK" sz="14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61543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187C6-B4A5-C318-7BB3-019ECC68E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E9F0C22A-5D22-7DE3-7D0B-984C6AF82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22</a:t>
            </a:fld>
            <a:endParaRPr lang="en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95C3CBF-7C56-83AD-4221-9F000E9EC89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3E29BD92-DADA-2628-C61A-5319545C2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237DF2E1-A16D-A8CC-C8A9-5CB12CA931CE}"/>
              </a:ext>
            </a:extLst>
          </p:cNvPr>
          <p:cNvGrpSpPr>
            <a:grpSpLocks/>
          </p:cNvGrpSpPr>
          <p:nvPr/>
        </p:nvGrpSpPr>
        <p:grpSpPr bwMode="auto">
          <a:xfrm>
            <a:off x="2664057" y="2061806"/>
            <a:ext cx="4275137" cy="3040063"/>
            <a:chOff x="106989879" y="105775820"/>
            <a:chExt cx="4275573" cy="303903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" name="Rectangle 3">
              <a:extLst>
                <a:ext uri="{FF2B5EF4-FFF2-40B4-BE49-F238E27FC236}">
                  <a16:creationId xmlns:a16="http://schemas.microsoft.com/office/drawing/2014/main" id="{A67EA323-CFEA-F9B6-4DCC-20D1AAD4F5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89879" y="105775820"/>
              <a:ext cx="4275573" cy="3039036"/>
            </a:xfrm>
            <a:prstGeom prst="rect">
              <a:avLst/>
            </a:prstGeom>
            <a:solidFill>
              <a:srgbClr val="F3F3F3"/>
            </a:solidFill>
            <a:ln w="254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FAE5B849-B0D1-E4A4-8DCE-17DCE4748A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54955" y="107260376"/>
              <a:ext cx="3119718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03966E77-33D5-F2E0-21DA-F1B5130FB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88572" y="107860301"/>
              <a:ext cx="3086100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B59E9A6C-CBBC-B4FB-4172-6FF0BB0A82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43839" y="106224767"/>
              <a:ext cx="878093" cy="871369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9DC08E26-910B-A824-B184-F9712994A7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60334" y="106216884"/>
              <a:ext cx="2052096" cy="935915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Stemmeseddel til </a:t>
              </a:r>
              <a:b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</a:b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kommunalbestyrelsesvalg</a:t>
              </a: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8">
              <a:extLst>
                <a:ext uri="{FF2B5EF4-FFF2-40B4-BE49-F238E27FC236}">
                  <a16:creationId xmlns:a16="http://schemas.microsoft.com/office/drawing/2014/main" id="{AC1A7500-0587-C16F-6781-F0639A808B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88573" y="107283236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Listebetegnelse (Partinavn)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9">
              <a:extLst>
                <a:ext uri="{FF2B5EF4-FFF2-40B4-BE49-F238E27FC236}">
                  <a16:creationId xmlns:a16="http://schemas.microsoft.com/office/drawing/2014/main" id="{A187A3D6-B23F-204B-40C9-C9B596A2B8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71764" y="107846530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Kandidatnavn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0">
              <a:extLst>
                <a:ext uri="{FF2B5EF4-FFF2-40B4-BE49-F238E27FC236}">
                  <a16:creationId xmlns:a16="http://schemas.microsoft.com/office/drawing/2014/main" id="{B321EA72-29F2-1E9B-32C5-8B967AAC3B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812248" y="106285465"/>
              <a:ext cx="862425" cy="16405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Bogstavbetegnelse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5" name="Tekstfelt 14">
            <a:extLst>
              <a:ext uri="{FF2B5EF4-FFF2-40B4-BE49-F238E27FC236}">
                <a16:creationId xmlns:a16="http://schemas.microsoft.com/office/drawing/2014/main" id="{0A8FBCC0-87AC-3335-A200-BDF596717750}"/>
              </a:ext>
            </a:extLst>
          </p:cNvPr>
          <p:cNvSpPr txBox="1"/>
          <p:nvPr/>
        </p:nvSpPr>
        <p:spPr>
          <a:xfrm>
            <a:off x="5580063" y="2655120"/>
            <a:ext cx="492804" cy="682440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1600" spc="30" dirty="0">
                <a:solidFill>
                  <a:srgbClr val="1A1A1A"/>
                </a:solidFill>
              </a:rPr>
              <a:t>S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4C37451F-074D-A953-884A-B5AFF668017B}"/>
              </a:ext>
            </a:extLst>
          </p:cNvPr>
          <p:cNvSpPr txBox="1"/>
          <p:nvPr/>
        </p:nvSpPr>
        <p:spPr>
          <a:xfrm>
            <a:off x="3142314" y="4033830"/>
            <a:ext cx="4029048" cy="682440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1600" spc="30" dirty="0">
                <a:solidFill>
                  <a:srgbClr val="1A1A1A"/>
                </a:solidFill>
              </a:rPr>
              <a:t>Kandidat fra socialdemokratiet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F6AFA504-B081-3FDA-02A1-966EF99AC7B3}"/>
              </a:ext>
            </a:extLst>
          </p:cNvPr>
          <p:cNvSpPr txBox="1"/>
          <p:nvPr/>
        </p:nvSpPr>
        <p:spPr>
          <a:xfrm>
            <a:off x="7323056" y="2072008"/>
            <a:ext cx="258990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rgbClr val="00B050"/>
                </a:solidFill>
              </a:rPr>
              <a:t>GYLDIG</a:t>
            </a:r>
          </a:p>
          <a:p>
            <a:r>
              <a:rPr lang="da-DK" sz="2000" dirty="0"/>
              <a:t>Stemme på kandidaten jf. bkg. § 25, nr. 1.</a:t>
            </a:r>
          </a:p>
          <a:p>
            <a:r>
              <a:rPr lang="da-DK" sz="2000" dirty="0"/>
              <a:t>S bedømmes som Socialdemokratiets officielle</a:t>
            </a:r>
          </a:p>
          <a:p>
            <a:r>
              <a:rPr lang="da-DK" sz="2000" dirty="0"/>
              <a:t>bogstavbetegnelse A, når S ikke står alene (og Slesvigsk Parti ikke stiller op)</a:t>
            </a:r>
            <a:endParaRPr lang="da-DK" sz="14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22159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CE43B-F0DA-ADC3-47DF-4C7EDE5E1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4000FA5E-7A5D-0280-C3B7-7652F39C6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23</a:t>
            </a:fld>
            <a:endParaRPr lang="en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68FCD3B-E9A9-8E47-CBB3-3F9D383D3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6C67BCC0-51E1-2E8C-C78B-FDE401B1D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FAF80860-2DEB-8066-1715-9279235FFA51}"/>
              </a:ext>
            </a:extLst>
          </p:cNvPr>
          <p:cNvGrpSpPr>
            <a:grpSpLocks/>
          </p:cNvGrpSpPr>
          <p:nvPr/>
        </p:nvGrpSpPr>
        <p:grpSpPr bwMode="auto">
          <a:xfrm>
            <a:off x="2664057" y="2061806"/>
            <a:ext cx="4275137" cy="3040063"/>
            <a:chOff x="106989879" y="105775820"/>
            <a:chExt cx="4275573" cy="303903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" name="Rectangle 3">
              <a:extLst>
                <a:ext uri="{FF2B5EF4-FFF2-40B4-BE49-F238E27FC236}">
                  <a16:creationId xmlns:a16="http://schemas.microsoft.com/office/drawing/2014/main" id="{FA04DA8B-94A3-35E1-A14F-9AE0DFD931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89879" y="105775820"/>
              <a:ext cx="4275573" cy="3039036"/>
            </a:xfrm>
            <a:prstGeom prst="rect">
              <a:avLst/>
            </a:prstGeom>
            <a:solidFill>
              <a:srgbClr val="F3F3F3"/>
            </a:solidFill>
            <a:ln w="254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00E73F84-2E2D-8238-52F2-A9ED9EDB1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54955" y="107260376"/>
              <a:ext cx="3119718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832FCFC6-5095-36D2-70D7-7EAF172F48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88572" y="107860301"/>
              <a:ext cx="3086100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EEF84C47-AE02-12D5-1A77-337737CE0D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43839" y="106224767"/>
              <a:ext cx="878093" cy="871369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CCA24049-2F0E-1854-9F8C-9B8D7AFE71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60334" y="106216884"/>
              <a:ext cx="2052096" cy="935915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Stemmeseddel til </a:t>
              </a:r>
              <a:b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</a:b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kommunalbestyrelsesvalg</a:t>
              </a: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13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8">
              <a:extLst>
                <a:ext uri="{FF2B5EF4-FFF2-40B4-BE49-F238E27FC236}">
                  <a16:creationId xmlns:a16="http://schemas.microsoft.com/office/drawing/2014/main" id="{B1355C0E-41E0-EEEE-CAD1-2C1EE6D7D1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88573" y="107283236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Listebetegnelse (Partinavn)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9">
              <a:extLst>
                <a:ext uri="{FF2B5EF4-FFF2-40B4-BE49-F238E27FC236}">
                  <a16:creationId xmlns:a16="http://schemas.microsoft.com/office/drawing/2014/main" id="{2FA6E512-3BDF-4BE9-349B-FAB58B7FF1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71764" y="107846530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Kandidatnavn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0">
              <a:extLst>
                <a:ext uri="{FF2B5EF4-FFF2-40B4-BE49-F238E27FC236}">
                  <a16:creationId xmlns:a16="http://schemas.microsoft.com/office/drawing/2014/main" id="{36F03C38-CBB0-0872-5A31-BB1A4B2D69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812248" y="106285465"/>
              <a:ext cx="862425" cy="16405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Bogstavbetegnelse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5" name="Tekstfelt 14">
            <a:extLst>
              <a:ext uri="{FF2B5EF4-FFF2-40B4-BE49-F238E27FC236}">
                <a16:creationId xmlns:a16="http://schemas.microsoft.com/office/drawing/2014/main" id="{E2790AAA-1F8C-AF9B-1F65-CA96D4D84541}"/>
              </a:ext>
            </a:extLst>
          </p:cNvPr>
          <p:cNvSpPr txBox="1"/>
          <p:nvPr/>
        </p:nvSpPr>
        <p:spPr>
          <a:xfrm>
            <a:off x="5580063" y="2655120"/>
            <a:ext cx="492804" cy="682440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1600" spc="30" dirty="0">
                <a:solidFill>
                  <a:srgbClr val="1A1A1A"/>
                </a:solidFill>
              </a:rPr>
              <a:t>V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33B7D350-C61D-D1A7-889A-767CEFB2CA71}"/>
              </a:ext>
            </a:extLst>
          </p:cNvPr>
          <p:cNvSpPr txBox="1"/>
          <p:nvPr/>
        </p:nvSpPr>
        <p:spPr>
          <a:xfrm>
            <a:off x="3142314" y="4033830"/>
            <a:ext cx="4029048" cy="682440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1600" spc="30" dirty="0">
                <a:solidFill>
                  <a:srgbClr val="1A1A1A"/>
                </a:solidFill>
              </a:rPr>
              <a:t>Troels Lund Poulsen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F6DEB5C7-4A70-2DF5-46CB-6E858C3259DE}"/>
              </a:ext>
            </a:extLst>
          </p:cNvPr>
          <p:cNvSpPr txBox="1"/>
          <p:nvPr/>
        </p:nvSpPr>
        <p:spPr>
          <a:xfrm>
            <a:off x="7333689" y="2072008"/>
            <a:ext cx="25899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rgbClr val="00B050"/>
                </a:solidFill>
              </a:rPr>
              <a:t>GYLDIG</a:t>
            </a:r>
          </a:p>
          <a:p>
            <a:r>
              <a:rPr lang="da-DK" sz="2000" dirty="0"/>
              <a:t>Stemme på Venstre, jf. bkg. § 20, stk. 2.</a:t>
            </a:r>
          </a:p>
          <a:p>
            <a:r>
              <a:rPr lang="da-DK" sz="2000" dirty="0">
                <a:solidFill>
                  <a:prstClr val="black"/>
                </a:solidFill>
                <a:latin typeface="Calibri" panose="020F0502020204030204"/>
              </a:rPr>
              <a:t>Troels Lund Poulsen stiller ikke op, men er kendt fra Venstre (og ikke andre partier) Derfor ikke modstrid</a:t>
            </a:r>
            <a:endParaRPr lang="da-DK" sz="14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83040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09AD6-08E0-FD85-85FF-04E7FCB5E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0EEAB2CA-3F44-499D-0195-DAA5BF7AC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24</a:t>
            </a:fld>
            <a:endParaRPr lang="en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D41913C-74DB-92F6-6614-EC90ABDFAF5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2EECAC3C-C4B9-5B50-3CEC-4C286F7F8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A3353649-9EF3-CA2A-C955-966264DA9ACB}"/>
              </a:ext>
            </a:extLst>
          </p:cNvPr>
          <p:cNvGrpSpPr>
            <a:grpSpLocks/>
          </p:cNvGrpSpPr>
          <p:nvPr/>
        </p:nvGrpSpPr>
        <p:grpSpPr bwMode="auto">
          <a:xfrm>
            <a:off x="2664057" y="2061806"/>
            <a:ext cx="4275137" cy="3040063"/>
            <a:chOff x="106989879" y="105775820"/>
            <a:chExt cx="4275573" cy="303903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" name="Rectangle 3">
              <a:extLst>
                <a:ext uri="{FF2B5EF4-FFF2-40B4-BE49-F238E27FC236}">
                  <a16:creationId xmlns:a16="http://schemas.microsoft.com/office/drawing/2014/main" id="{A08686E5-221E-3D55-EA2C-3F670968B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89879" y="105775820"/>
              <a:ext cx="4275573" cy="3039036"/>
            </a:xfrm>
            <a:prstGeom prst="rect">
              <a:avLst/>
            </a:prstGeom>
            <a:solidFill>
              <a:srgbClr val="F3F3F3"/>
            </a:solidFill>
            <a:ln w="254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7DE393F3-BA26-8BEA-CC8A-629139BFB0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54955" y="107260376"/>
              <a:ext cx="3119718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D278267B-9462-E73F-7ECE-88286E4338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88572" y="107860301"/>
              <a:ext cx="3086100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C132F21E-998F-7240-8F06-BF209285B9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43839" y="106224767"/>
              <a:ext cx="878093" cy="871369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C09DF2A2-58B9-B093-DC83-46E2E1CDA3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60334" y="106216884"/>
              <a:ext cx="2052096" cy="935915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Stemmeseddel til </a:t>
              </a:r>
              <a:b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</a:b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kommunalbestyrelsesvalg</a:t>
              </a: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8">
              <a:extLst>
                <a:ext uri="{FF2B5EF4-FFF2-40B4-BE49-F238E27FC236}">
                  <a16:creationId xmlns:a16="http://schemas.microsoft.com/office/drawing/2014/main" id="{2E417EBC-8199-C22A-85C3-D90070308F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88573" y="107283236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Listebetegnelse (Partinavn)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9">
              <a:extLst>
                <a:ext uri="{FF2B5EF4-FFF2-40B4-BE49-F238E27FC236}">
                  <a16:creationId xmlns:a16="http://schemas.microsoft.com/office/drawing/2014/main" id="{1C53E3F7-C6A9-9221-286B-120B7681A3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71764" y="107846530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Kandidatnavn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0">
              <a:extLst>
                <a:ext uri="{FF2B5EF4-FFF2-40B4-BE49-F238E27FC236}">
                  <a16:creationId xmlns:a16="http://schemas.microsoft.com/office/drawing/2014/main" id="{83370962-CF5F-9CE5-D01B-69CAF7C8E5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812248" y="106285465"/>
              <a:ext cx="862425" cy="16405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Bogstavbetegnelse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5" name="Tekstfelt 14">
            <a:extLst>
              <a:ext uri="{FF2B5EF4-FFF2-40B4-BE49-F238E27FC236}">
                <a16:creationId xmlns:a16="http://schemas.microsoft.com/office/drawing/2014/main" id="{2AD649EF-4EC1-DF22-4E2D-0D2C3B9EA5ED}"/>
              </a:ext>
            </a:extLst>
          </p:cNvPr>
          <p:cNvSpPr txBox="1"/>
          <p:nvPr/>
        </p:nvSpPr>
        <p:spPr>
          <a:xfrm>
            <a:off x="5580062" y="2655120"/>
            <a:ext cx="768411" cy="682440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1600" spc="30" dirty="0">
                <a:solidFill>
                  <a:srgbClr val="1A1A1A"/>
                </a:solidFill>
              </a:rPr>
              <a:t>RV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5C33F7E2-4A6D-0843-5A18-30D4A74232FD}"/>
              </a:ext>
            </a:extLst>
          </p:cNvPr>
          <p:cNvSpPr txBox="1"/>
          <p:nvPr/>
        </p:nvSpPr>
        <p:spPr>
          <a:xfrm>
            <a:off x="3142314" y="4033830"/>
            <a:ext cx="4029048" cy="651662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1400" spc="30" dirty="0">
                <a:solidFill>
                  <a:srgbClr val="1A1A1A"/>
                </a:solidFill>
              </a:rPr>
              <a:t>Navne på to kandidater fra Radikale Venstre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F6B719A4-E2D3-7A79-DAC9-7DDD0654B79F}"/>
              </a:ext>
            </a:extLst>
          </p:cNvPr>
          <p:cNvSpPr txBox="1"/>
          <p:nvPr/>
        </p:nvSpPr>
        <p:spPr>
          <a:xfrm>
            <a:off x="7333689" y="2072008"/>
            <a:ext cx="26527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rgbClr val="00B050"/>
                </a:solidFill>
              </a:rPr>
              <a:t>GYLDIG</a:t>
            </a:r>
          </a:p>
          <a:p>
            <a:r>
              <a:rPr lang="da-DK" sz="2000" dirty="0"/>
              <a:t>Stemme på Radikale Venstre.</a:t>
            </a:r>
          </a:p>
          <a:p>
            <a:r>
              <a:rPr lang="da-DK" sz="2000" dirty="0"/>
              <a:t>Flere kandidater, men ikke modstrid med sikker uofficiel bogstavbetegnelse</a:t>
            </a:r>
            <a:endParaRPr lang="da-DK" sz="14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2268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81F6C1-92EC-B9DE-0079-87981B783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CD4BBAD1-C5FC-0053-CB4F-D0077F5A6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25</a:t>
            </a:fld>
            <a:endParaRPr lang="en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F3D7167-604A-52BF-AE71-0883DBF1373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B0D3D924-F7EF-FF7A-E2F1-B2415C31A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0594EB8D-B3E5-D09D-D1E9-836A98E9BD06}"/>
              </a:ext>
            </a:extLst>
          </p:cNvPr>
          <p:cNvGrpSpPr>
            <a:grpSpLocks/>
          </p:cNvGrpSpPr>
          <p:nvPr/>
        </p:nvGrpSpPr>
        <p:grpSpPr bwMode="auto">
          <a:xfrm>
            <a:off x="2664057" y="2061806"/>
            <a:ext cx="4275137" cy="3040063"/>
            <a:chOff x="106989879" y="105775820"/>
            <a:chExt cx="4275573" cy="303903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" name="Rectangle 3">
              <a:extLst>
                <a:ext uri="{FF2B5EF4-FFF2-40B4-BE49-F238E27FC236}">
                  <a16:creationId xmlns:a16="http://schemas.microsoft.com/office/drawing/2014/main" id="{5A20AA2B-A300-D556-6EB9-C09C19E6C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89879" y="105775820"/>
              <a:ext cx="4275573" cy="3039036"/>
            </a:xfrm>
            <a:prstGeom prst="rect">
              <a:avLst/>
            </a:prstGeom>
            <a:solidFill>
              <a:srgbClr val="F3F3F3"/>
            </a:solidFill>
            <a:ln w="254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EFC59766-F4E2-7F51-2C09-B0D9A2A45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54955" y="107260376"/>
              <a:ext cx="3119718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D45F9C88-9684-F798-D765-493CA6AE3B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88572" y="107860301"/>
              <a:ext cx="3086100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BF55C075-8D9E-D719-6CD6-5A582264E1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43839" y="106224767"/>
              <a:ext cx="878093" cy="871369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A5A0C674-87A0-86C7-040C-1F3AA94FFB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60334" y="106216884"/>
              <a:ext cx="2052096" cy="935915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Stemmeseddel til </a:t>
              </a:r>
              <a:b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</a:b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kommunalbestyrelsesvalg</a:t>
              </a: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8">
              <a:extLst>
                <a:ext uri="{FF2B5EF4-FFF2-40B4-BE49-F238E27FC236}">
                  <a16:creationId xmlns:a16="http://schemas.microsoft.com/office/drawing/2014/main" id="{C2E77430-9FE9-68A9-8367-2E6FF83B38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88573" y="107283236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Listebetegnelse (Partinavn)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9">
              <a:extLst>
                <a:ext uri="{FF2B5EF4-FFF2-40B4-BE49-F238E27FC236}">
                  <a16:creationId xmlns:a16="http://schemas.microsoft.com/office/drawing/2014/main" id="{3F680AD4-940B-9545-3D41-4744E5CF92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71764" y="107846530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Kandidatnavn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0">
              <a:extLst>
                <a:ext uri="{FF2B5EF4-FFF2-40B4-BE49-F238E27FC236}">
                  <a16:creationId xmlns:a16="http://schemas.microsoft.com/office/drawing/2014/main" id="{5F22EE3A-B650-33E6-642B-20CA4300F9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812248" y="106285465"/>
              <a:ext cx="862425" cy="16405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Bogstavbetegnelse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5" name="Tekstfelt 14">
            <a:extLst>
              <a:ext uri="{FF2B5EF4-FFF2-40B4-BE49-F238E27FC236}">
                <a16:creationId xmlns:a16="http://schemas.microsoft.com/office/drawing/2014/main" id="{1CCB6B18-AB53-1868-C450-16BBA3963304}"/>
              </a:ext>
            </a:extLst>
          </p:cNvPr>
          <p:cNvSpPr txBox="1"/>
          <p:nvPr/>
        </p:nvSpPr>
        <p:spPr>
          <a:xfrm>
            <a:off x="5580062" y="2655120"/>
            <a:ext cx="768411" cy="682440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1600" spc="30" dirty="0">
                <a:solidFill>
                  <a:srgbClr val="1A1A1A"/>
                </a:solidFill>
              </a:rPr>
              <a:t>M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6BA778C6-858A-E7B1-144E-E7E522262FA1}"/>
              </a:ext>
            </a:extLst>
          </p:cNvPr>
          <p:cNvSpPr txBox="1"/>
          <p:nvPr/>
        </p:nvSpPr>
        <p:spPr>
          <a:xfrm>
            <a:off x="3142314" y="4033830"/>
            <a:ext cx="4029048" cy="651662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1400" strike="sngStrike" spc="30" dirty="0">
                <a:solidFill>
                  <a:srgbClr val="1A1A1A"/>
                </a:solidFill>
              </a:rPr>
              <a:t>Inger Støjberg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BAE0EBC2-7812-B4CF-70A2-D3B982B2FA8C}"/>
              </a:ext>
            </a:extLst>
          </p:cNvPr>
          <p:cNvSpPr txBox="1"/>
          <p:nvPr/>
        </p:nvSpPr>
        <p:spPr>
          <a:xfrm>
            <a:off x="7333689" y="2072008"/>
            <a:ext cx="26527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rgbClr val="00B050"/>
                </a:solidFill>
              </a:rPr>
              <a:t>GYLDIG</a:t>
            </a:r>
          </a:p>
          <a:p>
            <a:r>
              <a:rPr lang="da-DK" sz="2000" dirty="0"/>
              <a:t>Stemme på Moderaterne. Overstregning medfører ikke i sig selv ugyldighed, jf. bkg. § 30, 2. pkt.</a:t>
            </a:r>
            <a:endParaRPr lang="da-DK" sz="14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5924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28B3DD-1C05-707E-E9FF-8D37595B4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902F7F7F-46CD-96A4-B364-DA244C87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26</a:t>
            </a:fld>
            <a:endParaRPr lang="en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3E0704B-62A1-CBD2-0E5B-0CCF3EEE96E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D2DE8ACE-F8A9-6627-CEC0-EA4C146A3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475E140C-540F-B128-5B40-E0C99E6092FF}"/>
              </a:ext>
            </a:extLst>
          </p:cNvPr>
          <p:cNvGrpSpPr>
            <a:grpSpLocks/>
          </p:cNvGrpSpPr>
          <p:nvPr/>
        </p:nvGrpSpPr>
        <p:grpSpPr bwMode="auto">
          <a:xfrm>
            <a:off x="2664057" y="2061806"/>
            <a:ext cx="4275137" cy="3040063"/>
            <a:chOff x="106989879" y="105775820"/>
            <a:chExt cx="4275573" cy="303903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" name="Rectangle 3">
              <a:extLst>
                <a:ext uri="{FF2B5EF4-FFF2-40B4-BE49-F238E27FC236}">
                  <a16:creationId xmlns:a16="http://schemas.microsoft.com/office/drawing/2014/main" id="{7F0583AF-4E23-5BCA-363B-165B07F4F2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89879" y="105775820"/>
              <a:ext cx="4275573" cy="3039036"/>
            </a:xfrm>
            <a:prstGeom prst="rect">
              <a:avLst/>
            </a:prstGeom>
            <a:solidFill>
              <a:srgbClr val="F3F3F3"/>
            </a:solidFill>
            <a:ln w="254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7E160CF8-2F7F-2D81-7F8C-6ECD39D85B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54955" y="107260376"/>
              <a:ext cx="3119718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0A14063E-1DED-BEA2-5633-4C691C63B9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88573" y="107983689"/>
              <a:ext cx="3086100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r>
                <a:rPr lang="da-DK" dirty="0"/>
                <a:t>Navn på kandidat for soc.dem.</a:t>
              </a:r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2BF18B0E-CEF7-B941-E2FF-F5BB528BC1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43839" y="106224767"/>
              <a:ext cx="878093" cy="871369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18A1BDCE-8889-30BD-9705-916A170DDC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60334" y="106216884"/>
              <a:ext cx="2052096" cy="935915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Stemmeseddel til </a:t>
              </a:r>
              <a:b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</a:b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kommunalbestyrelsesvalg</a:t>
              </a: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8">
              <a:extLst>
                <a:ext uri="{FF2B5EF4-FFF2-40B4-BE49-F238E27FC236}">
                  <a16:creationId xmlns:a16="http://schemas.microsoft.com/office/drawing/2014/main" id="{7D885D85-6857-8D1B-341C-56CBD35B2E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88573" y="107283236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Listebetegnelse (Partinavn)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9">
              <a:extLst>
                <a:ext uri="{FF2B5EF4-FFF2-40B4-BE49-F238E27FC236}">
                  <a16:creationId xmlns:a16="http://schemas.microsoft.com/office/drawing/2014/main" id="{35BA4C7C-FD2D-4724-CA7B-2CF641661B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71764" y="107846530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Kandidatnavn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0">
              <a:extLst>
                <a:ext uri="{FF2B5EF4-FFF2-40B4-BE49-F238E27FC236}">
                  <a16:creationId xmlns:a16="http://schemas.microsoft.com/office/drawing/2014/main" id="{88886F83-0AF8-D6FE-ADAF-8C2370DE5E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812248" y="106285465"/>
              <a:ext cx="862425" cy="16405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Bogstavbetegnelse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5" name="Tekstfelt 14">
            <a:extLst>
              <a:ext uri="{FF2B5EF4-FFF2-40B4-BE49-F238E27FC236}">
                <a16:creationId xmlns:a16="http://schemas.microsoft.com/office/drawing/2014/main" id="{997D1E51-41A2-74A9-F059-011130752F6D}"/>
              </a:ext>
            </a:extLst>
          </p:cNvPr>
          <p:cNvSpPr txBox="1"/>
          <p:nvPr/>
        </p:nvSpPr>
        <p:spPr>
          <a:xfrm>
            <a:off x="5580062" y="2655120"/>
            <a:ext cx="836815" cy="682440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1600" spc="30" dirty="0">
                <a:solidFill>
                  <a:srgbClr val="1A1A1A"/>
                </a:solidFill>
              </a:rPr>
              <a:t>SOC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5E405B37-046D-9EAF-B49D-E1EBD389CA0D}"/>
              </a:ext>
            </a:extLst>
          </p:cNvPr>
          <p:cNvSpPr txBox="1"/>
          <p:nvPr/>
        </p:nvSpPr>
        <p:spPr>
          <a:xfrm>
            <a:off x="7333689" y="2072008"/>
            <a:ext cx="2652792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rgbClr val="00B050"/>
                </a:solidFill>
              </a:rPr>
              <a:t>GYLDIG</a:t>
            </a:r>
          </a:p>
          <a:p>
            <a:r>
              <a:rPr lang="da-DK" sz="2000" dirty="0"/>
              <a:t>Stemme </a:t>
            </a:r>
            <a:r>
              <a:rPr lang="da-DK" sz="2000"/>
              <a:t>på kandidaten, </a:t>
            </a:r>
            <a:endParaRPr lang="da-DK" sz="2000" dirty="0"/>
          </a:p>
          <a:p>
            <a:r>
              <a:rPr lang="da-DK" sz="2000" dirty="0"/>
              <a:t>jf. bkg. § 25, nr. 3. </a:t>
            </a:r>
          </a:p>
          <a:p>
            <a:r>
              <a:rPr lang="da-DK" sz="2000" dirty="0"/>
              <a:t>Man ser bort fra den usikre uofficielle bogstavbetegnelse.</a:t>
            </a:r>
          </a:p>
          <a:p>
            <a:endParaRPr lang="da-DK" sz="14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82194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84853-87F0-0309-3308-F34566846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90ADA124-570C-D230-0501-F22BF401F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27</a:t>
            </a:fld>
            <a:endParaRPr lang="en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28A69D0-DB46-699C-21F5-ECC0CFB2D7F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4675B0F5-A1CB-4339-7094-677B9E91C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6E8FAA62-817E-E4AE-2EDF-752B80D82630}"/>
              </a:ext>
            </a:extLst>
          </p:cNvPr>
          <p:cNvGrpSpPr>
            <a:grpSpLocks/>
          </p:cNvGrpSpPr>
          <p:nvPr/>
        </p:nvGrpSpPr>
        <p:grpSpPr bwMode="auto">
          <a:xfrm>
            <a:off x="2664057" y="2061806"/>
            <a:ext cx="4275137" cy="3040063"/>
            <a:chOff x="106989879" y="105775820"/>
            <a:chExt cx="4275573" cy="303903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" name="Rectangle 3">
              <a:extLst>
                <a:ext uri="{FF2B5EF4-FFF2-40B4-BE49-F238E27FC236}">
                  <a16:creationId xmlns:a16="http://schemas.microsoft.com/office/drawing/2014/main" id="{F295EB35-5A6E-4A59-72EA-0B195290AA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89879" y="105775820"/>
              <a:ext cx="4275573" cy="3039036"/>
            </a:xfrm>
            <a:prstGeom prst="rect">
              <a:avLst/>
            </a:prstGeom>
            <a:solidFill>
              <a:srgbClr val="F3F3F3"/>
            </a:solidFill>
            <a:ln w="254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4E6446C0-8A13-A7E0-A5C3-B11DFE859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54955" y="107260376"/>
              <a:ext cx="3119718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B606276B-F3A6-DCE1-71AD-554BFB9FFD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88573" y="107983689"/>
              <a:ext cx="3086100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r>
                <a:rPr lang="da-DK" dirty="0"/>
                <a:t>Mette Frederiksen</a:t>
              </a:r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EA2F44F2-B8FC-5471-E815-5031AD1B6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43839" y="106224767"/>
              <a:ext cx="878093" cy="871369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0DA91EDB-25BE-A574-8FE7-794FF96F17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60334" y="106216884"/>
              <a:ext cx="2052096" cy="935915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Stemmeseddel til </a:t>
              </a:r>
              <a:b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</a:b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kommunalbestyrelsesvalg</a:t>
              </a: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8">
              <a:extLst>
                <a:ext uri="{FF2B5EF4-FFF2-40B4-BE49-F238E27FC236}">
                  <a16:creationId xmlns:a16="http://schemas.microsoft.com/office/drawing/2014/main" id="{94C7529D-7A89-6AD5-5EE8-9DCEDF5BF6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88573" y="107283236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Listebetegnelse (Partinavn)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9">
              <a:extLst>
                <a:ext uri="{FF2B5EF4-FFF2-40B4-BE49-F238E27FC236}">
                  <a16:creationId xmlns:a16="http://schemas.microsoft.com/office/drawing/2014/main" id="{58202A89-3F8E-1062-A0A0-9BC3B1A30E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71764" y="107846530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Kandidatnavn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0">
              <a:extLst>
                <a:ext uri="{FF2B5EF4-FFF2-40B4-BE49-F238E27FC236}">
                  <a16:creationId xmlns:a16="http://schemas.microsoft.com/office/drawing/2014/main" id="{9AE8E17C-E2F8-8709-DF26-BD0B091E96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812248" y="106285465"/>
              <a:ext cx="862425" cy="16405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Bogstavbetegnelse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8" name="Tekstfelt 17">
            <a:extLst>
              <a:ext uri="{FF2B5EF4-FFF2-40B4-BE49-F238E27FC236}">
                <a16:creationId xmlns:a16="http://schemas.microsoft.com/office/drawing/2014/main" id="{A3A5287D-EA60-C27F-2FF0-D350B560DB43}"/>
              </a:ext>
            </a:extLst>
          </p:cNvPr>
          <p:cNvSpPr txBox="1"/>
          <p:nvPr/>
        </p:nvSpPr>
        <p:spPr>
          <a:xfrm>
            <a:off x="7333689" y="2072008"/>
            <a:ext cx="26527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rgbClr val="FF0000"/>
                </a:solidFill>
              </a:rPr>
              <a:t>UGYLDIG</a:t>
            </a:r>
          </a:p>
          <a:p>
            <a:r>
              <a:rPr lang="da-DK" sz="2000" dirty="0">
                <a:solidFill>
                  <a:prstClr val="black"/>
                </a:solidFill>
              </a:rPr>
              <a:t>Jf. bkg. § 20, stk. 1. Alene navnet på en kandidat, der ikke stiller op.</a:t>
            </a:r>
          </a:p>
          <a:p>
            <a:endParaRPr lang="da-DK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284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965F8-0FAC-EBD9-4636-54F49FCF4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35F3DD64-A5F0-381E-F045-34BAAC464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28</a:t>
            </a:fld>
            <a:endParaRPr lang="en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04DDDD3-3844-F0E0-43D0-61D1652BEA3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6CD8221F-ECF5-79E5-5AA5-670992BD0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CF34E4AE-FA3C-A779-DF0E-E1F21F9FFE80}"/>
              </a:ext>
            </a:extLst>
          </p:cNvPr>
          <p:cNvGrpSpPr>
            <a:grpSpLocks/>
          </p:cNvGrpSpPr>
          <p:nvPr/>
        </p:nvGrpSpPr>
        <p:grpSpPr bwMode="auto">
          <a:xfrm>
            <a:off x="2664057" y="2061806"/>
            <a:ext cx="4275137" cy="3040063"/>
            <a:chOff x="106989879" y="105775820"/>
            <a:chExt cx="4275573" cy="303903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" name="Rectangle 3">
              <a:extLst>
                <a:ext uri="{FF2B5EF4-FFF2-40B4-BE49-F238E27FC236}">
                  <a16:creationId xmlns:a16="http://schemas.microsoft.com/office/drawing/2014/main" id="{F8FCC382-C52E-83FE-D2B8-E71A86813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89879" y="105775820"/>
              <a:ext cx="4275573" cy="3039036"/>
            </a:xfrm>
            <a:prstGeom prst="rect">
              <a:avLst/>
            </a:prstGeom>
            <a:solidFill>
              <a:srgbClr val="F3F3F3"/>
            </a:solidFill>
            <a:ln w="254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BCF9E82D-E36C-8267-DC42-CD9C403F09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54955" y="107260376"/>
              <a:ext cx="3119718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12FD20E4-1FDD-3A14-C5F9-9F37974C38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88573" y="107983689"/>
              <a:ext cx="3086100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r>
                <a:rPr lang="da-DK" dirty="0"/>
                <a:t>Inger Støjberg</a:t>
              </a:r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0066F380-9779-6F1D-E8AA-BFC8FE6001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43839" y="106224767"/>
              <a:ext cx="878093" cy="871369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F857A388-90FD-C9A2-8037-28055A671F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60334" y="106216884"/>
              <a:ext cx="2052096" cy="935915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Stemmeseddel til </a:t>
              </a:r>
              <a:b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</a:b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kommunalbestyrelsesvalg</a:t>
              </a: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8">
              <a:extLst>
                <a:ext uri="{FF2B5EF4-FFF2-40B4-BE49-F238E27FC236}">
                  <a16:creationId xmlns:a16="http://schemas.microsoft.com/office/drawing/2014/main" id="{35845CB5-365A-F54D-E37D-CB34B87275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88573" y="107283236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Listebetegnelse (Partinavn)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9">
              <a:extLst>
                <a:ext uri="{FF2B5EF4-FFF2-40B4-BE49-F238E27FC236}">
                  <a16:creationId xmlns:a16="http://schemas.microsoft.com/office/drawing/2014/main" id="{3BC80C07-65E3-100B-A910-ED515DC85B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71764" y="107846530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Kandidatnavn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0">
              <a:extLst>
                <a:ext uri="{FF2B5EF4-FFF2-40B4-BE49-F238E27FC236}">
                  <a16:creationId xmlns:a16="http://schemas.microsoft.com/office/drawing/2014/main" id="{B3BEA652-9ABE-1CCB-0D02-DA8499BEE9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812248" y="106285465"/>
              <a:ext cx="862425" cy="16405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Bogstavbetegnelse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8" name="Tekstfelt 17">
            <a:extLst>
              <a:ext uri="{FF2B5EF4-FFF2-40B4-BE49-F238E27FC236}">
                <a16:creationId xmlns:a16="http://schemas.microsoft.com/office/drawing/2014/main" id="{319EDED6-01A3-EDBE-828B-B4259944683A}"/>
              </a:ext>
            </a:extLst>
          </p:cNvPr>
          <p:cNvSpPr txBox="1"/>
          <p:nvPr/>
        </p:nvSpPr>
        <p:spPr>
          <a:xfrm>
            <a:off x="7333688" y="2072008"/>
            <a:ext cx="291609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rgbClr val="00B050"/>
                </a:solidFill>
              </a:rPr>
              <a:t>GYLDIG</a:t>
            </a:r>
          </a:p>
          <a:p>
            <a:r>
              <a:rPr lang="da-DK" sz="2000" dirty="0">
                <a:solidFill>
                  <a:prstClr val="black"/>
                </a:solidFill>
              </a:rPr>
              <a:t>Stemme på Danmarksdemokraterne (hvis de stiller op)</a:t>
            </a:r>
          </a:p>
          <a:p>
            <a:r>
              <a:rPr lang="da-DK" sz="2000" dirty="0">
                <a:solidFill>
                  <a:prstClr val="black"/>
                </a:solidFill>
              </a:rPr>
              <a:t>Jf. </a:t>
            </a:r>
            <a:r>
              <a:rPr lang="da-DK" sz="2000" dirty="0" err="1">
                <a:solidFill>
                  <a:prstClr val="black"/>
                </a:solidFill>
              </a:rPr>
              <a:t>IM’s</a:t>
            </a:r>
            <a:r>
              <a:rPr lang="da-DK" sz="2000" dirty="0">
                <a:solidFill>
                  <a:prstClr val="black"/>
                </a:solidFill>
              </a:rPr>
              <a:t> brev af 6. oktober 2022 om bedømmelse af brevstemmer</a:t>
            </a:r>
          </a:p>
        </p:txBody>
      </p:sp>
    </p:spTree>
    <p:extLst>
      <p:ext uri="{BB962C8B-B14F-4D97-AF65-F5344CB8AC3E}">
        <p14:creationId xmlns:p14="http://schemas.microsoft.com/office/powerpoint/2010/main" val="3263471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0C5BF-4E2A-B775-0337-502F54AE1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80EE4A4A-D01C-FEF9-59FA-1D3117886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29</a:t>
            </a:fld>
            <a:endParaRPr lang="en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C43D2B8-125A-2357-022F-4A383C9A669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09FC3DFF-0037-22E8-0662-5F584C556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EC01E1BF-6079-6F90-6D51-8276864407B3}"/>
              </a:ext>
            </a:extLst>
          </p:cNvPr>
          <p:cNvGrpSpPr>
            <a:grpSpLocks/>
          </p:cNvGrpSpPr>
          <p:nvPr/>
        </p:nvGrpSpPr>
        <p:grpSpPr bwMode="auto">
          <a:xfrm>
            <a:off x="2664057" y="2061806"/>
            <a:ext cx="4275137" cy="3040063"/>
            <a:chOff x="106989879" y="105775820"/>
            <a:chExt cx="4275573" cy="303903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" name="Rectangle 3">
              <a:extLst>
                <a:ext uri="{FF2B5EF4-FFF2-40B4-BE49-F238E27FC236}">
                  <a16:creationId xmlns:a16="http://schemas.microsoft.com/office/drawing/2014/main" id="{E83B6420-8B26-7A38-98DE-A5ABB1446B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89879" y="105775820"/>
              <a:ext cx="4275573" cy="3039036"/>
            </a:xfrm>
            <a:prstGeom prst="rect">
              <a:avLst/>
            </a:prstGeom>
            <a:solidFill>
              <a:srgbClr val="F3F3F3"/>
            </a:solidFill>
            <a:ln w="254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A93B3BBB-B3AF-97A5-4B1F-F7957697E9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54955" y="107260376"/>
              <a:ext cx="3119718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D0403E4D-9371-E685-973B-87EC9B23A6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88573" y="107983689"/>
              <a:ext cx="3086100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r>
                <a:rPr lang="da-DK" sz="1400" dirty="0"/>
                <a:t>Navn på ”ukendt” ikke opstillet person</a:t>
              </a:r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2AC11EF1-C067-BC35-431C-2A90D5572A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43839" y="106224767"/>
              <a:ext cx="878093" cy="871369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BC2CFBFE-127A-23B5-7FCD-CD5380BBEB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60334" y="106216884"/>
              <a:ext cx="2052096" cy="935915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Stemmeseddel til </a:t>
              </a:r>
              <a:b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</a:b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kommunalbestyrelsesvalg</a:t>
              </a: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8">
              <a:extLst>
                <a:ext uri="{FF2B5EF4-FFF2-40B4-BE49-F238E27FC236}">
                  <a16:creationId xmlns:a16="http://schemas.microsoft.com/office/drawing/2014/main" id="{EE810D23-2022-D315-36D0-1B2979C19A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88573" y="107283236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Listebetegnelse (Partinavn)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9">
              <a:extLst>
                <a:ext uri="{FF2B5EF4-FFF2-40B4-BE49-F238E27FC236}">
                  <a16:creationId xmlns:a16="http://schemas.microsoft.com/office/drawing/2014/main" id="{9B5ACE71-8E0D-0F07-CD75-500CF97526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71764" y="107846530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Kandidatnavn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0">
              <a:extLst>
                <a:ext uri="{FF2B5EF4-FFF2-40B4-BE49-F238E27FC236}">
                  <a16:creationId xmlns:a16="http://schemas.microsoft.com/office/drawing/2014/main" id="{58552970-B397-0698-6913-D5859BE89D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812248" y="106285465"/>
              <a:ext cx="862425" cy="16405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Bogstavbetegnelse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5" name="Tekstfelt 14">
            <a:extLst>
              <a:ext uri="{FF2B5EF4-FFF2-40B4-BE49-F238E27FC236}">
                <a16:creationId xmlns:a16="http://schemas.microsoft.com/office/drawing/2014/main" id="{2C34158C-2961-F203-7729-1E7AEFE74FE4}"/>
              </a:ext>
            </a:extLst>
          </p:cNvPr>
          <p:cNvSpPr txBox="1"/>
          <p:nvPr/>
        </p:nvSpPr>
        <p:spPr>
          <a:xfrm>
            <a:off x="5580062" y="2655120"/>
            <a:ext cx="836815" cy="682440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1600" spc="30" dirty="0">
                <a:solidFill>
                  <a:srgbClr val="1A1A1A"/>
                </a:solidFill>
              </a:rPr>
              <a:t>SF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F40AAD86-3864-A460-1447-29E8659F697C}"/>
              </a:ext>
            </a:extLst>
          </p:cNvPr>
          <p:cNvSpPr txBox="1"/>
          <p:nvPr/>
        </p:nvSpPr>
        <p:spPr>
          <a:xfrm>
            <a:off x="7333689" y="2072008"/>
            <a:ext cx="26527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rgbClr val="00B050"/>
                </a:solidFill>
              </a:rPr>
              <a:t>GYLDIG</a:t>
            </a:r>
          </a:p>
          <a:p>
            <a:r>
              <a:rPr lang="da-DK" sz="2000" dirty="0"/>
              <a:t>Stemme på SF,</a:t>
            </a:r>
          </a:p>
          <a:p>
            <a:r>
              <a:rPr lang="da-DK" sz="2000" dirty="0"/>
              <a:t>Jf. bkg. § 20, stk. 2. </a:t>
            </a:r>
          </a:p>
          <a:p>
            <a:r>
              <a:rPr lang="da-DK" sz="2000" dirty="0"/>
              <a:t>Man ser bort fra den ukendte kandidat. </a:t>
            </a:r>
          </a:p>
          <a:p>
            <a:r>
              <a:rPr lang="da-DK" sz="2000" dirty="0"/>
              <a:t>Ikke modstrid, da vedkommende er ukendt.</a:t>
            </a:r>
            <a:endParaRPr lang="da-DK" sz="14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5357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209E311A-6582-52B7-0CBE-CA10656F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3</a:t>
            </a:fld>
            <a:endParaRPr lang="en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A3D5126-4E50-570C-7B6F-95DE3762D24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2000" b="1" dirty="0"/>
              <a:t>Gyldige afmærkninger – Bkg. § 1</a:t>
            </a:r>
          </a:p>
          <a:p>
            <a:pPr marL="0" indent="0">
              <a:buNone/>
            </a:pPr>
            <a:endParaRPr lang="da-DK" sz="2000" b="1" dirty="0"/>
          </a:p>
          <a:p>
            <a:pPr marL="0" indent="0">
              <a:buNone/>
            </a:pPr>
            <a:r>
              <a:rPr lang="da-DK" sz="2000" dirty="0">
                <a:latin typeface="+mn-lt"/>
                <a:cs typeface="Arial" panose="020B0604020202020204" pitchFamily="34" charset="0"/>
              </a:rPr>
              <a:t>X  almindeligt kryds, herunder tydeliggjort kryds</a:t>
            </a:r>
          </a:p>
          <a:p>
            <a:pPr marL="0" indent="0">
              <a:buNone/>
            </a:pPr>
            <a:endParaRPr lang="da-DK" sz="2000" dirty="0">
              <a:latin typeface="+mn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a-DK" sz="2000" dirty="0">
                <a:latin typeface="+mn-lt"/>
                <a:cs typeface="Arial" panose="020B0604020202020204" pitchFamily="34" charset="0"/>
              </a:rPr>
              <a:t>+  plustegn</a:t>
            </a:r>
          </a:p>
          <a:p>
            <a:pPr marL="0" indent="0">
              <a:buNone/>
            </a:pPr>
            <a:endParaRPr lang="da-DK" sz="2000" dirty="0">
              <a:latin typeface="+mn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a-DK" sz="2000" dirty="0">
                <a:solidFill>
                  <a:srgbClr val="202124"/>
                </a:solidFill>
                <a:latin typeface="+mn-lt"/>
              </a:rPr>
              <a:t>✔ flueben</a:t>
            </a:r>
            <a:endParaRPr lang="da-DK" sz="2000" dirty="0">
              <a:latin typeface="+mn-lt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2000" dirty="0">
              <a:latin typeface="+mn-lt"/>
              <a:cs typeface="Arial" panose="020B0604020202020204" pitchFamily="34" charset="0"/>
            </a:endParaRPr>
          </a:p>
          <a:p>
            <a:pPr marL="280888" lvl="1" indent="0">
              <a:buNone/>
            </a:pPr>
            <a:r>
              <a:rPr lang="da-DK" sz="2000" dirty="0">
                <a:solidFill>
                  <a:srgbClr val="202124"/>
                </a:solidFill>
                <a:latin typeface="+mn-lt"/>
              </a:rPr>
              <a:t>helt udfyldt eller skraveret afkrydsningsrubrik – </a:t>
            </a:r>
            <a:r>
              <a:rPr lang="da-DK" sz="2000" dirty="0">
                <a:solidFill>
                  <a:srgbClr val="202124"/>
                </a:solidFill>
                <a:highlight>
                  <a:srgbClr val="FFFF00"/>
                </a:highlight>
                <a:latin typeface="+mn-lt"/>
              </a:rPr>
              <a:t>NYT!</a:t>
            </a:r>
          </a:p>
          <a:p>
            <a:pPr marL="280888" lvl="1" indent="0">
              <a:buNone/>
            </a:pPr>
            <a:endParaRPr lang="da-DK" sz="2000" dirty="0">
              <a:solidFill>
                <a:srgbClr val="202124"/>
              </a:solidFill>
              <a:latin typeface="+mn-lt"/>
            </a:endParaRPr>
          </a:p>
          <a:p>
            <a:pPr marL="504725" lvl="2" indent="0">
              <a:buNone/>
            </a:pPr>
            <a:r>
              <a:rPr lang="da-DK" sz="2000" dirty="0">
                <a:latin typeface="+mn-lt"/>
                <a:cs typeface="Arial" panose="020B0604020202020204" pitchFamily="34" charset="0"/>
              </a:rPr>
              <a:t>Cirkel om afkrydsningsrubrik – </a:t>
            </a:r>
            <a:r>
              <a:rPr lang="da-DK" sz="2000" dirty="0">
                <a:highlight>
                  <a:srgbClr val="FFFF00"/>
                </a:highlight>
                <a:latin typeface="+mn-lt"/>
                <a:cs typeface="Arial" panose="020B0604020202020204" pitchFamily="34" charset="0"/>
              </a:rPr>
              <a:t>NYT!</a:t>
            </a:r>
            <a:r>
              <a:rPr lang="da-DK" sz="2000" dirty="0">
                <a:latin typeface="+mn-lt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endParaRPr lang="da-DK" sz="2000" dirty="0">
              <a:latin typeface="+mn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a-DK" sz="2000" dirty="0">
                <a:latin typeface="+mn-lt"/>
                <a:cs typeface="Arial" panose="020B0604020202020204" pitchFamily="34" charset="0"/>
              </a:rPr>
              <a:t>* asterisk stjerne – </a:t>
            </a:r>
            <a:r>
              <a:rPr lang="da-DK" sz="2000" dirty="0">
                <a:highlight>
                  <a:srgbClr val="FFFF00"/>
                </a:highlight>
                <a:latin typeface="+mn-lt"/>
                <a:cs typeface="Arial" panose="020B0604020202020204" pitchFamily="34" charset="0"/>
              </a:rPr>
              <a:t>NYT!</a:t>
            </a:r>
          </a:p>
          <a:p>
            <a:pPr marL="0" indent="0">
              <a:buNone/>
            </a:pPr>
            <a:endParaRPr lang="da-DK" sz="2000" b="1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BBB9B4A4-EB0E-FC42-402A-B3006F0E0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4" y="188914"/>
            <a:ext cx="9048474" cy="1079500"/>
          </a:xfrm>
        </p:spPr>
        <p:txBody>
          <a:bodyPr/>
          <a:lstStyle/>
          <a:p>
            <a:r>
              <a:rPr lang="da-DK" dirty="0"/>
              <a:t>Gyldige og ugyldige afmærkninger på stemmesedler</a:t>
            </a:r>
          </a:p>
        </p:txBody>
      </p:sp>
      <p:sp>
        <p:nvSpPr>
          <p:cNvPr id="6" name="Handlingsknap: tom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6DE3601-D10B-23B7-A9F7-E89B0A745081}"/>
              </a:ext>
            </a:extLst>
          </p:cNvPr>
          <p:cNvSpPr/>
          <p:nvPr/>
        </p:nvSpPr>
        <p:spPr>
          <a:xfrm>
            <a:off x="1826128" y="3955876"/>
            <a:ext cx="257453" cy="259200"/>
          </a:xfrm>
          <a:prstGeom prst="actionButtonBlank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Handlingsknap: tom 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C9B8001-F1BF-7387-1EC5-D8083952E0AB}"/>
              </a:ext>
            </a:extLst>
          </p:cNvPr>
          <p:cNvSpPr/>
          <p:nvPr/>
        </p:nvSpPr>
        <p:spPr>
          <a:xfrm>
            <a:off x="1873183" y="4525111"/>
            <a:ext cx="257453" cy="259200"/>
          </a:xfrm>
          <a:prstGeom prst="actionButtonBlank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utediagram: Forbindelse 8">
            <a:extLst>
              <a:ext uri="{FF2B5EF4-FFF2-40B4-BE49-F238E27FC236}">
                <a16:creationId xmlns:a16="http://schemas.microsoft.com/office/drawing/2014/main" id="{FF39CB94-35D8-E446-6036-77E524CFFCB4}"/>
              </a:ext>
            </a:extLst>
          </p:cNvPr>
          <p:cNvSpPr/>
          <p:nvPr/>
        </p:nvSpPr>
        <p:spPr>
          <a:xfrm>
            <a:off x="1764431" y="4426111"/>
            <a:ext cx="474956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41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CCE52-49DC-E5C9-661D-E16D607FF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2420A1D9-435F-6770-9DBA-6E3175838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30</a:t>
            </a:fld>
            <a:endParaRPr lang="en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25311D4-8934-C6C7-1903-216839FB5D1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DA62D739-E61A-06B4-00F2-7AE0F4B9A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84C47E30-BEEC-4D16-1779-E79D18A5793B}"/>
              </a:ext>
            </a:extLst>
          </p:cNvPr>
          <p:cNvGrpSpPr>
            <a:grpSpLocks/>
          </p:cNvGrpSpPr>
          <p:nvPr/>
        </p:nvGrpSpPr>
        <p:grpSpPr bwMode="auto">
          <a:xfrm>
            <a:off x="2664057" y="2061806"/>
            <a:ext cx="4275137" cy="3040063"/>
            <a:chOff x="106989879" y="105775820"/>
            <a:chExt cx="4275573" cy="303903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" name="Rectangle 3">
              <a:extLst>
                <a:ext uri="{FF2B5EF4-FFF2-40B4-BE49-F238E27FC236}">
                  <a16:creationId xmlns:a16="http://schemas.microsoft.com/office/drawing/2014/main" id="{FBA0EC08-5E9A-B3FD-2311-7F24AB9B65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89879" y="105775820"/>
              <a:ext cx="4275573" cy="3039036"/>
            </a:xfrm>
            <a:prstGeom prst="rect">
              <a:avLst/>
            </a:prstGeom>
            <a:solidFill>
              <a:srgbClr val="F3F3F3"/>
            </a:solidFill>
            <a:ln w="254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BE1CE5BB-400D-BF95-C466-1F897F3B3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54955" y="107260376"/>
              <a:ext cx="3119718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0E762340-F918-1910-CDDE-6D54500FAE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88573" y="107983689"/>
              <a:ext cx="3086100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5BAAEA1B-253E-2980-2D8A-5D023F83B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43839" y="106224767"/>
              <a:ext cx="878093" cy="871369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E019479D-2BD4-74E4-B3BE-BFB4B00632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60334" y="106216884"/>
              <a:ext cx="2052096" cy="935915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Stemmeseddel til </a:t>
              </a:r>
              <a:b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</a:b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kommunalbestyrelsesvalg</a:t>
              </a: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8">
              <a:extLst>
                <a:ext uri="{FF2B5EF4-FFF2-40B4-BE49-F238E27FC236}">
                  <a16:creationId xmlns:a16="http://schemas.microsoft.com/office/drawing/2014/main" id="{585570E6-720E-8F8F-5B57-3E734F10CA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88573" y="107283236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Listebetegnelse (Partinavn)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9">
              <a:extLst>
                <a:ext uri="{FF2B5EF4-FFF2-40B4-BE49-F238E27FC236}">
                  <a16:creationId xmlns:a16="http://schemas.microsoft.com/office/drawing/2014/main" id="{E164CC84-3FB9-09FC-429B-BD9BD08F1F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71764" y="107846530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Kandidatnavn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0">
              <a:extLst>
                <a:ext uri="{FF2B5EF4-FFF2-40B4-BE49-F238E27FC236}">
                  <a16:creationId xmlns:a16="http://schemas.microsoft.com/office/drawing/2014/main" id="{42CAA058-8BCC-CC98-C21C-6F5F3229D0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812248" y="106285465"/>
              <a:ext cx="862425" cy="16405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Bogstavbetegnelse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8" name="Tekstfelt 17">
            <a:extLst>
              <a:ext uri="{FF2B5EF4-FFF2-40B4-BE49-F238E27FC236}">
                <a16:creationId xmlns:a16="http://schemas.microsoft.com/office/drawing/2014/main" id="{556B39A1-5575-D4BF-DAE9-191456411BF6}"/>
              </a:ext>
            </a:extLst>
          </p:cNvPr>
          <p:cNvSpPr txBox="1"/>
          <p:nvPr/>
        </p:nvSpPr>
        <p:spPr>
          <a:xfrm>
            <a:off x="7333689" y="2072008"/>
            <a:ext cx="26527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rgbClr val="00B050"/>
                </a:solidFill>
              </a:rPr>
              <a:t>GYLDIG</a:t>
            </a:r>
          </a:p>
          <a:p>
            <a:r>
              <a:rPr lang="da-DK" sz="2000" dirty="0"/>
              <a:t>Stemme på Enhedslisten. Udfyldning på forsiden uden for felter, bevirker ikke i sig selv ugyldighed, jf. bkg. § 31, stk. 2.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7AB6F87F-3197-F9B2-8201-6B59607F5BAB}"/>
              </a:ext>
            </a:extLst>
          </p:cNvPr>
          <p:cNvSpPr txBox="1"/>
          <p:nvPr/>
        </p:nvSpPr>
        <p:spPr>
          <a:xfrm>
            <a:off x="3423793" y="2868215"/>
            <a:ext cx="780836" cy="867106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2800" spc="30" dirty="0">
                <a:solidFill>
                  <a:srgbClr val="1A1A1A"/>
                </a:solidFill>
              </a:rPr>
              <a:t>Ø</a:t>
            </a:r>
          </a:p>
        </p:txBody>
      </p:sp>
    </p:spTree>
    <p:extLst>
      <p:ext uri="{BB962C8B-B14F-4D97-AF65-F5344CB8AC3E}">
        <p14:creationId xmlns:p14="http://schemas.microsoft.com/office/powerpoint/2010/main" val="263703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0D1BC-85BB-7649-ABE1-8D0DE6C5C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04029145-5766-4050-9227-EB27ED6AC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31</a:t>
            </a:fld>
            <a:endParaRPr lang="en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2052AE3-89BA-1C57-0D3F-5EE9BAC23CF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20A94408-9194-610F-A364-27AA8E547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1ED4C5F2-CFF0-B56D-77DD-D2FF0F0AC5B8}"/>
              </a:ext>
            </a:extLst>
          </p:cNvPr>
          <p:cNvGrpSpPr>
            <a:grpSpLocks/>
          </p:cNvGrpSpPr>
          <p:nvPr/>
        </p:nvGrpSpPr>
        <p:grpSpPr bwMode="auto">
          <a:xfrm>
            <a:off x="2664057" y="2061806"/>
            <a:ext cx="4275137" cy="3040063"/>
            <a:chOff x="106989879" y="105775820"/>
            <a:chExt cx="4275573" cy="303903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" name="Rectangle 3">
              <a:extLst>
                <a:ext uri="{FF2B5EF4-FFF2-40B4-BE49-F238E27FC236}">
                  <a16:creationId xmlns:a16="http://schemas.microsoft.com/office/drawing/2014/main" id="{81094372-4C3F-CBCC-04A6-91B79B1B3D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89879" y="105775820"/>
              <a:ext cx="4275573" cy="3039036"/>
            </a:xfrm>
            <a:prstGeom prst="rect">
              <a:avLst/>
            </a:prstGeom>
            <a:solidFill>
              <a:srgbClr val="F3F3F3"/>
            </a:solidFill>
            <a:ln w="254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844CCF1A-8753-7BC2-0345-96D283649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54955" y="107260376"/>
              <a:ext cx="3119718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37414D8D-BAAB-A221-666B-67DF92458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88573" y="107983689"/>
              <a:ext cx="3086100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96FBB46F-E6F9-C821-B961-E8C8DB49E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43839" y="106224767"/>
              <a:ext cx="878093" cy="871369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28685641-371F-7433-0CC1-E69C65FDF6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60334" y="106216884"/>
              <a:ext cx="2052096" cy="935915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Stemmeseddel til </a:t>
              </a:r>
              <a:b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</a:b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kommunalbestyrelsesvalg</a:t>
              </a: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8">
              <a:extLst>
                <a:ext uri="{FF2B5EF4-FFF2-40B4-BE49-F238E27FC236}">
                  <a16:creationId xmlns:a16="http://schemas.microsoft.com/office/drawing/2014/main" id="{020DD9F3-A3DE-FDCC-8B4C-E78D0FE6F3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88573" y="107283236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Listebetegnelse (Partinavn)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9">
              <a:extLst>
                <a:ext uri="{FF2B5EF4-FFF2-40B4-BE49-F238E27FC236}">
                  <a16:creationId xmlns:a16="http://schemas.microsoft.com/office/drawing/2014/main" id="{84AC62B8-2056-111C-84D8-B75395FD76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71764" y="107846530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Kandidatnavn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0">
              <a:extLst>
                <a:ext uri="{FF2B5EF4-FFF2-40B4-BE49-F238E27FC236}">
                  <a16:creationId xmlns:a16="http://schemas.microsoft.com/office/drawing/2014/main" id="{78B9957B-7199-0CFF-771F-854B84B5D3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812248" y="106285465"/>
              <a:ext cx="862425" cy="16405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Bogstavbetegnelse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8" name="Tekstfelt 17">
            <a:extLst>
              <a:ext uri="{FF2B5EF4-FFF2-40B4-BE49-F238E27FC236}">
                <a16:creationId xmlns:a16="http://schemas.microsoft.com/office/drawing/2014/main" id="{46579DD1-6860-3DDA-1F3C-FB80782D04E3}"/>
              </a:ext>
            </a:extLst>
          </p:cNvPr>
          <p:cNvSpPr txBox="1"/>
          <p:nvPr/>
        </p:nvSpPr>
        <p:spPr>
          <a:xfrm>
            <a:off x="7333689" y="2072008"/>
            <a:ext cx="26527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rgbClr val="00B050"/>
                </a:solidFill>
              </a:rPr>
              <a:t>GYLDIG</a:t>
            </a:r>
          </a:p>
          <a:p>
            <a:r>
              <a:rPr lang="da-DK" sz="2000" dirty="0"/>
              <a:t>Stemme på Liberal Alliance. </a:t>
            </a:r>
          </a:p>
          <a:p>
            <a:r>
              <a:rPr lang="da-DK" sz="2000" dirty="0"/>
              <a:t>Sikker uofficiel bogstavbetegnelse på flere bogstaver, jf. bkg. § 22, stk. 2.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E12D4425-1808-405D-E00B-15BDF494A0B5}"/>
              </a:ext>
            </a:extLst>
          </p:cNvPr>
          <p:cNvSpPr txBox="1"/>
          <p:nvPr/>
        </p:nvSpPr>
        <p:spPr>
          <a:xfrm>
            <a:off x="3406985" y="3429000"/>
            <a:ext cx="984261" cy="867106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2800" spc="30" dirty="0">
                <a:solidFill>
                  <a:srgbClr val="1A1A1A"/>
                </a:solidFill>
              </a:rPr>
              <a:t>LA</a:t>
            </a:r>
          </a:p>
        </p:txBody>
      </p:sp>
    </p:spTree>
    <p:extLst>
      <p:ext uri="{BB962C8B-B14F-4D97-AF65-F5344CB8AC3E}">
        <p14:creationId xmlns:p14="http://schemas.microsoft.com/office/powerpoint/2010/main" val="1621357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1FF43-A138-D2F9-2EDB-5E825DFF5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12BDD04D-8FCC-F4CE-79DE-C2DE96DB3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32</a:t>
            </a:fld>
            <a:endParaRPr lang="en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834F397-2F29-BF2B-BDD4-F6F58A357D4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EE1AE99F-80D7-3F28-3809-3BA75CAF3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50C6BCA1-7A6A-C99F-0450-1D8DBDF15DE3}"/>
              </a:ext>
            </a:extLst>
          </p:cNvPr>
          <p:cNvGrpSpPr>
            <a:grpSpLocks/>
          </p:cNvGrpSpPr>
          <p:nvPr/>
        </p:nvGrpSpPr>
        <p:grpSpPr bwMode="auto">
          <a:xfrm>
            <a:off x="2664057" y="2061806"/>
            <a:ext cx="4275137" cy="3040063"/>
            <a:chOff x="106989879" y="105775820"/>
            <a:chExt cx="4275573" cy="303903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" name="Rectangle 3">
              <a:extLst>
                <a:ext uri="{FF2B5EF4-FFF2-40B4-BE49-F238E27FC236}">
                  <a16:creationId xmlns:a16="http://schemas.microsoft.com/office/drawing/2014/main" id="{318EC337-9C13-1E93-E64D-EF30620849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89879" y="105775820"/>
              <a:ext cx="4275573" cy="3039036"/>
            </a:xfrm>
            <a:prstGeom prst="rect">
              <a:avLst/>
            </a:prstGeom>
            <a:solidFill>
              <a:srgbClr val="F3F3F3"/>
            </a:solidFill>
            <a:ln w="254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7EEC069E-A361-FCCB-E56A-4D530213B3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54955" y="107260376"/>
              <a:ext cx="3119718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386BAEEA-F1A6-134A-F25A-A6136A6FC4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88573" y="107983689"/>
              <a:ext cx="3086100" cy="435684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590191D9-7198-BFC4-A92D-C15BED23C7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43839" y="106224767"/>
              <a:ext cx="878093" cy="871369"/>
            </a:xfrm>
            <a:prstGeom prst="rect">
              <a:avLst/>
            </a:prstGeom>
            <a:solidFill>
              <a:srgbClr val="FFFFFF"/>
            </a:solidFill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D2FBEEA6-52E6-67E6-5675-ADCEF475EB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60334" y="106216884"/>
              <a:ext cx="2052096" cy="935915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Stemmeseddel til </a:t>
              </a:r>
              <a:b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</a:br>
              <a:r>
                <a:rPr kumimoji="0" lang="da-DK" altLang="da-DK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kommunalbestyrelsesvalg</a:t>
              </a: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altLang="da-DK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8">
              <a:extLst>
                <a:ext uri="{FF2B5EF4-FFF2-40B4-BE49-F238E27FC236}">
                  <a16:creationId xmlns:a16="http://schemas.microsoft.com/office/drawing/2014/main" id="{BBBAC654-18DA-A2CC-9DED-83777D5264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88573" y="107283236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Listebetegnelse (Partinavn)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9">
              <a:extLst>
                <a:ext uri="{FF2B5EF4-FFF2-40B4-BE49-F238E27FC236}">
                  <a16:creationId xmlns:a16="http://schemas.microsoft.com/office/drawing/2014/main" id="{70F7406A-E73E-8956-CEAE-1CFCCEFB1E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71764" y="107846530"/>
              <a:ext cx="1266788" cy="13715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Kandidatnavn</a:t>
              </a:r>
              <a:endParaRPr kumimoji="0" lang="da-DK" altLang="da-D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0">
              <a:extLst>
                <a:ext uri="{FF2B5EF4-FFF2-40B4-BE49-F238E27FC236}">
                  <a16:creationId xmlns:a16="http://schemas.microsoft.com/office/drawing/2014/main" id="{F2699A12-56E2-93BE-EF41-1ED8ED0869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812248" y="106285465"/>
              <a:ext cx="862425" cy="16405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a-DK" altLang="da-DK" sz="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Bogstavbetegnelse</a:t>
              </a:r>
              <a:endParaRPr kumimoji="0" lang="da-DK" altLang="da-DK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8" name="Tekstfelt 17">
            <a:extLst>
              <a:ext uri="{FF2B5EF4-FFF2-40B4-BE49-F238E27FC236}">
                <a16:creationId xmlns:a16="http://schemas.microsoft.com/office/drawing/2014/main" id="{54B6748E-627D-985D-184D-A9FBA777E55D}"/>
              </a:ext>
            </a:extLst>
          </p:cNvPr>
          <p:cNvSpPr txBox="1"/>
          <p:nvPr/>
        </p:nvSpPr>
        <p:spPr>
          <a:xfrm>
            <a:off x="7333689" y="2072008"/>
            <a:ext cx="26527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rgbClr val="00B050"/>
                </a:solidFill>
              </a:rPr>
              <a:t>GYLDIG</a:t>
            </a:r>
          </a:p>
          <a:p>
            <a:r>
              <a:rPr lang="da-DK" sz="2000" dirty="0"/>
              <a:t>Stemme på Moderaterne.</a:t>
            </a:r>
          </a:p>
          <a:p>
            <a:r>
              <a:rPr lang="da-DK" sz="2000" dirty="0"/>
              <a:t>Ikke alene anført kryds, jf. bkg. § 23 modsætningsvis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D195246D-6B79-C468-618C-5278D7320B04}"/>
              </a:ext>
            </a:extLst>
          </p:cNvPr>
          <p:cNvSpPr txBox="1"/>
          <p:nvPr/>
        </p:nvSpPr>
        <p:spPr>
          <a:xfrm>
            <a:off x="3406986" y="3429000"/>
            <a:ext cx="2958296" cy="743995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2000" spc="30" dirty="0">
                <a:solidFill>
                  <a:srgbClr val="1A1A1A"/>
                </a:solidFill>
              </a:rPr>
              <a:t>Moderaterne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E402DC59-BF34-1C98-11BC-D0906F1175EE}"/>
              </a:ext>
            </a:extLst>
          </p:cNvPr>
          <p:cNvSpPr txBox="1"/>
          <p:nvPr/>
        </p:nvSpPr>
        <p:spPr>
          <a:xfrm>
            <a:off x="5567549" y="2633699"/>
            <a:ext cx="496584" cy="805551"/>
          </a:xfrm>
          <a:prstGeom prst="rect">
            <a:avLst/>
          </a:prstGeom>
          <a:noFill/>
        </p:spPr>
        <p:txBody>
          <a:bodyPr wrap="square" lIns="216000" tIns="216000" rIns="216000" bIns="216000" rtlCol="0">
            <a:spAutoFit/>
          </a:bodyPr>
          <a:lstStyle/>
          <a:p>
            <a:pPr algn="l"/>
            <a:r>
              <a:rPr lang="da-DK" sz="2400" spc="30" dirty="0">
                <a:solidFill>
                  <a:srgbClr val="1A1A1A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408948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A202A093-A760-B978-5FBB-134F38BB7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4</a:t>
            </a:fld>
            <a:endParaRPr lang="en-DK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46A56B0E-C932-FBE0-27E3-46A4E4EE7B8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683033" y="2730552"/>
            <a:ext cx="11165857" cy="1440755"/>
          </a:xfr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05AB7577-29A8-C893-6D2D-AB7F126FE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4" y="188914"/>
            <a:ext cx="8082941" cy="1079500"/>
          </a:xfrm>
        </p:spPr>
        <p:txBody>
          <a:bodyPr/>
          <a:lstStyle/>
          <a:p>
            <a:r>
              <a:rPr lang="da-DK" b="1" dirty="0">
                <a:solidFill>
                  <a:srgbClr val="00B050"/>
                </a:solidFill>
              </a:rPr>
              <a:t>Gyldig</a:t>
            </a:r>
            <a:r>
              <a:rPr lang="da-DK" dirty="0"/>
              <a:t> stemme på listen, jf. bkg. § 1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Håndskrift 11">
                <a:extLst>
                  <a:ext uri="{FF2B5EF4-FFF2-40B4-BE49-F238E27FC236}">
                    <a16:creationId xmlns:a16="http://schemas.microsoft.com/office/drawing/2014/main" id="{3573B7DF-37D1-0008-D61A-7478BD2B6B51}"/>
                  </a:ext>
                </a:extLst>
              </p14:cNvPr>
              <p14:cNvContentPartPr/>
              <p14:nvPr/>
            </p14:nvContentPartPr>
            <p14:xfrm>
              <a:off x="1055281" y="2967973"/>
              <a:ext cx="245880" cy="249120"/>
            </p14:xfrm>
          </p:contentPart>
        </mc:Choice>
        <mc:Fallback xmlns="">
          <p:pic>
            <p:nvPicPr>
              <p:cNvPr id="12" name="Håndskrift 11">
                <a:extLst>
                  <a:ext uri="{FF2B5EF4-FFF2-40B4-BE49-F238E27FC236}">
                    <a16:creationId xmlns:a16="http://schemas.microsoft.com/office/drawing/2014/main" id="{3573B7DF-37D1-0008-D61A-7478BD2B6B5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46281" y="2958973"/>
                <a:ext cx="263520" cy="26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6" name="Håndskrift 15">
                <a:extLst>
                  <a:ext uri="{FF2B5EF4-FFF2-40B4-BE49-F238E27FC236}">
                    <a16:creationId xmlns:a16="http://schemas.microsoft.com/office/drawing/2014/main" id="{27BFA2F7-BED8-6EEB-B5A7-A13D30532E68}"/>
                  </a:ext>
                </a:extLst>
              </p14:cNvPr>
              <p14:cNvContentPartPr/>
              <p14:nvPr/>
            </p14:nvContentPartPr>
            <p14:xfrm>
              <a:off x="1109281" y="2977693"/>
              <a:ext cx="196200" cy="196200"/>
            </p14:xfrm>
          </p:contentPart>
        </mc:Choice>
        <mc:Fallback xmlns="">
          <p:pic>
            <p:nvPicPr>
              <p:cNvPr id="16" name="Håndskrift 15">
                <a:extLst>
                  <a:ext uri="{FF2B5EF4-FFF2-40B4-BE49-F238E27FC236}">
                    <a16:creationId xmlns:a16="http://schemas.microsoft.com/office/drawing/2014/main" id="{27BFA2F7-BED8-6EEB-B5A7-A13D30532E6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73281" y="2941693"/>
                <a:ext cx="267840" cy="267840"/>
              </a:xfrm>
              <a:prstGeom prst="rect">
                <a:avLst/>
              </a:prstGeom>
            </p:spPr>
          </p:pic>
        </mc:Fallback>
      </mc:AlternateContent>
      <p:grpSp>
        <p:nvGrpSpPr>
          <p:cNvPr id="18" name="Gruppe 17">
            <a:extLst>
              <a:ext uri="{FF2B5EF4-FFF2-40B4-BE49-F238E27FC236}">
                <a16:creationId xmlns:a16="http://schemas.microsoft.com/office/drawing/2014/main" id="{AB49EF4D-5649-4EC5-EC6B-499DA993ECA2}"/>
              </a:ext>
            </a:extLst>
          </p:cNvPr>
          <p:cNvGrpSpPr/>
          <p:nvPr/>
        </p:nvGrpSpPr>
        <p:grpSpPr>
          <a:xfrm>
            <a:off x="1072921" y="2969053"/>
            <a:ext cx="168739" cy="201960"/>
            <a:chOff x="1072921" y="2969053"/>
            <a:chExt cx="168739" cy="201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8" name="Håndskrift 7">
                  <a:extLst>
                    <a:ext uri="{FF2B5EF4-FFF2-40B4-BE49-F238E27FC236}">
                      <a16:creationId xmlns:a16="http://schemas.microsoft.com/office/drawing/2014/main" id="{3DDDCF24-94BD-D5A0-E7AB-67D3E2109238}"/>
                    </a:ext>
                  </a:extLst>
                </p14:cNvPr>
                <p14:cNvContentPartPr/>
                <p14:nvPr/>
              </p14:nvContentPartPr>
              <p14:xfrm>
                <a:off x="1076521" y="2986333"/>
                <a:ext cx="131760" cy="84240"/>
              </p14:xfrm>
            </p:contentPart>
          </mc:Choice>
          <mc:Fallback xmlns="">
            <p:pic>
              <p:nvPicPr>
                <p:cNvPr id="8" name="Håndskrift 7">
                  <a:extLst>
                    <a:ext uri="{FF2B5EF4-FFF2-40B4-BE49-F238E27FC236}">
                      <a16:creationId xmlns:a16="http://schemas.microsoft.com/office/drawing/2014/main" id="{3DDDCF24-94BD-D5A0-E7AB-67D3E2109238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067881" y="2977333"/>
                  <a:ext cx="149400" cy="10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9" name="Håndskrift 8">
                  <a:extLst>
                    <a:ext uri="{FF2B5EF4-FFF2-40B4-BE49-F238E27FC236}">
                      <a16:creationId xmlns:a16="http://schemas.microsoft.com/office/drawing/2014/main" id="{F2BEFB3E-6C81-F927-45D7-8C35D4C018C9}"/>
                    </a:ext>
                  </a:extLst>
                </p14:cNvPr>
                <p14:cNvContentPartPr/>
                <p14:nvPr/>
              </p14:nvContentPartPr>
              <p14:xfrm>
                <a:off x="1072921" y="2969053"/>
                <a:ext cx="36720" cy="18720"/>
              </p14:xfrm>
            </p:contentPart>
          </mc:Choice>
          <mc:Fallback xmlns="">
            <p:pic>
              <p:nvPicPr>
                <p:cNvPr id="9" name="Håndskrift 8">
                  <a:extLst>
                    <a:ext uri="{FF2B5EF4-FFF2-40B4-BE49-F238E27FC236}">
                      <a16:creationId xmlns:a16="http://schemas.microsoft.com/office/drawing/2014/main" id="{F2BEFB3E-6C81-F927-45D7-8C35D4C018C9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063921" y="2960053"/>
                  <a:ext cx="54360" cy="3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Håndskrift 10">
                  <a:extLst>
                    <a:ext uri="{FF2B5EF4-FFF2-40B4-BE49-F238E27FC236}">
                      <a16:creationId xmlns:a16="http://schemas.microsoft.com/office/drawing/2014/main" id="{06560F83-D226-0FC2-EFEF-6BB415241B2D}"/>
                    </a:ext>
                  </a:extLst>
                </p14:cNvPr>
                <p14:cNvContentPartPr/>
                <p14:nvPr/>
              </p14:nvContentPartPr>
              <p14:xfrm>
                <a:off x="1136281" y="2989213"/>
                <a:ext cx="86760" cy="121680"/>
              </p14:xfrm>
            </p:contentPart>
          </mc:Choice>
          <mc:Fallback xmlns="">
            <p:pic>
              <p:nvPicPr>
                <p:cNvPr id="11" name="Håndskrift 10">
                  <a:extLst>
                    <a:ext uri="{FF2B5EF4-FFF2-40B4-BE49-F238E27FC236}">
                      <a16:creationId xmlns:a16="http://schemas.microsoft.com/office/drawing/2014/main" id="{06560F83-D226-0FC2-EFEF-6BB415241B2D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127641" y="2980213"/>
                  <a:ext cx="104400" cy="13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7" name="Håndskrift 16">
                  <a:extLst>
                    <a:ext uri="{FF2B5EF4-FFF2-40B4-BE49-F238E27FC236}">
                      <a16:creationId xmlns:a16="http://schemas.microsoft.com/office/drawing/2014/main" id="{46620423-2107-330B-7A1B-19826F785516}"/>
                    </a:ext>
                  </a:extLst>
                </p14:cNvPr>
                <p14:cNvContentPartPr/>
                <p14:nvPr/>
              </p14:nvContentPartPr>
              <p14:xfrm>
                <a:off x="1140500" y="3052933"/>
                <a:ext cx="101160" cy="118080"/>
              </p14:xfrm>
            </p:contentPart>
          </mc:Choice>
          <mc:Fallback xmlns="">
            <p:pic>
              <p:nvPicPr>
                <p:cNvPr id="17" name="Håndskrift 16">
                  <a:extLst>
                    <a:ext uri="{FF2B5EF4-FFF2-40B4-BE49-F238E27FC236}">
                      <a16:creationId xmlns:a16="http://schemas.microsoft.com/office/drawing/2014/main" id="{46620423-2107-330B-7A1B-19826F785516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104860" y="3016933"/>
                  <a:ext cx="172800" cy="1897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14749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B6332-48AE-8C6C-E8BD-0C93BFD3F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862C6395-911D-66D8-762E-0135BDC67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5</a:t>
            </a:fld>
            <a:endParaRPr lang="en-DK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8837498F-4F26-64A6-D991-35E1869E3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4" y="188914"/>
            <a:ext cx="8082941" cy="1079500"/>
          </a:xfrm>
        </p:spPr>
        <p:txBody>
          <a:bodyPr/>
          <a:lstStyle/>
          <a:p>
            <a:r>
              <a:rPr lang="da-DK" b="1" dirty="0">
                <a:solidFill>
                  <a:srgbClr val="00B050"/>
                </a:solidFill>
              </a:rPr>
              <a:t>Gyldig </a:t>
            </a:r>
            <a:r>
              <a:rPr lang="da-DK" dirty="0"/>
              <a:t>stemme på kandidaten, jf. bkg. § 1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Håndskrift 6">
                <a:extLst>
                  <a:ext uri="{FF2B5EF4-FFF2-40B4-BE49-F238E27FC236}">
                    <a16:creationId xmlns:a16="http://schemas.microsoft.com/office/drawing/2014/main" id="{CDD13BD8-20C4-6C81-D5DC-B8CA941B8668}"/>
                  </a:ext>
                </a:extLst>
              </p14:cNvPr>
              <p14:cNvContentPartPr/>
              <p14:nvPr/>
            </p14:nvContentPartPr>
            <p14:xfrm>
              <a:off x="4263601" y="1746493"/>
              <a:ext cx="360" cy="360"/>
            </p14:xfrm>
          </p:contentPart>
        </mc:Choice>
        <mc:Fallback xmlns="">
          <p:pic>
            <p:nvPicPr>
              <p:cNvPr id="7" name="Håndskrift 6">
                <a:extLst>
                  <a:ext uri="{FF2B5EF4-FFF2-40B4-BE49-F238E27FC236}">
                    <a16:creationId xmlns:a16="http://schemas.microsoft.com/office/drawing/2014/main" id="{CDD13BD8-20C4-6C81-D5DC-B8CA941B866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54601" y="1737493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3" name="Pladsholder til indhold 12">
            <a:extLst>
              <a:ext uri="{FF2B5EF4-FFF2-40B4-BE49-F238E27FC236}">
                <a16:creationId xmlns:a16="http://schemas.microsoft.com/office/drawing/2014/main" id="{51CF6407-AD53-C19F-ADDF-82E66EBFAE7A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5"/>
          <a:stretch>
            <a:fillRect/>
          </a:stretch>
        </p:blipFill>
        <p:spPr>
          <a:xfrm>
            <a:off x="1666874" y="2456722"/>
            <a:ext cx="8973769" cy="1944556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5" name="Håndskrift 14">
                <a:extLst>
                  <a:ext uri="{FF2B5EF4-FFF2-40B4-BE49-F238E27FC236}">
                    <a16:creationId xmlns:a16="http://schemas.microsoft.com/office/drawing/2014/main" id="{74728540-61CB-55F0-680D-E799016B11E2}"/>
                  </a:ext>
                </a:extLst>
              </p14:cNvPr>
              <p14:cNvContentPartPr/>
              <p14:nvPr/>
            </p14:nvContentPartPr>
            <p14:xfrm>
              <a:off x="7633460" y="3809293"/>
              <a:ext cx="365040" cy="43920"/>
            </p14:xfrm>
          </p:contentPart>
        </mc:Choice>
        <mc:Fallback xmlns="">
          <p:pic>
            <p:nvPicPr>
              <p:cNvPr id="15" name="Håndskrift 14">
                <a:extLst>
                  <a:ext uri="{FF2B5EF4-FFF2-40B4-BE49-F238E27FC236}">
                    <a16:creationId xmlns:a16="http://schemas.microsoft.com/office/drawing/2014/main" id="{74728540-61CB-55F0-680D-E799016B11E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624820" y="3800653"/>
                <a:ext cx="382680" cy="6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9" name="Håndskrift 18">
                <a:extLst>
                  <a:ext uri="{FF2B5EF4-FFF2-40B4-BE49-F238E27FC236}">
                    <a16:creationId xmlns:a16="http://schemas.microsoft.com/office/drawing/2014/main" id="{E0BD92E3-8D57-6C02-E28A-1A79E97A9435}"/>
                  </a:ext>
                </a:extLst>
              </p14:cNvPr>
              <p14:cNvContentPartPr/>
              <p14:nvPr/>
            </p14:nvContentPartPr>
            <p14:xfrm>
              <a:off x="7509260" y="3709213"/>
              <a:ext cx="794880" cy="648720"/>
            </p14:xfrm>
          </p:contentPart>
        </mc:Choice>
        <mc:Fallback xmlns="">
          <p:pic>
            <p:nvPicPr>
              <p:cNvPr id="19" name="Håndskrift 18">
                <a:extLst>
                  <a:ext uri="{FF2B5EF4-FFF2-40B4-BE49-F238E27FC236}">
                    <a16:creationId xmlns:a16="http://schemas.microsoft.com/office/drawing/2014/main" id="{E0BD92E3-8D57-6C02-E28A-1A79E97A943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500260" y="3700573"/>
                <a:ext cx="812520" cy="666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7494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93931-9438-70F2-5F68-B83EBF282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81F584A5-A34D-C25C-2669-2EF149CEC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5125" y="6103408"/>
            <a:ext cx="1474788" cy="559329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</a:pPr>
            <a:fld id="{97C90A3D-D57D-FD44-9B76-0F4E407B9FC2}" type="slidenum">
              <a:rPr lang="en-DK" smtClean="0"/>
              <a:pPr>
                <a:spcAft>
                  <a:spcPts val="600"/>
                </a:spcAft>
              </a:pPr>
              <a:t>6</a:t>
            </a:fld>
            <a:endParaRPr lang="en-DK"/>
          </a:p>
        </p:txBody>
      </p:sp>
      <p:pic>
        <p:nvPicPr>
          <p:cNvPr id="10" name="Billede 9" descr="Et billede, der indeholder tekst, skærmbillede, nummer/tal, Font/skrifttype&#10;&#10;Automatisk genereret beskrivelse">
            <a:extLst>
              <a:ext uri="{FF2B5EF4-FFF2-40B4-BE49-F238E27FC236}">
                <a16:creationId xmlns:a16="http://schemas.microsoft.com/office/drawing/2014/main" id="{20F771A4-2E82-E62E-91C1-995EE27F20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6876" y="1790224"/>
            <a:ext cx="8858250" cy="3277552"/>
          </a:xfrm>
          <a:prstGeom prst="rect">
            <a:avLst/>
          </a:prstGeom>
          <a:noFill/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85B5C9A2-074C-59D7-7382-3B0602672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4" y="188914"/>
            <a:ext cx="7381875" cy="1079500"/>
          </a:xfrm>
        </p:spPr>
        <p:txBody>
          <a:bodyPr wrap="square" anchor="t">
            <a:normAutofit/>
          </a:bodyPr>
          <a:lstStyle/>
          <a:p>
            <a:r>
              <a:rPr lang="da-DK" b="1" dirty="0">
                <a:solidFill>
                  <a:srgbClr val="00B050"/>
                </a:solidFill>
              </a:rPr>
              <a:t>Gyldig </a:t>
            </a:r>
            <a:r>
              <a:rPr lang="da-DK" dirty="0"/>
              <a:t>stemme på kandidaten, jf. bkg. § 1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Håndskrift 6">
                <a:extLst>
                  <a:ext uri="{FF2B5EF4-FFF2-40B4-BE49-F238E27FC236}">
                    <a16:creationId xmlns:a16="http://schemas.microsoft.com/office/drawing/2014/main" id="{16652451-2C0F-6C45-731E-0D22319587D8}"/>
                  </a:ext>
                </a:extLst>
              </p14:cNvPr>
              <p14:cNvContentPartPr/>
              <p14:nvPr/>
            </p14:nvContentPartPr>
            <p14:xfrm>
              <a:off x="4263601" y="1746493"/>
              <a:ext cx="360" cy="360"/>
            </p14:xfrm>
          </p:contentPart>
        </mc:Choice>
        <mc:Fallback xmlns="">
          <p:pic>
            <p:nvPicPr>
              <p:cNvPr id="7" name="Håndskrift 6">
                <a:extLst>
                  <a:ext uri="{FF2B5EF4-FFF2-40B4-BE49-F238E27FC236}">
                    <a16:creationId xmlns:a16="http://schemas.microsoft.com/office/drawing/2014/main" id="{16652451-2C0F-6C45-731E-0D22319587D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254601" y="1737493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2" name="Håndskrift 11">
                <a:extLst>
                  <a:ext uri="{FF2B5EF4-FFF2-40B4-BE49-F238E27FC236}">
                    <a16:creationId xmlns:a16="http://schemas.microsoft.com/office/drawing/2014/main" id="{0F844B76-E8E6-E6CF-0009-6A8A329C66C2}"/>
                  </a:ext>
                </a:extLst>
              </p14:cNvPr>
              <p14:cNvContentPartPr/>
              <p14:nvPr/>
            </p14:nvContentPartPr>
            <p14:xfrm>
              <a:off x="1481203" y="2436274"/>
              <a:ext cx="2263236" cy="295158"/>
            </p14:xfrm>
          </p:contentPart>
        </mc:Choice>
        <mc:Fallback xmlns="">
          <p:pic>
            <p:nvPicPr>
              <p:cNvPr id="12" name="Håndskrift 11">
                <a:extLst>
                  <a:ext uri="{FF2B5EF4-FFF2-40B4-BE49-F238E27FC236}">
                    <a16:creationId xmlns:a16="http://schemas.microsoft.com/office/drawing/2014/main" id="{0F844B76-E8E6-E6CF-0009-6A8A329C66C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472203" y="2427275"/>
                <a:ext cx="2280875" cy="31279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0305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FB10A58F-6262-02A6-6AEB-FC66FB978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5125" y="6103408"/>
            <a:ext cx="1474788" cy="559329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</a:pPr>
            <a:fld id="{97C90A3D-D57D-FD44-9B76-0F4E407B9FC2}" type="slidenum">
              <a:rPr lang="en-DK" smtClean="0"/>
              <a:pPr>
                <a:spcAft>
                  <a:spcPts val="600"/>
                </a:spcAft>
              </a:pPr>
              <a:t>7</a:t>
            </a:fld>
            <a:endParaRPr lang="en-DK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735C2D92-5531-6D8A-AA0F-E38259B09E9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666876" y="2133481"/>
            <a:ext cx="8858250" cy="2591039"/>
          </a:xfrm>
          <a:noFill/>
        </p:spPr>
      </p:pic>
      <p:sp>
        <p:nvSpPr>
          <p:cNvPr id="11" name="Title 3">
            <a:extLst>
              <a:ext uri="{FF2B5EF4-FFF2-40B4-BE49-F238E27FC236}">
                <a16:creationId xmlns:a16="http://schemas.microsoft.com/office/drawing/2014/main" id="{8E8E056C-23E4-13D4-EEDB-BB4D49D13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4" y="188914"/>
            <a:ext cx="7381875" cy="1079500"/>
          </a:xfrm>
        </p:spPr>
        <p:txBody>
          <a:bodyPr/>
          <a:lstStyle/>
          <a:p>
            <a:r>
              <a:rPr lang="da-DK" sz="3200" b="1" dirty="0">
                <a:solidFill>
                  <a:srgbClr val="00B050"/>
                </a:solidFill>
                <a:latin typeface="+mn-lt"/>
              </a:rPr>
              <a:t>Gyldig</a:t>
            </a:r>
            <a:r>
              <a:rPr lang="da-DK" sz="3200" dirty="0">
                <a:latin typeface="+mn-lt"/>
              </a:rPr>
              <a:t> stemme på kandidaten </a:t>
            </a:r>
            <a:r>
              <a:rPr lang="en-US" sz="3200" dirty="0">
                <a:latin typeface="+mn-lt"/>
              </a:rPr>
              <a:t>– KRVL § 78, stk. 4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Håndskrift 7">
                <a:extLst>
                  <a:ext uri="{FF2B5EF4-FFF2-40B4-BE49-F238E27FC236}">
                    <a16:creationId xmlns:a16="http://schemas.microsoft.com/office/drawing/2014/main" id="{B4993DE7-B188-D3DB-22F8-623F26BE48BA}"/>
                  </a:ext>
                </a:extLst>
              </p14:cNvPr>
              <p14:cNvContentPartPr/>
              <p14:nvPr/>
            </p14:nvContentPartPr>
            <p14:xfrm>
              <a:off x="1931420" y="2229253"/>
              <a:ext cx="185400" cy="154440"/>
            </p14:xfrm>
          </p:contentPart>
        </mc:Choice>
        <mc:Fallback xmlns="">
          <p:pic>
            <p:nvPicPr>
              <p:cNvPr id="8" name="Håndskrift 7">
                <a:extLst>
                  <a:ext uri="{FF2B5EF4-FFF2-40B4-BE49-F238E27FC236}">
                    <a16:creationId xmlns:a16="http://schemas.microsoft.com/office/drawing/2014/main" id="{B4993DE7-B188-D3DB-22F8-623F26BE48B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22420" y="2220253"/>
                <a:ext cx="203040" cy="17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9" name="Håndskrift 8">
                <a:extLst>
                  <a:ext uri="{FF2B5EF4-FFF2-40B4-BE49-F238E27FC236}">
                    <a16:creationId xmlns:a16="http://schemas.microsoft.com/office/drawing/2014/main" id="{5D971691-6EDC-86EF-55E3-23477AE1E709}"/>
                  </a:ext>
                </a:extLst>
              </p14:cNvPr>
              <p14:cNvContentPartPr/>
              <p14:nvPr/>
            </p14:nvContentPartPr>
            <p14:xfrm>
              <a:off x="1944740" y="2208373"/>
              <a:ext cx="172080" cy="189720"/>
            </p14:xfrm>
          </p:contentPart>
        </mc:Choice>
        <mc:Fallback xmlns="">
          <p:pic>
            <p:nvPicPr>
              <p:cNvPr id="9" name="Håndskrift 8">
                <a:extLst>
                  <a:ext uri="{FF2B5EF4-FFF2-40B4-BE49-F238E27FC236}">
                    <a16:creationId xmlns:a16="http://schemas.microsoft.com/office/drawing/2014/main" id="{5D971691-6EDC-86EF-55E3-23477AE1E70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935740" y="2199733"/>
                <a:ext cx="189720" cy="207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4" name="Håndskrift 13">
                <a:extLst>
                  <a:ext uri="{FF2B5EF4-FFF2-40B4-BE49-F238E27FC236}">
                    <a16:creationId xmlns:a16="http://schemas.microsoft.com/office/drawing/2014/main" id="{25BD1774-B4E8-8736-F433-91EEBAFA7A2E}"/>
                  </a:ext>
                </a:extLst>
              </p14:cNvPr>
              <p14:cNvContentPartPr/>
              <p14:nvPr/>
            </p14:nvContentPartPr>
            <p14:xfrm>
              <a:off x="1796060" y="2829013"/>
              <a:ext cx="363600" cy="274320"/>
            </p14:xfrm>
          </p:contentPart>
        </mc:Choice>
        <mc:Fallback xmlns="">
          <p:pic>
            <p:nvPicPr>
              <p:cNvPr id="14" name="Håndskrift 13">
                <a:extLst>
                  <a:ext uri="{FF2B5EF4-FFF2-40B4-BE49-F238E27FC236}">
                    <a16:creationId xmlns:a16="http://schemas.microsoft.com/office/drawing/2014/main" id="{25BD1774-B4E8-8736-F433-91EEBAFA7A2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87060" y="2820373"/>
                <a:ext cx="381240" cy="291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65847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37E87400-63EC-2126-CDA5-A250FA2DB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8</a:t>
            </a:fld>
            <a:endParaRPr lang="en-DK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E1D2A9C9-CD0D-822F-C0E1-9ED9C5A5CE9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1062295" y="2517169"/>
            <a:ext cx="10691341" cy="2306988"/>
          </a:xfr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8391AEDB-9E1B-9BAB-C136-5B25C05ED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solidFill>
                  <a:srgbClr val="00B050"/>
                </a:solidFill>
              </a:rPr>
              <a:t>Gyldig</a:t>
            </a:r>
            <a:r>
              <a:rPr lang="da-DK" dirty="0"/>
              <a:t> stemme på</a:t>
            </a:r>
            <a:r>
              <a:rPr lang="en-US" dirty="0"/>
              <a:t> listen, </a:t>
            </a:r>
            <a:r>
              <a:rPr lang="da-DK" dirty="0"/>
              <a:t>jf.</a:t>
            </a:r>
            <a:r>
              <a:rPr lang="en-US" dirty="0"/>
              <a:t> KRVL § 78, stk. 5</a:t>
            </a:r>
            <a:endParaRPr lang="da-DK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Håndskrift 9">
                <a:extLst>
                  <a:ext uri="{FF2B5EF4-FFF2-40B4-BE49-F238E27FC236}">
                    <a16:creationId xmlns:a16="http://schemas.microsoft.com/office/drawing/2014/main" id="{4B19854C-E707-B08D-A093-5009A929EAB8}"/>
                  </a:ext>
                </a:extLst>
              </p14:cNvPr>
              <p14:cNvContentPartPr/>
              <p14:nvPr/>
            </p14:nvContentPartPr>
            <p14:xfrm>
              <a:off x="1915580" y="4711093"/>
              <a:ext cx="78840" cy="78840"/>
            </p14:xfrm>
          </p:contentPart>
        </mc:Choice>
        <mc:Fallback xmlns="">
          <p:pic>
            <p:nvPicPr>
              <p:cNvPr id="10" name="Håndskrift 9">
                <a:extLst>
                  <a:ext uri="{FF2B5EF4-FFF2-40B4-BE49-F238E27FC236}">
                    <a16:creationId xmlns:a16="http://schemas.microsoft.com/office/drawing/2014/main" id="{4B19854C-E707-B08D-A093-5009A929EAB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906580" y="4702093"/>
                <a:ext cx="96480" cy="96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1" name="Håndskrift 10">
                <a:extLst>
                  <a:ext uri="{FF2B5EF4-FFF2-40B4-BE49-F238E27FC236}">
                    <a16:creationId xmlns:a16="http://schemas.microsoft.com/office/drawing/2014/main" id="{7E812F9D-6C7F-F697-1BBD-668410CE3BA1}"/>
                  </a:ext>
                </a:extLst>
              </p14:cNvPr>
              <p14:cNvContentPartPr/>
              <p14:nvPr/>
            </p14:nvContentPartPr>
            <p14:xfrm>
              <a:off x="1005500" y="2597533"/>
              <a:ext cx="10545480" cy="2241720"/>
            </p14:xfrm>
          </p:contentPart>
        </mc:Choice>
        <mc:Fallback xmlns="">
          <p:pic>
            <p:nvPicPr>
              <p:cNvPr id="11" name="Håndskrift 10">
                <a:extLst>
                  <a:ext uri="{FF2B5EF4-FFF2-40B4-BE49-F238E27FC236}">
                    <a16:creationId xmlns:a16="http://schemas.microsoft.com/office/drawing/2014/main" id="{7E812F9D-6C7F-F697-1BBD-668410CE3BA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96860" y="2588533"/>
                <a:ext cx="10563120" cy="2259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2" name="Håndskrift 11">
                <a:extLst>
                  <a:ext uri="{FF2B5EF4-FFF2-40B4-BE49-F238E27FC236}">
                    <a16:creationId xmlns:a16="http://schemas.microsoft.com/office/drawing/2014/main" id="{EDB63B30-AA34-6848-8340-04926626D8E4}"/>
                  </a:ext>
                </a:extLst>
              </p14:cNvPr>
              <p14:cNvContentPartPr/>
              <p14:nvPr/>
            </p14:nvContentPartPr>
            <p14:xfrm>
              <a:off x="176420" y="2598253"/>
              <a:ext cx="11552400" cy="2246040"/>
            </p14:xfrm>
          </p:contentPart>
        </mc:Choice>
        <mc:Fallback xmlns="">
          <p:pic>
            <p:nvPicPr>
              <p:cNvPr id="12" name="Håndskrift 11">
                <a:extLst>
                  <a:ext uri="{FF2B5EF4-FFF2-40B4-BE49-F238E27FC236}">
                    <a16:creationId xmlns:a16="http://schemas.microsoft.com/office/drawing/2014/main" id="{EDB63B30-AA34-6848-8340-04926626D8E4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67420" y="2589613"/>
                <a:ext cx="11570040" cy="226368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Gruppe 14">
            <a:extLst>
              <a:ext uri="{FF2B5EF4-FFF2-40B4-BE49-F238E27FC236}">
                <a16:creationId xmlns:a16="http://schemas.microsoft.com/office/drawing/2014/main" id="{20EF563D-26AB-E729-15B3-67F1AD94F108}"/>
              </a:ext>
            </a:extLst>
          </p:cNvPr>
          <p:cNvGrpSpPr/>
          <p:nvPr/>
        </p:nvGrpSpPr>
        <p:grpSpPr>
          <a:xfrm>
            <a:off x="1265420" y="3113053"/>
            <a:ext cx="481680" cy="395640"/>
            <a:chOff x="1265420" y="3113053"/>
            <a:chExt cx="481680" cy="395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3" name="Håndskrift 12">
                  <a:extLst>
                    <a:ext uri="{FF2B5EF4-FFF2-40B4-BE49-F238E27FC236}">
                      <a16:creationId xmlns:a16="http://schemas.microsoft.com/office/drawing/2014/main" id="{26E8DC09-3A64-447C-8FDE-F8D1F32FF79E}"/>
                    </a:ext>
                  </a:extLst>
                </p14:cNvPr>
                <p14:cNvContentPartPr/>
                <p14:nvPr/>
              </p14:nvContentPartPr>
              <p14:xfrm>
                <a:off x="1356140" y="3174613"/>
                <a:ext cx="327600" cy="236160"/>
              </p14:xfrm>
            </p:contentPart>
          </mc:Choice>
          <mc:Fallback xmlns="">
            <p:pic>
              <p:nvPicPr>
                <p:cNvPr id="13" name="Håndskrift 12">
                  <a:extLst>
                    <a:ext uri="{FF2B5EF4-FFF2-40B4-BE49-F238E27FC236}">
                      <a16:creationId xmlns:a16="http://schemas.microsoft.com/office/drawing/2014/main" id="{26E8DC09-3A64-447C-8FDE-F8D1F32FF79E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347140" y="3165973"/>
                  <a:ext cx="345240" cy="25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4" name="Håndskrift 13">
                  <a:extLst>
                    <a:ext uri="{FF2B5EF4-FFF2-40B4-BE49-F238E27FC236}">
                      <a16:creationId xmlns:a16="http://schemas.microsoft.com/office/drawing/2014/main" id="{841D01CC-2E38-1F04-029F-FDA934F7BF3B}"/>
                    </a:ext>
                  </a:extLst>
                </p14:cNvPr>
                <p14:cNvContentPartPr/>
                <p14:nvPr/>
              </p14:nvContentPartPr>
              <p14:xfrm>
                <a:off x="1265420" y="3113053"/>
                <a:ext cx="481680" cy="395640"/>
              </p14:xfrm>
            </p:contentPart>
          </mc:Choice>
          <mc:Fallback xmlns="">
            <p:pic>
              <p:nvPicPr>
                <p:cNvPr id="14" name="Håndskrift 13">
                  <a:extLst>
                    <a:ext uri="{FF2B5EF4-FFF2-40B4-BE49-F238E27FC236}">
                      <a16:creationId xmlns:a16="http://schemas.microsoft.com/office/drawing/2014/main" id="{841D01CC-2E38-1F04-029F-FDA934F7BF3B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256420" y="3104053"/>
                  <a:ext cx="499320" cy="4132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46965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8B02612C-B2C7-F4F6-AE8D-0A7E9D1F5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0A3D-D57D-FD44-9B76-0F4E407B9FC2}" type="slidenum">
              <a:rPr lang="en-DK" smtClean="0"/>
              <a:pPr/>
              <a:t>9</a:t>
            </a:fld>
            <a:endParaRPr lang="en-DK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94804EE4-4851-6B4A-B94D-6FD5C4398FE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1419806" y="2599362"/>
            <a:ext cx="8800610" cy="908450"/>
          </a:xfr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13DC4CBE-7E9B-BF7C-E5D7-8BF741E57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3200" b="1" dirty="0">
                <a:solidFill>
                  <a:srgbClr val="00B050"/>
                </a:solidFill>
                <a:latin typeface="+mn-lt"/>
              </a:rPr>
              <a:t>Gyldig</a:t>
            </a:r>
            <a:r>
              <a:rPr lang="da-DK" sz="3200" dirty="0">
                <a:latin typeface="+mn-lt"/>
              </a:rPr>
              <a:t> stemme på kandidaten, jf. KRVL § 78, stk. 4</a:t>
            </a:r>
            <a:endParaRPr lang="da-DK" dirty="0"/>
          </a:p>
        </p:txBody>
      </p:sp>
      <p:grpSp>
        <p:nvGrpSpPr>
          <p:cNvPr id="21" name="Gruppe 20">
            <a:extLst>
              <a:ext uri="{FF2B5EF4-FFF2-40B4-BE49-F238E27FC236}">
                <a16:creationId xmlns:a16="http://schemas.microsoft.com/office/drawing/2014/main" id="{15DB1A0C-A370-00BD-9F45-1BFEBF8A0B53}"/>
              </a:ext>
            </a:extLst>
          </p:cNvPr>
          <p:cNvGrpSpPr/>
          <p:nvPr/>
        </p:nvGrpSpPr>
        <p:grpSpPr>
          <a:xfrm>
            <a:off x="1727660" y="2768173"/>
            <a:ext cx="214560" cy="255600"/>
            <a:chOff x="1727660" y="2768173"/>
            <a:chExt cx="214560" cy="255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7" name="Håndskrift 16">
                  <a:extLst>
                    <a:ext uri="{FF2B5EF4-FFF2-40B4-BE49-F238E27FC236}">
                      <a16:creationId xmlns:a16="http://schemas.microsoft.com/office/drawing/2014/main" id="{4D34377E-84D5-4B84-5F15-AF039F72A09F}"/>
                    </a:ext>
                  </a:extLst>
                </p14:cNvPr>
                <p14:cNvContentPartPr/>
                <p14:nvPr/>
              </p14:nvContentPartPr>
              <p14:xfrm>
                <a:off x="1735220" y="2773573"/>
                <a:ext cx="185400" cy="250200"/>
              </p14:xfrm>
            </p:contentPart>
          </mc:Choice>
          <mc:Fallback xmlns="">
            <p:pic>
              <p:nvPicPr>
                <p:cNvPr id="17" name="Håndskrift 16">
                  <a:extLst>
                    <a:ext uri="{FF2B5EF4-FFF2-40B4-BE49-F238E27FC236}">
                      <a16:creationId xmlns:a16="http://schemas.microsoft.com/office/drawing/2014/main" id="{4D34377E-84D5-4B84-5F15-AF039F72A09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726220" y="2764933"/>
                  <a:ext cx="203040" cy="26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8" name="Håndskrift 17">
                  <a:extLst>
                    <a:ext uri="{FF2B5EF4-FFF2-40B4-BE49-F238E27FC236}">
                      <a16:creationId xmlns:a16="http://schemas.microsoft.com/office/drawing/2014/main" id="{E1BE6685-759D-D476-2399-5104077178B5}"/>
                    </a:ext>
                  </a:extLst>
                </p14:cNvPr>
                <p14:cNvContentPartPr/>
                <p14:nvPr/>
              </p14:nvContentPartPr>
              <p14:xfrm>
                <a:off x="1765100" y="2875813"/>
                <a:ext cx="177120" cy="146520"/>
              </p14:xfrm>
            </p:contentPart>
          </mc:Choice>
          <mc:Fallback xmlns="">
            <p:pic>
              <p:nvPicPr>
                <p:cNvPr id="18" name="Håndskrift 17">
                  <a:extLst>
                    <a:ext uri="{FF2B5EF4-FFF2-40B4-BE49-F238E27FC236}">
                      <a16:creationId xmlns:a16="http://schemas.microsoft.com/office/drawing/2014/main" id="{E1BE6685-759D-D476-2399-5104077178B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756100" y="2866813"/>
                  <a:ext cx="194760" cy="16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0" name="Håndskrift 19">
                  <a:extLst>
                    <a:ext uri="{FF2B5EF4-FFF2-40B4-BE49-F238E27FC236}">
                      <a16:creationId xmlns:a16="http://schemas.microsoft.com/office/drawing/2014/main" id="{2D8FDF04-B40D-6AD6-3664-B1720168B7F3}"/>
                    </a:ext>
                  </a:extLst>
                </p14:cNvPr>
                <p14:cNvContentPartPr/>
                <p14:nvPr/>
              </p14:nvContentPartPr>
              <p14:xfrm>
                <a:off x="1727660" y="2768173"/>
                <a:ext cx="210960" cy="192240"/>
              </p14:xfrm>
            </p:contentPart>
          </mc:Choice>
          <mc:Fallback xmlns="">
            <p:pic>
              <p:nvPicPr>
                <p:cNvPr id="20" name="Håndskrift 19">
                  <a:extLst>
                    <a:ext uri="{FF2B5EF4-FFF2-40B4-BE49-F238E27FC236}">
                      <a16:creationId xmlns:a16="http://schemas.microsoft.com/office/drawing/2014/main" id="{2D8FDF04-B40D-6AD6-3664-B1720168B7F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718660" y="2759173"/>
                  <a:ext cx="228600" cy="209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2" name="Håndskrift 21">
                <a:extLst>
                  <a:ext uri="{FF2B5EF4-FFF2-40B4-BE49-F238E27FC236}">
                    <a16:creationId xmlns:a16="http://schemas.microsoft.com/office/drawing/2014/main" id="{80C574E5-9DD1-35CD-77FE-D4C59E9C1A2D}"/>
                  </a:ext>
                </a:extLst>
              </p14:cNvPr>
              <p14:cNvContentPartPr/>
              <p14:nvPr/>
            </p14:nvContentPartPr>
            <p14:xfrm>
              <a:off x="4612700" y="3215653"/>
              <a:ext cx="360" cy="132840"/>
            </p14:xfrm>
          </p:contentPart>
        </mc:Choice>
        <mc:Fallback xmlns="">
          <p:pic>
            <p:nvPicPr>
              <p:cNvPr id="22" name="Håndskrift 21">
                <a:extLst>
                  <a:ext uri="{FF2B5EF4-FFF2-40B4-BE49-F238E27FC236}">
                    <a16:creationId xmlns:a16="http://schemas.microsoft.com/office/drawing/2014/main" id="{80C574E5-9DD1-35CD-77FE-D4C59E9C1A2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604060" y="3206653"/>
                <a:ext cx="18000" cy="15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2" name="Håndskrift 31">
                <a:extLst>
                  <a:ext uri="{FF2B5EF4-FFF2-40B4-BE49-F238E27FC236}">
                    <a16:creationId xmlns:a16="http://schemas.microsoft.com/office/drawing/2014/main" id="{B73F6659-13C1-53A9-861E-3A8CA242AFDB}"/>
                  </a:ext>
                </a:extLst>
              </p14:cNvPr>
              <p14:cNvContentPartPr/>
              <p14:nvPr/>
            </p14:nvContentPartPr>
            <p14:xfrm>
              <a:off x="4551500" y="3226093"/>
              <a:ext cx="176760" cy="127440"/>
            </p14:xfrm>
          </p:contentPart>
        </mc:Choice>
        <mc:Fallback xmlns="">
          <p:pic>
            <p:nvPicPr>
              <p:cNvPr id="32" name="Håndskrift 31">
                <a:extLst>
                  <a:ext uri="{FF2B5EF4-FFF2-40B4-BE49-F238E27FC236}">
                    <a16:creationId xmlns:a16="http://schemas.microsoft.com/office/drawing/2014/main" id="{B73F6659-13C1-53A9-861E-3A8CA242AFD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542500" y="3217093"/>
                <a:ext cx="194400" cy="145080"/>
              </a:xfrm>
              <a:prstGeom prst="rect">
                <a:avLst/>
              </a:prstGeom>
            </p:spPr>
          </p:pic>
        </mc:Fallback>
      </mc:AlternateContent>
      <p:grpSp>
        <p:nvGrpSpPr>
          <p:cNvPr id="35" name="Gruppe 34">
            <a:extLst>
              <a:ext uri="{FF2B5EF4-FFF2-40B4-BE49-F238E27FC236}">
                <a16:creationId xmlns:a16="http://schemas.microsoft.com/office/drawing/2014/main" id="{5F836449-CE12-E7FD-7BE1-30D41F73BD03}"/>
              </a:ext>
            </a:extLst>
          </p:cNvPr>
          <p:cNvGrpSpPr/>
          <p:nvPr/>
        </p:nvGrpSpPr>
        <p:grpSpPr>
          <a:xfrm>
            <a:off x="4530980" y="3215653"/>
            <a:ext cx="159480" cy="132840"/>
            <a:chOff x="4530980" y="3215653"/>
            <a:chExt cx="159480" cy="132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29" name="Håndskrift 28">
                  <a:extLst>
                    <a:ext uri="{FF2B5EF4-FFF2-40B4-BE49-F238E27FC236}">
                      <a16:creationId xmlns:a16="http://schemas.microsoft.com/office/drawing/2014/main" id="{305E4104-6B7D-C7EF-ECA6-3391FF03784A}"/>
                    </a:ext>
                  </a:extLst>
                </p14:cNvPr>
                <p14:cNvContentPartPr/>
                <p14:nvPr/>
              </p14:nvContentPartPr>
              <p14:xfrm>
                <a:off x="4530980" y="3277213"/>
                <a:ext cx="159480" cy="4680"/>
              </p14:xfrm>
            </p:contentPart>
          </mc:Choice>
          <mc:Fallback xmlns="">
            <p:pic>
              <p:nvPicPr>
                <p:cNvPr id="29" name="Håndskrift 28">
                  <a:extLst>
                    <a:ext uri="{FF2B5EF4-FFF2-40B4-BE49-F238E27FC236}">
                      <a16:creationId xmlns:a16="http://schemas.microsoft.com/office/drawing/2014/main" id="{305E4104-6B7D-C7EF-ECA6-3391FF03784A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521980" y="3268573"/>
                  <a:ext cx="177120" cy="2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30" name="Håndskrift 29">
                  <a:extLst>
                    <a:ext uri="{FF2B5EF4-FFF2-40B4-BE49-F238E27FC236}">
                      <a16:creationId xmlns:a16="http://schemas.microsoft.com/office/drawing/2014/main" id="{CB0B8F4C-CBAA-8028-277A-AB2B2EAAD10C}"/>
                    </a:ext>
                  </a:extLst>
                </p14:cNvPr>
                <p14:cNvContentPartPr/>
                <p14:nvPr/>
              </p14:nvContentPartPr>
              <p14:xfrm>
                <a:off x="4685060" y="3287653"/>
                <a:ext cx="360" cy="360"/>
              </p14:xfrm>
            </p:contentPart>
          </mc:Choice>
          <mc:Fallback xmlns="">
            <p:pic>
              <p:nvPicPr>
                <p:cNvPr id="30" name="Håndskrift 29">
                  <a:extLst>
                    <a:ext uri="{FF2B5EF4-FFF2-40B4-BE49-F238E27FC236}">
                      <a16:creationId xmlns:a16="http://schemas.microsoft.com/office/drawing/2014/main" id="{CB0B8F4C-CBAA-8028-277A-AB2B2EAAD10C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676060" y="3279013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34" name="Håndskrift 33">
                  <a:extLst>
                    <a:ext uri="{FF2B5EF4-FFF2-40B4-BE49-F238E27FC236}">
                      <a16:creationId xmlns:a16="http://schemas.microsoft.com/office/drawing/2014/main" id="{59DE3ED1-8CBB-369E-1273-78D833DBB995}"/>
                    </a:ext>
                  </a:extLst>
                </p14:cNvPr>
                <p14:cNvContentPartPr/>
                <p14:nvPr/>
              </p14:nvContentPartPr>
              <p14:xfrm>
                <a:off x="4551140" y="3215653"/>
                <a:ext cx="134280" cy="132840"/>
              </p14:xfrm>
            </p:contentPart>
          </mc:Choice>
          <mc:Fallback xmlns="">
            <p:pic>
              <p:nvPicPr>
                <p:cNvPr id="34" name="Håndskrift 33">
                  <a:extLst>
                    <a:ext uri="{FF2B5EF4-FFF2-40B4-BE49-F238E27FC236}">
                      <a16:creationId xmlns:a16="http://schemas.microsoft.com/office/drawing/2014/main" id="{59DE3ED1-8CBB-369E-1273-78D833DBB995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542500" y="3206653"/>
                  <a:ext cx="151920" cy="150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883584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Primær Master">
  <a:themeElements>
    <a:clrScheme name="Komponent">
      <a:dk1>
        <a:srgbClr val="1A1A1A"/>
      </a:dk1>
      <a:lt1>
        <a:srgbClr val="F3F3EF"/>
      </a:lt1>
      <a:dk2>
        <a:srgbClr val="736357"/>
      </a:dk2>
      <a:lt2>
        <a:srgbClr val="FFFFFF"/>
      </a:lt2>
      <a:accent1>
        <a:srgbClr val="54805D"/>
      </a:accent1>
      <a:accent2>
        <a:srgbClr val="FF595F"/>
      </a:accent2>
      <a:accent3>
        <a:srgbClr val="637BF7"/>
      </a:accent3>
      <a:accent4>
        <a:srgbClr val="FF8D00"/>
      </a:accent4>
      <a:accent5>
        <a:srgbClr val="FF97FF"/>
      </a:accent5>
      <a:accent6>
        <a:srgbClr val="FFC800"/>
      </a:accent6>
      <a:hlink>
        <a:srgbClr val="2450FF"/>
      </a:hlink>
      <a:folHlink>
        <a:srgbClr val="2450FF"/>
      </a:folHlink>
    </a:clrScheme>
    <a:fontScheme name="Test">
      <a:majorFont>
        <a:latin typeface="Cormorant Garamond Office"/>
        <a:ea typeface=""/>
        <a:cs typeface=""/>
      </a:majorFont>
      <a:minorFont>
        <a:latin typeface="Spartan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>
          <a:solidFill>
            <a:schemeClr val="tx1">
              <a:lumMod val="50000"/>
              <a:lumOff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216000" tIns="216000" rIns="216000" bIns="216000" rtlCol="0">
        <a:spAutoFit/>
      </a:bodyPr>
      <a:lstStyle>
        <a:defPPr algn="l">
          <a:defRPr sz="1600" spc="30">
            <a:solidFill>
              <a:srgbClr val="1A1A1A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æsentation2" id="{419EEFC5-CD38-4980-A8D6-4BC229CB14F6}" vid="{1681DF50-DA26-4412-BD1A-4CFA863460B2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913</Words>
  <Application>Microsoft Office PowerPoint</Application>
  <PresentationFormat>Widescreen</PresentationFormat>
  <Paragraphs>199</Paragraphs>
  <Slides>32</Slides>
  <Notes>17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32</vt:i4>
      </vt:variant>
    </vt:vector>
  </HeadingPairs>
  <TitlesOfParts>
    <vt:vector size="37" baseType="lpstr">
      <vt:lpstr>Arial</vt:lpstr>
      <vt:lpstr>Calibri</vt:lpstr>
      <vt:lpstr>Cormorant Garamond Office</vt:lpstr>
      <vt:lpstr>Spartan Office</vt:lpstr>
      <vt:lpstr>Primær Master</vt:lpstr>
      <vt:lpstr>Bedømmelse af stemmesedler og brevstemmesedler</vt:lpstr>
      <vt:lpstr>Bedømmelse af stemmesedler og brevstemmesedler</vt:lpstr>
      <vt:lpstr>Gyldige og ugyldige afmærkninger på stemmesedler</vt:lpstr>
      <vt:lpstr>Gyldig stemme på listen, jf. bkg. § 1</vt:lpstr>
      <vt:lpstr>Gyldig stemme på kandidaten, jf. bkg. § 1</vt:lpstr>
      <vt:lpstr>Gyldig stemme på kandidaten, jf. bkg. § 1</vt:lpstr>
      <vt:lpstr>Gyldig stemme på kandidaten – KRVL § 78, stk. 4</vt:lpstr>
      <vt:lpstr>Gyldig stemme på listen, jf. KRVL § 78, stk. 5</vt:lpstr>
      <vt:lpstr>Gyldig stemme på kandidaten, jf. KRVL § 78, stk. 4</vt:lpstr>
      <vt:lpstr>Ugyldig – kryds der rækker ind i flere partifelter, jf. bkg. § 9</vt:lpstr>
      <vt:lpstr>Gyldig – afmærkning uden for rubrik medfører ikke i sig selv ugyldighed, jf. bkg. § 3, stk. 2.</vt:lpstr>
      <vt:lpstr>Gyldig stemme på kandidaten</vt:lpstr>
      <vt:lpstr>Ugyldig – halvt kryds, jf. bkg. § 11, stk. 1, </vt:lpstr>
      <vt:lpstr>GYLDIG Stemme på Claus Houden. Kryds inden for samme partifelt som det overstregede kryds, bkg. § 11, stk. 2</vt:lpstr>
      <vt:lpstr>Gyldig stemme på listen, kryds inden for samme partifelt som det halve kryds, bkg. § 11, stk. 2</vt:lpstr>
      <vt:lpstr>Ugyldig. Flere end 3 kryds, jf. bkg. § 15. Halvt kryds tæller med. </vt:lpstr>
      <vt:lpstr>Gyldig stemme på kandidaten, jf. KRVL § 78, stk. 4  (jf. bkg. § 15)</vt:lpstr>
      <vt:lpstr>Ugyldig. Særpræg, da afmærket med bogstav foruden kryds, jf. bkg. § 14, stk. 1</vt:lpstr>
      <vt:lpstr>Gyldig, stemme på listen, jf. bkg. § 7 modsætningsvist. Der er ikke kun kryds uden for listefelt. </vt:lpstr>
      <vt:lpstr>Bogstavbetegnelser brevstemmer, bkg. § 22, stk. 2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Bedømmelse af stemmesedler og brevstemmesedler</dc:title>
  <dc:creator>Lise Merrild Kristensen</dc:creator>
  <cp:lastModifiedBy>Lise Merrild Kristensen</cp:lastModifiedBy>
  <cp:revision>15</cp:revision>
  <dcterms:created xsi:type="dcterms:W3CDTF">2022-08-22T17:27:42Z</dcterms:created>
  <dcterms:modified xsi:type="dcterms:W3CDTF">2025-05-15T14:03:41Z</dcterms:modified>
</cp:coreProperties>
</file>