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858000" cy="9144000"/>
  <p:embeddedFontLst>
    <p:embeddedFont>
      <p:font typeface="Arial Unicode MS" panose="020B0604020202020204" charset="-128"/>
      <p:regular r:id="rId7"/>
    </p:embeddedFont>
    <p:embeddedFont>
      <p:font typeface="Georgia" panose="02040502050405020303" pitchFamily="18" charset="0"/>
      <p:regular r:id="rId8"/>
      <p:bold r:id="rId9"/>
      <p:italic r:id="rId10"/>
      <p:boldItalic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orient="horz" pos="3929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orient="horz" pos="2560" userDrawn="1">
          <p15:clr>
            <a:srgbClr val="A4A3A4"/>
          </p15:clr>
        </p15:guide>
        <p15:guide id="5" orient="horz" pos="2441" userDrawn="1">
          <p15:clr>
            <a:srgbClr val="A4A3A4"/>
          </p15:clr>
        </p15:guide>
        <p15:guide id="6" orient="horz" pos="96" userDrawn="1">
          <p15:clr>
            <a:srgbClr val="A4A3A4"/>
          </p15:clr>
        </p15:guide>
        <p15:guide id="7" orient="horz" pos="4133" userDrawn="1">
          <p15:clr>
            <a:srgbClr val="A4A3A4"/>
          </p15:clr>
        </p15:guide>
        <p15:guide id="8" orient="horz" pos="28" userDrawn="1">
          <p15:clr>
            <a:srgbClr val="A4A3A4"/>
          </p15:clr>
        </p15:guide>
        <p15:guide id="9" pos="423" userDrawn="1">
          <p15:clr>
            <a:srgbClr val="A4A3A4"/>
          </p15:clr>
        </p15:guide>
        <p15:guide id="10" pos="7257" userDrawn="1">
          <p15:clr>
            <a:srgbClr val="A4A3A4"/>
          </p15:clr>
        </p15:guide>
        <p15:guide id="11" pos="3761" userDrawn="1">
          <p15:clr>
            <a:srgbClr val="A4A3A4"/>
          </p15:clr>
        </p15:guide>
        <p15:guide id="12" pos="3919" userDrawn="1">
          <p15:clr>
            <a:srgbClr val="A4A3A4"/>
          </p15:clr>
        </p15:guide>
        <p15:guide id="13" pos="140" userDrawn="1">
          <p15:clr>
            <a:srgbClr val="A4A3A4"/>
          </p15:clr>
        </p15:guide>
        <p15:guide id="14" pos="75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C"/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582" y="96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96"/>
        <p:guide orient="horz" pos="4133"/>
        <p:guide orient="horz" pos="28"/>
        <p:guide pos="423"/>
        <p:guide pos="7257"/>
        <p:guide pos="3761"/>
        <p:guide pos="3919"/>
        <p:guide pos="140"/>
        <p:guide pos="754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nille Løvendahl Carlsen" userId="a04158d6-8614-489d-b928-f9610e7ccf59" providerId="ADAL" clId="{B5FF4D4A-2490-48C0-9D82-93C8FD8A9438}"/>
    <pc:docChg chg="delSld">
      <pc:chgData name="Pernille Løvendahl Carlsen" userId="a04158d6-8614-489d-b928-f9610e7ccf59" providerId="ADAL" clId="{B5FF4D4A-2490-48C0-9D82-93C8FD8A9438}" dt="2026-03-12T12:10:41.259" v="0" actId="47"/>
      <pc:docMkLst>
        <pc:docMk/>
      </pc:docMkLst>
      <pc:sldChg chg="del">
        <pc:chgData name="Pernille Løvendahl Carlsen" userId="a04158d6-8614-489d-b928-f9610e7ccf59" providerId="ADAL" clId="{B5FF4D4A-2490-48C0-9D82-93C8FD8A9438}" dt="2026-03-12T12:10:41.259" v="0" actId="47"/>
        <pc:sldMkLst>
          <pc:docMk/>
          <pc:sldMk cId="1342141007" sldId="257"/>
        </pc:sldMkLst>
      </pc:sldChg>
      <pc:sldChg chg="del">
        <pc:chgData name="Pernille Løvendahl Carlsen" userId="a04158d6-8614-489d-b928-f9610e7ccf59" providerId="ADAL" clId="{B5FF4D4A-2490-48C0-9D82-93C8FD8A9438}" dt="2026-03-12T12:10:41.259" v="0" actId="47"/>
        <pc:sldMkLst>
          <pc:docMk/>
          <pc:sldMk cId="2395379943" sldId="258"/>
        </pc:sldMkLst>
      </pc:sldChg>
      <pc:sldChg chg="del">
        <pc:chgData name="Pernille Løvendahl Carlsen" userId="a04158d6-8614-489d-b928-f9610e7ccf59" providerId="ADAL" clId="{B5FF4D4A-2490-48C0-9D82-93C8FD8A9438}" dt="2026-03-12T12:10:41.259" v="0" actId="47"/>
        <pc:sldMkLst>
          <pc:docMk/>
          <pc:sldMk cId="1208514380" sldId="259"/>
        </pc:sldMkLst>
      </pc:sldChg>
      <pc:sldChg chg="del">
        <pc:chgData name="Pernille Løvendahl Carlsen" userId="a04158d6-8614-489d-b928-f9610e7ccf59" providerId="ADAL" clId="{B5FF4D4A-2490-48C0-9D82-93C8FD8A9438}" dt="2026-03-12T12:10:41.259" v="0" actId="47"/>
        <pc:sldMkLst>
          <pc:docMk/>
          <pc:sldMk cId="504214963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1072" y="1908000"/>
            <a:ext cx="1011948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3579" y="3814166"/>
            <a:ext cx="9919464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smtClean="0"/>
              <a:pPr/>
              <a:t>12. marts 2026</a:t>
            </a:fld>
            <a:endParaRPr lang="da-DK" dirty="0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075A18F-3691-F815-0BA4-4F2D2B5939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2672" y="5576574"/>
            <a:ext cx="10853928" cy="1120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70984" y="1700214"/>
            <a:ext cx="5300133" cy="3745010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6220883" y="1700214"/>
            <a:ext cx="5300135" cy="388902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4" y="584201"/>
            <a:ext cx="10850033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7029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967" y="584200"/>
            <a:ext cx="5015980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983" y="3360904"/>
            <a:ext cx="5015980" cy="703096"/>
          </a:xfr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27C61A6-647D-4B2B-8346-C503198F10DB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CA7DE-EF32-49F9-A743-135778064C71}" type="slidenum">
              <a:rPr lang="da-DK" noProof="0"/>
              <a:pPr/>
              <a:t>‹nr.›</a:t>
            </a:fld>
            <a:endParaRPr lang="da-DK" noProof="0"/>
          </a:p>
        </p:txBody>
      </p:sp>
      <p:pic>
        <p:nvPicPr>
          <p:cNvPr id="7" name="Billede 6" descr="Et billede, der indeholder tekst, Font/skrifttype, Grafik, logo&#10;&#10;Automatisk genereret beskrivelse">
            <a:extLst>
              <a:ext uri="{FF2B5EF4-FFF2-40B4-BE49-F238E27FC236}">
                <a16:creationId xmlns:a16="http://schemas.microsoft.com/office/drawing/2014/main" id="{A0DE77B6-BC27-AF00-59D0-2EEB164F17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6218328"/>
            <a:ext cx="2448272" cy="478386"/>
          </a:xfrm>
          <a:prstGeom prst="rect">
            <a:avLst/>
          </a:prstGeom>
        </p:spPr>
      </p:pic>
      <p:pic>
        <p:nvPicPr>
          <p:cNvPr id="10" name="Billede 9" descr="Et billede, der indeholder tegning, skitse, clipart, Stregtegning&#10;&#10;Automatisk genereret beskrivelse">
            <a:extLst>
              <a:ext uri="{FF2B5EF4-FFF2-40B4-BE49-F238E27FC236}">
                <a16:creationId xmlns:a16="http://schemas.microsoft.com/office/drawing/2014/main" id="{D0F1DD74-A6BB-E628-203B-E95D6CC024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049" y="700263"/>
            <a:ext cx="4210623" cy="535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CF30C1-C16D-433C-A96A-D83E69CDD0AF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6643C-3FBF-4A6C-AE6E-30C03FEB2E0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6E8D41-AB85-4137-B54C-08EAF5DD5794}" type="datetime2">
              <a:rPr lang="da-DK"/>
              <a:pPr/>
              <a:t>12. marts 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77152-ABBE-41DA-A982-CA0A10BA369D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BCECD-DF0F-4558-8209-8405D1F1D426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35900-392D-46F4-8341-366E91CBDAA0}" type="slidenum">
              <a:rPr lang="da-DK" noProof="0"/>
              <a:pPr/>
              <a:t>‹nr.›</a:t>
            </a:fld>
            <a:endParaRPr lang="da-DK" noProof="0"/>
          </a:p>
        </p:txBody>
      </p:sp>
      <p:pic>
        <p:nvPicPr>
          <p:cNvPr id="7" name="Billede 6" descr="Et billede, der indeholder tegning, skitse, Børnekunst, clipart&#10;&#10;Automatisk genereret beskrivelse">
            <a:extLst>
              <a:ext uri="{FF2B5EF4-FFF2-40B4-BE49-F238E27FC236}">
                <a16:creationId xmlns:a16="http://schemas.microsoft.com/office/drawing/2014/main" id="{5943E815-C6DD-6603-032B-A2380F6AED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088" y="586892"/>
            <a:ext cx="4280409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9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1700214"/>
            <a:ext cx="5300132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5FBE-562C-41D5-8814-F60D350A2B2D}" type="datetime2">
              <a:rPr lang="da-DK" noProof="0"/>
              <a:pPr/>
              <a:t>12. marts 2026</a:t>
            </a:fld>
            <a:endParaRPr lang="da-DK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da-DK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FF931-D198-4569-94B6-C4CEBA5B3359}" type="slidenum">
              <a:rPr lang="da-DK" noProof="0"/>
              <a:pPr/>
              <a:t>‹nr.›</a:t>
            </a:fld>
            <a:endParaRPr lang="da-DK" noProof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220883" y="4064000"/>
            <a:ext cx="5300133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1"/>
            <a:ext cx="5300132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0"/>
            <a:ext cx="5300132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6220883" y="4064000"/>
            <a:ext cx="5300135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04800"/>
            <a:ext cx="12192000" cy="5220816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k for at redigere titeltypografien i masteren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8027E-75D8-4E45-9E8E-1595773F0041}" type="datetime2">
              <a:rPr lang="da-DK" noProof="0" smtClean="0"/>
              <a:pPr/>
              <a:t>12. marts 2026</a:t>
            </a:fld>
            <a:endParaRPr lang="da-DK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59563" y="0"/>
            <a:ext cx="8880987" cy="152400"/>
          </a:xfrm>
          <a:prstGeom prst="rect">
            <a:avLst/>
          </a:prstGeom>
        </p:spPr>
        <p:txBody>
          <a:bodyPr/>
          <a:lstStyle/>
          <a:p>
            <a:endParaRPr lang="da-DK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57A29-F2F5-41C9-9D61-59DDDBBF376E}" type="slidenum">
              <a:rPr lang="da-DK" noProof="0" smtClean="0"/>
              <a:pPr/>
              <a:t>‹nr.›</a:t>
            </a:fld>
            <a:endParaRPr lang="da-DK" noProof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70984" y="1700214"/>
            <a:ext cx="5300133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0883" y="1700214"/>
            <a:ext cx="5300135" cy="396103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5102"/>
            <a:ext cx="12192000" cy="152400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9102" y="584201"/>
            <a:ext cx="10901916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titeltypografien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0985" y="1700214"/>
            <a:ext cx="10850033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0985" y="0"/>
            <a:ext cx="1492756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700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fld id="{5888027E-75D8-4E45-9E8E-1595773F0041}" type="datetime2">
              <a:rPr lang="da-DK" smtClean="0"/>
              <a:pPr/>
              <a:t>12. marts 2026</a:t>
            </a:fld>
            <a:endParaRPr lang="da-DK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95439" y="0"/>
            <a:ext cx="415688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700">
                <a:solidFill>
                  <a:schemeClr val="bg1"/>
                </a:solidFill>
                <a:latin typeface="+mj-lt"/>
              </a:defRPr>
            </a:lvl1pPr>
          </a:lstStyle>
          <a:p>
            <a:fld id="{B6C57A29-F2F5-41C9-9D61-59DDDBBF376E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C8B9A421-8EB5-6E56-BB66-AA4624589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pic>
        <p:nvPicPr>
          <p:cNvPr id="7" name="Billede 6" descr="Et billede, der indeholder Font/skrifttype, Grafik, logo, symbol&#10;&#10;Automatisk genereret beskrivelse">
            <a:extLst>
              <a:ext uri="{FF2B5EF4-FFF2-40B4-BE49-F238E27FC236}">
                <a16:creationId xmlns:a16="http://schemas.microsoft.com/office/drawing/2014/main" id="{B78ECE70-83AC-C54C-B939-91C7329E437F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6214261"/>
            <a:ext cx="3334835" cy="508063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79553C4D-3135-7D3A-AA1A-933679F02D2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82" y="5666041"/>
            <a:ext cx="6876256" cy="104447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788" r:id="rId3"/>
    <p:sldLayoutId id="2147483662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0" r:id="rId11"/>
    <p:sldLayoutId id="2147483787" r:id="rId12"/>
    <p:sldLayoutId id="2147483664" r:id="rId13"/>
    <p:sldLayoutId id="2147483665" r:id="rId14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3C3C3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0">
          <a:solidFill>
            <a:srgbClr val="3C3C3C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0">
          <a:solidFill>
            <a:srgbClr val="3C3C3C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0">
          <a:solidFill>
            <a:srgbClr val="3C3C3C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0">
          <a:solidFill>
            <a:srgbClr val="3C3C3C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0">
          <a:solidFill>
            <a:srgbClr val="3C3C3C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69D9B-23CB-3D6D-503A-F1EECACB1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Sådan gør du – Brevstemmegennemgang – i Valg-Central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A44363-FB8F-CEF3-30E0-A392E20A7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Vælg fanen ”Brevstemmer” og funktionen ”Gennemgang”.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Filtrér på valgsted (vælg eget) og sortér efter ”Brevstemt” – så får du den liste, som Folkeregistret har sat de fysiske brevstemmer efter.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Åben kuverter, hvis alt ok, gøres ingenting. Videre til næste.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Hvis en stemme ikke kan komme i betragtning, tryk på de tre prikker udfor vælgeren. Vælg ”Marker som ikke i betragtning”, vælg årsagen på valglisten. </a:t>
            </a:r>
          </a:p>
        </p:txBody>
      </p:sp>
    </p:spTree>
    <p:extLst>
      <p:ext uri="{BB962C8B-B14F-4D97-AF65-F5344CB8AC3E}">
        <p14:creationId xmlns:p14="http://schemas.microsoft.com/office/powerpoint/2010/main" val="1439492873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Brugerdefineret 1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034EA2"/>
      </a:accent1>
      <a:accent2>
        <a:srgbClr val="77B6FC"/>
      </a:accent2>
      <a:accent3>
        <a:srgbClr val="3391FB"/>
      </a:accent3>
      <a:accent4>
        <a:srgbClr val="023A79"/>
      </a:accent4>
      <a:accent5>
        <a:srgbClr val="012751"/>
      </a:accent5>
      <a:accent6>
        <a:srgbClr val="7F7F7F"/>
      </a:accent6>
      <a:hlink>
        <a:srgbClr val="034EA2"/>
      </a:hlink>
      <a:folHlink>
        <a:srgbClr val="77B6FC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17" id="{27B0BAAF-1622-4291-991B-77198F4154F2}" vid="{414D9200-33C2-4458-A02C-D922CF26B71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E592555DF3184A84DDD85FEEF3FDFF" ma:contentTypeVersion="12" ma:contentTypeDescription="Create a new document." ma:contentTypeScope="" ma:versionID="4518cc33a6a573b601a5ad3b67f835b0">
  <xsd:schema xmlns:xsd="http://www.w3.org/2001/XMLSchema" xmlns:xs="http://www.w3.org/2001/XMLSchema" xmlns:p="http://schemas.microsoft.com/office/2006/metadata/properties" xmlns:ns3="0ff0dfcd-e199-4830-9736-85c1fa50cdfc" targetNamespace="http://schemas.microsoft.com/office/2006/metadata/properties" ma:root="true" ma:fieldsID="a3df32e0a6ad14b60c9238b01ced6a3f" ns3:_="">
    <xsd:import namespace="0ff0dfcd-e199-4830-9736-85c1fa50cdf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0dfcd-e199-4830-9736-85c1fa50cdf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f0dfcd-e199-4830-9736-85c1fa50cdf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994655-4E31-44CF-B0D2-12E4DCBC70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f0dfcd-e199-4830-9736-85c1fa50cd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62C8F2-18CC-4C90-ADCB-6C46FF1139C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ff0dfcd-e199-4830-9736-85c1fa50cdfc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E57EF40-9014-40B2-92C4-5E6F1819A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01_blaa_19_6</Template>
  <TotalTime>407</TotalTime>
  <Words>91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Open Sans</vt:lpstr>
      <vt:lpstr>Arial Unicode MS</vt:lpstr>
      <vt:lpstr>Georgia</vt:lpstr>
      <vt:lpstr>Arial</vt:lpstr>
      <vt:lpstr>Albertslund Kommune</vt:lpstr>
      <vt:lpstr>Sådan gør du – Brevstemmegennemgang – i Valg-Central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Michaelsen</dc:creator>
  <cp:lastModifiedBy>Pernille Løvendahl Carlsen</cp:lastModifiedBy>
  <cp:revision>3</cp:revision>
  <dcterms:created xsi:type="dcterms:W3CDTF">2025-10-29T13:45:05Z</dcterms:created>
  <dcterms:modified xsi:type="dcterms:W3CDTF">2026-03-12T12:10:43Z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0x01010077E592555DF3184A84DDD85FEEF3FDFF</vt:lpwstr>
  </property>
</Properties>
</file>