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258" r:id="rId6"/>
    <p:sldId id="259" r:id="rId7"/>
    <p:sldId id="265" r:id="rId8"/>
    <p:sldId id="260" r:id="rId9"/>
    <p:sldId id="264" r:id="rId10"/>
    <p:sldId id="262" r:id="rId11"/>
    <p:sldId id="263" r:id="rId12"/>
  </p:sldIdLst>
  <p:sldSz cx="9144000" cy="6858000" type="screen4x3"/>
  <p:notesSz cx="6858000" cy="9144000"/>
  <p:embeddedFontLst>
    <p:embeddedFont>
      <p:font typeface="Arial Unicode MS" panose="020B0604020202020204" charset="-128"/>
      <p:regular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368">
          <p15:clr>
            <a:srgbClr val="A4A3A4"/>
          </p15:clr>
        </p15:guide>
        <p15:guide id="4" orient="horz" pos="2560">
          <p15:clr>
            <a:srgbClr val="A4A3A4"/>
          </p15:clr>
        </p15:guide>
        <p15:guide id="5" orient="horz" pos="2441">
          <p15:clr>
            <a:srgbClr val="A4A3A4"/>
          </p15:clr>
        </p15:guide>
        <p15:guide id="6" orient="horz" pos="96">
          <p15:clr>
            <a:srgbClr val="A4A3A4"/>
          </p15:clr>
        </p15:guide>
        <p15:guide id="7" orient="horz" pos="4133">
          <p15:clr>
            <a:srgbClr val="A4A3A4"/>
          </p15:clr>
        </p15:guide>
        <p15:guide id="8" orient="horz" pos="38">
          <p15:clr>
            <a:srgbClr val="A4A3A4"/>
          </p15:clr>
        </p15:guide>
        <p15:guide id="9" pos="317">
          <p15:clr>
            <a:srgbClr val="A4A3A4"/>
          </p15:clr>
        </p15:guide>
        <p15:guide id="10" pos="5443">
          <p15:clr>
            <a:srgbClr val="A4A3A4"/>
          </p15:clr>
        </p15:guide>
        <p15:guide id="11" pos="2821">
          <p15:clr>
            <a:srgbClr val="A4A3A4"/>
          </p15:clr>
        </p15:guide>
        <p15:guide id="12" pos="2939">
          <p15:clr>
            <a:srgbClr val="A4A3A4"/>
          </p15:clr>
        </p15:guide>
        <p15:guide id="13" pos="105">
          <p15:clr>
            <a:srgbClr val="A4A3A4"/>
          </p15:clr>
        </p15:guide>
        <p15:guide id="14" pos="5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C"/>
    <a:srgbClr val="7F7F7F"/>
    <a:srgbClr val="FFDD00"/>
    <a:srgbClr val="BF1F24"/>
    <a:srgbClr val="F7931C"/>
    <a:srgbClr val="7A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howGuides="1">
      <p:cViewPr varScale="1">
        <p:scale>
          <a:sx n="86" d="100"/>
          <a:sy n="86" d="100"/>
        </p:scale>
        <p:origin x="1382" y="58"/>
      </p:cViewPr>
      <p:guideLst>
        <p:guide orient="horz" pos="1071"/>
        <p:guide orient="horz" pos="3929"/>
        <p:guide orient="horz" pos="368"/>
        <p:guide orient="horz" pos="2560"/>
        <p:guide orient="horz" pos="2441"/>
        <p:guide orient="horz" pos="96"/>
        <p:guide orient="horz" pos="4133"/>
        <p:guide orient="horz" pos="38"/>
        <p:guide pos="317"/>
        <p:guide pos="5443"/>
        <p:guide pos="2821"/>
        <p:guide pos="2939"/>
        <p:guide pos="105"/>
        <p:guide pos="5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1E80B-D77A-4CAB-94F1-4A3C2A01EBB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F5712E-BF96-4658-BC37-3F307BF16C38}">
      <dgm:prSet/>
      <dgm:spPr/>
      <dgm:t>
        <a:bodyPr/>
        <a:lstStyle/>
        <a:p>
          <a:r>
            <a:rPr lang="da-DK"/>
            <a:t>Antal virksomheder i Albertslund: Ca. 3.000 </a:t>
          </a:r>
          <a:endParaRPr lang="en-US"/>
        </a:p>
      </dgm:t>
    </dgm:pt>
    <dgm:pt modelId="{B4D7FD51-5690-4D99-BB41-F96C36F2B1A8}" type="parTrans" cxnId="{F4DD04CE-3A03-4E98-999A-4A2692779D76}">
      <dgm:prSet/>
      <dgm:spPr/>
      <dgm:t>
        <a:bodyPr/>
        <a:lstStyle/>
        <a:p>
          <a:endParaRPr lang="en-US"/>
        </a:p>
      </dgm:t>
    </dgm:pt>
    <dgm:pt modelId="{2AA17FE5-A77F-4E10-8C7B-98577F9E2484}" type="sibTrans" cxnId="{F4DD04CE-3A03-4E98-999A-4A2692779D76}">
      <dgm:prSet/>
      <dgm:spPr/>
      <dgm:t>
        <a:bodyPr/>
        <a:lstStyle/>
        <a:p>
          <a:endParaRPr lang="en-US"/>
        </a:p>
      </dgm:t>
    </dgm:pt>
    <dgm:pt modelId="{4EB5C6A0-B5F0-4E4C-8480-B4BCCF58C93C}">
      <dgm:prSet/>
      <dgm:spPr/>
      <dgm:t>
        <a:bodyPr/>
        <a:lstStyle/>
        <a:p>
          <a:r>
            <a:rPr lang="da-DK" b="1" dirty="0"/>
            <a:t>Albertslund Centrum </a:t>
          </a:r>
          <a:r>
            <a:rPr lang="da-DK" dirty="0"/>
            <a:t>- byens handelscentrum med detailhandel, cafeer, offentlig og privat service lige ved S-togstationen. </a:t>
          </a:r>
          <a:endParaRPr lang="en-US" dirty="0"/>
        </a:p>
      </dgm:t>
    </dgm:pt>
    <dgm:pt modelId="{B5E5D3B3-801C-4A98-9640-601374203BF5}" type="parTrans" cxnId="{3F1BDED8-8CA8-44CF-9B4F-352706ABCB22}">
      <dgm:prSet/>
      <dgm:spPr/>
      <dgm:t>
        <a:bodyPr/>
        <a:lstStyle/>
        <a:p>
          <a:endParaRPr lang="en-US"/>
        </a:p>
      </dgm:t>
    </dgm:pt>
    <dgm:pt modelId="{DED74D1F-81A4-45DF-B012-17AAD8C4356C}" type="sibTrans" cxnId="{3F1BDED8-8CA8-44CF-9B4F-352706ABCB22}">
      <dgm:prSet/>
      <dgm:spPr/>
      <dgm:t>
        <a:bodyPr/>
        <a:lstStyle/>
        <a:p>
          <a:endParaRPr lang="en-US"/>
        </a:p>
      </dgm:t>
    </dgm:pt>
    <dgm:pt modelId="{AD448ED3-30FE-4A3C-BBFC-223D1A689CBB}">
      <dgm:prSet/>
      <dgm:spPr/>
      <dgm:t>
        <a:bodyPr/>
        <a:lstStyle/>
        <a:p>
          <a:r>
            <a:rPr lang="da-DK" b="1" dirty="0"/>
            <a:t>Hersted Industripark </a:t>
          </a:r>
          <a:r>
            <a:rPr lang="da-DK" dirty="0"/>
            <a:t>- virksomhedssammensætningen i området er i dag primært lager-, logistik- og servicevirksomheder</a:t>
          </a:r>
          <a:endParaRPr lang="en-US" dirty="0"/>
        </a:p>
      </dgm:t>
    </dgm:pt>
    <dgm:pt modelId="{DFF3DC9B-3D8D-4F5F-AD0D-66348114D568}" type="parTrans" cxnId="{5BE27997-966B-44E3-998B-CB9B1DBE2D26}">
      <dgm:prSet/>
      <dgm:spPr/>
      <dgm:t>
        <a:bodyPr/>
        <a:lstStyle/>
        <a:p>
          <a:endParaRPr lang="en-US"/>
        </a:p>
      </dgm:t>
    </dgm:pt>
    <dgm:pt modelId="{290502FF-089D-4D81-8A90-6F0A311E7E99}" type="sibTrans" cxnId="{5BE27997-966B-44E3-998B-CB9B1DBE2D26}">
      <dgm:prSet/>
      <dgm:spPr/>
      <dgm:t>
        <a:bodyPr/>
        <a:lstStyle/>
        <a:p>
          <a:endParaRPr lang="en-US"/>
        </a:p>
      </dgm:t>
    </dgm:pt>
    <dgm:pt modelId="{925C225E-7C46-42AB-94DB-3491B23C8467}">
      <dgm:prSet/>
      <dgm:spPr/>
      <dgm:t>
        <a:bodyPr/>
        <a:lstStyle/>
        <a:p>
          <a:r>
            <a:rPr lang="da-DK" b="1" dirty="0"/>
            <a:t>Røde Vejrmølle Industrikvarter </a:t>
          </a:r>
          <a:r>
            <a:rPr lang="da-DK" dirty="0"/>
            <a:t>- området giver bl.a. mulighed for at have produktion, logistik og kontorer. </a:t>
          </a:r>
          <a:endParaRPr lang="en-US" dirty="0"/>
        </a:p>
      </dgm:t>
    </dgm:pt>
    <dgm:pt modelId="{E4F21A8E-C16B-402B-A351-0664641452EA}" type="parTrans" cxnId="{0C1FD01D-6607-4CF7-9E4C-4AF0818A0D42}">
      <dgm:prSet/>
      <dgm:spPr/>
      <dgm:t>
        <a:bodyPr/>
        <a:lstStyle/>
        <a:p>
          <a:endParaRPr lang="en-US"/>
        </a:p>
      </dgm:t>
    </dgm:pt>
    <dgm:pt modelId="{169020B2-BEF4-4C2C-A216-C7B0388BEE1C}" type="sibTrans" cxnId="{0C1FD01D-6607-4CF7-9E4C-4AF0818A0D42}">
      <dgm:prSet/>
      <dgm:spPr/>
      <dgm:t>
        <a:bodyPr/>
        <a:lstStyle/>
        <a:p>
          <a:endParaRPr lang="en-US"/>
        </a:p>
      </dgm:t>
    </dgm:pt>
    <dgm:pt modelId="{EC5F71CE-EC5E-4B6A-B158-0C010150B877}">
      <dgm:prSet/>
      <dgm:spPr/>
      <dgm:t>
        <a:bodyPr/>
        <a:lstStyle/>
        <a:p>
          <a:r>
            <a:rPr lang="da-DK" b="1" dirty="0"/>
            <a:t>Værkstedskvarteret</a:t>
          </a:r>
          <a:r>
            <a:rPr lang="da-DK" dirty="0"/>
            <a:t> - de cirka 50 små og mellemstore virksomheder i området er primært håndværksvirksomheder, værksteder og lager samt den kommunale materialegård og genbrugsstation. </a:t>
          </a:r>
          <a:endParaRPr lang="en-US" dirty="0"/>
        </a:p>
      </dgm:t>
    </dgm:pt>
    <dgm:pt modelId="{C68B5266-3320-4983-928F-AD89DD7DA892}" type="parTrans" cxnId="{E36DF220-E59F-4E72-8FE0-51138DB4F847}">
      <dgm:prSet/>
      <dgm:spPr/>
      <dgm:t>
        <a:bodyPr/>
        <a:lstStyle/>
        <a:p>
          <a:endParaRPr lang="en-US"/>
        </a:p>
      </dgm:t>
    </dgm:pt>
    <dgm:pt modelId="{26D78F92-BA0C-42D7-941C-9677D85F2682}" type="sibTrans" cxnId="{E36DF220-E59F-4E72-8FE0-51138DB4F847}">
      <dgm:prSet/>
      <dgm:spPr/>
      <dgm:t>
        <a:bodyPr/>
        <a:lstStyle/>
        <a:p>
          <a:endParaRPr lang="en-US"/>
        </a:p>
      </dgm:t>
    </dgm:pt>
    <dgm:pt modelId="{B9C9CF77-2CEF-4561-A70E-AB24AFD3C586}" type="pres">
      <dgm:prSet presAssocID="{4CD1E80B-D77A-4CAB-94F1-4A3C2A01EBB0}" presName="root" presStyleCnt="0">
        <dgm:presLayoutVars>
          <dgm:dir/>
          <dgm:resizeHandles val="exact"/>
        </dgm:presLayoutVars>
      </dgm:prSet>
      <dgm:spPr/>
    </dgm:pt>
    <dgm:pt modelId="{960D91B0-C9AA-4361-9D98-FC0126DAC2C8}" type="pres">
      <dgm:prSet presAssocID="{A1F5712E-BF96-4658-BC37-3F307BF16C38}" presName="compNode" presStyleCnt="0"/>
      <dgm:spPr/>
    </dgm:pt>
    <dgm:pt modelId="{CBB1DF70-3C4E-4EB1-86A3-DADF42275D7C}" type="pres">
      <dgm:prSet presAssocID="{A1F5712E-BF96-4658-BC37-3F307BF16C38}" presName="bgRect" presStyleLbl="bgShp" presStyleIdx="0" presStyleCnt="5"/>
      <dgm:spPr/>
    </dgm:pt>
    <dgm:pt modelId="{17B1E443-A3AD-44C7-8113-09F13E853517}" type="pres">
      <dgm:prSet presAssocID="{A1F5712E-BF96-4658-BC37-3F307BF16C3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k"/>
        </a:ext>
      </dgm:extLst>
    </dgm:pt>
    <dgm:pt modelId="{016AA2D3-F9F3-4C4A-A015-D03F5260F77B}" type="pres">
      <dgm:prSet presAssocID="{A1F5712E-BF96-4658-BC37-3F307BF16C38}" presName="spaceRect" presStyleCnt="0"/>
      <dgm:spPr/>
    </dgm:pt>
    <dgm:pt modelId="{01CFCCC9-E46E-404B-A492-58DFE3D51945}" type="pres">
      <dgm:prSet presAssocID="{A1F5712E-BF96-4658-BC37-3F307BF16C38}" presName="parTx" presStyleLbl="revTx" presStyleIdx="0" presStyleCnt="5">
        <dgm:presLayoutVars>
          <dgm:chMax val="0"/>
          <dgm:chPref val="0"/>
        </dgm:presLayoutVars>
      </dgm:prSet>
      <dgm:spPr/>
    </dgm:pt>
    <dgm:pt modelId="{2B619590-E65F-4497-A74A-A6C15BD49834}" type="pres">
      <dgm:prSet presAssocID="{2AA17FE5-A77F-4E10-8C7B-98577F9E2484}" presName="sibTrans" presStyleCnt="0"/>
      <dgm:spPr/>
    </dgm:pt>
    <dgm:pt modelId="{FD92E1A6-44E7-4104-B9A1-EE3F107DA525}" type="pres">
      <dgm:prSet presAssocID="{4EB5C6A0-B5F0-4E4C-8480-B4BCCF58C93C}" presName="compNode" presStyleCnt="0"/>
      <dgm:spPr/>
    </dgm:pt>
    <dgm:pt modelId="{461A90EF-13DE-43E1-A7EE-28BCEDEE7195}" type="pres">
      <dgm:prSet presAssocID="{4EB5C6A0-B5F0-4E4C-8480-B4BCCF58C93C}" presName="bgRect" presStyleLbl="bgShp" presStyleIdx="1" presStyleCnt="5"/>
      <dgm:spPr/>
    </dgm:pt>
    <dgm:pt modelId="{391D58CA-50FA-4F7F-80E0-FF5E9C492D5A}" type="pres">
      <dgm:prSet presAssocID="{4EB5C6A0-B5F0-4E4C-8480-B4BCCF58C93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D7AD7BD4-9AC5-437E-8127-61A1F9CFCBB1}" type="pres">
      <dgm:prSet presAssocID="{4EB5C6A0-B5F0-4E4C-8480-B4BCCF58C93C}" presName="spaceRect" presStyleCnt="0"/>
      <dgm:spPr/>
    </dgm:pt>
    <dgm:pt modelId="{AF40CB6E-88B8-4D45-87CF-ED723CD7900F}" type="pres">
      <dgm:prSet presAssocID="{4EB5C6A0-B5F0-4E4C-8480-B4BCCF58C93C}" presName="parTx" presStyleLbl="revTx" presStyleIdx="1" presStyleCnt="5">
        <dgm:presLayoutVars>
          <dgm:chMax val="0"/>
          <dgm:chPref val="0"/>
        </dgm:presLayoutVars>
      </dgm:prSet>
      <dgm:spPr/>
    </dgm:pt>
    <dgm:pt modelId="{46B3D382-1CE1-4E92-ACB0-95813A2EC3E8}" type="pres">
      <dgm:prSet presAssocID="{DED74D1F-81A4-45DF-B012-17AAD8C4356C}" presName="sibTrans" presStyleCnt="0"/>
      <dgm:spPr/>
    </dgm:pt>
    <dgm:pt modelId="{6347C680-013B-46C1-AFCB-3692C073E81E}" type="pres">
      <dgm:prSet presAssocID="{AD448ED3-30FE-4A3C-BBFC-223D1A689CBB}" presName="compNode" presStyleCnt="0"/>
      <dgm:spPr/>
    </dgm:pt>
    <dgm:pt modelId="{F07C42C5-1F18-4B1C-B78D-A6622A06D96B}" type="pres">
      <dgm:prSet presAssocID="{AD448ED3-30FE-4A3C-BBFC-223D1A689CBB}" presName="bgRect" presStyleLbl="bgShp" presStyleIdx="2" presStyleCnt="5"/>
      <dgm:spPr/>
    </dgm:pt>
    <dgm:pt modelId="{AF634F2E-437E-49AB-A3B9-D94B5E0473A1}" type="pres">
      <dgm:prSet presAssocID="{AD448ED3-30FE-4A3C-BBFC-223D1A689CB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F718F576-5B96-4279-A07B-A0C0292E9531}" type="pres">
      <dgm:prSet presAssocID="{AD448ED3-30FE-4A3C-BBFC-223D1A689CBB}" presName="spaceRect" presStyleCnt="0"/>
      <dgm:spPr/>
    </dgm:pt>
    <dgm:pt modelId="{F04D390E-57BF-46F0-B4A6-415A3BD9FF4A}" type="pres">
      <dgm:prSet presAssocID="{AD448ED3-30FE-4A3C-BBFC-223D1A689CBB}" presName="parTx" presStyleLbl="revTx" presStyleIdx="2" presStyleCnt="5">
        <dgm:presLayoutVars>
          <dgm:chMax val="0"/>
          <dgm:chPref val="0"/>
        </dgm:presLayoutVars>
      </dgm:prSet>
      <dgm:spPr/>
    </dgm:pt>
    <dgm:pt modelId="{014AD74C-88D9-4870-9F71-33C9F7CDF2A8}" type="pres">
      <dgm:prSet presAssocID="{290502FF-089D-4D81-8A90-6F0A311E7E99}" presName="sibTrans" presStyleCnt="0"/>
      <dgm:spPr/>
    </dgm:pt>
    <dgm:pt modelId="{FCC5440B-BC19-48AF-B9FB-3925DB0CF141}" type="pres">
      <dgm:prSet presAssocID="{925C225E-7C46-42AB-94DB-3491B23C8467}" presName="compNode" presStyleCnt="0"/>
      <dgm:spPr/>
    </dgm:pt>
    <dgm:pt modelId="{5C5FDCCA-54C7-4F0A-9FA4-3A67A30D2EC3}" type="pres">
      <dgm:prSet presAssocID="{925C225E-7C46-42AB-94DB-3491B23C8467}" presName="bgRect" presStyleLbl="bgShp" presStyleIdx="3" presStyleCnt="5"/>
      <dgm:spPr/>
    </dgm:pt>
    <dgm:pt modelId="{B8FDC335-67EE-4D7E-96D0-0A2A00B87140}" type="pres">
      <dgm:prSet presAssocID="{925C225E-7C46-42AB-94DB-3491B23C846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tik"/>
        </a:ext>
      </dgm:extLst>
    </dgm:pt>
    <dgm:pt modelId="{25C1F736-B4CA-4551-A931-EB3D71166212}" type="pres">
      <dgm:prSet presAssocID="{925C225E-7C46-42AB-94DB-3491B23C8467}" presName="spaceRect" presStyleCnt="0"/>
      <dgm:spPr/>
    </dgm:pt>
    <dgm:pt modelId="{AFA858A1-9FE3-4EC1-957F-B60838C619CB}" type="pres">
      <dgm:prSet presAssocID="{925C225E-7C46-42AB-94DB-3491B23C8467}" presName="parTx" presStyleLbl="revTx" presStyleIdx="3" presStyleCnt="5">
        <dgm:presLayoutVars>
          <dgm:chMax val="0"/>
          <dgm:chPref val="0"/>
        </dgm:presLayoutVars>
      </dgm:prSet>
      <dgm:spPr/>
    </dgm:pt>
    <dgm:pt modelId="{E9DF0E52-66C4-4423-8F42-FD1B28D5261F}" type="pres">
      <dgm:prSet presAssocID="{169020B2-BEF4-4C2C-A216-C7B0388BEE1C}" presName="sibTrans" presStyleCnt="0"/>
      <dgm:spPr/>
    </dgm:pt>
    <dgm:pt modelId="{584EB207-DC25-4F99-AE71-ACE371E9605D}" type="pres">
      <dgm:prSet presAssocID="{EC5F71CE-EC5E-4B6A-B158-0C010150B877}" presName="compNode" presStyleCnt="0"/>
      <dgm:spPr/>
    </dgm:pt>
    <dgm:pt modelId="{97392800-B6D7-424D-9374-461D89769730}" type="pres">
      <dgm:prSet presAssocID="{EC5F71CE-EC5E-4B6A-B158-0C010150B877}" presName="bgRect" presStyleLbl="bgShp" presStyleIdx="4" presStyleCnt="5"/>
      <dgm:spPr/>
    </dgm:pt>
    <dgm:pt modelId="{65274031-18BC-4C3C-AA74-EB8F6F7450BF}" type="pres">
      <dgm:prSet presAssocID="{EC5F71CE-EC5E-4B6A-B158-0C010150B87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438B1BD-B37C-4F37-A0B7-709F1644E693}" type="pres">
      <dgm:prSet presAssocID="{EC5F71CE-EC5E-4B6A-B158-0C010150B877}" presName="spaceRect" presStyleCnt="0"/>
      <dgm:spPr/>
    </dgm:pt>
    <dgm:pt modelId="{AD4E82DC-49FA-4F3A-A6C5-85438FBF1CA2}" type="pres">
      <dgm:prSet presAssocID="{EC5F71CE-EC5E-4B6A-B158-0C010150B8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C1FD01D-6607-4CF7-9E4C-4AF0818A0D42}" srcId="{4CD1E80B-D77A-4CAB-94F1-4A3C2A01EBB0}" destId="{925C225E-7C46-42AB-94DB-3491B23C8467}" srcOrd="3" destOrd="0" parTransId="{E4F21A8E-C16B-402B-A351-0664641452EA}" sibTransId="{169020B2-BEF4-4C2C-A216-C7B0388BEE1C}"/>
    <dgm:cxn modelId="{E36DF220-E59F-4E72-8FE0-51138DB4F847}" srcId="{4CD1E80B-D77A-4CAB-94F1-4A3C2A01EBB0}" destId="{EC5F71CE-EC5E-4B6A-B158-0C010150B877}" srcOrd="4" destOrd="0" parTransId="{C68B5266-3320-4983-928F-AD89DD7DA892}" sibTransId="{26D78F92-BA0C-42D7-941C-9677D85F2682}"/>
    <dgm:cxn modelId="{0DAC372F-6629-43C1-A017-162B895E7289}" type="presOf" srcId="{AD448ED3-30FE-4A3C-BBFC-223D1A689CBB}" destId="{F04D390E-57BF-46F0-B4A6-415A3BD9FF4A}" srcOrd="0" destOrd="0" presId="urn:microsoft.com/office/officeart/2018/2/layout/IconVerticalSolidList"/>
    <dgm:cxn modelId="{504D653E-0A23-4A76-B12A-48EDE2F5E9DE}" type="presOf" srcId="{EC5F71CE-EC5E-4B6A-B158-0C010150B877}" destId="{AD4E82DC-49FA-4F3A-A6C5-85438FBF1CA2}" srcOrd="0" destOrd="0" presId="urn:microsoft.com/office/officeart/2018/2/layout/IconVerticalSolidList"/>
    <dgm:cxn modelId="{2CAEA36C-73FB-42A6-9313-AE5355855C8F}" type="presOf" srcId="{A1F5712E-BF96-4658-BC37-3F307BF16C38}" destId="{01CFCCC9-E46E-404B-A492-58DFE3D51945}" srcOrd="0" destOrd="0" presId="urn:microsoft.com/office/officeart/2018/2/layout/IconVerticalSolidList"/>
    <dgm:cxn modelId="{5BE27997-966B-44E3-998B-CB9B1DBE2D26}" srcId="{4CD1E80B-D77A-4CAB-94F1-4A3C2A01EBB0}" destId="{AD448ED3-30FE-4A3C-BBFC-223D1A689CBB}" srcOrd="2" destOrd="0" parTransId="{DFF3DC9B-3D8D-4F5F-AD0D-66348114D568}" sibTransId="{290502FF-089D-4D81-8A90-6F0A311E7E99}"/>
    <dgm:cxn modelId="{25CBA9BE-11A1-4D84-A804-4DCDCF56CC56}" type="presOf" srcId="{4EB5C6A0-B5F0-4E4C-8480-B4BCCF58C93C}" destId="{AF40CB6E-88B8-4D45-87CF-ED723CD7900F}" srcOrd="0" destOrd="0" presId="urn:microsoft.com/office/officeart/2018/2/layout/IconVerticalSolidList"/>
    <dgm:cxn modelId="{C27A9BC3-0336-4637-B5F1-F9CAF8F8FB24}" type="presOf" srcId="{4CD1E80B-D77A-4CAB-94F1-4A3C2A01EBB0}" destId="{B9C9CF77-2CEF-4561-A70E-AB24AFD3C586}" srcOrd="0" destOrd="0" presId="urn:microsoft.com/office/officeart/2018/2/layout/IconVerticalSolidList"/>
    <dgm:cxn modelId="{F4DD04CE-3A03-4E98-999A-4A2692779D76}" srcId="{4CD1E80B-D77A-4CAB-94F1-4A3C2A01EBB0}" destId="{A1F5712E-BF96-4658-BC37-3F307BF16C38}" srcOrd="0" destOrd="0" parTransId="{B4D7FD51-5690-4D99-BB41-F96C36F2B1A8}" sibTransId="{2AA17FE5-A77F-4E10-8C7B-98577F9E2484}"/>
    <dgm:cxn modelId="{3F1BDED8-8CA8-44CF-9B4F-352706ABCB22}" srcId="{4CD1E80B-D77A-4CAB-94F1-4A3C2A01EBB0}" destId="{4EB5C6A0-B5F0-4E4C-8480-B4BCCF58C93C}" srcOrd="1" destOrd="0" parTransId="{B5E5D3B3-801C-4A98-9640-601374203BF5}" sibTransId="{DED74D1F-81A4-45DF-B012-17AAD8C4356C}"/>
    <dgm:cxn modelId="{9FD5B6E8-7386-4F66-8CE9-49E89F3F3398}" type="presOf" srcId="{925C225E-7C46-42AB-94DB-3491B23C8467}" destId="{AFA858A1-9FE3-4EC1-957F-B60838C619CB}" srcOrd="0" destOrd="0" presId="urn:microsoft.com/office/officeart/2018/2/layout/IconVerticalSolidList"/>
    <dgm:cxn modelId="{1FF8AED4-3756-4F20-B7D9-4FB43DD6AAC8}" type="presParOf" srcId="{B9C9CF77-2CEF-4561-A70E-AB24AFD3C586}" destId="{960D91B0-C9AA-4361-9D98-FC0126DAC2C8}" srcOrd="0" destOrd="0" presId="urn:microsoft.com/office/officeart/2018/2/layout/IconVerticalSolidList"/>
    <dgm:cxn modelId="{BAACE38B-FECA-43EA-ACB0-850BAFAF1A05}" type="presParOf" srcId="{960D91B0-C9AA-4361-9D98-FC0126DAC2C8}" destId="{CBB1DF70-3C4E-4EB1-86A3-DADF42275D7C}" srcOrd="0" destOrd="0" presId="urn:microsoft.com/office/officeart/2018/2/layout/IconVerticalSolidList"/>
    <dgm:cxn modelId="{40DD7F2A-D558-4169-9C2C-328DCE3CD246}" type="presParOf" srcId="{960D91B0-C9AA-4361-9D98-FC0126DAC2C8}" destId="{17B1E443-A3AD-44C7-8113-09F13E853517}" srcOrd="1" destOrd="0" presId="urn:microsoft.com/office/officeart/2018/2/layout/IconVerticalSolidList"/>
    <dgm:cxn modelId="{66B4E733-560F-4FEA-9871-1CC0A2B38977}" type="presParOf" srcId="{960D91B0-C9AA-4361-9D98-FC0126DAC2C8}" destId="{016AA2D3-F9F3-4C4A-A015-D03F5260F77B}" srcOrd="2" destOrd="0" presId="urn:microsoft.com/office/officeart/2018/2/layout/IconVerticalSolidList"/>
    <dgm:cxn modelId="{B89FE90C-0107-4346-8F28-3FFF9957D4C0}" type="presParOf" srcId="{960D91B0-C9AA-4361-9D98-FC0126DAC2C8}" destId="{01CFCCC9-E46E-404B-A492-58DFE3D51945}" srcOrd="3" destOrd="0" presId="urn:microsoft.com/office/officeart/2018/2/layout/IconVerticalSolidList"/>
    <dgm:cxn modelId="{8C0E6B01-FC31-4118-9D4D-B02BD2080D96}" type="presParOf" srcId="{B9C9CF77-2CEF-4561-A70E-AB24AFD3C586}" destId="{2B619590-E65F-4497-A74A-A6C15BD49834}" srcOrd="1" destOrd="0" presId="urn:microsoft.com/office/officeart/2018/2/layout/IconVerticalSolidList"/>
    <dgm:cxn modelId="{D1F07015-D21E-4286-BD65-A36644C24B42}" type="presParOf" srcId="{B9C9CF77-2CEF-4561-A70E-AB24AFD3C586}" destId="{FD92E1A6-44E7-4104-B9A1-EE3F107DA525}" srcOrd="2" destOrd="0" presId="urn:microsoft.com/office/officeart/2018/2/layout/IconVerticalSolidList"/>
    <dgm:cxn modelId="{763048D8-9C9F-4285-A1F3-2371E00E9050}" type="presParOf" srcId="{FD92E1A6-44E7-4104-B9A1-EE3F107DA525}" destId="{461A90EF-13DE-43E1-A7EE-28BCEDEE7195}" srcOrd="0" destOrd="0" presId="urn:microsoft.com/office/officeart/2018/2/layout/IconVerticalSolidList"/>
    <dgm:cxn modelId="{6E81597D-F76B-4B1A-B7CD-C65FF12E7347}" type="presParOf" srcId="{FD92E1A6-44E7-4104-B9A1-EE3F107DA525}" destId="{391D58CA-50FA-4F7F-80E0-FF5E9C492D5A}" srcOrd="1" destOrd="0" presId="urn:microsoft.com/office/officeart/2018/2/layout/IconVerticalSolidList"/>
    <dgm:cxn modelId="{2D1DB785-FBE9-49D6-977C-2638041CBCEC}" type="presParOf" srcId="{FD92E1A6-44E7-4104-B9A1-EE3F107DA525}" destId="{D7AD7BD4-9AC5-437E-8127-61A1F9CFCBB1}" srcOrd="2" destOrd="0" presId="urn:microsoft.com/office/officeart/2018/2/layout/IconVerticalSolidList"/>
    <dgm:cxn modelId="{D8325956-931A-4D24-B489-CC55717D6F40}" type="presParOf" srcId="{FD92E1A6-44E7-4104-B9A1-EE3F107DA525}" destId="{AF40CB6E-88B8-4D45-87CF-ED723CD7900F}" srcOrd="3" destOrd="0" presId="urn:microsoft.com/office/officeart/2018/2/layout/IconVerticalSolidList"/>
    <dgm:cxn modelId="{13087130-0B34-4C55-8BE2-2C207ABE7927}" type="presParOf" srcId="{B9C9CF77-2CEF-4561-A70E-AB24AFD3C586}" destId="{46B3D382-1CE1-4E92-ACB0-95813A2EC3E8}" srcOrd="3" destOrd="0" presId="urn:microsoft.com/office/officeart/2018/2/layout/IconVerticalSolidList"/>
    <dgm:cxn modelId="{76D7411D-E26E-4A2C-BDE5-DECC3C1914D3}" type="presParOf" srcId="{B9C9CF77-2CEF-4561-A70E-AB24AFD3C586}" destId="{6347C680-013B-46C1-AFCB-3692C073E81E}" srcOrd="4" destOrd="0" presId="urn:microsoft.com/office/officeart/2018/2/layout/IconVerticalSolidList"/>
    <dgm:cxn modelId="{1B349BC3-15FD-4779-87E7-B2C5C4C76B8A}" type="presParOf" srcId="{6347C680-013B-46C1-AFCB-3692C073E81E}" destId="{F07C42C5-1F18-4B1C-B78D-A6622A06D96B}" srcOrd="0" destOrd="0" presId="urn:microsoft.com/office/officeart/2018/2/layout/IconVerticalSolidList"/>
    <dgm:cxn modelId="{174534BB-51B3-4F7D-BF28-63830DFAC74C}" type="presParOf" srcId="{6347C680-013B-46C1-AFCB-3692C073E81E}" destId="{AF634F2E-437E-49AB-A3B9-D94B5E0473A1}" srcOrd="1" destOrd="0" presId="urn:microsoft.com/office/officeart/2018/2/layout/IconVerticalSolidList"/>
    <dgm:cxn modelId="{FBF2A253-9F0F-4387-8B78-1BF9189AD09F}" type="presParOf" srcId="{6347C680-013B-46C1-AFCB-3692C073E81E}" destId="{F718F576-5B96-4279-A07B-A0C0292E9531}" srcOrd="2" destOrd="0" presId="urn:microsoft.com/office/officeart/2018/2/layout/IconVerticalSolidList"/>
    <dgm:cxn modelId="{C8EBC11B-B58C-43CD-B9C2-91ED3D85B3B9}" type="presParOf" srcId="{6347C680-013B-46C1-AFCB-3692C073E81E}" destId="{F04D390E-57BF-46F0-B4A6-415A3BD9FF4A}" srcOrd="3" destOrd="0" presId="urn:microsoft.com/office/officeart/2018/2/layout/IconVerticalSolidList"/>
    <dgm:cxn modelId="{08F3167A-079B-413F-8224-9E979EF496F0}" type="presParOf" srcId="{B9C9CF77-2CEF-4561-A70E-AB24AFD3C586}" destId="{014AD74C-88D9-4870-9F71-33C9F7CDF2A8}" srcOrd="5" destOrd="0" presId="urn:microsoft.com/office/officeart/2018/2/layout/IconVerticalSolidList"/>
    <dgm:cxn modelId="{732249C1-9F62-44A7-9FF1-DE8921964352}" type="presParOf" srcId="{B9C9CF77-2CEF-4561-A70E-AB24AFD3C586}" destId="{FCC5440B-BC19-48AF-B9FB-3925DB0CF141}" srcOrd="6" destOrd="0" presId="urn:microsoft.com/office/officeart/2018/2/layout/IconVerticalSolidList"/>
    <dgm:cxn modelId="{885EEBB7-D6CC-4824-870E-0667CE455559}" type="presParOf" srcId="{FCC5440B-BC19-48AF-B9FB-3925DB0CF141}" destId="{5C5FDCCA-54C7-4F0A-9FA4-3A67A30D2EC3}" srcOrd="0" destOrd="0" presId="urn:microsoft.com/office/officeart/2018/2/layout/IconVerticalSolidList"/>
    <dgm:cxn modelId="{ED51A7E9-2D79-469C-AC1A-BED3A042F7BA}" type="presParOf" srcId="{FCC5440B-BC19-48AF-B9FB-3925DB0CF141}" destId="{B8FDC335-67EE-4D7E-96D0-0A2A00B87140}" srcOrd="1" destOrd="0" presId="urn:microsoft.com/office/officeart/2018/2/layout/IconVerticalSolidList"/>
    <dgm:cxn modelId="{34EC98AF-F49A-4D10-A3AB-465A34BF89F6}" type="presParOf" srcId="{FCC5440B-BC19-48AF-B9FB-3925DB0CF141}" destId="{25C1F736-B4CA-4551-A931-EB3D71166212}" srcOrd="2" destOrd="0" presId="urn:microsoft.com/office/officeart/2018/2/layout/IconVerticalSolidList"/>
    <dgm:cxn modelId="{D994632A-E50D-4DDE-9F9E-601C288115A6}" type="presParOf" srcId="{FCC5440B-BC19-48AF-B9FB-3925DB0CF141}" destId="{AFA858A1-9FE3-4EC1-957F-B60838C619CB}" srcOrd="3" destOrd="0" presId="urn:microsoft.com/office/officeart/2018/2/layout/IconVerticalSolidList"/>
    <dgm:cxn modelId="{7E0F64F2-119B-43AB-8DE6-CCF1A822678F}" type="presParOf" srcId="{B9C9CF77-2CEF-4561-A70E-AB24AFD3C586}" destId="{E9DF0E52-66C4-4423-8F42-FD1B28D5261F}" srcOrd="7" destOrd="0" presId="urn:microsoft.com/office/officeart/2018/2/layout/IconVerticalSolidList"/>
    <dgm:cxn modelId="{7998CA2C-3066-4E90-9071-72DE9532652F}" type="presParOf" srcId="{B9C9CF77-2CEF-4561-A70E-AB24AFD3C586}" destId="{584EB207-DC25-4F99-AE71-ACE371E9605D}" srcOrd="8" destOrd="0" presId="urn:microsoft.com/office/officeart/2018/2/layout/IconVerticalSolidList"/>
    <dgm:cxn modelId="{CAC3FD8A-1ED9-4CB8-85A8-3ED545B84975}" type="presParOf" srcId="{584EB207-DC25-4F99-AE71-ACE371E9605D}" destId="{97392800-B6D7-424D-9374-461D89769730}" srcOrd="0" destOrd="0" presId="urn:microsoft.com/office/officeart/2018/2/layout/IconVerticalSolidList"/>
    <dgm:cxn modelId="{9DB71412-253A-46C6-A9CD-9979EAEA8231}" type="presParOf" srcId="{584EB207-DC25-4F99-AE71-ACE371E9605D}" destId="{65274031-18BC-4C3C-AA74-EB8F6F7450BF}" srcOrd="1" destOrd="0" presId="urn:microsoft.com/office/officeart/2018/2/layout/IconVerticalSolidList"/>
    <dgm:cxn modelId="{51C3C79A-5AAE-4A51-AE24-85FED1BC2320}" type="presParOf" srcId="{584EB207-DC25-4F99-AE71-ACE371E9605D}" destId="{C438B1BD-B37C-4F37-A0B7-709F1644E693}" srcOrd="2" destOrd="0" presId="urn:microsoft.com/office/officeart/2018/2/layout/IconVerticalSolidList"/>
    <dgm:cxn modelId="{B9465400-4C0C-4728-AE4E-3F4C613B373F}" type="presParOf" srcId="{584EB207-DC25-4F99-AE71-ACE371E9605D}" destId="{AD4E82DC-49FA-4F3A-A6C5-85438FBF1C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02784-C737-4489-8AD9-CE4E04BE9D93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E6F156B-B4A3-4EB9-8C42-60AB78D89501}">
      <dgm:prSet/>
      <dgm:spPr/>
      <dgm:t>
        <a:bodyPr/>
        <a:lstStyle/>
        <a:p>
          <a:r>
            <a:rPr lang="da-DK"/>
            <a:t>Dagligt pendler 21.562 lønmodtagere bosat udenfor Albertslund Kommune til arbejdspladserne placeret i Albertslund Kommune.</a:t>
          </a:r>
          <a:endParaRPr lang="en-US"/>
        </a:p>
      </dgm:t>
    </dgm:pt>
    <dgm:pt modelId="{E0D30357-B8D8-4A28-AFBB-D80C999EE2F9}" type="parTrans" cxnId="{F8F6242B-DFF0-4E63-8BD3-45762FB51165}">
      <dgm:prSet/>
      <dgm:spPr/>
      <dgm:t>
        <a:bodyPr/>
        <a:lstStyle/>
        <a:p>
          <a:endParaRPr lang="en-US"/>
        </a:p>
      </dgm:t>
    </dgm:pt>
    <dgm:pt modelId="{E143D698-A0EC-4700-92B4-4A98B35AC85E}" type="sibTrans" cxnId="{F8F6242B-DFF0-4E63-8BD3-45762FB51165}">
      <dgm:prSet/>
      <dgm:spPr/>
      <dgm:t>
        <a:bodyPr/>
        <a:lstStyle/>
        <a:p>
          <a:endParaRPr lang="en-US"/>
        </a:p>
      </dgm:t>
    </dgm:pt>
    <dgm:pt modelId="{2226836B-A314-4DAC-9EB9-757D4EAC00CF}">
      <dgm:prSet/>
      <dgm:spPr/>
      <dgm:t>
        <a:bodyPr/>
        <a:lstStyle/>
        <a:p>
          <a:r>
            <a:rPr lang="da-DK"/>
            <a:t>13.336 albertslund borgere pendler dagligt pendler til arbejdspladser placeret i andre kommuner. </a:t>
          </a:r>
          <a:endParaRPr lang="en-US"/>
        </a:p>
      </dgm:t>
    </dgm:pt>
    <dgm:pt modelId="{0F968359-6C01-4EB1-884C-232F89E9A794}" type="parTrans" cxnId="{86F573B8-E316-426B-9085-127539709EF2}">
      <dgm:prSet/>
      <dgm:spPr/>
      <dgm:t>
        <a:bodyPr/>
        <a:lstStyle/>
        <a:p>
          <a:endParaRPr lang="en-US"/>
        </a:p>
      </dgm:t>
    </dgm:pt>
    <dgm:pt modelId="{B796E201-1523-4FE1-8CFD-73D2A3720E00}" type="sibTrans" cxnId="{86F573B8-E316-426B-9085-127539709EF2}">
      <dgm:prSet/>
      <dgm:spPr/>
      <dgm:t>
        <a:bodyPr/>
        <a:lstStyle/>
        <a:p>
          <a:endParaRPr lang="en-US"/>
        </a:p>
      </dgm:t>
    </dgm:pt>
    <dgm:pt modelId="{263D44A0-4B62-46DF-BD2E-512F3D2833FB}">
      <dgm:prSet/>
      <dgm:spPr/>
      <dgm:t>
        <a:bodyPr/>
        <a:lstStyle/>
        <a:p>
          <a:r>
            <a:rPr lang="da-DK"/>
            <a:t>Kun 3352 albertslund borgere arbejder i egen kommune.</a:t>
          </a:r>
          <a:endParaRPr lang="en-US"/>
        </a:p>
      </dgm:t>
    </dgm:pt>
    <dgm:pt modelId="{A70336BD-CA42-4634-83B8-E5DF33BC50A8}" type="parTrans" cxnId="{3938AA62-2684-41AC-8FAF-68F2573C5850}">
      <dgm:prSet/>
      <dgm:spPr/>
      <dgm:t>
        <a:bodyPr/>
        <a:lstStyle/>
        <a:p>
          <a:endParaRPr lang="en-US"/>
        </a:p>
      </dgm:t>
    </dgm:pt>
    <dgm:pt modelId="{F1432B5C-F61B-4757-AC6A-ADBD9EFE5880}" type="sibTrans" cxnId="{3938AA62-2684-41AC-8FAF-68F2573C5850}">
      <dgm:prSet/>
      <dgm:spPr/>
      <dgm:t>
        <a:bodyPr/>
        <a:lstStyle/>
        <a:p>
          <a:endParaRPr lang="en-US"/>
        </a:p>
      </dgm:t>
    </dgm:pt>
    <dgm:pt modelId="{80AA2D34-D63C-4576-A571-47A16FCA3AD7}" type="pres">
      <dgm:prSet presAssocID="{A4E02784-C737-4489-8AD9-CE4E04BE9D93}" presName="Name0" presStyleCnt="0">
        <dgm:presLayoutVars>
          <dgm:dir/>
          <dgm:animLvl val="lvl"/>
          <dgm:resizeHandles val="exact"/>
        </dgm:presLayoutVars>
      </dgm:prSet>
      <dgm:spPr/>
    </dgm:pt>
    <dgm:pt modelId="{2F039AB4-5E4A-4157-8313-D4E77E701808}" type="pres">
      <dgm:prSet presAssocID="{263D44A0-4B62-46DF-BD2E-512F3D2833FB}" presName="boxAndChildren" presStyleCnt="0"/>
      <dgm:spPr/>
    </dgm:pt>
    <dgm:pt modelId="{96EDF899-4601-4B8F-A965-5AE25B7A952E}" type="pres">
      <dgm:prSet presAssocID="{263D44A0-4B62-46DF-BD2E-512F3D2833FB}" presName="parentTextBox" presStyleLbl="node1" presStyleIdx="0" presStyleCnt="3"/>
      <dgm:spPr/>
    </dgm:pt>
    <dgm:pt modelId="{FCF2A9FB-6FE1-452E-9880-5FCBCBF61F91}" type="pres">
      <dgm:prSet presAssocID="{B796E201-1523-4FE1-8CFD-73D2A3720E00}" presName="sp" presStyleCnt="0"/>
      <dgm:spPr/>
    </dgm:pt>
    <dgm:pt modelId="{5C350473-A496-4FD3-848D-98CB33ECB84D}" type="pres">
      <dgm:prSet presAssocID="{2226836B-A314-4DAC-9EB9-757D4EAC00CF}" presName="arrowAndChildren" presStyleCnt="0"/>
      <dgm:spPr/>
    </dgm:pt>
    <dgm:pt modelId="{A3F001FD-4AC0-4D0E-A0BB-ED50AD662B05}" type="pres">
      <dgm:prSet presAssocID="{2226836B-A314-4DAC-9EB9-757D4EAC00CF}" presName="parentTextArrow" presStyleLbl="node1" presStyleIdx="1" presStyleCnt="3"/>
      <dgm:spPr/>
    </dgm:pt>
    <dgm:pt modelId="{772CF648-8F27-4BC0-8A29-B41153377741}" type="pres">
      <dgm:prSet presAssocID="{E143D698-A0EC-4700-92B4-4A98B35AC85E}" presName="sp" presStyleCnt="0"/>
      <dgm:spPr/>
    </dgm:pt>
    <dgm:pt modelId="{AED27763-B2F8-48B0-A6E1-AB9F26039B0E}" type="pres">
      <dgm:prSet presAssocID="{7E6F156B-B4A3-4EB9-8C42-60AB78D89501}" presName="arrowAndChildren" presStyleCnt="0"/>
      <dgm:spPr/>
    </dgm:pt>
    <dgm:pt modelId="{D59878EC-D520-47EA-94CD-065C8FA72AD3}" type="pres">
      <dgm:prSet presAssocID="{7E6F156B-B4A3-4EB9-8C42-60AB78D89501}" presName="parentTextArrow" presStyleLbl="node1" presStyleIdx="2" presStyleCnt="3"/>
      <dgm:spPr/>
    </dgm:pt>
  </dgm:ptLst>
  <dgm:cxnLst>
    <dgm:cxn modelId="{F8F6242B-DFF0-4E63-8BD3-45762FB51165}" srcId="{A4E02784-C737-4489-8AD9-CE4E04BE9D93}" destId="{7E6F156B-B4A3-4EB9-8C42-60AB78D89501}" srcOrd="0" destOrd="0" parTransId="{E0D30357-B8D8-4A28-AFBB-D80C999EE2F9}" sibTransId="{E143D698-A0EC-4700-92B4-4A98B35AC85E}"/>
    <dgm:cxn modelId="{3938AA62-2684-41AC-8FAF-68F2573C5850}" srcId="{A4E02784-C737-4489-8AD9-CE4E04BE9D93}" destId="{263D44A0-4B62-46DF-BD2E-512F3D2833FB}" srcOrd="2" destOrd="0" parTransId="{A70336BD-CA42-4634-83B8-E5DF33BC50A8}" sibTransId="{F1432B5C-F61B-4757-AC6A-ADBD9EFE5880}"/>
    <dgm:cxn modelId="{8A424B98-FB96-4131-95CB-0B30FC81BC7C}" type="presOf" srcId="{7E6F156B-B4A3-4EB9-8C42-60AB78D89501}" destId="{D59878EC-D520-47EA-94CD-065C8FA72AD3}" srcOrd="0" destOrd="0" presId="urn:microsoft.com/office/officeart/2005/8/layout/process4"/>
    <dgm:cxn modelId="{691A7BA3-E20A-4852-AE00-0FFE33A4008F}" type="presOf" srcId="{263D44A0-4B62-46DF-BD2E-512F3D2833FB}" destId="{96EDF899-4601-4B8F-A965-5AE25B7A952E}" srcOrd="0" destOrd="0" presId="urn:microsoft.com/office/officeart/2005/8/layout/process4"/>
    <dgm:cxn modelId="{86F573B8-E316-426B-9085-127539709EF2}" srcId="{A4E02784-C737-4489-8AD9-CE4E04BE9D93}" destId="{2226836B-A314-4DAC-9EB9-757D4EAC00CF}" srcOrd="1" destOrd="0" parTransId="{0F968359-6C01-4EB1-884C-232F89E9A794}" sibTransId="{B796E201-1523-4FE1-8CFD-73D2A3720E00}"/>
    <dgm:cxn modelId="{22BD07C0-1089-4B7E-972B-E033177BED8D}" type="presOf" srcId="{2226836B-A314-4DAC-9EB9-757D4EAC00CF}" destId="{A3F001FD-4AC0-4D0E-A0BB-ED50AD662B05}" srcOrd="0" destOrd="0" presId="urn:microsoft.com/office/officeart/2005/8/layout/process4"/>
    <dgm:cxn modelId="{4DAA7AE2-2ECE-4AA6-952D-18D68A20E36F}" type="presOf" srcId="{A4E02784-C737-4489-8AD9-CE4E04BE9D93}" destId="{80AA2D34-D63C-4576-A571-47A16FCA3AD7}" srcOrd="0" destOrd="0" presId="urn:microsoft.com/office/officeart/2005/8/layout/process4"/>
    <dgm:cxn modelId="{F21F77B8-CBB5-4D9A-8DEC-DCCBD96FB270}" type="presParOf" srcId="{80AA2D34-D63C-4576-A571-47A16FCA3AD7}" destId="{2F039AB4-5E4A-4157-8313-D4E77E701808}" srcOrd="0" destOrd="0" presId="urn:microsoft.com/office/officeart/2005/8/layout/process4"/>
    <dgm:cxn modelId="{F4A4EFB8-29E4-40F1-8CB2-4899F4546A7B}" type="presParOf" srcId="{2F039AB4-5E4A-4157-8313-D4E77E701808}" destId="{96EDF899-4601-4B8F-A965-5AE25B7A952E}" srcOrd="0" destOrd="0" presId="urn:microsoft.com/office/officeart/2005/8/layout/process4"/>
    <dgm:cxn modelId="{2E34AA35-0A72-4C72-97EA-FAA9C49FC657}" type="presParOf" srcId="{80AA2D34-D63C-4576-A571-47A16FCA3AD7}" destId="{FCF2A9FB-6FE1-452E-9880-5FCBCBF61F91}" srcOrd="1" destOrd="0" presId="urn:microsoft.com/office/officeart/2005/8/layout/process4"/>
    <dgm:cxn modelId="{99D41133-D8FB-48CE-A861-6244F4F3E881}" type="presParOf" srcId="{80AA2D34-D63C-4576-A571-47A16FCA3AD7}" destId="{5C350473-A496-4FD3-848D-98CB33ECB84D}" srcOrd="2" destOrd="0" presId="urn:microsoft.com/office/officeart/2005/8/layout/process4"/>
    <dgm:cxn modelId="{B36B224F-2413-47CE-82D0-A51028ADE1AC}" type="presParOf" srcId="{5C350473-A496-4FD3-848D-98CB33ECB84D}" destId="{A3F001FD-4AC0-4D0E-A0BB-ED50AD662B05}" srcOrd="0" destOrd="0" presId="urn:microsoft.com/office/officeart/2005/8/layout/process4"/>
    <dgm:cxn modelId="{3A7DBD81-9862-4217-B42E-11BFB8F34D21}" type="presParOf" srcId="{80AA2D34-D63C-4576-A571-47A16FCA3AD7}" destId="{772CF648-8F27-4BC0-8A29-B41153377741}" srcOrd="3" destOrd="0" presId="urn:microsoft.com/office/officeart/2005/8/layout/process4"/>
    <dgm:cxn modelId="{CF24EED5-7E66-423B-9DE4-4DD1128132F6}" type="presParOf" srcId="{80AA2D34-D63C-4576-A571-47A16FCA3AD7}" destId="{AED27763-B2F8-48B0-A6E1-AB9F26039B0E}" srcOrd="4" destOrd="0" presId="urn:microsoft.com/office/officeart/2005/8/layout/process4"/>
    <dgm:cxn modelId="{985AFE7C-679F-4391-A04A-FDEEEE74AAF9}" type="presParOf" srcId="{AED27763-B2F8-48B0-A6E1-AB9F26039B0E}" destId="{D59878EC-D520-47EA-94CD-065C8FA72A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B9E7C0-B661-4CDB-975D-B6C3487880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2E61D9-E497-4C59-A1BF-F51EFEBBD60E}">
      <dgm:prSet/>
      <dgm:spPr/>
      <dgm:t>
        <a:bodyPr/>
        <a:lstStyle/>
        <a:p>
          <a:r>
            <a:rPr lang="da-DK" b="0"/>
            <a:t>En service til alle virksomheder i Albertslund Kommune – også til dem, der er på vej.</a:t>
          </a:r>
          <a:endParaRPr lang="en-US"/>
        </a:p>
      </dgm:t>
    </dgm:pt>
    <dgm:pt modelId="{FEA3F807-3CC2-482B-A250-24C651515572}" type="parTrans" cxnId="{C7C266B6-B1CE-4525-BA9F-A1432F3B3D57}">
      <dgm:prSet/>
      <dgm:spPr/>
      <dgm:t>
        <a:bodyPr/>
        <a:lstStyle/>
        <a:p>
          <a:endParaRPr lang="en-US"/>
        </a:p>
      </dgm:t>
    </dgm:pt>
    <dgm:pt modelId="{F851FEDF-E6A4-42A5-8A3F-2E00F509F4F6}" type="sibTrans" cxnId="{C7C266B6-B1CE-4525-BA9F-A1432F3B3D57}">
      <dgm:prSet/>
      <dgm:spPr/>
      <dgm:t>
        <a:bodyPr/>
        <a:lstStyle/>
        <a:p>
          <a:endParaRPr lang="en-US"/>
        </a:p>
      </dgm:t>
    </dgm:pt>
    <dgm:pt modelId="{BA25DD91-BDCC-4C36-8DB5-8BB6451E45B5}">
      <dgm:prSet/>
      <dgm:spPr/>
      <dgm:t>
        <a:bodyPr/>
        <a:lstStyle/>
        <a:p>
          <a:r>
            <a:rPr lang="da-DK"/>
            <a:t>I Én indgang til erhverv følger vi din sag gennem det kommunale system. Sagen følges af en tovholder eller vi opretter en task force med de kompetencer, der matcher din virksomheds behov.</a:t>
          </a:r>
          <a:endParaRPr lang="en-US"/>
        </a:p>
      </dgm:t>
    </dgm:pt>
    <dgm:pt modelId="{B4A0CB98-A6C3-4701-ABC9-D8C06C4C6EE2}" type="parTrans" cxnId="{4673DBFF-5991-4C85-80AD-822662DBEAD1}">
      <dgm:prSet/>
      <dgm:spPr/>
      <dgm:t>
        <a:bodyPr/>
        <a:lstStyle/>
        <a:p>
          <a:endParaRPr lang="en-US"/>
        </a:p>
      </dgm:t>
    </dgm:pt>
    <dgm:pt modelId="{9D16C8C1-686E-4D4D-8F40-9ABE30F497D8}" type="sibTrans" cxnId="{4673DBFF-5991-4C85-80AD-822662DBEAD1}">
      <dgm:prSet/>
      <dgm:spPr/>
      <dgm:t>
        <a:bodyPr/>
        <a:lstStyle/>
        <a:p>
          <a:endParaRPr lang="en-US"/>
        </a:p>
      </dgm:t>
    </dgm:pt>
    <dgm:pt modelId="{D00A0517-AF61-48A4-8501-626A93C79EA6}">
      <dgm:prSet/>
      <dgm:spPr/>
      <dgm:t>
        <a:bodyPr/>
        <a:lstStyle/>
        <a:p>
          <a:r>
            <a:rPr lang="da-DK"/>
            <a:t>Du bliver kontaktet af os senest 24 timer efter din henvendelse.</a:t>
          </a:r>
          <a:endParaRPr lang="en-US"/>
        </a:p>
      </dgm:t>
    </dgm:pt>
    <dgm:pt modelId="{AA7934F0-6354-4832-8175-6A7C85D66E39}" type="parTrans" cxnId="{7A8D350C-DA62-400D-A5FF-6AED859D87CF}">
      <dgm:prSet/>
      <dgm:spPr/>
      <dgm:t>
        <a:bodyPr/>
        <a:lstStyle/>
        <a:p>
          <a:endParaRPr lang="en-US"/>
        </a:p>
      </dgm:t>
    </dgm:pt>
    <dgm:pt modelId="{D97D7186-9397-4E7D-912B-0BF71A9B3E80}" type="sibTrans" cxnId="{7A8D350C-DA62-400D-A5FF-6AED859D87CF}">
      <dgm:prSet/>
      <dgm:spPr/>
      <dgm:t>
        <a:bodyPr/>
        <a:lstStyle/>
        <a:p>
          <a:endParaRPr lang="en-US"/>
        </a:p>
      </dgm:t>
    </dgm:pt>
    <dgm:pt modelId="{EE5E996D-5962-440A-92E5-18E6819B27BF}" type="pres">
      <dgm:prSet presAssocID="{DDB9E7C0-B661-4CDB-975D-B6C34878807F}" presName="root" presStyleCnt="0">
        <dgm:presLayoutVars>
          <dgm:dir/>
          <dgm:resizeHandles val="exact"/>
        </dgm:presLayoutVars>
      </dgm:prSet>
      <dgm:spPr/>
    </dgm:pt>
    <dgm:pt modelId="{9F108735-0934-43A0-8ADB-1899A971A21A}" type="pres">
      <dgm:prSet presAssocID="{542E61D9-E497-4C59-A1BF-F51EFEBBD60E}" presName="compNode" presStyleCnt="0"/>
      <dgm:spPr/>
    </dgm:pt>
    <dgm:pt modelId="{57CED32D-3CB0-4826-9906-F525EAD2C833}" type="pres">
      <dgm:prSet presAssocID="{542E61D9-E497-4C59-A1BF-F51EFEBBD60E}" presName="bgRect" presStyleLbl="bgShp" presStyleIdx="0" presStyleCnt="3"/>
      <dgm:spPr/>
    </dgm:pt>
    <dgm:pt modelId="{EDF0CFE5-6532-490A-B7F0-99DD2CA9ECB1}" type="pres">
      <dgm:prSet presAssocID="{542E61D9-E497-4C59-A1BF-F51EFEBBD60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y"/>
        </a:ext>
      </dgm:extLst>
    </dgm:pt>
    <dgm:pt modelId="{3E4AA421-ADFC-440B-869C-7B37B5539A61}" type="pres">
      <dgm:prSet presAssocID="{542E61D9-E497-4C59-A1BF-F51EFEBBD60E}" presName="spaceRect" presStyleCnt="0"/>
      <dgm:spPr/>
    </dgm:pt>
    <dgm:pt modelId="{1027D755-6710-478B-86FD-189EE671E515}" type="pres">
      <dgm:prSet presAssocID="{542E61D9-E497-4C59-A1BF-F51EFEBBD60E}" presName="parTx" presStyleLbl="revTx" presStyleIdx="0" presStyleCnt="3">
        <dgm:presLayoutVars>
          <dgm:chMax val="0"/>
          <dgm:chPref val="0"/>
        </dgm:presLayoutVars>
      </dgm:prSet>
      <dgm:spPr/>
    </dgm:pt>
    <dgm:pt modelId="{8C169BC5-CA65-4E92-9C41-54549E24BDF4}" type="pres">
      <dgm:prSet presAssocID="{F851FEDF-E6A4-42A5-8A3F-2E00F509F4F6}" presName="sibTrans" presStyleCnt="0"/>
      <dgm:spPr/>
    </dgm:pt>
    <dgm:pt modelId="{F70695A4-C542-437B-BF1B-0AD90BC30283}" type="pres">
      <dgm:prSet presAssocID="{BA25DD91-BDCC-4C36-8DB5-8BB6451E45B5}" presName="compNode" presStyleCnt="0"/>
      <dgm:spPr/>
    </dgm:pt>
    <dgm:pt modelId="{53B4991B-B30B-4772-A1F1-C632CB8FC40A}" type="pres">
      <dgm:prSet presAssocID="{BA25DD91-BDCC-4C36-8DB5-8BB6451E45B5}" presName="bgRect" presStyleLbl="bgShp" presStyleIdx="1" presStyleCnt="3"/>
      <dgm:spPr/>
    </dgm:pt>
    <dgm:pt modelId="{4671FBA5-E9F5-4054-B1F3-8EA115D00EF2}" type="pres">
      <dgm:prSet presAssocID="{BA25DD91-BDCC-4C36-8DB5-8BB6451E45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9603F7C0-CF4D-4814-9BC9-A922077CF0DB}" type="pres">
      <dgm:prSet presAssocID="{BA25DD91-BDCC-4C36-8DB5-8BB6451E45B5}" presName="spaceRect" presStyleCnt="0"/>
      <dgm:spPr/>
    </dgm:pt>
    <dgm:pt modelId="{AEEA2199-E1E6-4F48-BD52-F9AAEB29CE79}" type="pres">
      <dgm:prSet presAssocID="{BA25DD91-BDCC-4C36-8DB5-8BB6451E45B5}" presName="parTx" presStyleLbl="revTx" presStyleIdx="1" presStyleCnt="3">
        <dgm:presLayoutVars>
          <dgm:chMax val="0"/>
          <dgm:chPref val="0"/>
        </dgm:presLayoutVars>
      </dgm:prSet>
      <dgm:spPr/>
    </dgm:pt>
    <dgm:pt modelId="{7D2536C5-1B00-4F81-B3D3-BCCA61CAAFB3}" type="pres">
      <dgm:prSet presAssocID="{9D16C8C1-686E-4D4D-8F40-9ABE30F497D8}" presName="sibTrans" presStyleCnt="0"/>
      <dgm:spPr/>
    </dgm:pt>
    <dgm:pt modelId="{8E9AF9BE-FCA7-41AA-B769-6CF59670C517}" type="pres">
      <dgm:prSet presAssocID="{D00A0517-AF61-48A4-8501-626A93C79EA6}" presName="compNode" presStyleCnt="0"/>
      <dgm:spPr/>
    </dgm:pt>
    <dgm:pt modelId="{AC5E52AC-1DF3-4E4A-A153-76F3274DE322}" type="pres">
      <dgm:prSet presAssocID="{D00A0517-AF61-48A4-8501-626A93C79EA6}" presName="bgRect" presStyleLbl="bgShp" presStyleIdx="2" presStyleCnt="3"/>
      <dgm:spPr/>
    </dgm:pt>
    <dgm:pt modelId="{97D7314F-738A-42E5-B921-58B4186AAC6C}" type="pres">
      <dgm:prSet presAssocID="{D00A0517-AF61-48A4-8501-626A93C79E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ur"/>
        </a:ext>
      </dgm:extLst>
    </dgm:pt>
    <dgm:pt modelId="{BB80D398-C26F-461D-A37F-736413F75574}" type="pres">
      <dgm:prSet presAssocID="{D00A0517-AF61-48A4-8501-626A93C79EA6}" presName="spaceRect" presStyleCnt="0"/>
      <dgm:spPr/>
    </dgm:pt>
    <dgm:pt modelId="{7670C13A-59EA-4722-AF81-87A3A841DF3A}" type="pres">
      <dgm:prSet presAssocID="{D00A0517-AF61-48A4-8501-626A93C79EA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A8D350C-DA62-400D-A5FF-6AED859D87CF}" srcId="{DDB9E7C0-B661-4CDB-975D-B6C34878807F}" destId="{D00A0517-AF61-48A4-8501-626A93C79EA6}" srcOrd="2" destOrd="0" parTransId="{AA7934F0-6354-4832-8175-6A7C85D66E39}" sibTransId="{D97D7186-9397-4E7D-912B-0BF71A9B3E80}"/>
    <dgm:cxn modelId="{9FD5BE3F-D914-4193-85E1-A83F4ED25919}" type="presOf" srcId="{D00A0517-AF61-48A4-8501-626A93C79EA6}" destId="{7670C13A-59EA-4722-AF81-87A3A841DF3A}" srcOrd="0" destOrd="0" presId="urn:microsoft.com/office/officeart/2018/2/layout/IconVerticalSolidList"/>
    <dgm:cxn modelId="{C7C266B6-B1CE-4525-BA9F-A1432F3B3D57}" srcId="{DDB9E7C0-B661-4CDB-975D-B6C34878807F}" destId="{542E61D9-E497-4C59-A1BF-F51EFEBBD60E}" srcOrd="0" destOrd="0" parTransId="{FEA3F807-3CC2-482B-A250-24C651515572}" sibTransId="{F851FEDF-E6A4-42A5-8A3F-2E00F509F4F6}"/>
    <dgm:cxn modelId="{425C5BF1-1C80-4877-A029-AA32A271D434}" type="presOf" srcId="{DDB9E7C0-B661-4CDB-975D-B6C34878807F}" destId="{EE5E996D-5962-440A-92E5-18E6819B27BF}" srcOrd="0" destOrd="0" presId="urn:microsoft.com/office/officeart/2018/2/layout/IconVerticalSolidList"/>
    <dgm:cxn modelId="{50FFCBF2-DAC8-432A-9621-1159159C7742}" type="presOf" srcId="{BA25DD91-BDCC-4C36-8DB5-8BB6451E45B5}" destId="{AEEA2199-E1E6-4F48-BD52-F9AAEB29CE79}" srcOrd="0" destOrd="0" presId="urn:microsoft.com/office/officeart/2018/2/layout/IconVerticalSolidList"/>
    <dgm:cxn modelId="{3AB86BF6-E838-4FDD-B966-28B7089A628D}" type="presOf" srcId="{542E61D9-E497-4C59-A1BF-F51EFEBBD60E}" destId="{1027D755-6710-478B-86FD-189EE671E515}" srcOrd="0" destOrd="0" presId="urn:microsoft.com/office/officeart/2018/2/layout/IconVerticalSolidList"/>
    <dgm:cxn modelId="{4673DBFF-5991-4C85-80AD-822662DBEAD1}" srcId="{DDB9E7C0-B661-4CDB-975D-B6C34878807F}" destId="{BA25DD91-BDCC-4C36-8DB5-8BB6451E45B5}" srcOrd="1" destOrd="0" parTransId="{B4A0CB98-A6C3-4701-ABC9-D8C06C4C6EE2}" sibTransId="{9D16C8C1-686E-4D4D-8F40-9ABE30F497D8}"/>
    <dgm:cxn modelId="{BC109B04-6A81-4521-9F3D-7CD01927AC89}" type="presParOf" srcId="{EE5E996D-5962-440A-92E5-18E6819B27BF}" destId="{9F108735-0934-43A0-8ADB-1899A971A21A}" srcOrd="0" destOrd="0" presId="urn:microsoft.com/office/officeart/2018/2/layout/IconVerticalSolidList"/>
    <dgm:cxn modelId="{658FD744-0A8C-4106-A2D6-544680D64FB5}" type="presParOf" srcId="{9F108735-0934-43A0-8ADB-1899A971A21A}" destId="{57CED32D-3CB0-4826-9906-F525EAD2C833}" srcOrd="0" destOrd="0" presId="urn:microsoft.com/office/officeart/2018/2/layout/IconVerticalSolidList"/>
    <dgm:cxn modelId="{347106FC-FBA0-41E2-8121-31A5A82A1B4A}" type="presParOf" srcId="{9F108735-0934-43A0-8ADB-1899A971A21A}" destId="{EDF0CFE5-6532-490A-B7F0-99DD2CA9ECB1}" srcOrd="1" destOrd="0" presId="urn:microsoft.com/office/officeart/2018/2/layout/IconVerticalSolidList"/>
    <dgm:cxn modelId="{26249A24-5E4A-47E8-8A17-B9ECE625D20D}" type="presParOf" srcId="{9F108735-0934-43A0-8ADB-1899A971A21A}" destId="{3E4AA421-ADFC-440B-869C-7B37B5539A61}" srcOrd="2" destOrd="0" presId="urn:microsoft.com/office/officeart/2018/2/layout/IconVerticalSolidList"/>
    <dgm:cxn modelId="{1EE38A5A-8E28-4F77-8318-0D09FA6A8C2A}" type="presParOf" srcId="{9F108735-0934-43A0-8ADB-1899A971A21A}" destId="{1027D755-6710-478B-86FD-189EE671E515}" srcOrd="3" destOrd="0" presId="urn:microsoft.com/office/officeart/2018/2/layout/IconVerticalSolidList"/>
    <dgm:cxn modelId="{083EFC83-E8D2-4462-99D8-C9D58B651346}" type="presParOf" srcId="{EE5E996D-5962-440A-92E5-18E6819B27BF}" destId="{8C169BC5-CA65-4E92-9C41-54549E24BDF4}" srcOrd="1" destOrd="0" presId="urn:microsoft.com/office/officeart/2018/2/layout/IconVerticalSolidList"/>
    <dgm:cxn modelId="{4368215E-B4CB-4ECB-A98A-630059D6FA45}" type="presParOf" srcId="{EE5E996D-5962-440A-92E5-18E6819B27BF}" destId="{F70695A4-C542-437B-BF1B-0AD90BC30283}" srcOrd="2" destOrd="0" presId="urn:microsoft.com/office/officeart/2018/2/layout/IconVerticalSolidList"/>
    <dgm:cxn modelId="{9E8BDC38-8C7D-46DB-AE22-966DB0B31DB2}" type="presParOf" srcId="{F70695A4-C542-437B-BF1B-0AD90BC30283}" destId="{53B4991B-B30B-4772-A1F1-C632CB8FC40A}" srcOrd="0" destOrd="0" presId="urn:microsoft.com/office/officeart/2018/2/layout/IconVerticalSolidList"/>
    <dgm:cxn modelId="{F50023D8-769E-482A-B2CD-D6B118CF6D35}" type="presParOf" srcId="{F70695A4-C542-437B-BF1B-0AD90BC30283}" destId="{4671FBA5-E9F5-4054-B1F3-8EA115D00EF2}" srcOrd="1" destOrd="0" presId="urn:microsoft.com/office/officeart/2018/2/layout/IconVerticalSolidList"/>
    <dgm:cxn modelId="{C65F2FEF-827D-49D3-A5AF-887E247EE94D}" type="presParOf" srcId="{F70695A4-C542-437B-BF1B-0AD90BC30283}" destId="{9603F7C0-CF4D-4814-9BC9-A922077CF0DB}" srcOrd="2" destOrd="0" presId="urn:microsoft.com/office/officeart/2018/2/layout/IconVerticalSolidList"/>
    <dgm:cxn modelId="{C7984A54-7EBF-49C1-BD8C-1F3FDBDB06AC}" type="presParOf" srcId="{F70695A4-C542-437B-BF1B-0AD90BC30283}" destId="{AEEA2199-E1E6-4F48-BD52-F9AAEB29CE79}" srcOrd="3" destOrd="0" presId="urn:microsoft.com/office/officeart/2018/2/layout/IconVerticalSolidList"/>
    <dgm:cxn modelId="{57D61416-524A-4D6C-87BC-BD9887EE6237}" type="presParOf" srcId="{EE5E996D-5962-440A-92E5-18E6819B27BF}" destId="{7D2536C5-1B00-4F81-B3D3-BCCA61CAAFB3}" srcOrd="3" destOrd="0" presId="urn:microsoft.com/office/officeart/2018/2/layout/IconVerticalSolidList"/>
    <dgm:cxn modelId="{3D365D49-1631-4CE0-8773-CFE0C78C6E2B}" type="presParOf" srcId="{EE5E996D-5962-440A-92E5-18E6819B27BF}" destId="{8E9AF9BE-FCA7-41AA-B769-6CF59670C517}" srcOrd="4" destOrd="0" presId="urn:microsoft.com/office/officeart/2018/2/layout/IconVerticalSolidList"/>
    <dgm:cxn modelId="{5318AF85-FE71-4BA8-896C-983C967EEF68}" type="presParOf" srcId="{8E9AF9BE-FCA7-41AA-B769-6CF59670C517}" destId="{AC5E52AC-1DF3-4E4A-A153-76F3274DE322}" srcOrd="0" destOrd="0" presId="urn:microsoft.com/office/officeart/2018/2/layout/IconVerticalSolidList"/>
    <dgm:cxn modelId="{D6F8CBEE-C0BC-4E39-BFEB-BFB46A61134C}" type="presParOf" srcId="{8E9AF9BE-FCA7-41AA-B769-6CF59670C517}" destId="{97D7314F-738A-42E5-B921-58B4186AAC6C}" srcOrd="1" destOrd="0" presId="urn:microsoft.com/office/officeart/2018/2/layout/IconVerticalSolidList"/>
    <dgm:cxn modelId="{9536F431-5E94-4663-A3DA-B37C585AF892}" type="presParOf" srcId="{8E9AF9BE-FCA7-41AA-B769-6CF59670C517}" destId="{BB80D398-C26F-461D-A37F-736413F75574}" srcOrd="2" destOrd="0" presId="urn:microsoft.com/office/officeart/2018/2/layout/IconVerticalSolidList"/>
    <dgm:cxn modelId="{655C74B5-1CC8-40BC-8A57-8671B8670308}" type="presParOf" srcId="{8E9AF9BE-FCA7-41AA-B769-6CF59670C517}" destId="{7670C13A-59EA-4722-AF81-87A3A841DF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5FAAB9-69B8-4C29-9967-58D32C7B5B6E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3F43A87-0262-47DF-B0B3-F4F7FBA92F02}">
      <dgm:prSet/>
      <dgm:spPr/>
      <dgm:t>
        <a:bodyPr/>
        <a:lstStyle/>
        <a:p>
          <a:r>
            <a:rPr lang="da-DK"/>
            <a:t>Dialogmøder i erhvervsområderne</a:t>
          </a:r>
          <a:endParaRPr lang="en-US"/>
        </a:p>
      </dgm:t>
    </dgm:pt>
    <dgm:pt modelId="{3F8882FA-7FF4-4396-9259-1B7DE063037D}" type="parTrans" cxnId="{32CB79BD-7230-470F-ABD3-14CD64B1C2DE}">
      <dgm:prSet/>
      <dgm:spPr/>
      <dgm:t>
        <a:bodyPr/>
        <a:lstStyle/>
        <a:p>
          <a:endParaRPr lang="en-US"/>
        </a:p>
      </dgm:t>
    </dgm:pt>
    <dgm:pt modelId="{21175E6F-C07B-4847-A96D-41085D398C67}" type="sibTrans" cxnId="{32CB79BD-7230-470F-ABD3-14CD64B1C2DE}">
      <dgm:prSet/>
      <dgm:spPr/>
      <dgm:t>
        <a:bodyPr/>
        <a:lstStyle/>
        <a:p>
          <a:endParaRPr lang="en-US"/>
        </a:p>
      </dgm:t>
    </dgm:pt>
    <dgm:pt modelId="{A3EB2906-1AC3-4A63-87E0-166E4BFA2202}">
      <dgm:prSet/>
      <dgm:spPr/>
      <dgm:t>
        <a:bodyPr/>
        <a:lstStyle/>
        <a:p>
          <a:r>
            <a:rPr lang="da-DK"/>
            <a:t>Kvartalsvise morgenmøder for kommunens virksomheder</a:t>
          </a:r>
          <a:endParaRPr lang="en-US"/>
        </a:p>
      </dgm:t>
    </dgm:pt>
    <dgm:pt modelId="{E98D4DAD-0B64-4D62-A17A-7C43B8294A8B}" type="parTrans" cxnId="{36821109-5B08-4011-95BA-9B50EB7B89E3}">
      <dgm:prSet/>
      <dgm:spPr/>
      <dgm:t>
        <a:bodyPr/>
        <a:lstStyle/>
        <a:p>
          <a:endParaRPr lang="en-US"/>
        </a:p>
      </dgm:t>
    </dgm:pt>
    <dgm:pt modelId="{7866FA4A-C693-4607-AE92-ACEA98E874D7}" type="sibTrans" cxnId="{36821109-5B08-4011-95BA-9B50EB7B89E3}">
      <dgm:prSet/>
      <dgm:spPr/>
      <dgm:t>
        <a:bodyPr/>
        <a:lstStyle/>
        <a:p>
          <a:endParaRPr lang="en-US"/>
        </a:p>
      </dgm:t>
    </dgm:pt>
    <dgm:pt modelId="{113AD69B-870E-44F3-8571-3A66E4F819BF}">
      <dgm:prSet/>
      <dgm:spPr/>
      <dgm:t>
        <a:bodyPr/>
        <a:lstStyle/>
        <a:p>
          <a:r>
            <a:rPr lang="da-DK"/>
            <a:t>Sommerkur med overrækkelse af virksomhedspriser</a:t>
          </a:r>
          <a:endParaRPr lang="en-US"/>
        </a:p>
      </dgm:t>
    </dgm:pt>
    <dgm:pt modelId="{54FA0CB2-E326-439D-914B-32B392583B2F}" type="parTrans" cxnId="{5AC30555-68CA-46D9-86A7-4B1E3CFAC577}">
      <dgm:prSet/>
      <dgm:spPr/>
      <dgm:t>
        <a:bodyPr/>
        <a:lstStyle/>
        <a:p>
          <a:endParaRPr lang="en-US"/>
        </a:p>
      </dgm:t>
    </dgm:pt>
    <dgm:pt modelId="{554536E9-AEE7-48E4-A5E7-BA959ED8A361}" type="sibTrans" cxnId="{5AC30555-68CA-46D9-86A7-4B1E3CFAC577}">
      <dgm:prSet/>
      <dgm:spPr/>
      <dgm:t>
        <a:bodyPr/>
        <a:lstStyle/>
        <a:p>
          <a:endParaRPr lang="en-US"/>
        </a:p>
      </dgm:t>
    </dgm:pt>
    <dgm:pt modelId="{6108264C-F19A-4B18-BF09-CAC36967C23A}" type="pres">
      <dgm:prSet presAssocID="{9E5FAAB9-69B8-4C29-9967-58D32C7B5B6E}" presName="linear" presStyleCnt="0">
        <dgm:presLayoutVars>
          <dgm:animLvl val="lvl"/>
          <dgm:resizeHandles val="exact"/>
        </dgm:presLayoutVars>
      </dgm:prSet>
      <dgm:spPr/>
    </dgm:pt>
    <dgm:pt modelId="{3073EEB9-ACB7-48B2-9D63-FB7A29D8FC5F}" type="pres">
      <dgm:prSet presAssocID="{D3F43A87-0262-47DF-B0B3-F4F7FBA92F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6CDB51-00E4-46D8-A01F-67E4CC54B438}" type="pres">
      <dgm:prSet presAssocID="{21175E6F-C07B-4847-A96D-41085D398C67}" presName="spacer" presStyleCnt="0"/>
      <dgm:spPr/>
    </dgm:pt>
    <dgm:pt modelId="{50198D01-540E-4ECF-99DB-1659FF01BD6F}" type="pres">
      <dgm:prSet presAssocID="{A3EB2906-1AC3-4A63-87E0-166E4BFA22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68AEC8-BBA3-4443-B167-509B4705843E}" type="pres">
      <dgm:prSet presAssocID="{7866FA4A-C693-4607-AE92-ACEA98E874D7}" presName="spacer" presStyleCnt="0"/>
      <dgm:spPr/>
    </dgm:pt>
    <dgm:pt modelId="{81EC5A5D-D716-4EFD-9CFD-2679D3AFEBA2}" type="pres">
      <dgm:prSet presAssocID="{113AD69B-870E-44F3-8571-3A66E4F819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821109-5B08-4011-95BA-9B50EB7B89E3}" srcId="{9E5FAAB9-69B8-4C29-9967-58D32C7B5B6E}" destId="{A3EB2906-1AC3-4A63-87E0-166E4BFA2202}" srcOrd="1" destOrd="0" parTransId="{E98D4DAD-0B64-4D62-A17A-7C43B8294A8B}" sibTransId="{7866FA4A-C693-4607-AE92-ACEA98E874D7}"/>
    <dgm:cxn modelId="{B86BE21D-E8D4-4EAD-91D6-602EE00C01CB}" type="presOf" srcId="{A3EB2906-1AC3-4A63-87E0-166E4BFA2202}" destId="{50198D01-540E-4ECF-99DB-1659FF01BD6F}" srcOrd="0" destOrd="0" presId="urn:microsoft.com/office/officeart/2005/8/layout/vList2"/>
    <dgm:cxn modelId="{B025EA70-ACE8-43D3-AD15-F4A44E5675C6}" type="presOf" srcId="{D3F43A87-0262-47DF-B0B3-F4F7FBA92F02}" destId="{3073EEB9-ACB7-48B2-9D63-FB7A29D8FC5F}" srcOrd="0" destOrd="0" presId="urn:microsoft.com/office/officeart/2005/8/layout/vList2"/>
    <dgm:cxn modelId="{5AC30555-68CA-46D9-86A7-4B1E3CFAC577}" srcId="{9E5FAAB9-69B8-4C29-9967-58D32C7B5B6E}" destId="{113AD69B-870E-44F3-8571-3A66E4F819BF}" srcOrd="2" destOrd="0" parTransId="{54FA0CB2-E326-439D-914B-32B392583B2F}" sibTransId="{554536E9-AEE7-48E4-A5E7-BA959ED8A361}"/>
    <dgm:cxn modelId="{3610FEB2-C1A5-4834-A8E0-7A6F4429967A}" type="presOf" srcId="{113AD69B-870E-44F3-8571-3A66E4F819BF}" destId="{81EC5A5D-D716-4EFD-9CFD-2679D3AFEBA2}" srcOrd="0" destOrd="0" presId="urn:microsoft.com/office/officeart/2005/8/layout/vList2"/>
    <dgm:cxn modelId="{32CB79BD-7230-470F-ABD3-14CD64B1C2DE}" srcId="{9E5FAAB9-69B8-4C29-9967-58D32C7B5B6E}" destId="{D3F43A87-0262-47DF-B0B3-F4F7FBA92F02}" srcOrd="0" destOrd="0" parTransId="{3F8882FA-7FF4-4396-9259-1B7DE063037D}" sibTransId="{21175E6F-C07B-4847-A96D-41085D398C67}"/>
    <dgm:cxn modelId="{988D84F2-AEBF-4631-9B50-B2E4FC5716B0}" type="presOf" srcId="{9E5FAAB9-69B8-4C29-9967-58D32C7B5B6E}" destId="{6108264C-F19A-4B18-BF09-CAC36967C23A}" srcOrd="0" destOrd="0" presId="urn:microsoft.com/office/officeart/2005/8/layout/vList2"/>
    <dgm:cxn modelId="{49B123B7-5767-4B9E-847F-5E7EE081EED4}" type="presParOf" srcId="{6108264C-F19A-4B18-BF09-CAC36967C23A}" destId="{3073EEB9-ACB7-48B2-9D63-FB7A29D8FC5F}" srcOrd="0" destOrd="0" presId="urn:microsoft.com/office/officeart/2005/8/layout/vList2"/>
    <dgm:cxn modelId="{E6B4EA3B-F494-44A7-A900-C453D69CB7A6}" type="presParOf" srcId="{6108264C-F19A-4B18-BF09-CAC36967C23A}" destId="{0A6CDB51-00E4-46D8-A01F-67E4CC54B438}" srcOrd="1" destOrd="0" presId="urn:microsoft.com/office/officeart/2005/8/layout/vList2"/>
    <dgm:cxn modelId="{8723CC6D-56E7-4E1B-9C40-DCD3AD583E81}" type="presParOf" srcId="{6108264C-F19A-4B18-BF09-CAC36967C23A}" destId="{50198D01-540E-4ECF-99DB-1659FF01BD6F}" srcOrd="2" destOrd="0" presId="urn:microsoft.com/office/officeart/2005/8/layout/vList2"/>
    <dgm:cxn modelId="{EDEFB412-A79D-4E1A-978E-8F3969FF034D}" type="presParOf" srcId="{6108264C-F19A-4B18-BF09-CAC36967C23A}" destId="{0668AEC8-BBA3-4443-B167-509B4705843E}" srcOrd="3" destOrd="0" presId="urn:microsoft.com/office/officeart/2005/8/layout/vList2"/>
    <dgm:cxn modelId="{27237D41-2327-4244-BECC-70B0CB82FB27}" type="presParOf" srcId="{6108264C-F19A-4B18-BF09-CAC36967C23A}" destId="{81EC5A5D-D716-4EFD-9CFD-2679D3AFEB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6D3767-CBB3-4E0B-8F35-408E038591A2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EDD75DB-59CC-4CC6-A365-D391CEB2C017}">
      <dgm:prSet/>
      <dgm:spPr/>
      <dgm:t>
        <a:bodyPr/>
        <a:lstStyle/>
        <a:p>
          <a:r>
            <a:rPr lang="da-DK"/>
            <a:t>E</a:t>
          </a:r>
          <a:r>
            <a:rPr lang="da-DK" b="0" baseline="0"/>
            <a:t>n landsdækkende undersøgelse foretaget af interesseorganisationen Dansk Industri, der evaluerer og sammenligner erhvervsvenligheden i landets kommuner. </a:t>
          </a:r>
          <a:endParaRPr lang="en-US"/>
        </a:p>
      </dgm:t>
    </dgm:pt>
    <dgm:pt modelId="{D45F7EBE-CD31-47FE-8143-60325D1D5539}" type="parTrans" cxnId="{90170900-3A2D-43F4-9413-9CD5C96B202D}">
      <dgm:prSet/>
      <dgm:spPr/>
      <dgm:t>
        <a:bodyPr/>
        <a:lstStyle/>
        <a:p>
          <a:endParaRPr lang="en-US"/>
        </a:p>
      </dgm:t>
    </dgm:pt>
    <dgm:pt modelId="{DE0098B2-1D05-4B27-A009-2559D00159F2}" type="sibTrans" cxnId="{90170900-3A2D-43F4-9413-9CD5C96B202D}">
      <dgm:prSet/>
      <dgm:spPr/>
      <dgm:t>
        <a:bodyPr/>
        <a:lstStyle/>
        <a:p>
          <a:endParaRPr lang="en-US"/>
        </a:p>
      </dgm:t>
    </dgm:pt>
    <dgm:pt modelId="{F8953B2E-1E58-4FA9-B864-7DC1F163889C}">
      <dgm:prSet/>
      <dgm:spPr/>
      <dgm:t>
        <a:bodyPr/>
        <a:lstStyle/>
        <a:p>
          <a:r>
            <a:rPr lang="da-DK" b="0" baseline="0"/>
            <a:t>I evalueringen af kommunernes erhvervsvenlighed bedømmes kommunerne i ti overordnede kategorier. </a:t>
          </a:r>
          <a:endParaRPr lang="en-US"/>
        </a:p>
      </dgm:t>
    </dgm:pt>
    <dgm:pt modelId="{9000E15F-038C-4A3E-8F7F-814C2ACA65FD}" type="parTrans" cxnId="{4BCD3987-BFFA-41DF-84FF-459B3CDF456A}">
      <dgm:prSet/>
      <dgm:spPr/>
      <dgm:t>
        <a:bodyPr/>
        <a:lstStyle/>
        <a:p>
          <a:endParaRPr lang="en-US"/>
        </a:p>
      </dgm:t>
    </dgm:pt>
    <dgm:pt modelId="{2E7D1ACE-8FFC-4947-8974-E470ADD265E8}" type="sibTrans" cxnId="{4BCD3987-BFFA-41DF-84FF-459B3CDF456A}">
      <dgm:prSet/>
      <dgm:spPr/>
      <dgm:t>
        <a:bodyPr/>
        <a:lstStyle/>
        <a:p>
          <a:endParaRPr lang="en-US"/>
        </a:p>
      </dgm:t>
    </dgm:pt>
    <dgm:pt modelId="{A1402C33-8976-4FF7-89CF-D588F5B2F5F2}">
      <dgm:prSet/>
      <dgm:spPr/>
      <dgm:t>
        <a:bodyPr/>
        <a:lstStyle/>
        <a:p>
          <a:r>
            <a:rPr lang="da-DK" b="0" baseline="0"/>
            <a:t>75 virksomheder placeret i Albertslund Kommune har svaret på undersøgelsen, svarene fra virksomhederne og tilgængelig statistik vægter hver især 50 pct. i hver kategori. Besvarelserne repræsenterer minimum 2.374 private arbejdspladser i kommunen, hvilket svarer til 14 procent af den private beskæftigelse. </a:t>
          </a:r>
          <a:endParaRPr lang="en-US"/>
        </a:p>
      </dgm:t>
    </dgm:pt>
    <dgm:pt modelId="{67DB2BD2-A4C2-4335-8BB2-11F20C9283AC}" type="parTrans" cxnId="{19B50E38-6A86-4737-BE1C-4473C349EA41}">
      <dgm:prSet/>
      <dgm:spPr/>
      <dgm:t>
        <a:bodyPr/>
        <a:lstStyle/>
        <a:p>
          <a:endParaRPr lang="en-US"/>
        </a:p>
      </dgm:t>
    </dgm:pt>
    <dgm:pt modelId="{E0EED839-9046-4CA3-9FD5-838F6AE95E92}" type="sibTrans" cxnId="{19B50E38-6A86-4737-BE1C-4473C349EA41}">
      <dgm:prSet/>
      <dgm:spPr/>
      <dgm:t>
        <a:bodyPr/>
        <a:lstStyle/>
        <a:p>
          <a:endParaRPr lang="en-US"/>
        </a:p>
      </dgm:t>
    </dgm:pt>
    <dgm:pt modelId="{DA3D4303-9CC5-481B-B270-FE139CAE2AC0}" type="pres">
      <dgm:prSet presAssocID="{266D3767-CBB3-4E0B-8F35-408E038591A2}" presName="Name0" presStyleCnt="0">
        <dgm:presLayoutVars>
          <dgm:dir/>
          <dgm:animLvl val="lvl"/>
          <dgm:resizeHandles val="exact"/>
        </dgm:presLayoutVars>
      </dgm:prSet>
      <dgm:spPr/>
    </dgm:pt>
    <dgm:pt modelId="{15A7E182-CC5A-4018-9FA7-68C1CFBC5C75}" type="pres">
      <dgm:prSet presAssocID="{A1402C33-8976-4FF7-89CF-D588F5B2F5F2}" presName="boxAndChildren" presStyleCnt="0"/>
      <dgm:spPr/>
    </dgm:pt>
    <dgm:pt modelId="{7D47A7BC-994D-4718-AC0E-EBD424057E7E}" type="pres">
      <dgm:prSet presAssocID="{A1402C33-8976-4FF7-89CF-D588F5B2F5F2}" presName="parentTextBox" presStyleLbl="node1" presStyleIdx="0" presStyleCnt="3"/>
      <dgm:spPr/>
    </dgm:pt>
    <dgm:pt modelId="{46336E99-5588-44B3-ADB3-E109B058D246}" type="pres">
      <dgm:prSet presAssocID="{2E7D1ACE-8FFC-4947-8974-E470ADD265E8}" presName="sp" presStyleCnt="0"/>
      <dgm:spPr/>
    </dgm:pt>
    <dgm:pt modelId="{C063E843-B517-44B7-BF40-5705AF1BA04B}" type="pres">
      <dgm:prSet presAssocID="{F8953B2E-1E58-4FA9-B864-7DC1F163889C}" presName="arrowAndChildren" presStyleCnt="0"/>
      <dgm:spPr/>
    </dgm:pt>
    <dgm:pt modelId="{3091CF6D-77DC-4E64-AEB3-7D4FE110B705}" type="pres">
      <dgm:prSet presAssocID="{F8953B2E-1E58-4FA9-B864-7DC1F163889C}" presName="parentTextArrow" presStyleLbl="node1" presStyleIdx="1" presStyleCnt="3"/>
      <dgm:spPr/>
    </dgm:pt>
    <dgm:pt modelId="{C42887B7-4170-4954-8EF4-017408680803}" type="pres">
      <dgm:prSet presAssocID="{DE0098B2-1D05-4B27-A009-2559D00159F2}" presName="sp" presStyleCnt="0"/>
      <dgm:spPr/>
    </dgm:pt>
    <dgm:pt modelId="{15D89CFF-9220-46CE-B51B-97F9F17F030B}" type="pres">
      <dgm:prSet presAssocID="{8EDD75DB-59CC-4CC6-A365-D391CEB2C017}" presName="arrowAndChildren" presStyleCnt="0"/>
      <dgm:spPr/>
    </dgm:pt>
    <dgm:pt modelId="{2024EBE5-AE7B-452E-9080-5F700D4DFF32}" type="pres">
      <dgm:prSet presAssocID="{8EDD75DB-59CC-4CC6-A365-D391CEB2C017}" presName="parentTextArrow" presStyleLbl="node1" presStyleIdx="2" presStyleCnt="3"/>
      <dgm:spPr/>
    </dgm:pt>
  </dgm:ptLst>
  <dgm:cxnLst>
    <dgm:cxn modelId="{90170900-3A2D-43F4-9413-9CD5C96B202D}" srcId="{266D3767-CBB3-4E0B-8F35-408E038591A2}" destId="{8EDD75DB-59CC-4CC6-A365-D391CEB2C017}" srcOrd="0" destOrd="0" parTransId="{D45F7EBE-CD31-47FE-8143-60325D1D5539}" sibTransId="{DE0098B2-1D05-4B27-A009-2559D00159F2}"/>
    <dgm:cxn modelId="{19B50E38-6A86-4737-BE1C-4473C349EA41}" srcId="{266D3767-CBB3-4E0B-8F35-408E038591A2}" destId="{A1402C33-8976-4FF7-89CF-D588F5B2F5F2}" srcOrd="2" destOrd="0" parTransId="{67DB2BD2-A4C2-4335-8BB2-11F20C9283AC}" sibTransId="{E0EED839-9046-4CA3-9FD5-838F6AE95E92}"/>
    <dgm:cxn modelId="{AFAD7942-AAAE-4FD5-B5DF-EDA626EC892F}" type="presOf" srcId="{F8953B2E-1E58-4FA9-B864-7DC1F163889C}" destId="{3091CF6D-77DC-4E64-AEB3-7D4FE110B705}" srcOrd="0" destOrd="0" presId="urn:microsoft.com/office/officeart/2005/8/layout/process4"/>
    <dgm:cxn modelId="{4BCD3987-BFFA-41DF-84FF-459B3CDF456A}" srcId="{266D3767-CBB3-4E0B-8F35-408E038591A2}" destId="{F8953B2E-1E58-4FA9-B864-7DC1F163889C}" srcOrd="1" destOrd="0" parTransId="{9000E15F-038C-4A3E-8F7F-814C2ACA65FD}" sibTransId="{2E7D1ACE-8FFC-4947-8974-E470ADD265E8}"/>
    <dgm:cxn modelId="{85BB208D-A87E-421B-B2C5-B6EF1CF4F1C1}" type="presOf" srcId="{A1402C33-8976-4FF7-89CF-D588F5B2F5F2}" destId="{7D47A7BC-994D-4718-AC0E-EBD424057E7E}" srcOrd="0" destOrd="0" presId="urn:microsoft.com/office/officeart/2005/8/layout/process4"/>
    <dgm:cxn modelId="{E74DA78E-18E8-47B5-B835-FB7757BDD8FC}" type="presOf" srcId="{8EDD75DB-59CC-4CC6-A365-D391CEB2C017}" destId="{2024EBE5-AE7B-452E-9080-5F700D4DFF32}" srcOrd="0" destOrd="0" presId="urn:microsoft.com/office/officeart/2005/8/layout/process4"/>
    <dgm:cxn modelId="{12E79ABA-FE0A-4DD1-9800-8A1E7E723636}" type="presOf" srcId="{266D3767-CBB3-4E0B-8F35-408E038591A2}" destId="{DA3D4303-9CC5-481B-B270-FE139CAE2AC0}" srcOrd="0" destOrd="0" presId="urn:microsoft.com/office/officeart/2005/8/layout/process4"/>
    <dgm:cxn modelId="{736B4A87-6091-4B6A-A7A0-75AFCD87FC85}" type="presParOf" srcId="{DA3D4303-9CC5-481B-B270-FE139CAE2AC0}" destId="{15A7E182-CC5A-4018-9FA7-68C1CFBC5C75}" srcOrd="0" destOrd="0" presId="urn:microsoft.com/office/officeart/2005/8/layout/process4"/>
    <dgm:cxn modelId="{5B6D2C8C-206A-448A-B24C-D9C51D35FBEB}" type="presParOf" srcId="{15A7E182-CC5A-4018-9FA7-68C1CFBC5C75}" destId="{7D47A7BC-994D-4718-AC0E-EBD424057E7E}" srcOrd="0" destOrd="0" presId="urn:microsoft.com/office/officeart/2005/8/layout/process4"/>
    <dgm:cxn modelId="{24A03DD8-57D9-41AC-98C4-EFD243D19770}" type="presParOf" srcId="{DA3D4303-9CC5-481B-B270-FE139CAE2AC0}" destId="{46336E99-5588-44B3-ADB3-E109B058D246}" srcOrd="1" destOrd="0" presId="urn:microsoft.com/office/officeart/2005/8/layout/process4"/>
    <dgm:cxn modelId="{36F0E105-4260-4733-A8AF-6E81E9617E6F}" type="presParOf" srcId="{DA3D4303-9CC5-481B-B270-FE139CAE2AC0}" destId="{C063E843-B517-44B7-BF40-5705AF1BA04B}" srcOrd="2" destOrd="0" presId="urn:microsoft.com/office/officeart/2005/8/layout/process4"/>
    <dgm:cxn modelId="{BD2EEF18-DD46-47B4-92D0-245351F7F25D}" type="presParOf" srcId="{C063E843-B517-44B7-BF40-5705AF1BA04B}" destId="{3091CF6D-77DC-4E64-AEB3-7D4FE110B705}" srcOrd="0" destOrd="0" presId="urn:microsoft.com/office/officeart/2005/8/layout/process4"/>
    <dgm:cxn modelId="{1709A9CE-9F54-46E1-B18E-4D62F3D68F16}" type="presParOf" srcId="{DA3D4303-9CC5-481B-B270-FE139CAE2AC0}" destId="{C42887B7-4170-4954-8EF4-017408680803}" srcOrd="3" destOrd="0" presId="urn:microsoft.com/office/officeart/2005/8/layout/process4"/>
    <dgm:cxn modelId="{44DC0E21-C25E-4314-AC97-269DC5D739DB}" type="presParOf" srcId="{DA3D4303-9CC5-481B-B270-FE139CAE2AC0}" destId="{15D89CFF-9220-46CE-B51B-97F9F17F030B}" srcOrd="4" destOrd="0" presId="urn:microsoft.com/office/officeart/2005/8/layout/process4"/>
    <dgm:cxn modelId="{97ECCCC9-F813-4F16-8A26-A93FC37301AE}" type="presParOf" srcId="{15D89CFF-9220-46CE-B51B-97F9F17F030B}" destId="{2024EBE5-AE7B-452E-9080-5F700D4DFF3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1DF70-3C4E-4EB1-86A3-DADF42275D7C}">
      <dsp:nvSpPr>
        <dsp:cNvPr id="0" name=""/>
        <dsp:cNvSpPr/>
      </dsp:nvSpPr>
      <dsp:spPr>
        <a:xfrm>
          <a:off x="0" y="3544"/>
          <a:ext cx="8137525" cy="75499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1E443-A3AD-44C7-8113-09F13E853517}">
      <dsp:nvSpPr>
        <dsp:cNvPr id="0" name=""/>
        <dsp:cNvSpPr/>
      </dsp:nvSpPr>
      <dsp:spPr>
        <a:xfrm>
          <a:off x="228386" y="173419"/>
          <a:ext cx="415248" cy="415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FCCC9-E46E-404B-A492-58DFE3D51945}">
      <dsp:nvSpPr>
        <dsp:cNvPr id="0" name=""/>
        <dsp:cNvSpPr/>
      </dsp:nvSpPr>
      <dsp:spPr>
        <a:xfrm>
          <a:off x="872022" y="3544"/>
          <a:ext cx="7265502" cy="754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04" tIns="79904" rIns="79904" bIns="7990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Antal virksomheder i Albertslund: Ca. 3.000 </a:t>
          </a:r>
          <a:endParaRPr lang="en-US" sz="1500" kern="1200"/>
        </a:p>
      </dsp:txBody>
      <dsp:txXfrm>
        <a:off x="872022" y="3544"/>
        <a:ext cx="7265502" cy="754997"/>
      </dsp:txXfrm>
    </dsp:sp>
    <dsp:sp modelId="{461A90EF-13DE-43E1-A7EE-28BCEDEE7195}">
      <dsp:nvSpPr>
        <dsp:cNvPr id="0" name=""/>
        <dsp:cNvSpPr/>
      </dsp:nvSpPr>
      <dsp:spPr>
        <a:xfrm>
          <a:off x="0" y="947291"/>
          <a:ext cx="8137525" cy="75499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D58CA-50FA-4F7F-80E0-FF5E9C492D5A}">
      <dsp:nvSpPr>
        <dsp:cNvPr id="0" name=""/>
        <dsp:cNvSpPr/>
      </dsp:nvSpPr>
      <dsp:spPr>
        <a:xfrm>
          <a:off x="228386" y="1117166"/>
          <a:ext cx="415248" cy="4152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0CB6E-88B8-4D45-87CF-ED723CD7900F}">
      <dsp:nvSpPr>
        <dsp:cNvPr id="0" name=""/>
        <dsp:cNvSpPr/>
      </dsp:nvSpPr>
      <dsp:spPr>
        <a:xfrm>
          <a:off x="872022" y="947291"/>
          <a:ext cx="7265502" cy="754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04" tIns="79904" rIns="79904" bIns="7990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/>
            <a:t>Albertslund Centrum </a:t>
          </a:r>
          <a:r>
            <a:rPr lang="da-DK" sz="1500" kern="1200" dirty="0"/>
            <a:t>- byens handelscentrum med detailhandel, cafeer, offentlig og privat service lige ved S-togstationen. </a:t>
          </a:r>
          <a:endParaRPr lang="en-US" sz="1500" kern="1200" dirty="0"/>
        </a:p>
      </dsp:txBody>
      <dsp:txXfrm>
        <a:off x="872022" y="947291"/>
        <a:ext cx="7265502" cy="754997"/>
      </dsp:txXfrm>
    </dsp:sp>
    <dsp:sp modelId="{F07C42C5-1F18-4B1C-B78D-A6622A06D96B}">
      <dsp:nvSpPr>
        <dsp:cNvPr id="0" name=""/>
        <dsp:cNvSpPr/>
      </dsp:nvSpPr>
      <dsp:spPr>
        <a:xfrm>
          <a:off x="0" y="1891038"/>
          <a:ext cx="8137525" cy="75499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34F2E-437E-49AB-A3B9-D94B5E0473A1}">
      <dsp:nvSpPr>
        <dsp:cNvPr id="0" name=""/>
        <dsp:cNvSpPr/>
      </dsp:nvSpPr>
      <dsp:spPr>
        <a:xfrm>
          <a:off x="228386" y="2060913"/>
          <a:ext cx="415248" cy="4152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D390E-57BF-46F0-B4A6-415A3BD9FF4A}">
      <dsp:nvSpPr>
        <dsp:cNvPr id="0" name=""/>
        <dsp:cNvSpPr/>
      </dsp:nvSpPr>
      <dsp:spPr>
        <a:xfrm>
          <a:off x="872022" y="1891038"/>
          <a:ext cx="7265502" cy="754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04" tIns="79904" rIns="79904" bIns="7990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/>
            <a:t>Hersted Industripark </a:t>
          </a:r>
          <a:r>
            <a:rPr lang="da-DK" sz="1500" kern="1200" dirty="0"/>
            <a:t>- virksomhedssammensætningen i området er i dag primært lager-, logistik- og servicevirksomheder</a:t>
          </a:r>
          <a:endParaRPr lang="en-US" sz="1500" kern="1200" dirty="0"/>
        </a:p>
      </dsp:txBody>
      <dsp:txXfrm>
        <a:off x="872022" y="1891038"/>
        <a:ext cx="7265502" cy="754997"/>
      </dsp:txXfrm>
    </dsp:sp>
    <dsp:sp modelId="{5C5FDCCA-54C7-4F0A-9FA4-3A67A30D2EC3}">
      <dsp:nvSpPr>
        <dsp:cNvPr id="0" name=""/>
        <dsp:cNvSpPr/>
      </dsp:nvSpPr>
      <dsp:spPr>
        <a:xfrm>
          <a:off x="0" y="2834785"/>
          <a:ext cx="8137525" cy="75499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DC335-67EE-4D7E-96D0-0A2A00B87140}">
      <dsp:nvSpPr>
        <dsp:cNvPr id="0" name=""/>
        <dsp:cNvSpPr/>
      </dsp:nvSpPr>
      <dsp:spPr>
        <a:xfrm>
          <a:off x="228386" y="3004660"/>
          <a:ext cx="415248" cy="4152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858A1-9FE3-4EC1-957F-B60838C619CB}">
      <dsp:nvSpPr>
        <dsp:cNvPr id="0" name=""/>
        <dsp:cNvSpPr/>
      </dsp:nvSpPr>
      <dsp:spPr>
        <a:xfrm>
          <a:off x="872022" y="2834785"/>
          <a:ext cx="7265502" cy="754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04" tIns="79904" rIns="79904" bIns="7990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/>
            <a:t>Røde Vejrmølle Industrikvarter </a:t>
          </a:r>
          <a:r>
            <a:rPr lang="da-DK" sz="1500" kern="1200" dirty="0"/>
            <a:t>- området giver bl.a. mulighed for at have produktion, logistik og kontorer. </a:t>
          </a:r>
          <a:endParaRPr lang="en-US" sz="1500" kern="1200" dirty="0"/>
        </a:p>
      </dsp:txBody>
      <dsp:txXfrm>
        <a:off x="872022" y="2834785"/>
        <a:ext cx="7265502" cy="754997"/>
      </dsp:txXfrm>
    </dsp:sp>
    <dsp:sp modelId="{97392800-B6D7-424D-9374-461D89769730}">
      <dsp:nvSpPr>
        <dsp:cNvPr id="0" name=""/>
        <dsp:cNvSpPr/>
      </dsp:nvSpPr>
      <dsp:spPr>
        <a:xfrm>
          <a:off x="0" y="3778532"/>
          <a:ext cx="8137525" cy="75499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74031-18BC-4C3C-AA74-EB8F6F7450BF}">
      <dsp:nvSpPr>
        <dsp:cNvPr id="0" name=""/>
        <dsp:cNvSpPr/>
      </dsp:nvSpPr>
      <dsp:spPr>
        <a:xfrm>
          <a:off x="228386" y="3948407"/>
          <a:ext cx="415248" cy="4152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E82DC-49FA-4F3A-A6C5-85438FBF1CA2}">
      <dsp:nvSpPr>
        <dsp:cNvPr id="0" name=""/>
        <dsp:cNvSpPr/>
      </dsp:nvSpPr>
      <dsp:spPr>
        <a:xfrm>
          <a:off x="872022" y="3778532"/>
          <a:ext cx="7265502" cy="754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04" tIns="79904" rIns="79904" bIns="7990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/>
            <a:t>Værkstedskvarteret</a:t>
          </a:r>
          <a:r>
            <a:rPr lang="da-DK" sz="1500" kern="1200" dirty="0"/>
            <a:t> - de cirka 50 små og mellemstore virksomheder i området er primært håndværksvirksomheder, værksteder og lager samt den kommunale materialegård og genbrugsstation. </a:t>
          </a:r>
          <a:endParaRPr lang="en-US" sz="1500" kern="1200" dirty="0"/>
        </a:p>
      </dsp:txBody>
      <dsp:txXfrm>
        <a:off x="872022" y="3778532"/>
        <a:ext cx="7265502" cy="754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DF899-4601-4B8F-A965-5AE25B7A952E}">
      <dsp:nvSpPr>
        <dsp:cNvPr id="0" name=""/>
        <dsp:cNvSpPr/>
      </dsp:nvSpPr>
      <dsp:spPr>
        <a:xfrm>
          <a:off x="0" y="3415296"/>
          <a:ext cx="3975100" cy="1120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Kun 3352 albertslund borgere arbejder i egen kommune.</a:t>
          </a:r>
          <a:endParaRPr lang="en-US" sz="1600" kern="1200"/>
        </a:p>
      </dsp:txBody>
      <dsp:txXfrm>
        <a:off x="0" y="3415296"/>
        <a:ext cx="3975100" cy="1120976"/>
      </dsp:txXfrm>
    </dsp:sp>
    <dsp:sp modelId="{A3F001FD-4AC0-4D0E-A0BB-ED50AD662B05}">
      <dsp:nvSpPr>
        <dsp:cNvPr id="0" name=""/>
        <dsp:cNvSpPr/>
      </dsp:nvSpPr>
      <dsp:spPr>
        <a:xfrm rot="10800000">
          <a:off x="0" y="1708049"/>
          <a:ext cx="3975100" cy="172406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13.336 albertslund borgere pendler dagligt pendler til arbejdspladser placeret i andre kommuner. </a:t>
          </a:r>
          <a:endParaRPr lang="en-US" sz="1600" kern="1200"/>
        </a:p>
      </dsp:txBody>
      <dsp:txXfrm rot="10800000">
        <a:off x="0" y="1708049"/>
        <a:ext cx="3975100" cy="1120243"/>
      </dsp:txXfrm>
    </dsp:sp>
    <dsp:sp modelId="{D59878EC-D520-47EA-94CD-065C8FA72AD3}">
      <dsp:nvSpPr>
        <dsp:cNvPr id="0" name=""/>
        <dsp:cNvSpPr/>
      </dsp:nvSpPr>
      <dsp:spPr>
        <a:xfrm rot="10800000">
          <a:off x="0" y="801"/>
          <a:ext cx="3975100" cy="172406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Dagligt pendler 21.562 lønmodtagere bosat udenfor Albertslund Kommune til arbejdspladserne placeret i Albertslund Kommune.</a:t>
          </a:r>
          <a:endParaRPr lang="en-US" sz="1600" kern="1200"/>
        </a:p>
      </dsp:txBody>
      <dsp:txXfrm rot="10800000">
        <a:off x="0" y="801"/>
        <a:ext cx="3975100" cy="1120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D32D-3CB0-4826-9906-F525EAD2C833}">
      <dsp:nvSpPr>
        <dsp:cNvPr id="0" name=""/>
        <dsp:cNvSpPr/>
      </dsp:nvSpPr>
      <dsp:spPr>
        <a:xfrm>
          <a:off x="0" y="553"/>
          <a:ext cx="8137525" cy="1295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0CFE5-6532-490A-B7F0-99DD2CA9ECB1}">
      <dsp:nvSpPr>
        <dsp:cNvPr id="0" name=""/>
        <dsp:cNvSpPr/>
      </dsp:nvSpPr>
      <dsp:spPr>
        <a:xfrm>
          <a:off x="392037" y="292151"/>
          <a:ext cx="712794" cy="7127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7D755-6710-478B-86FD-189EE671E515}">
      <dsp:nvSpPr>
        <dsp:cNvPr id="0" name=""/>
        <dsp:cNvSpPr/>
      </dsp:nvSpPr>
      <dsp:spPr>
        <a:xfrm>
          <a:off x="1496869" y="553"/>
          <a:ext cx="6640655" cy="129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59" tIns="137159" rIns="137159" bIns="1371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kern="1200"/>
            <a:t>En service til alle virksomheder i Albertslund Kommune – også til dem, der er på vej.</a:t>
          </a:r>
          <a:endParaRPr lang="en-US" sz="1900" kern="1200"/>
        </a:p>
      </dsp:txBody>
      <dsp:txXfrm>
        <a:off x="1496869" y="553"/>
        <a:ext cx="6640655" cy="1295990"/>
      </dsp:txXfrm>
    </dsp:sp>
    <dsp:sp modelId="{53B4991B-B30B-4772-A1F1-C632CB8FC40A}">
      <dsp:nvSpPr>
        <dsp:cNvPr id="0" name=""/>
        <dsp:cNvSpPr/>
      </dsp:nvSpPr>
      <dsp:spPr>
        <a:xfrm>
          <a:off x="0" y="1620542"/>
          <a:ext cx="8137525" cy="1295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1FBA5-E9F5-4054-B1F3-8EA115D00EF2}">
      <dsp:nvSpPr>
        <dsp:cNvPr id="0" name=""/>
        <dsp:cNvSpPr/>
      </dsp:nvSpPr>
      <dsp:spPr>
        <a:xfrm>
          <a:off x="392037" y="1912140"/>
          <a:ext cx="712794" cy="7127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A2199-E1E6-4F48-BD52-F9AAEB29CE79}">
      <dsp:nvSpPr>
        <dsp:cNvPr id="0" name=""/>
        <dsp:cNvSpPr/>
      </dsp:nvSpPr>
      <dsp:spPr>
        <a:xfrm>
          <a:off x="1496869" y="1620542"/>
          <a:ext cx="6640655" cy="129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59" tIns="137159" rIns="137159" bIns="1371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I Én indgang til erhverv følger vi din sag gennem det kommunale system. Sagen følges af en tovholder eller vi opretter en task force med de kompetencer, der matcher din virksomheds behov.</a:t>
          </a:r>
          <a:endParaRPr lang="en-US" sz="1900" kern="1200"/>
        </a:p>
      </dsp:txBody>
      <dsp:txXfrm>
        <a:off x="1496869" y="1620542"/>
        <a:ext cx="6640655" cy="1295990"/>
      </dsp:txXfrm>
    </dsp:sp>
    <dsp:sp modelId="{AC5E52AC-1DF3-4E4A-A153-76F3274DE322}">
      <dsp:nvSpPr>
        <dsp:cNvPr id="0" name=""/>
        <dsp:cNvSpPr/>
      </dsp:nvSpPr>
      <dsp:spPr>
        <a:xfrm>
          <a:off x="0" y="3240530"/>
          <a:ext cx="8137525" cy="1295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7314F-738A-42E5-B921-58B4186AAC6C}">
      <dsp:nvSpPr>
        <dsp:cNvPr id="0" name=""/>
        <dsp:cNvSpPr/>
      </dsp:nvSpPr>
      <dsp:spPr>
        <a:xfrm>
          <a:off x="392037" y="3532128"/>
          <a:ext cx="712794" cy="7127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0C13A-59EA-4722-AF81-87A3A841DF3A}">
      <dsp:nvSpPr>
        <dsp:cNvPr id="0" name=""/>
        <dsp:cNvSpPr/>
      </dsp:nvSpPr>
      <dsp:spPr>
        <a:xfrm>
          <a:off x="1496869" y="3240530"/>
          <a:ext cx="6640655" cy="129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59" tIns="137159" rIns="137159" bIns="1371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Du bliver kontaktet af os senest 24 timer efter din henvendelse.</a:t>
          </a:r>
          <a:endParaRPr lang="en-US" sz="1900" kern="1200"/>
        </a:p>
      </dsp:txBody>
      <dsp:txXfrm>
        <a:off x="1496869" y="3240530"/>
        <a:ext cx="6640655" cy="1295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3EEB9-ACB7-48B2-9D63-FB7A29D8FC5F}">
      <dsp:nvSpPr>
        <dsp:cNvPr id="0" name=""/>
        <dsp:cNvSpPr/>
      </dsp:nvSpPr>
      <dsp:spPr>
        <a:xfrm>
          <a:off x="0" y="304017"/>
          <a:ext cx="3975100" cy="1263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Dialogmøder i erhvervsområderne</a:t>
          </a:r>
          <a:endParaRPr lang="en-US" sz="2400" kern="1200"/>
        </a:p>
      </dsp:txBody>
      <dsp:txXfrm>
        <a:off x="61684" y="365701"/>
        <a:ext cx="3851732" cy="1140231"/>
      </dsp:txXfrm>
    </dsp:sp>
    <dsp:sp modelId="{50198D01-540E-4ECF-99DB-1659FF01BD6F}">
      <dsp:nvSpPr>
        <dsp:cNvPr id="0" name=""/>
        <dsp:cNvSpPr/>
      </dsp:nvSpPr>
      <dsp:spPr>
        <a:xfrm>
          <a:off x="0" y="1636737"/>
          <a:ext cx="3975100" cy="1263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Kvartalsvise morgenmøder for kommunens virksomheder</a:t>
          </a:r>
          <a:endParaRPr lang="en-US" sz="2400" kern="1200"/>
        </a:p>
      </dsp:txBody>
      <dsp:txXfrm>
        <a:off x="61684" y="1698421"/>
        <a:ext cx="3851732" cy="1140231"/>
      </dsp:txXfrm>
    </dsp:sp>
    <dsp:sp modelId="{81EC5A5D-D716-4EFD-9CFD-2679D3AFEBA2}">
      <dsp:nvSpPr>
        <dsp:cNvPr id="0" name=""/>
        <dsp:cNvSpPr/>
      </dsp:nvSpPr>
      <dsp:spPr>
        <a:xfrm>
          <a:off x="0" y="2969457"/>
          <a:ext cx="3975100" cy="1263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Sommerkur med overrækkelse af virksomhedspriser</a:t>
          </a:r>
          <a:endParaRPr lang="en-US" sz="2400" kern="1200"/>
        </a:p>
      </dsp:txBody>
      <dsp:txXfrm>
        <a:off x="61684" y="3031141"/>
        <a:ext cx="3851732" cy="11402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7A7BC-994D-4718-AC0E-EBD424057E7E}">
      <dsp:nvSpPr>
        <dsp:cNvPr id="0" name=""/>
        <dsp:cNvSpPr/>
      </dsp:nvSpPr>
      <dsp:spPr>
        <a:xfrm>
          <a:off x="0" y="3415296"/>
          <a:ext cx="8137525" cy="11209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baseline="0"/>
            <a:t>75 virksomheder placeret i Albertslund Kommune har svaret på undersøgelsen, svarene fra virksomhederne og tilgængelig statistik vægter hver især 50 pct. i hver kategori. Besvarelserne repræsenterer minimum 2.374 private arbejdspladser i kommunen, hvilket svarer til 14 procent af den private beskæftigelse. </a:t>
          </a:r>
          <a:endParaRPr lang="en-US" sz="1600" kern="1200"/>
        </a:p>
      </dsp:txBody>
      <dsp:txXfrm>
        <a:off x="0" y="3415296"/>
        <a:ext cx="8137525" cy="1120976"/>
      </dsp:txXfrm>
    </dsp:sp>
    <dsp:sp modelId="{3091CF6D-77DC-4E64-AEB3-7D4FE110B705}">
      <dsp:nvSpPr>
        <dsp:cNvPr id="0" name=""/>
        <dsp:cNvSpPr/>
      </dsp:nvSpPr>
      <dsp:spPr>
        <a:xfrm rot="10800000">
          <a:off x="0" y="1708049"/>
          <a:ext cx="8137525" cy="172406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baseline="0"/>
            <a:t>I evalueringen af kommunernes erhvervsvenlighed bedømmes kommunerne i ti overordnede kategorier. </a:t>
          </a:r>
          <a:endParaRPr lang="en-US" sz="1600" kern="1200"/>
        </a:p>
      </dsp:txBody>
      <dsp:txXfrm rot="10800000">
        <a:off x="0" y="1708049"/>
        <a:ext cx="8137525" cy="1120243"/>
      </dsp:txXfrm>
    </dsp:sp>
    <dsp:sp modelId="{2024EBE5-AE7B-452E-9080-5F700D4DFF32}">
      <dsp:nvSpPr>
        <dsp:cNvPr id="0" name=""/>
        <dsp:cNvSpPr/>
      </dsp:nvSpPr>
      <dsp:spPr>
        <a:xfrm rot="10800000">
          <a:off x="0" y="801"/>
          <a:ext cx="8137525" cy="172406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E</a:t>
          </a:r>
          <a:r>
            <a:rPr lang="da-DK" sz="1600" b="0" kern="1200" baseline="0"/>
            <a:t>n landsdækkende undersøgelse foretaget af interesseorganisationen Dansk Industri, der evaluerer og sammenligner erhvervsvenligheden i landets kommuner. </a:t>
          </a:r>
          <a:endParaRPr lang="en-US" sz="1600" kern="1200"/>
        </a:p>
      </dsp:txBody>
      <dsp:txXfrm rot="10800000">
        <a:off x="0" y="801"/>
        <a:ext cx="8137525" cy="1120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75D998-57E5-48B9-8D5D-41860F536BB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011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19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" b="43073"/>
          <a:stretch/>
        </p:blipFill>
        <p:spPr>
          <a:xfrm>
            <a:off x="-1" y="56626"/>
            <a:ext cx="9144001" cy="197351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88304" y="1908000"/>
            <a:ext cx="7589610" cy="1618714"/>
          </a:xfrm>
        </p:spPr>
        <p:txBody>
          <a:bodyPr anchor="b" anchorCtr="0"/>
          <a:lstStyle>
            <a:lvl1pPr>
              <a:lnSpc>
                <a:spcPct val="83000"/>
              </a:lnSpc>
              <a:defRPr sz="6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da-DK" noProof="0" dirty="0"/>
              <a:t>Klik, og tilføj titel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0184" y="3814166"/>
            <a:ext cx="743959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rgbClr val="7F7F7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smtClean="0"/>
              <a:pPr/>
              <a:t>10. januar 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584201"/>
            <a:ext cx="8137525" cy="5653112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10. januar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82682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1695" b="19086"/>
          <a:stretch/>
        </p:blipFill>
        <p:spPr>
          <a:xfrm>
            <a:off x="-1" y="4035377"/>
            <a:ext cx="9144001" cy="2822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975" y="584200"/>
            <a:ext cx="8202991" cy="2519931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Klik,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7" y="3360904"/>
            <a:ext cx="8137525" cy="703096"/>
          </a:xfr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10. januar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" y="6382131"/>
            <a:ext cx="1459770" cy="28764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79" y="6300230"/>
            <a:ext cx="662774" cy="4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9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F30C1-C16D-433C-A96A-D83E69CDD0AF}" type="datetime2">
              <a:rPr lang="da-DK" noProof="0"/>
              <a:pPr/>
              <a:t>10.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6643C-3FBF-4A6C-AE6E-30C03FEB2E0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9416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E8D41-AB85-4137-B54C-08EAF5DD5794}" type="datetime2">
              <a:rPr lang="da-DK"/>
              <a:pPr/>
              <a:t>10. januar 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77152-ABBE-41DA-A982-CA0A10BA369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0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10. januar 2023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0859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verskrift og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100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700213"/>
            <a:ext cx="3975100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10. januar 2023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161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099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10. januar 2023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65662" y="4064000"/>
            <a:ext cx="3975100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9206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10.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3238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3238" y="4064000"/>
            <a:ext cx="3975099" cy="21732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65662" y="1700213"/>
            <a:ext cx="3975101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0296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10.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3238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3238" y="4064000"/>
            <a:ext cx="3975099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65662" y="1700213"/>
            <a:ext cx="3975101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665662" y="4064000"/>
            <a:ext cx="3975101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36843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2400"/>
            <a:ext cx="9144000" cy="6084888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10.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4910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10.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3238" y="1700214"/>
            <a:ext cx="3975100" cy="45370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65662" y="1700214"/>
            <a:ext cx="3975101" cy="453707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800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10. januar 2023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3238" y="1700214"/>
            <a:ext cx="3975100" cy="453707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65662" y="1700214"/>
            <a:ext cx="3975101" cy="45370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03719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" y="6382131"/>
            <a:ext cx="1459770" cy="28764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79" y="6300230"/>
            <a:ext cx="662774" cy="45098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326" y="584201"/>
            <a:ext cx="8176437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00213"/>
            <a:ext cx="81375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0"/>
            <a:ext cx="111956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888027E-75D8-4E45-9E8E-1595773F0041}" type="datetime2">
              <a:rPr lang="da-DK" smtClean="0"/>
              <a:pPr/>
              <a:t>10. januar 2023</a:t>
            </a:fld>
            <a:endParaRPr lang="da-D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672" y="0"/>
            <a:ext cx="666074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1579" y="0"/>
            <a:ext cx="311766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B6C57A29-F2F5-41C9-9D61-59DDDBBF376E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0" r:id="rId10"/>
    <p:sldLayoutId id="2147483787" r:id="rId11"/>
    <p:sldLayoutId id="2147483664" r:id="rId12"/>
    <p:sldLayoutId id="2147483665" r:id="rId13"/>
  </p:sldLayoutIdLst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9pPr>
    </p:titleStyle>
    <p:bodyStyle>
      <a:lvl1pPr marL="324000" indent="-3240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640800" indent="-284400" algn="l" rtl="0" eaLnBrk="1" fontAlgn="base" hangingPunct="1">
        <a:spcBef>
          <a:spcPct val="20000"/>
        </a:spcBef>
        <a:spcAft>
          <a:spcPct val="0"/>
        </a:spcAft>
        <a:buChar char="–"/>
        <a:defRPr sz="1800" i="1">
          <a:solidFill>
            <a:schemeClr val="tx1"/>
          </a:solidFill>
          <a:latin typeface="+mn-lt"/>
        </a:defRPr>
      </a:lvl2pPr>
      <a:lvl3pPr marL="87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i="1">
          <a:solidFill>
            <a:schemeClr val="tx1"/>
          </a:solidFill>
          <a:latin typeface="+mn-lt"/>
        </a:defRPr>
      </a:lvl3pPr>
      <a:lvl4pPr marL="1126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i="1">
          <a:solidFill>
            <a:schemeClr val="tx1"/>
          </a:solidFill>
          <a:latin typeface="+mn-lt"/>
        </a:defRPr>
      </a:lvl4pPr>
      <a:lvl5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5pPr>
      <a:lvl6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6pPr>
      <a:lvl7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7pPr>
      <a:lvl8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8pPr>
      <a:lvl9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25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Nuværende og fremtidige virksomheder har gode vilkår i Albertslund Kommune</a:t>
            </a:r>
            <a:endParaRPr lang="nb-NO" sz="25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V. René Birkemark Olesen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EC2CA-85DC-40D2-BA0D-C9D7E478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SAGSBEHANDLING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BB5ABF2-8896-4AF6-9842-CBFDF923A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79" t="32550" r="39658" b="13791"/>
          <a:stretch/>
        </p:blipFill>
        <p:spPr>
          <a:xfrm>
            <a:off x="1043608" y="1268760"/>
            <a:ext cx="6666319" cy="4576795"/>
          </a:xfrm>
        </p:spPr>
      </p:pic>
    </p:spTree>
    <p:extLst>
      <p:ext uri="{BB962C8B-B14F-4D97-AF65-F5344CB8AC3E}">
        <p14:creationId xmlns:p14="http://schemas.microsoft.com/office/powerpoint/2010/main" val="3354210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70AA3-053D-4F5B-B0BF-2CA7AD1F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INFORMATION OG DIALOG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2AF7FF0-7294-49D2-96DB-36AA8DB2F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68" t="52387" r="39287" b="11109"/>
          <a:stretch/>
        </p:blipFill>
        <p:spPr>
          <a:xfrm>
            <a:off x="827584" y="1988840"/>
            <a:ext cx="7210192" cy="3384376"/>
          </a:xfrm>
        </p:spPr>
      </p:pic>
    </p:spTree>
    <p:extLst>
      <p:ext uri="{BB962C8B-B14F-4D97-AF65-F5344CB8AC3E}">
        <p14:creationId xmlns:p14="http://schemas.microsoft.com/office/powerpoint/2010/main" val="171286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7" cy="1116012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Virksomheder i Albertslund Kommune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D0052736-AC48-8A0D-E506-38B2974D5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248208"/>
              </p:ext>
            </p:extLst>
          </p:nvPr>
        </p:nvGraphicFramePr>
        <p:xfrm>
          <a:off x="503238" y="1700213"/>
          <a:ext cx="8137525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214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77E80-BDC4-4F61-B4DA-37D6CBE0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Arbejdssteder og job (2021 data)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36A7004F-A55E-4C56-8BAC-0356C7725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864" r="41965" b="14284"/>
          <a:stretch/>
        </p:blipFill>
        <p:spPr>
          <a:xfrm>
            <a:off x="539045" y="2204864"/>
            <a:ext cx="8148454" cy="3384376"/>
          </a:xfrm>
        </p:spPr>
      </p:pic>
    </p:spTree>
    <p:extLst>
      <p:ext uri="{BB962C8B-B14F-4D97-AF65-F5344CB8AC3E}">
        <p14:creationId xmlns:p14="http://schemas.microsoft.com/office/powerpoint/2010/main" val="29557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F5ABD-B5EA-4B7E-97A6-FF56CE24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7" cy="1116012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Hvem arbejder i Albertslund?	</a:t>
            </a:r>
          </a:p>
        </p:txBody>
      </p:sp>
      <p:graphicFrame>
        <p:nvGraphicFramePr>
          <p:cNvPr id="14" name="Pladsholder til indhold 2">
            <a:extLst>
              <a:ext uri="{FF2B5EF4-FFF2-40B4-BE49-F238E27FC236}">
                <a16:creationId xmlns:a16="http://schemas.microsoft.com/office/drawing/2014/main" id="{E52D228F-1F0B-9B62-5675-EF31FB30EC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7752730"/>
              </p:ext>
            </p:extLst>
          </p:nvPr>
        </p:nvGraphicFramePr>
        <p:xfrm>
          <a:off x="503238" y="1700213"/>
          <a:ext cx="3975100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ladsholder til indhold 9" descr="Et billede, der indeholder græs, udendørs, cykel, vej&#10;&#10;Automatisk genereret beskrivelse">
            <a:extLst>
              <a:ext uri="{FF2B5EF4-FFF2-40B4-BE49-F238E27FC236}">
                <a16:creationId xmlns:a16="http://schemas.microsoft.com/office/drawing/2014/main" id="{BBF64C11-8B7E-41C4-9F24-AE161EA0AD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6" t="-8408" r="24463" b="-2998"/>
          <a:stretch/>
        </p:blipFill>
        <p:spPr>
          <a:xfrm>
            <a:off x="4963652" y="1340768"/>
            <a:ext cx="3442335" cy="5040560"/>
          </a:xfrm>
        </p:spPr>
      </p:pic>
    </p:spTree>
    <p:extLst>
      <p:ext uri="{BB962C8B-B14F-4D97-AF65-F5344CB8AC3E}">
        <p14:creationId xmlns:p14="http://schemas.microsoft.com/office/powerpoint/2010/main" val="288591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13E6D-3699-486E-B733-FEF7D31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7" cy="1116012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Én indgang til erhverv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B78267A8-5767-FF49-BB33-BAC7E87F4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673338"/>
              </p:ext>
            </p:extLst>
          </p:nvPr>
        </p:nvGraphicFramePr>
        <p:xfrm>
          <a:off x="503238" y="1700213"/>
          <a:ext cx="8137525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66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BB5CB-B741-4D5C-8BC5-DA3BE24D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7" cy="1116012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Miljø og erhvervsavisen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D5A1E4-E340-48CE-92A2-2F0F1F029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100" cy="4537075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a-DK" b="0" dirty="0">
                <a:effectLst/>
              </a:rPr>
              <a:t>Albertslund Kommune udgiver to-tre gange om året med nyheder om miljø og erhverv.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0" dirty="0">
                <a:effectLst/>
              </a:rPr>
              <a:t>Avisen udsendes både til alle virksomheder i kommunen og ejerne af bygningerne i erhvervsområderne.</a:t>
            </a: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FD033A4-FCA8-41D3-86BF-D9B3E16F57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2931" t="16200" r="24463" b="9731"/>
          <a:stretch/>
        </p:blipFill>
        <p:spPr>
          <a:xfrm>
            <a:off x="4716016" y="1234060"/>
            <a:ext cx="3915572" cy="5003228"/>
          </a:xfrm>
        </p:spPr>
      </p:pic>
    </p:spTree>
    <p:extLst>
      <p:ext uri="{BB962C8B-B14F-4D97-AF65-F5344CB8AC3E}">
        <p14:creationId xmlns:p14="http://schemas.microsoft.com/office/powerpoint/2010/main" val="351945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47708-2881-4F9D-863F-86F3F002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7" cy="1116012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Albertslund.dk/erhverv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16DAE9-108D-44CA-9127-3111AAF58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099" cy="4537075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/>
              <a:t>På albertslund.dk findes erhvervsrettet information om alt fra affald til sygedagpenge.</a:t>
            </a:r>
          </a:p>
          <a:p>
            <a:pPr marL="0" indent="0">
              <a:lnSpc>
                <a:spcPct val="90000"/>
              </a:lnSpc>
              <a:buNone/>
            </a:pPr>
            <a:endParaRPr lang="da-DK"/>
          </a:p>
          <a:p>
            <a:pPr marL="0" indent="0">
              <a:lnSpc>
                <a:spcPct val="90000"/>
              </a:lnSpc>
              <a:buNone/>
            </a:pPr>
            <a:r>
              <a:rPr lang="da-DK"/>
              <a:t>Afdelingerne er ansvarlige for at opdatere indholdet.</a:t>
            </a:r>
          </a:p>
          <a:p>
            <a:pPr marL="0" indent="0">
              <a:lnSpc>
                <a:spcPct val="90000"/>
              </a:lnSpc>
              <a:buNone/>
            </a:pPr>
            <a:endParaRPr lang="da-DK"/>
          </a:p>
          <a:p>
            <a:pPr marL="0" indent="0">
              <a:lnSpc>
                <a:spcPct val="90000"/>
              </a:lnSpc>
              <a:buNone/>
            </a:pPr>
            <a:r>
              <a:rPr lang="da-DK"/>
              <a:t>I 2022 er siderne under albertslund.dk/erhverv blevet vist 10710 gange</a:t>
            </a:r>
          </a:p>
          <a:p>
            <a:pPr marL="0" indent="0">
              <a:lnSpc>
                <a:spcPct val="90000"/>
              </a:lnSpc>
              <a:buNone/>
            </a:pPr>
            <a:endParaRPr lang="da-DK"/>
          </a:p>
          <a:p>
            <a:pPr marL="0" indent="0">
              <a:lnSpc>
                <a:spcPct val="90000"/>
              </a:lnSpc>
              <a:buNone/>
            </a:pPr>
            <a:r>
              <a:rPr lang="da-DK"/>
              <a:t>Facebook og LinkedIn bruges løbende til deling af relevant indhold</a:t>
            </a:r>
          </a:p>
          <a:p>
            <a:pPr marL="0" indent="0">
              <a:lnSpc>
                <a:spcPct val="90000"/>
              </a:lnSpc>
              <a:buNone/>
            </a:pPr>
            <a:endParaRPr lang="da-DK"/>
          </a:p>
          <a:p>
            <a:pPr marL="0" indent="0">
              <a:lnSpc>
                <a:spcPct val="90000"/>
              </a:lnSpc>
              <a:buNone/>
            </a:pPr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3D1AFD4-A7BE-44F4-A50A-45C96AF8C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90" y="1484784"/>
            <a:ext cx="3866444" cy="2174875"/>
          </a:xfrm>
          <a:prstGeom prst="rect">
            <a:avLst/>
          </a:prstGeom>
          <a:noFill/>
        </p:spPr>
      </p:pic>
      <p:pic>
        <p:nvPicPr>
          <p:cNvPr id="7" name="Pladsholder til indhold 6" descr="Et billede, der indeholder person, indendørs, mand, computer&#10;&#10;Automatisk genereret beskrivelse">
            <a:extLst>
              <a:ext uri="{FF2B5EF4-FFF2-40B4-BE49-F238E27FC236}">
                <a16:creationId xmlns:a16="http://schemas.microsoft.com/office/drawing/2014/main" id="{12AFFF53-66F4-4E1C-AAD6-999955C2AC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66" y="3789040"/>
            <a:ext cx="3866445" cy="2577630"/>
          </a:xfrm>
        </p:spPr>
      </p:pic>
    </p:spTree>
    <p:extLst>
      <p:ext uri="{BB962C8B-B14F-4D97-AF65-F5344CB8AC3E}">
        <p14:creationId xmlns:p14="http://schemas.microsoft.com/office/powerpoint/2010/main" val="410168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39956-9117-42B6-919B-160A8BB5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7" cy="1116012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Arrangementer for virksomheder</a:t>
            </a:r>
          </a:p>
        </p:txBody>
      </p:sp>
      <p:pic>
        <p:nvPicPr>
          <p:cNvPr id="6" name="Pladsholder til indhold 5" descr="Et billede, der indeholder person, indendørs, gulv, personer&#10;&#10;Automatisk genereret beskrivelse">
            <a:extLst>
              <a:ext uri="{FF2B5EF4-FFF2-40B4-BE49-F238E27FC236}">
                <a16:creationId xmlns:a16="http://schemas.microsoft.com/office/drawing/2014/main" id="{BBF79554-677F-4F8F-817C-376F71C562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0"/>
          <a:stretch/>
        </p:blipFill>
        <p:spPr>
          <a:xfrm>
            <a:off x="503236" y="1988840"/>
            <a:ext cx="3975101" cy="3888432"/>
          </a:xfrm>
        </p:spPr>
      </p:pic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9EC3DD81-7BCB-AB55-EDA0-F0498CAA6F5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7200829"/>
              </p:ext>
            </p:extLst>
          </p:nvPr>
        </p:nvGraphicFramePr>
        <p:xfrm>
          <a:off x="4665663" y="1700213"/>
          <a:ext cx="3975100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681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5F647-B8F1-4611-812F-94CE0C29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26" y="584201"/>
            <a:ext cx="8176437" cy="1116012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Erhvervsvenlighedsmåling 2022	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EAB0B0AA-051C-EF52-E719-085312EFB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294791"/>
              </p:ext>
            </p:extLst>
          </p:nvPr>
        </p:nvGraphicFramePr>
        <p:xfrm>
          <a:off x="503238" y="1700213"/>
          <a:ext cx="8137525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529907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slund Kommune">
  <a:themeElements>
    <a:clrScheme name="3 Albertslund Erhverv">
      <a:dk1>
        <a:srgbClr val="7F7F7F"/>
      </a:dk1>
      <a:lt1>
        <a:srgbClr val="FFFFFF"/>
      </a:lt1>
      <a:dk2>
        <a:srgbClr val="000000"/>
      </a:dk2>
      <a:lt2>
        <a:srgbClr val="034EA2"/>
      </a:lt2>
      <a:accent1>
        <a:srgbClr val="00305B"/>
      </a:accent1>
      <a:accent2>
        <a:srgbClr val="66839D"/>
      </a:accent2>
      <a:accent3>
        <a:srgbClr val="002444"/>
      </a:accent3>
      <a:accent4>
        <a:srgbClr val="33597C"/>
      </a:accent4>
      <a:accent5>
        <a:srgbClr val="99ACBD"/>
      </a:accent5>
      <a:accent6>
        <a:srgbClr val="CCD6DE"/>
      </a:accent6>
      <a:hlink>
        <a:srgbClr val="33597C"/>
      </a:hlink>
      <a:folHlink>
        <a:srgbClr val="99ACBD"/>
      </a:folHlink>
    </a:clrScheme>
    <a:fontScheme name="Albertslund">
      <a:majorFont>
        <a:latin typeface="Open San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defRPr i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i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 Albertslund Erhverv.potx" id="{63C5E516-B14A-4627-B7E5-8C9EAB610EEA}" vid="{0F1D3D70-5796-411C-A747-DD2A434119D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 Albertslund Erhverv</Template>
  <TotalTime>672</TotalTime>
  <Words>406</Words>
  <Application>Microsoft Office PowerPoint</Application>
  <PresentationFormat>Skærmshow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 Unicode MS</vt:lpstr>
      <vt:lpstr>Arial</vt:lpstr>
      <vt:lpstr>Open Sans</vt:lpstr>
      <vt:lpstr>Georgia</vt:lpstr>
      <vt:lpstr>Albertslund Kommune</vt:lpstr>
      <vt:lpstr>Nuværende og fremtidige virksomheder har gode vilkår i Albertslund Kommune</vt:lpstr>
      <vt:lpstr>Virksomheder i Albertslund Kommune</vt:lpstr>
      <vt:lpstr>Arbejdssteder og job (2021 data)</vt:lpstr>
      <vt:lpstr>Hvem arbejder i Albertslund? </vt:lpstr>
      <vt:lpstr>Én indgang til erhverv</vt:lpstr>
      <vt:lpstr>Miljø og erhvervsavisen</vt:lpstr>
      <vt:lpstr>Albertslund.dk/erhverv</vt:lpstr>
      <vt:lpstr>Arrangementer for virksomheder</vt:lpstr>
      <vt:lpstr>Erhvervsvenlighedsmåling 2022 </vt:lpstr>
      <vt:lpstr>SAGSBEHANDLING</vt:lpstr>
      <vt:lpstr>INFORMATION OG DIALOG</vt:lpstr>
    </vt:vector>
  </TitlesOfParts>
  <Company>Albertslund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Nuværende og fremtidige virksomheder har gode vilkår i Albertslund Kommune</dc:title>
  <dc:creator>Pernille Harting Frandsen</dc:creator>
  <cp:lastModifiedBy>Pernille Harting Frandsen</cp:lastModifiedBy>
  <cp:revision>7</cp:revision>
  <dcterms:created xsi:type="dcterms:W3CDTF">2023-01-02T12:00:52Z</dcterms:created>
  <dcterms:modified xsi:type="dcterms:W3CDTF">2023-01-10T13:53:23Z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