
<file path=[Content_Types].xml><?xml version="1.0" encoding="utf-8"?>
<Types xmlns="http://schemas.openxmlformats.org/package/2006/content-types">
  <Default Extension="emf" ContentType="image/x-emf"/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5"/>
  </p:sldMasterIdLst>
  <p:notesMasterIdLst>
    <p:notesMasterId r:id="rId12"/>
  </p:notesMasterIdLst>
  <p:sldIdLst>
    <p:sldId id="256" r:id="rId6"/>
    <p:sldId id="258" r:id="rId7"/>
    <p:sldId id="259" r:id="rId8"/>
    <p:sldId id="260" r:id="rId9"/>
    <p:sldId id="261" r:id="rId10"/>
    <p:sldId id="262" r:id="rId11"/>
  </p:sldIdLst>
  <p:sldSz cx="12192000" cy="6858000"/>
  <p:notesSz cx="6858000" cy="9144000"/>
  <p:embeddedFontLst>
    <p:embeddedFont>
      <p:font typeface="Arial Unicode MS" panose="020B0604020202020204" pitchFamily="34" charset="-128"/>
      <p:regular r:id="rId13"/>
    </p:embeddedFont>
    <p:embeddedFont>
      <p:font typeface="Georgia" panose="02040502050405020303" pitchFamily="18" charset="0"/>
      <p:regular r:id="rId14"/>
      <p:bold r:id="rId15"/>
      <p:italic r:id="rId16"/>
      <p:boldItalic r:id="rId17"/>
    </p:embeddedFont>
  </p:embeddedFontLst>
  <p:defaultTextStyle>
    <a:defPPr>
      <a:defRPr lang="da-DK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71" userDrawn="1">
          <p15:clr>
            <a:srgbClr val="A4A3A4"/>
          </p15:clr>
        </p15:guide>
        <p15:guide id="2" orient="horz" pos="3929" userDrawn="1">
          <p15:clr>
            <a:srgbClr val="A4A3A4"/>
          </p15:clr>
        </p15:guide>
        <p15:guide id="3" orient="horz" pos="368" userDrawn="1">
          <p15:clr>
            <a:srgbClr val="A4A3A4"/>
          </p15:clr>
        </p15:guide>
        <p15:guide id="4" orient="horz" pos="2560" userDrawn="1">
          <p15:clr>
            <a:srgbClr val="A4A3A4"/>
          </p15:clr>
        </p15:guide>
        <p15:guide id="5" orient="horz" pos="2441" userDrawn="1">
          <p15:clr>
            <a:srgbClr val="A4A3A4"/>
          </p15:clr>
        </p15:guide>
        <p15:guide id="6" orient="horz" pos="96" userDrawn="1">
          <p15:clr>
            <a:srgbClr val="A4A3A4"/>
          </p15:clr>
        </p15:guide>
        <p15:guide id="7" orient="horz" pos="4133" userDrawn="1">
          <p15:clr>
            <a:srgbClr val="A4A3A4"/>
          </p15:clr>
        </p15:guide>
        <p15:guide id="8" orient="horz" pos="28" userDrawn="1">
          <p15:clr>
            <a:srgbClr val="A4A3A4"/>
          </p15:clr>
        </p15:guide>
        <p15:guide id="9" pos="423" userDrawn="1">
          <p15:clr>
            <a:srgbClr val="A4A3A4"/>
          </p15:clr>
        </p15:guide>
        <p15:guide id="10" pos="7257" userDrawn="1">
          <p15:clr>
            <a:srgbClr val="A4A3A4"/>
          </p15:clr>
        </p15:guide>
        <p15:guide id="11" pos="3761" userDrawn="1">
          <p15:clr>
            <a:srgbClr val="A4A3A4"/>
          </p15:clr>
        </p15:guide>
        <p15:guide id="12" pos="3919" userDrawn="1">
          <p15:clr>
            <a:srgbClr val="A4A3A4"/>
          </p15:clr>
        </p15:guide>
        <p15:guide id="13" pos="140" userDrawn="1">
          <p15:clr>
            <a:srgbClr val="A4A3A4"/>
          </p15:clr>
        </p15:guide>
        <p15:guide id="14" pos="754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C3C3C"/>
    <a:srgbClr val="EC008C"/>
    <a:srgbClr val="7F7F7F"/>
    <a:srgbClr val="FFDD00"/>
    <a:srgbClr val="BF1F24"/>
    <a:srgbClr val="F7931C"/>
    <a:srgbClr val="7ACCC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55E5232-A582-AE79-6712-6DAE100BCB64}" v="21" dt="2026-03-02T09:36:31.203"/>
  </p1510:revLst>
</p1510:revInfo>
</file>

<file path=ppt/tableStyles.xml><?xml version="1.0" encoding="utf-8"?>
<a:tblStyleLst xmlns:a="http://schemas.openxmlformats.org/drawingml/2006/main" def="{3B4B98B0-60AC-42C2-AFA5-B58CD77FA1E5}">
  <a:tblStyle styleId="{5C22544A-7EE6-4342-B048-85BDC9FD1C3A}" styleName="Mellemlayout 2 - Marker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ema til typografi 1 - Markering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B4B98B0-60AC-42C2-AFA5-B58CD77FA1E5}" styleName="Lyst layout 1 - Markering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33" autoAdjust="0"/>
    <p:restoredTop sz="94660"/>
  </p:normalViewPr>
  <p:slideViewPr>
    <p:cSldViewPr showGuides="1">
      <p:cViewPr varScale="1">
        <p:scale>
          <a:sx n="83" d="100"/>
          <a:sy n="83" d="100"/>
        </p:scale>
        <p:origin x="690" y="78"/>
      </p:cViewPr>
      <p:guideLst>
        <p:guide orient="horz" pos="1071"/>
        <p:guide orient="horz" pos="3929"/>
        <p:guide orient="horz" pos="368"/>
        <p:guide orient="horz" pos="2560"/>
        <p:guide orient="horz" pos="2441"/>
        <p:guide orient="horz" pos="96"/>
        <p:guide orient="horz" pos="4133"/>
        <p:guide orient="horz" pos="28"/>
        <p:guide pos="423"/>
        <p:guide pos="7257"/>
        <p:guide pos="3761"/>
        <p:guide pos="3919"/>
        <p:guide pos="140"/>
        <p:guide pos="754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font" Target="fonts/font1.fntdata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2.xml"/><Relationship Id="rId12" Type="http://schemas.openxmlformats.org/officeDocument/2006/relationships/notesMaster" Target="notesMasters/notesMaster1.xml"/><Relationship Id="rId17" Type="http://schemas.openxmlformats.org/officeDocument/2006/relationships/font" Target="fonts/font5.fntdata"/><Relationship Id="rId2" Type="http://schemas.openxmlformats.org/officeDocument/2006/relationships/customXml" Target="../customXml/item2.xml"/><Relationship Id="rId16" Type="http://schemas.openxmlformats.org/officeDocument/2006/relationships/font" Target="fonts/font4.fntdata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font" Target="fonts/font3.fntdata"/><Relationship Id="rId23" Type="http://schemas.microsoft.com/office/2015/10/relationships/revisionInfo" Target="revisionInfo.xml"/><Relationship Id="rId10" Type="http://schemas.openxmlformats.org/officeDocument/2006/relationships/slide" Target="slides/slide5.xml"/><Relationship Id="rId19" Type="http://schemas.openxmlformats.org/officeDocument/2006/relationships/viewProps" Target="viewProps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font" Target="fonts/font2.fntdata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ernille Løvendahl Carlsen" userId="S::plc@albertslund.dk::a04158d6-8614-489d-b928-f9610e7ccf59" providerId="AD" clId="Web-{255E5232-A582-AE79-6712-6DAE100BCB64}"/>
    <pc:docChg chg="modSld">
      <pc:chgData name="Pernille Løvendahl Carlsen" userId="S::plc@albertslund.dk::a04158d6-8614-489d-b928-f9610e7ccf59" providerId="AD" clId="Web-{255E5232-A582-AE79-6712-6DAE100BCB64}" dt="2026-03-02T09:36:31.203" v="20" actId="20577"/>
      <pc:docMkLst>
        <pc:docMk/>
      </pc:docMkLst>
      <pc:sldChg chg="modSp">
        <pc:chgData name="Pernille Løvendahl Carlsen" userId="S::plc@albertslund.dk::a04158d6-8614-489d-b928-f9610e7ccf59" providerId="AD" clId="Web-{255E5232-A582-AE79-6712-6DAE100BCB64}" dt="2026-03-02T09:36:31.203" v="20" actId="20577"/>
        <pc:sldMkLst>
          <pc:docMk/>
          <pc:sldMk cId="0" sldId="256"/>
        </pc:sldMkLst>
        <pc:spChg chg="mod">
          <ac:chgData name="Pernille Løvendahl Carlsen" userId="S::plc@albertslund.dk::a04158d6-8614-489d-b928-f9610e7ccf59" providerId="AD" clId="Web-{255E5232-A582-AE79-6712-6DAE100BCB64}" dt="2026-03-02T09:36:31.203" v="20" actId="20577"/>
          <ac:spMkLst>
            <pc:docMk/>
            <pc:sldMk cId="0" sldId="256"/>
            <ac:spMk id="3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da-DK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da-DK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a-DK"/>
              <a:t>Click to edit Master text styles</a:t>
            </a:r>
          </a:p>
          <a:p>
            <a:pPr lvl="1"/>
            <a:r>
              <a:rPr lang="da-DK"/>
              <a:t>Second level</a:t>
            </a:r>
          </a:p>
          <a:p>
            <a:pPr lvl="2"/>
            <a:r>
              <a:rPr lang="da-DK"/>
              <a:t>Third level</a:t>
            </a:r>
          </a:p>
          <a:p>
            <a:pPr lvl="3"/>
            <a:r>
              <a:rPr lang="da-DK"/>
              <a:t>Fourth level</a:t>
            </a:r>
          </a:p>
          <a:p>
            <a:pPr lvl="4"/>
            <a:r>
              <a:rPr lang="da-DK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da-DK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3775D998-57E5-48B9-8D5D-41860F536BB6}" type="slidenum">
              <a:rPr lang="da-DK"/>
              <a:pPr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920115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rs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dirty="0">
              <a:solidFill>
                <a:schemeClr val="tx1"/>
              </a:solidFill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1051072" y="1908000"/>
            <a:ext cx="10119480" cy="1618714"/>
          </a:xfrm>
        </p:spPr>
        <p:txBody>
          <a:bodyPr anchor="b" anchorCtr="0"/>
          <a:lstStyle>
            <a:lvl1pPr>
              <a:lnSpc>
                <a:spcPct val="83000"/>
              </a:lnSpc>
              <a:defRPr sz="60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da-DK" noProof="0" dirty="0"/>
              <a:t>Klik, og tilføj titel</a:t>
            </a:r>
          </a:p>
        </p:txBody>
      </p:sp>
      <p:sp>
        <p:nvSpPr>
          <p:cNvPr id="11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33579" y="3814166"/>
            <a:ext cx="9919464" cy="175260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000" i="0">
                <a:solidFill>
                  <a:schemeClr val="bg1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a-DK" noProof="0" dirty="0"/>
              <a:t>Klik, og tilføj underoverskrift</a:t>
            </a:r>
          </a:p>
        </p:txBody>
      </p:sp>
      <p:pic>
        <p:nvPicPr>
          <p:cNvPr id="5" name="Billede 4">
            <a:extLst>
              <a:ext uri="{FF2B5EF4-FFF2-40B4-BE49-F238E27FC236}">
                <a16:creationId xmlns:a16="http://schemas.microsoft.com/office/drawing/2014/main" id="{0B0E6251-F832-7BF9-82B8-4C12F3BD56A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75921" y="5572509"/>
            <a:ext cx="10853928" cy="112014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lede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noProof="0"/>
              <a:t>Klik for at redigere titeltypografien i masteren</a:t>
            </a:r>
            <a:endParaRPr lang="da-DK" noProof="0" dirty="0"/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670984" y="1700214"/>
            <a:ext cx="5300133" cy="3745010"/>
          </a:xfrm>
          <a:solidFill>
            <a:schemeClr val="bg1"/>
          </a:solidFill>
        </p:spPr>
        <p:txBody>
          <a:bodyPr tIns="684000" anchor="ctr" anchorCtr="0"/>
          <a:lstStyle>
            <a:lvl1pPr marL="0" indent="0" algn="ctr">
              <a:buNone/>
              <a:defRPr sz="1800"/>
            </a:lvl1pPr>
          </a:lstStyle>
          <a:p>
            <a:r>
              <a:rPr lang="da-DK" noProof="0"/>
              <a:t>Klik på ikonet for at tilføje et billede</a:t>
            </a:r>
            <a:endParaRPr lang="da-DK" noProof="0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4"/>
          </p:nvPr>
        </p:nvSpPr>
        <p:spPr>
          <a:xfrm>
            <a:off x="6220883" y="1700214"/>
            <a:ext cx="5300135" cy="388902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da-DK" noProof="0"/>
              <a:t>Klik for at redigere teksttypografierne i masteren</a:t>
            </a:r>
          </a:p>
          <a:p>
            <a:pPr lvl="1"/>
            <a:r>
              <a:rPr lang="da-DK" noProof="0"/>
              <a:t>Andet niveau</a:t>
            </a:r>
          </a:p>
          <a:p>
            <a:pPr lvl="2"/>
            <a:r>
              <a:rPr lang="da-DK" noProof="0"/>
              <a:t>Tredje niveau</a:t>
            </a:r>
          </a:p>
          <a:p>
            <a:pPr lvl="3"/>
            <a:r>
              <a:rPr lang="da-DK" noProof="0"/>
              <a:t>Fjerde niveau</a:t>
            </a:r>
          </a:p>
          <a:p>
            <a:pPr lvl="4"/>
            <a:r>
              <a:rPr lang="da-DK" noProof="0"/>
              <a:t>Femte niveau</a:t>
            </a:r>
            <a:endParaRPr lang="da-DK" noProof="0" dirty="0"/>
          </a:p>
        </p:txBody>
      </p:sp>
    </p:spTree>
    <p:extLst>
      <p:ext uri="{BB962C8B-B14F-4D97-AF65-F5344CB8AC3E}">
        <p14:creationId xmlns:p14="http://schemas.microsoft.com/office/powerpoint/2010/main" val="40371923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d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0984" y="584201"/>
            <a:ext cx="10850033" cy="5653112"/>
          </a:xfrm>
        </p:spPr>
        <p:txBody>
          <a:bodyPr/>
          <a:lstStyle/>
          <a:p>
            <a:pPr lvl="0"/>
            <a:r>
              <a:rPr lang="da-DK" noProof="0"/>
              <a:t>Klik for at redigere teksttypografierne i masteren</a:t>
            </a:r>
          </a:p>
          <a:p>
            <a:pPr lvl="1"/>
            <a:r>
              <a:rPr lang="da-DK" noProof="0"/>
              <a:t>Andet niveau</a:t>
            </a:r>
          </a:p>
          <a:p>
            <a:pPr lvl="2"/>
            <a:r>
              <a:rPr lang="da-DK" noProof="0"/>
              <a:t>Tredje niveau</a:t>
            </a:r>
          </a:p>
          <a:p>
            <a:pPr lvl="3"/>
            <a:r>
              <a:rPr lang="da-DK" noProof="0"/>
              <a:t>Fjerde niveau</a:t>
            </a:r>
          </a:p>
          <a:p>
            <a:pPr lvl="4"/>
            <a:r>
              <a:rPr lang="da-DK" noProof="0"/>
              <a:t>Femte niveau</a:t>
            </a:r>
            <a:endParaRPr lang="da-DK" noProof="0" dirty="0"/>
          </a:p>
        </p:txBody>
      </p:sp>
    </p:spTree>
    <p:extLst>
      <p:ext uri="{BB962C8B-B14F-4D97-AF65-F5344CB8AC3E}">
        <p14:creationId xmlns:p14="http://schemas.microsoft.com/office/powerpoint/2010/main" val="38268208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killebla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99967" y="584200"/>
            <a:ext cx="5015980" cy="2519931"/>
          </a:xfrm>
        </p:spPr>
        <p:txBody>
          <a:bodyPr anchor="b" anchorCtr="0"/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da-DK" noProof="0" dirty="0"/>
              <a:t>Klik, og tilføj titel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70983" y="3360904"/>
            <a:ext cx="5015980" cy="703096"/>
          </a:xfrm>
        </p:spPr>
        <p:txBody>
          <a:bodyPr/>
          <a:lstStyle>
            <a:lvl1pPr marL="0" indent="0" algn="l">
              <a:buNone/>
              <a:defRPr sz="2000" i="0">
                <a:solidFill>
                  <a:schemeClr val="bg1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a-DK" noProof="0" dirty="0"/>
              <a:t>Klik, og tilføj underoverskrift</a:t>
            </a:r>
          </a:p>
        </p:txBody>
      </p:sp>
      <p:pic>
        <p:nvPicPr>
          <p:cNvPr id="4" name="Billede 3" descr="Et billede, der indeholder tekst, Font/skrifttype, Grafik, logo&#10;&#10;Automatisk genereret beskrivelse">
            <a:extLst>
              <a:ext uri="{FF2B5EF4-FFF2-40B4-BE49-F238E27FC236}">
                <a16:creationId xmlns:a16="http://schemas.microsoft.com/office/drawing/2014/main" id="{DC5CCD3A-7CA8-3C71-1FC6-0E25844BFEE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3525" y="6237289"/>
            <a:ext cx="2400675" cy="469086"/>
          </a:xfrm>
          <a:prstGeom prst="rect">
            <a:avLst/>
          </a:prstGeom>
        </p:spPr>
      </p:pic>
      <p:pic>
        <p:nvPicPr>
          <p:cNvPr id="6" name="Billede 5">
            <a:extLst>
              <a:ext uri="{FF2B5EF4-FFF2-40B4-BE49-F238E27FC236}">
                <a16:creationId xmlns:a16="http://schemas.microsoft.com/office/drawing/2014/main" id="{806365A1-A526-195B-9D0F-74553B791A67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6679546" y="682474"/>
            <a:ext cx="4210812" cy="53568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719162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noProof="0"/>
              <a:t>Klik for at redigere titeltypografien i masteren</a:t>
            </a:r>
            <a:endParaRPr lang="da-DK" noProof="0" dirty="0"/>
          </a:p>
        </p:txBody>
      </p:sp>
    </p:spTree>
    <p:extLst>
      <p:ext uri="{BB962C8B-B14F-4D97-AF65-F5344CB8AC3E}">
        <p14:creationId xmlns:p14="http://schemas.microsoft.com/office/powerpoint/2010/main" val="219416053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260043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verskrift og ind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noProof="0"/>
              <a:t>Klik for at redigere titeltypografien i masteren</a:t>
            </a:r>
            <a:endParaRPr lang="da-DK" noProof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0985" y="1724284"/>
            <a:ext cx="10850033" cy="4537075"/>
          </a:xfrm>
        </p:spPr>
        <p:txBody>
          <a:bodyPr/>
          <a:lstStyle/>
          <a:p>
            <a:pPr lvl="0"/>
            <a:r>
              <a:rPr lang="da-DK" noProof="0"/>
              <a:t>Klik for at redigere teksttypografierne i masteren</a:t>
            </a:r>
          </a:p>
          <a:p>
            <a:pPr lvl="1"/>
            <a:r>
              <a:rPr lang="da-DK" noProof="0"/>
              <a:t>Andet niveau</a:t>
            </a:r>
          </a:p>
          <a:p>
            <a:pPr lvl="2"/>
            <a:r>
              <a:rPr lang="da-DK" noProof="0"/>
              <a:t>Tredje niveau</a:t>
            </a:r>
          </a:p>
          <a:p>
            <a:pPr lvl="3"/>
            <a:r>
              <a:rPr lang="da-DK" noProof="0"/>
              <a:t>Fjerde niveau</a:t>
            </a:r>
          </a:p>
          <a:p>
            <a:pPr lvl="4"/>
            <a:r>
              <a:rPr lang="da-DK" noProof="0"/>
              <a:t>Femte niveau</a:t>
            </a:r>
            <a:endParaRPr lang="da-DK" noProof="0" dirty="0"/>
          </a:p>
        </p:txBody>
      </p:sp>
    </p:spTree>
    <p:extLst>
      <p:ext uri="{BB962C8B-B14F-4D97-AF65-F5344CB8AC3E}">
        <p14:creationId xmlns:p14="http://schemas.microsoft.com/office/powerpoint/2010/main" val="22085941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Overskrift og ind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noProof="0"/>
              <a:t>Klik for at redigere titeltypografien i masteren</a:t>
            </a:r>
            <a:endParaRPr lang="da-DK" noProof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0985" y="1724284"/>
            <a:ext cx="10850033" cy="4537075"/>
          </a:xfrm>
        </p:spPr>
        <p:txBody>
          <a:bodyPr/>
          <a:lstStyle/>
          <a:p>
            <a:pPr lvl="0"/>
            <a:r>
              <a:rPr lang="da-DK" noProof="0"/>
              <a:t>Klik for at redigere teksttypografierne i masteren</a:t>
            </a:r>
          </a:p>
          <a:p>
            <a:pPr lvl="1"/>
            <a:r>
              <a:rPr lang="da-DK" noProof="0"/>
              <a:t>Andet niveau</a:t>
            </a:r>
          </a:p>
          <a:p>
            <a:pPr lvl="2"/>
            <a:r>
              <a:rPr lang="da-DK" noProof="0"/>
              <a:t>Tredje niveau</a:t>
            </a:r>
          </a:p>
          <a:p>
            <a:pPr lvl="3"/>
            <a:r>
              <a:rPr lang="da-DK" noProof="0"/>
              <a:t>Fjerde niveau</a:t>
            </a:r>
          </a:p>
          <a:p>
            <a:pPr lvl="4"/>
            <a:r>
              <a:rPr lang="da-DK" noProof="0"/>
              <a:t>Femte niveau</a:t>
            </a:r>
            <a:endParaRPr lang="da-DK" noProof="0" dirty="0"/>
          </a:p>
        </p:txBody>
      </p:sp>
      <p:pic>
        <p:nvPicPr>
          <p:cNvPr id="4" name="Billede 3">
            <a:extLst>
              <a:ext uri="{FF2B5EF4-FFF2-40B4-BE49-F238E27FC236}">
                <a16:creationId xmlns:a16="http://schemas.microsoft.com/office/drawing/2014/main" id="{F5B4B9C4-C4BE-80AB-0BBF-C01D78A6412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alphaModFix amt="1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579088" y="615980"/>
            <a:ext cx="4280408" cy="54452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24690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Overskrift og to ind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noProof="0"/>
              <a:t>Klik for at redigere titeltypografien i masteren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0984" y="1700214"/>
            <a:ext cx="5300133" cy="4537075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noProof="0"/>
              <a:t>Klik for at redigere teksttypografierne i masteren</a:t>
            </a:r>
          </a:p>
          <a:p>
            <a:pPr lvl="1"/>
            <a:r>
              <a:rPr lang="da-DK" noProof="0"/>
              <a:t>Andet niveau</a:t>
            </a:r>
          </a:p>
          <a:p>
            <a:pPr lvl="2"/>
            <a:r>
              <a:rPr lang="da-DK" noProof="0"/>
              <a:t>Tredje niveau</a:t>
            </a:r>
          </a:p>
          <a:p>
            <a:pPr lvl="3"/>
            <a:r>
              <a:rPr lang="da-DK" noProof="0"/>
              <a:t>Fjerde niveau</a:t>
            </a:r>
          </a:p>
          <a:p>
            <a:pPr lvl="4"/>
            <a:r>
              <a:rPr lang="da-DK" noProof="0"/>
              <a:t>Femte niveau</a:t>
            </a:r>
            <a:endParaRPr lang="da-DK" noProof="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20884" y="1700214"/>
            <a:ext cx="5300133" cy="4537075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noProof="0"/>
              <a:t>Klik for at redigere teksttypografierne i masteren</a:t>
            </a:r>
          </a:p>
          <a:p>
            <a:pPr lvl="1"/>
            <a:r>
              <a:rPr lang="da-DK" noProof="0"/>
              <a:t>Andet niveau</a:t>
            </a:r>
          </a:p>
          <a:p>
            <a:pPr lvl="2"/>
            <a:r>
              <a:rPr lang="da-DK" noProof="0"/>
              <a:t>Tredje niveau</a:t>
            </a:r>
          </a:p>
          <a:p>
            <a:pPr lvl="3"/>
            <a:r>
              <a:rPr lang="da-DK" noProof="0"/>
              <a:t>Fjerde niveau</a:t>
            </a:r>
          </a:p>
          <a:p>
            <a:pPr lvl="4"/>
            <a:r>
              <a:rPr lang="da-DK" noProof="0"/>
              <a:t>Femte niveau</a:t>
            </a:r>
            <a:endParaRPr lang="da-DK" noProof="0" dirty="0"/>
          </a:p>
        </p:txBody>
      </p:sp>
    </p:spTree>
    <p:extLst>
      <p:ext uri="{BB962C8B-B14F-4D97-AF65-F5344CB8AC3E}">
        <p14:creationId xmlns:p14="http://schemas.microsoft.com/office/powerpoint/2010/main" val="20161645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verskrift og tre ind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noProof="0"/>
              <a:t>Klik for at redigere titeltypografien i masteren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0985" y="1700214"/>
            <a:ext cx="5300132" cy="4537075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noProof="0"/>
              <a:t>Klik for at redigere teksttypografierne i masteren</a:t>
            </a:r>
          </a:p>
          <a:p>
            <a:pPr lvl="1"/>
            <a:r>
              <a:rPr lang="da-DK" noProof="0"/>
              <a:t>Andet niveau</a:t>
            </a:r>
          </a:p>
          <a:p>
            <a:pPr lvl="2"/>
            <a:r>
              <a:rPr lang="da-DK" noProof="0"/>
              <a:t>Tredje niveau</a:t>
            </a:r>
          </a:p>
          <a:p>
            <a:pPr lvl="3"/>
            <a:r>
              <a:rPr lang="da-DK" noProof="0"/>
              <a:t>Fjerde niveau</a:t>
            </a:r>
          </a:p>
          <a:p>
            <a:pPr lvl="4"/>
            <a:r>
              <a:rPr lang="da-DK" noProof="0"/>
              <a:t>Femte niveau</a:t>
            </a:r>
            <a:endParaRPr lang="da-DK" noProof="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20884" y="1700214"/>
            <a:ext cx="5300133" cy="2174875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noProof="0"/>
              <a:t>Klik for at redigere teksttypografierne i masteren</a:t>
            </a:r>
          </a:p>
          <a:p>
            <a:pPr lvl="1"/>
            <a:r>
              <a:rPr lang="da-DK" noProof="0"/>
              <a:t>Andet niveau</a:t>
            </a:r>
          </a:p>
          <a:p>
            <a:pPr lvl="2"/>
            <a:r>
              <a:rPr lang="da-DK" noProof="0"/>
              <a:t>Tredje niveau</a:t>
            </a:r>
          </a:p>
          <a:p>
            <a:pPr lvl="3"/>
            <a:r>
              <a:rPr lang="da-DK" noProof="0"/>
              <a:t>Fjerde niveau</a:t>
            </a:r>
          </a:p>
          <a:p>
            <a:pPr lvl="4"/>
            <a:r>
              <a:rPr lang="da-DK" noProof="0"/>
              <a:t>Femte niveau</a:t>
            </a:r>
            <a:endParaRPr lang="da-DK" noProof="0" dirty="0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6220883" y="4064000"/>
            <a:ext cx="5300133" cy="2173288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da-DK" noProof="0"/>
              <a:t>Klik for at redigere teksttypografierne i masteren</a:t>
            </a:r>
          </a:p>
          <a:p>
            <a:pPr lvl="1"/>
            <a:r>
              <a:rPr lang="da-DK" noProof="0"/>
              <a:t>Andet niveau</a:t>
            </a:r>
          </a:p>
          <a:p>
            <a:pPr lvl="2"/>
            <a:r>
              <a:rPr lang="da-DK" noProof="0"/>
              <a:t>Tredje niveau</a:t>
            </a:r>
          </a:p>
          <a:p>
            <a:pPr lvl="3"/>
            <a:r>
              <a:rPr lang="da-DK" noProof="0"/>
              <a:t>Fjerde niveau</a:t>
            </a:r>
          </a:p>
          <a:p>
            <a:pPr lvl="4"/>
            <a:r>
              <a:rPr lang="da-DK" noProof="0"/>
              <a:t>Femte niveau</a:t>
            </a:r>
            <a:endParaRPr lang="da-DK" noProof="0" dirty="0"/>
          </a:p>
        </p:txBody>
      </p:sp>
    </p:spTree>
    <p:extLst>
      <p:ext uri="{BB962C8B-B14F-4D97-AF65-F5344CB8AC3E}">
        <p14:creationId xmlns:p14="http://schemas.microsoft.com/office/powerpoint/2010/main" val="7920610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lternativ tre ind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noProof="0"/>
              <a:t>Klik for at redigere titeltypografien i masteren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>
          <a:xfrm>
            <a:off x="670984" y="1700214"/>
            <a:ext cx="5300133" cy="2174875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da-DK" noProof="0"/>
              <a:t>Klik for at redigere teksttypografierne i masteren</a:t>
            </a:r>
          </a:p>
          <a:p>
            <a:pPr lvl="1"/>
            <a:r>
              <a:rPr lang="da-DK" noProof="0"/>
              <a:t>Andet niveau</a:t>
            </a:r>
          </a:p>
          <a:p>
            <a:pPr lvl="2"/>
            <a:r>
              <a:rPr lang="da-DK" noProof="0"/>
              <a:t>Tredje niveau</a:t>
            </a:r>
          </a:p>
          <a:p>
            <a:pPr lvl="3"/>
            <a:r>
              <a:rPr lang="da-DK" noProof="0"/>
              <a:t>Fjerde niveau</a:t>
            </a:r>
          </a:p>
          <a:p>
            <a:pPr lvl="4"/>
            <a:r>
              <a:rPr lang="da-DK" noProof="0"/>
              <a:t>Femte niveau</a:t>
            </a:r>
            <a:endParaRPr lang="da-DK" noProof="0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4"/>
          </p:nvPr>
        </p:nvSpPr>
        <p:spPr>
          <a:xfrm>
            <a:off x="670985" y="4064001"/>
            <a:ext cx="5300132" cy="2173287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da-DK" noProof="0"/>
              <a:t>Klik for at redigere teksttypografierne i masteren</a:t>
            </a:r>
          </a:p>
          <a:p>
            <a:pPr lvl="1"/>
            <a:r>
              <a:rPr lang="da-DK" noProof="0"/>
              <a:t>Andet niveau</a:t>
            </a:r>
          </a:p>
          <a:p>
            <a:pPr lvl="2"/>
            <a:r>
              <a:rPr lang="da-DK" noProof="0"/>
              <a:t>Tredje niveau</a:t>
            </a:r>
          </a:p>
          <a:p>
            <a:pPr lvl="3"/>
            <a:r>
              <a:rPr lang="da-DK" noProof="0"/>
              <a:t>Fjerde niveau</a:t>
            </a:r>
          </a:p>
          <a:p>
            <a:pPr lvl="4"/>
            <a:r>
              <a:rPr lang="da-DK" noProof="0"/>
              <a:t>Femte niveau</a:t>
            </a:r>
            <a:endParaRPr lang="da-DK" noProof="0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5"/>
          </p:nvPr>
        </p:nvSpPr>
        <p:spPr>
          <a:xfrm>
            <a:off x="6220883" y="1700214"/>
            <a:ext cx="5300135" cy="4537075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da-DK" noProof="0"/>
              <a:t>Klik for at redigere teksttypografierne i masteren</a:t>
            </a:r>
          </a:p>
          <a:p>
            <a:pPr lvl="1"/>
            <a:r>
              <a:rPr lang="da-DK" noProof="0"/>
              <a:t>Andet niveau</a:t>
            </a:r>
          </a:p>
          <a:p>
            <a:pPr lvl="2"/>
            <a:r>
              <a:rPr lang="da-DK" noProof="0"/>
              <a:t>Tredje niveau</a:t>
            </a:r>
          </a:p>
          <a:p>
            <a:pPr lvl="3"/>
            <a:r>
              <a:rPr lang="da-DK" noProof="0"/>
              <a:t>Fjerde niveau</a:t>
            </a:r>
          </a:p>
          <a:p>
            <a:pPr lvl="4"/>
            <a:r>
              <a:rPr lang="da-DK" noProof="0"/>
              <a:t>Femte niveau</a:t>
            </a:r>
            <a:endParaRPr lang="da-DK" noProof="0" dirty="0"/>
          </a:p>
        </p:txBody>
      </p:sp>
    </p:spTree>
    <p:extLst>
      <p:ext uri="{BB962C8B-B14F-4D97-AF65-F5344CB8AC3E}">
        <p14:creationId xmlns:p14="http://schemas.microsoft.com/office/powerpoint/2010/main" val="33029618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verskrift og fire ind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noProof="0"/>
              <a:t>Klik for at redigere titeltypografien i masteren</a:t>
            </a:r>
            <a:endParaRPr lang="da-DK" noProof="0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>
          <a:xfrm>
            <a:off x="670984" y="1700214"/>
            <a:ext cx="5300133" cy="2174875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da-DK" noProof="0"/>
              <a:t>Klik for at redigere teksttypografierne i masteren</a:t>
            </a:r>
          </a:p>
          <a:p>
            <a:pPr lvl="1"/>
            <a:r>
              <a:rPr lang="da-DK" noProof="0"/>
              <a:t>Andet niveau</a:t>
            </a:r>
          </a:p>
          <a:p>
            <a:pPr lvl="2"/>
            <a:r>
              <a:rPr lang="da-DK" noProof="0"/>
              <a:t>Tredje niveau</a:t>
            </a:r>
          </a:p>
          <a:p>
            <a:pPr lvl="3"/>
            <a:r>
              <a:rPr lang="da-DK" noProof="0"/>
              <a:t>Fjerde niveau</a:t>
            </a:r>
          </a:p>
          <a:p>
            <a:pPr lvl="4"/>
            <a:r>
              <a:rPr lang="da-DK" noProof="0"/>
              <a:t>Femte niveau</a:t>
            </a:r>
            <a:endParaRPr lang="da-DK" noProof="0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4"/>
          </p:nvPr>
        </p:nvSpPr>
        <p:spPr>
          <a:xfrm>
            <a:off x="670985" y="4064000"/>
            <a:ext cx="5300132" cy="2173288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da-DK" noProof="0"/>
              <a:t>Klik for at redigere teksttypografierne i masteren</a:t>
            </a:r>
          </a:p>
          <a:p>
            <a:pPr lvl="1"/>
            <a:r>
              <a:rPr lang="da-DK" noProof="0"/>
              <a:t>Andet niveau</a:t>
            </a:r>
          </a:p>
          <a:p>
            <a:pPr lvl="2"/>
            <a:r>
              <a:rPr lang="da-DK" noProof="0"/>
              <a:t>Tredje niveau</a:t>
            </a:r>
          </a:p>
          <a:p>
            <a:pPr lvl="3"/>
            <a:r>
              <a:rPr lang="da-DK" noProof="0"/>
              <a:t>Fjerde niveau</a:t>
            </a:r>
          </a:p>
          <a:p>
            <a:pPr lvl="4"/>
            <a:r>
              <a:rPr lang="da-DK" noProof="0"/>
              <a:t>Femte niveau</a:t>
            </a:r>
            <a:endParaRPr lang="da-DK" noProof="0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5"/>
          </p:nvPr>
        </p:nvSpPr>
        <p:spPr>
          <a:xfrm>
            <a:off x="6220883" y="1700214"/>
            <a:ext cx="5300135" cy="2174875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da-DK" noProof="0"/>
              <a:t>Klik for at redigere teksttypografierne i masteren</a:t>
            </a:r>
          </a:p>
          <a:p>
            <a:pPr lvl="1"/>
            <a:r>
              <a:rPr lang="da-DK" noProof="0"/>
              <a:t>Andet niveau</a:t>
            </a:r>
          </a:p>
          <a:p>
            <a:pPr lvl="2"/>
            <a:r>
              <a:rPr lang="da-DK" noProof="0"/>
              <a:t>Tredje niveau</a:t>
            </a:r>
          </a:p>
          <a:p>
            <a:pPr lvl="3"/>
            <a:r>
              <a:rPr lang="da-DK" noProof="0"/>
              <a:t>Fjerde niveau</a:t>
            </a:r>
          </a:p>
          <a:p>
            <a:pPr lvl="4"/>
            <a:r>
              <a:rPr lang="da-DK" noProof="0"/>
              <a:t>Femte niveau</a:t>
            </a:r>
            <a:endParaRPr lang="da-DK" noProof="0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6"/>
          </p:nvPr>
        </p:nvSpPr>
        <p:spPr>
          <a:xfrm>
            <a:off x="6220883" y="4064000"/>
            <a:ext cx="5300135" cy="2173288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da-DK" noProof="0"/>
              <a:t>Klik for at redigere teksttypografierne i masteren</a:t>
            </a:r>
          </a:p>
          <a:p>
            <a:pPr lvl="1"/>
            <a:r>
              <a:rPr lang="da-DK" noProof="0"/>
              <a:t>Andet niveau</a:t>
            </a:r>
          </a:p>
          <a:p>
            <a:pPr lvl="2"/>
            <a:r>
              <a:rPr lang="da-DK" noProof="0"/>
              <a:t>Tredje niveau</a:t>
            </a:r>
          </a:p>
          <a:p>
            <a:pPr lvl="3"/>
            <a:r>
              <a:rPr lang="da-DK" noProof="0"/>
              <a:t>Fjerde niveau</a:t>
            </a:r>
          </a:p>
          <a:p>
            <a:pPr lvl="4"/>
            <a:r>
              <a:rPr lang="da-DK" noProof="0"/>
              <a:t>Femte niveau</a:t>
            </a:r>
            <a:endParaRPr lang="da-DK" noProof="0" dirty="0"/>
          </a:p>
        </p:txBody>
      </p:sp>
    </p:spTree>
    <p:extLst>
      <p:ext uri="{BB962C8B-B14F-4D97-AF65-F5344CB8AC3E}">
        <p14:creationId xmlns:p14="http://schemas.microsoft.com/office/powerpoint/2010/main" val="23684329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ort bille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0" y="304800"/>
            <a:ext cx="12192000" cy="5220816"/>
          </a:xfrm>
          <a:solidFill>
            <a:schemeClr val="bg1"/>
          </a:solidFill>
        </p:spPr>
        <p:txBody>
          <a:bodyPr tIns="684000" anchor="ctr" anchorCtr="0"/>
          <a:lstStyle>
            <a:lvl1pPr marL="0" indent="0" algn="ctr">
              <a:buNone/>
              <a:defRPr sz="1800"/>
            </a:lvl1pPr>
          </a:lstStyle>
          <a:p>
            <a:r>
              <a:rPr lang="da-DK" noProof="0"/>
              <a:t>Klik på ikonet for at tilføje et billede</a:t>
            </a:r>
            <a:endParaRPr lang="da-DK" noProof="0" dirty="0"/>
          </a:p>
        </p:txBody>
      </p:sp>
    </p:spTree>
    <p:extLst>
      <p:ext uri="{BB962C8B-B14F-4D97-AF65-F5344CB8AC3E}">
        <p14:creationId xmlns:p14="http://schemas.microsoft.com/office/powerpoint/2010/main" val="1491041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 og bille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 noProof="0" dirty="0"/>
              <a:t>k for at redigere titeltypografien i masteren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670984" y="1700214"/>
            <a:ext cx="5300133" cy="4537074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da-DK" noProof="0"/>
              <a:t>Klik for at redigere teksttypografierne i masteren</a:t>
            </a:r>
          </a:p>
          <a:p>
            <a:pPr lvl="1"/>
            <a:r>
              <a:rPr lang="da-DK" noProof="0"/>
              <a:t>Andet niveau</a:t>
            </a:r>
          </a:p>
          <a:p>
            <a:pPr lvl="2"/>
            <a:r>
              <a:rPr lang="da-DK" noProof="0"/>
              <a:t>Tredje niveau</a:t>
            </a:r>
          </a:p>
          <a:p>
            <a:pPr lvl="3"/>
            <a:r>
              <a:rPr lang="da-DK" noProof="0"/>
              <a:t>Fjerde niveau</a:t>
            </a:r>
          </a:p>
          <a:p>
            <a:pPr lvl="4"/>
            <a:r>
              <a:rPr lang="da-DK" noProof="0"/>
              <a:t>Femte niveau</a:t>
            </a:r>
            <a:endParaRPr lang="da-DK" noProof="0" dirty="0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6220883" y="1700214"/>
            <a:ext cx="5300135" cy="3961034"/>
          </a:xfrm>
          <a:solidFill>
            <a:schemeClr val="bg1"/>
          </a:solidFill>
        </p:spPr>
        <p:txBody>
          <a:bodyPr tIns="684000" anchor="ctr" anchorCtr="0"/>
          <a:lstStyle>
            <a:lvl1pPr marL="0" indent="0" algn="ctr">
              <a:buNone/>
              <a:defRPr sz="1800"/>
            </a:lvl1pPr>
          </a:lstStyle>
          <a:p>
            <a:r>
              <a:rPr lang="da-DK" noProof="0"/>
              <a:t>Klik på ikonet for at tilføje et billede</a:t>
            </a:r>
            <a:endParaRPr lang="da-DK" noProof="0" dirty="0"/>
          </a:p>
        </p:txBody>
      </p:sp>
    </p:spTree>
    <p:extLst>
      <p:ext uri="{BB962C8B-B14F-4D97-AF65-F5344CB8AC3E}">
        <p14:creationId xmlns:p14="http://schemas.microsoft.com/office/powerpoint/2010/main" val="1680013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ktangel 11"/>
          <p:cNvSpPr/>
          <p:nvPr userDrawn="1"/>
        </p:nvSpPr>
        <p:spPr>
          <a:xfrm>
            <a:off x="0" y="5102"/>
            <a:ext cx="12192000" cy="152400"/>
          </a:xfrm>
          <a:prstGeom prst="rect">
            <a:avLst/>
          </a:prstGeom>
          <a:solidFill>
            <a:schemeClr val="accent1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dirty="0">
              <a:solidFill>
                <a:schemeClr val="tx1"/>
              </a:solidFill>
            </a:endParaRP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19102" y="584201"/>
            <a:ext cx="10901916" cy="1116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a-DK" dirty="0"/>
              <a:t>Klik for at redigere titeltypografien i masteren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70985" y="1700214"/>
            <a:ext cx="10850033" cy="4537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a-DK" dirty="0"/>
              <a:t>Klik for at redigere teksttypografierne i masteren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pic>
        <p:nvPicPr>
          <p:cNvPr id="6" name="Billede 5">
            <a:extLst>
              <a:ext uri="{FF2B5EF4-FFF2-40B4-BE49-F238E27FC236}">
                <a16:creationId xmlns:a16="http://schemas.microsoft.com/office/drawing/2014/main" id="{05B8D762-6DDE-4E69-F0B3-24A3BF4183F5}"/>
              </a:ext>
            </a:extLst>
          </p:cNvPr>
          <p:cNvPicPr>
            <a:picLocks noChangeAspect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45375" y="5675732"/>
            <a:ext cx="6876256" cy="1044473"/>
          </a:xfrm>
          <a:prstGeom prst="rect">
            <a:avLst/>
          </a:prstGeom>
        </p:spPr>
      </p:pic>
      <p:pic>
        <p:nvPicPr>
          <p:cNvPr id="7" name="Billede 6">
            <a:extLst>
              <a:ext uri="{FF2B5EF4-FFF2-40B4-BE49-F238E27FC236}">
                <a16:creationId xmlns:a16="http://schemas.microsoft.com/office/drawing/2014/main" id="{4FD586F9-1FF9-6694-4174-4F158EDD2487}"/>
              </a:ext>
            </a:extLst>
          </p:cNvPr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120336" y="6237312"/>
            <a:ext cx="2400679" cy="469087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788" r:id="rId3"/>
    <p:sldLayoutId id="2147483662" r:id="rId4"/>
    <p:sldLayoutId id="2147483781" r:id="rId5"/>
    <p:sldLayoutId id="2147483782" r:id="rId6"/>
    <p:sldLayoutId id="2147483783" r:id="rId7"/>
    <p:sldLayoutId id="2147483784" r:id="rId8"/>
    <p:sldLayoutId id="2147483785" r:id="rId9"/>
    <p:sldLayoutId id="2147483786" r:id="rId10"/>
    <p:sldLayoutId id="2147483780" r:id="rId11"/>
    <p:sldLayoutId id="2147483787" r:id="rId12"/>
    <p:sldLayoutId id="2147483664" r:id="rId13"/>
    <p:sldLayoutId id="2147483665" r:id="rId14"/>
  </p:sldLayoutIdLst>
  <p:txStyles>
    <p:titleStyle>
      <a:lvl1pPr algn="l" rtl="0" eaLnBrk="1" fontAlgn="base" hangingPunct="1">
        <a:lnSpc>
          <a:spcPct val="83000"/>
        </a:lnSpc>
        <a:spcBef>
          <a:spcPct val="0"/>
        </a:spcBef>
        <a:spcAft>
          <a:spcPct val="0"/>
        </a:spcAft>
        <a:defRPr sz="3600">
          <a:solidFill>
            <a:srgbClr val="3C3C3C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214DA2"/>
          </a:solidFill>
          <a:latin typeface="Arial Unicode MS" pitchFamily="34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214DA2"/>
          </a:solidFill>
          <a:latin typeface="Arial Unicode MS" pitchFamily="34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214DA2"/>
          </a:solidFill>
          <a:latin typeface="Arial Unicode MS" pitchFamily="34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214DA2"/>
          </a:solidFill>
          <a:latin typeface="Arial Unicode MS" pitchFamily="34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214DA2"/>
          </a:solidFill>
          <a:latin typeface="Arial Unicode MS" pitchFamily="34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214DA2"/>
          </a:solidFill>
          <a:latin typeface="Arial Unicode MS" pitchFamily="34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214DA2"/>
          </a:solidFill>
          <a:latin typeface="Arial Unicode MS" pitchFamily="34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214DA2"/>
          </a:solidFill>
          <a:latin typeface="Arial Unicode MS" pitchFamily="34" charset="-128"/>
        </a:defRPr>
      </a:lvl9pPr>
    </p:titleStyle>
    <p:bodyStyle>
      <a:lvl1pPr marL="324000" indent="-324000" algn="l" rtl="0" eaLnBrk="1" fontAlgn="base" hangingPunct="1">
        <a:spcBef>
          <a:spcPct val="20000"/>
        </a:spcBef>
        <a:spcAft>
          <a:spcPct val="0"/>
        </a:spcAft>
        <a:buChar char="•"/>
        <a:defRPr sz="2000" i="0">
          <a:solidFill>
            <a:srgbClr val="3C3C3C"/>
          </a:solidFill>
          <a:latin typeface="+mn-lt"/>
          <a:ea typeface="+mn-ea"/>
          <a:cs typeface="+mn-cs"/>
        </a:defRPr>
      </a:lvl1pPr>
      <a:lvl2pPr marL="640800" indent="-284400" algn="l" rtl="0" eaLnBrk="1" fontAlgn="base" hangingPunct="1">
        <a:spcBef>
          <a:spcPct val="20000"/>
        </a:spcBef>
        <a:spcAft>
          <a:spcPct val="0"/>
        </a:spcAft>
        <a:buChar char="–"/>
        <a:defRPr sz="1800" i="0">
          <a:solidFill>
            <a:srgbClr val="3C3C3C"/>
          </a:solidFill>
          <a:latin typeface="+mn-lt"/>
        </a:defRPr>
      </a:lvl2pPr>
      <a:lvl3pPr marL="8712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600" i="0">
          <a:solidFill>
            <a:srgbClr val="3C3C3C"/>
          </a:solidFill>
          <a:latin typeface="+mn-lt"/>
        </a:defRPr>
      </a:lvl3pPr>
      <a:lvl4pPr marL="1126800" indent="-228600" algn="l" rtl="0" eaLnBrk="1" fontAlgn="base" hangingPunct="1">
        <a:spcBef>
          <a:spcPct val="20000"/>
        </a:spcBef>
        <a:spcAft>
          <a:spcPct val="0"/>
        </a:spcAft>
        <a:buChar char="–"/>
        <a:defRPr sz="1400" i="0">
          <a:solidFill>
            <a:srgbClr val="3C3C3C"/>
          </a:solidFill>
          <a:latin typeface="+mn-lt"/>
        </a:defRPr>
      </a:lvl4pPr>
      <a:lvl5pPr marL="13572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200" i="0">
          <a:solidFill>
            <a:srgbClr val="3C3C3C"/>
          </a:solidFill>
          <a:latin typeface="+mn-lt"/>
        </a:defRPr>
      </a:lvl5pPr>
      <a:lvl6pPr marL="13572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200" i="1">
          <a:solidFill>
            <a:schemeClr val="tx1"/>
          </a:solidFill>
          <a:latin typeface="+mn-lt"/>
        </a:defRPr>
      </a:lvl6pPr>
      <a:lvl7pPr marL="13572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200" i="1">
          <a:solidFill>
            <a:schemeClr val="tx1"/>
          </a:solidFill>
          <a:latin typeface="+mn-lt"/>
        </a:defRPr>
      </a:lvl7pPr>
      <a:lvl8pPr marL="13572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200" i="1">
          <a:solidFill>
            <a:schemeClr val="tx1"/>
          </a:solidFill>
          <a:latin typeface="+mn-lt"/>
        </a:defRPr>
      </a:lvl8pPr>
      <a:lvl9pPr marL="13572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200" i="1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b-NO" dirty="0"/>
              <a:t>Roller på valgdagen</a:t>
            </a:r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b-NO"/>
              <a:t>Valg til Folketinget 2026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Valgkortmodtagerens rolle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a-DK" sz="1500" b="1" dirty="0"/>
              <a:t>Under afstemningen:</a:t>
            </a:r>
          </a:p>
          <a:p>
            <a:pPr algn="l"/>
            <a:r>
              <a:rPr lang="da-DK" sz="1500" dirty="0"/>
              <a:t>Modtage og scanne valgkortet fra vælgeren</a:t>
            </a:r>
          </a:p>
          <a:p>
            <a:pPr algn="l"/>
            <a:r>
              <a:rPr lang="da-DK" sz="1500" dirty="0"/>
              <a:t>Valgkortet nummereres manuelt med et fortløbende nummer og sættes i nummerorden i valgkortkassen</a:t>
            </a:r>
          </a:p>
          <a:p>
            <a:pPr algn="l"/>
            <a:r>
              <a:rPr lang="da-DK" sz="1500" dirty="0"/>
              <a:t>Henvise til holdlederassistenten, hvis vælgeren ikke medbringer et valgkort</a:t>
            </a:r>
          </a:p>
          <a:p>
            <a:pPr algn="l"/>
            <a:r>
              <a:rPr lang="da-DK" sz="1500" dirty="0"/>
              <a:t>Hvis vælgeren allerede har brevstemt, kan vælgeren ikke stemme på valgdagen</a:t>
            </a:r>
          </a:p>
          <a:p>
            <a:pPr algn="l"/>
            <a:r>
              <a:rPr lang="da-DK" sz="1500" dirty="0"/>
              <a:t>Løbende tjekke om der er overensstemmelse mellem udleverede stemmesedler, modtagne valgkort og restbeholdning i Valg-Lokal</a:t>
            </a:r>
          </a:p>
          <a:p>
            <a:pPr marL="0" indent="0">
              <a:buNone/>
            </a:pPr>
            <a:endParaRPr lang="da-DK" sz="1500" b="1" dirty="0"/>
          </a:p>
          <a:p>
            <a:pPr marL="0" indent="0">
              <a:buNone/>
            </a:pPr>
            <a:r>
              <a:rPr lang="da-DK" sz="1500" b="1" dirty="0"/>
              <a:t>Efter valghandlingen er afsluttet:</a:t>
            </a:r>
          </a:p>
          <a:p>
            <a:pPr marL="0" indent="0">
              <a:buNone/>
            </a:pPr>
            <a:r>
              <a:rPr lang="da-DK" sz="1500" dirty="0"/>
              <a:t>Antallet af stemmesedler opgøres, ved at det noteres, hvor mange stemmesedler der er:</a:t>
            </a:r>
          </a:p>
          <a:p>
            <a:pPr algn="l"/>
            <a:r>
              <a:rPr lang="da-DK" sz="1500" dirty="0"/>
              <a:t>Modtaget ved valgbordet</a:t>
            </a:r>
          </a:p>
          <a:p>
            <a:pPr algn="l"/>
            <a:r>
              <a:rPr lang="da-DK" sz="1500" dirty="0"/>
              <a:t>Udleveret til vælgere</a:t>
            </a:r>
          </a:p>
          <a:p>
            <a:pPr algn="l"/>
            <a:r>
              <a:rPr lang="da-DK" sz="1500" dirty="0"/>
              <a:t>Ombyttet (vælger har f.eks. sat krydset forkert)</a:t>
            </a:r>
          </a:p>
          <a:p>
            <a:pPr algn="l"/>
            <a:r>
              <a:rPr lang="da-DK" sz="1500" dirty="0"/>
              <a:t>Tilbageleveret (vælger ønsker ikke at gøre brug af stemmesedlen)</a:t>
            </a:r>
          </a:p>
          <a:p>
            <a:pPr algn="l"/>
            <a:r>
              <a:rPr lang="da-DK" sz="1500" dirty="0"/>
              <a:t>Restbeholdning af stemmesedler ved valgbordet</a:t>
            </a:r>
          </a:p>
          <a:p>
            <a:pPr marL="0" indent="0">
              <a:buNone/>
            </a:pP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1499595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DAD39DD-0845-BEE8-A97D-08FD0D7AC6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Valglisteførerens opgave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6EE09C3D-6546-61A5-E5F0-E704D194A4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da-DK" b="0" u="none" strike="noStrike" baseline="0" dirty="0">
                <a:latin typeface="Georgia" panose="02040502050405020303" pitchFamily="18" charset="0"/>
              </a:rPr>
              <a:t>Tjekke opsætning af håndscanner og Valg-Lokal før start</a:t>
            </a:r>
          </a:p>
          <a:p>
            <a:pPr algn="l"/>
            <a:r>
              <a:rPr lang="da-DK" b="0" u="none" strike="noStrike" baseline="0" dirty="0">
                <a:latin typeface="Georgia" panose="02040502050405020303" pitchFamily="18" charset="0"/>
              </a:rPr>
              <a:t>Bede vælgeren oplyse sin fødselsdato – hvis der er tvivl om en vælgers identitet, skal denne fastslås</a:t>
            </a:r>
          </a:p>
          <a:p>
            <a:pPr algn="l"/>
            <a:r>
              <a:rPr lang="da-DK" b="0" u="none" strike="noStrike" baseline="0" dirty="0">
                <a:latin typeface="Georgia" panose="02040502050405020303" pitchFamily="18" charset="0"/>
              </a:rPr>
              <a:t>Give OK til at stemmeseddel kan udleveres</a:t>
            </a:r>
          </a:p>
          <a:p>
            <a:pPr algn="l"/>
            <a:r>
              <a:rPr lang="da-DK" b="0" u="none" strike="noStrike" baseline="0" dirty="0">
                <a:latin typeface="Georgia" panose="02040502050405020303" pitchFamily="18" charset="0"/>
              </a:rPr>
              <a:t>Henvise vælgere til holdlederteamet såfremt der opstår tvivlsspørgsmål, der ønskes hjælp til stemmeafgivningen eller andet</a:t>
            </a:r>
          </a:p>
          <a:p>
            <a:pPr algn="l"/>
            <a:r>
              <a:rPr lang="da-DK" b="0" u="none" strike="noStrike" baseline="0" dirty="0">
                <a:latin typeface="Georgia" panose="02040502050405020303" pitchFamily="18" charset="0"/>
              </a:rPr>
              <a:t>Når afstemningen er slut skal håndscanneren slukkes og man afventer, at holdlederassistenten har låst fremmøderegistreringen</a:t>
            </a:r>
            <a:endParaRPr lang="da-DK" dirty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4822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4974DB6-2547-88E7-EBA1-41CB5020F8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0985" y="404664"/>
            <a:ext cx="9512191" cy="1188020"/>
          </a:xfrm>
        </p:spPr>
        <p:txBody>
          <a:bodyPr/>
          <a:lstStyle/>
          <a:p>
            <a:r>
              <a:rPr lang="da-DK" dirty="0"/>
              <a:t>Stemmeseddelvogterens rolle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E6AE643B-2C4B-10D1-DB20-61BCBBE666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da-DK" sz="1800" dirty="0"/>
              <a:t>Kontroloptælle de stemmesedler der udleveres til valgbordet</a:t>
            </a:r>
          </a:p>
          <a:p>
            <a:pPr algn="l"/>
            <a:r>
              <a:rPr lang="da-DK" sz="1800" dirty="0"/>
              <a:t>Udlevere en stemmeseddel til vælgeren pr. valg – efter godkendelse af valglisteføreren</a:t>
            </a:r>
          </a:p>
          <a:p>
            <a:r>
              <a:rPr lang="da-DK" sz="1800" dirty="0"/>
              <a:t>Holde regnskab med stemmesedler der er:</a:t>
            </a:r>
          </a:p>
          <a:p>
            <a:r>
              <a:rPr lang="da-DK" sz="1800" dirty="0"/>
              <a:t>Modtaget ved valgbordet</a:t>
            </a:r>
          </a:p>
          <a:p>
            <a:r>
              <a:rPr lang="da-DK" sz="1800" dirty="0"/>
              <a:t>Udleveret til vælgere</a:t>
            </a:r>
          </a:p>
          <a:p>
            <a:r>
              <a:rPr lang="da-DK" sz="1800" dirty="0"/>
              <a:t>Ombyttet (vælger har f.eks. sat krydset forkert)</a:t>
            </a:r>
          </a:p>
          <a:p>
            <a:r>
              <a:rPr lang="da-DK" sz="1800" dirty="0"/>
              <a:t>Tilbageleveret (vælger ønsker ikke at gøre brug af stemmesedlen)</a:t>
            </a:r>
          </a:p>
          <a:p>
            <a:r>
              <a:rPr lang="da-DK" sz="1800" dirty="0"/>
              <a:t>Restbeholdning af stemmesedler ved valgbordet</a:t>
            </a:r>
          </a:p>
          <a:p>
            <a:r>
              <a:rPr lang="da-DK" sz="1800" dirty="0"/>
              <a:t>Ombyttede og tilbageleverede stemmesedler opbevares i hvert sit særskilte omslag</a:t>
            </a:r>
          </a:p>
          <a:p>
            <a:pPr marL="0" indent="0">
              <a:buNone/>
            </a:pPr>
            <a:endParaRPr lang="da-DK" sz="1800" dirty="0"/>
          </a:p>
        </p:txBody>
      </p:sp>
    </p:spTree>
    <p:extLst>
      <p:ext uri="{BB962C8B-B14F-4D97-AF65-F5344CB8AC3E}">
        <p14:creationId xmlns:p14="http://schemas.microsoft.com/office/powerpoint/2010/main" val="28282999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199F201-DEDF-0BBE-F46B-4D0B1DEA7E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Stemmerumsvogterens rolle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6F66D96F-0C66-F3B6-4A01-5B0DDB79E5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a-DK" dirty="0"/>
              <a:t>Holde øje med at stemmerummet er:</a:t>
            </a:r>
          </a:p>
          <a:p>
            <a:r>
              <a:rPr lang="da-DK" dirty="0"/>
              <a:t>Forsynet med kuglepen</a:t>
            </a:r>
          </a:p>
          <a:p>
            <a:r>
              <a:rPr lang="da-DK" dirty="0"/>
              <a:t>Opslag med vejledning om hvordan man sætter et kryds</a:t>
            </a:r>
          </a:p>
          <a:p>
            <a:r>
              <a:rPr lang="da-DK" dirty="0"/>
              <a:t>Pult til brug ved afkrydsning</a:t>
            </a:r>
          </a:p>
          <a:p>
            <a:r>
              <a:rPr lang="da-DK" dirty="0"/>
              <a:t>Tilstrækkelig belysning</a:t>
            </a:r>
          </a:p>
          <a:p>
            <a:pPr marL="0" indent="0">
              <a:buNone/>
            </a:pPr>
            <a:r>
              <a:rPr lang="da-DK" dirty="0"/>
              <a:t>Derudover:</a:t>
            </a:r>
          </a:p>
          <a:p>
            <a:pPr algn="l"/>
            <a:r>
              <a:rPr lang="da-DK" dirty="0"/>
              <a:t>Sikre, at der kun opholder sig en vælger i stemmeboksen (undtagelse, børn der skal være under opsyn)</a:t>
            </a:r>
          </a:p>
          <a:p>
            <a:pPr algn="l"/>
            <a:r>
              <a:rPr lang="da-DK" dirty="0"/>
              <a:t>Hvis det giver udfordringer henvises til holdlederteamet</a:t>
            </a:r>
          </a:p>
          <a:p>
            <a:pPr algn="l"/>
            <a:r>
              <a:rPr lang="da-DK" dirty="0"/>
              <a:t>Udskifte skriveredskab i stemmebokse, hvis det ikke virker</a:t>
            </a:r>
          </a:p>
          <a:p>
            <a:pPr algn="l"/>
            <a:r>
              <a:rPr lang="da-DK" dirty="0"/>
              <a:t>Påse, at gardinet er trukket for, så ingen kan se, hvad vælgeren stemmer</a:t>
            </a:r>
          </a:p>
          <a:p>
            <a:pPr marL="0" indent="0">
              <a:buNone/>
            </a:pPr>
            <a:endParaRPr lang="da-DK" dirty="0"/>
          </a:p>
          <a:p>
            <a:pPr marL="0" indent="0">
              <a:buNone/>
            </a:pP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0324594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05979C9-38A4-6FAE-2966-2170E5BE78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Stemmemodtagernes rolle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4916F299-6B3E-E879-F495-EAE91921C0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a-DK" b="0" u="none" strike="noStrike" baseline="0" dirty="0"/>
              <a:t>Når de første vælgere har kontrolleret, at valgurnerne er tomme, også de transportable, låses disse og nøglerne afleveres til holdlederen</a:t>
            </a:r>
          </a:p>
          <a:p>
            <a:pPr marL="0" indent="0">
              <a:buNone/>
            </a:pPr>
            <a:r>
              <a:rPr lang="da-DK" dirty="0"/>
              <a:t>Stemmemodtageren skal:</a:t>
            </a:r>
          </a:p>
          <a:p>
            <a:r>
              <a:rPr lang="da-DK" dirty="0"/>
              <a:t>Være vagt ved valgurnerne</a:t>
            </a:r>
          </a:p>
          <a:p>
            <a:r>
              <a:rPr lang="da-DK" dirty="0"/>
              <a:t> Sikre, at stemmesedler ikke lægges forkert eller tages med</a:t>
            </a:r>
          </a:p>
          <a:p>
            <a:r>
              <a:rPr lang="da-DK" dirty="0"/>
              <a:t>Sikre at vælgeren selv lægger stemmesedlen i valgurnerne</a:t>
            </a:r>
          </a:p>
          <a:p>
            <a:r>
              <a:rPr lang="da-DK" dirty="0"/>
              <a:t>Sikre at stemmesedlerne er sammenfoldede før de lægges i valgurnen</a:t>
            </a:r>
          </a:p>
          <a:p>
            <a:r>
              <a:rPr lang="da-DK" dirty="0"/>
              <a:t>Sikre at vælgeren ikke aflevere mere end en stemmeseddel</a:t>
            </a:r>
          </a:p>
          <a:p>
            <a:r>
              <a:rPr lang="da-DK" dirty="0"/>
              <a:t>Sikre, at der bliver opstillet en ny valgurne når den gamle er fyldt.</a:t>
            </a:r>
          </a:p>
          <a:p>
            <a:pPr marL="0" indent="0">
              <a:buNone/>
            </a:pPr>
            <a:r>
              <a:rPr lang="da-DK" dirty="0"/>
              <a:t>Ingen må presse stemmesedlerne med pinde eller lignende, da dette kan beskadige stemmesedlerne og dermed gøre dem ugyldige</a:t>
            </a:r>
          </a:p>
        </p:txBody>
      </p:sp>
    </p:spTree>
    <p:extLst>
      <p:ext uri="{BB962C8B-B14F-4D97-AF65-F5344CB8AC3E}">
        <p14:creationId xmlns:p14="http://schemas.microsoft.com/office/powerpoint/2010/main" val="1451550651"/>
      </p:ext>
    </p:extLst>
  </p:cSld>
  <p:clrMapOvr>
    <a:masterClrMapping/>
  </p:clrMapOvr>
</p:sld>
</file>

<file path=ppt/theme/theme1.xml><?xml version="1.0" encoding="utf-8"?>
<a:theme xmlns:a="http://schemas.openxmlformats.org/drawingml/2006/main" name="Albertslund Kommune">
  <a:themeElements>
    <a:clrScheme name="1 Albertslund Miljø &amp; Teknik">
      <a:dk1>
        <a:srgbClr val="7F7F7F"/>
      </a:dk1>
      <a:lt1>
        <a:srgbClr val="FFFFFF"/>
      </a:lt1>
      <a:dk2>
        <a:srgbClr val="000000"/>
      </a:dk2>
      <a:lt2>
        <a:srgbClr val="034EA2"/>
      </a:lt2>
      <a:accent1>
        <a:srgbClr val="497729"/>
      </a:accent1>
      <a:accent2>
        <a:srgbClr val="92AD7F"/>
      </a:accent2>
      <a:accent3>
        <a:srgbClr val="37591F"/>
      </a:accent3>
      <a:accent4>
        <a:srgbClr val="6D9254"/>
      </a:accent4>
      <a:accent5>
        <a:srgbClr val="B6C9A9"/>
      </a:accent5>
      <a:accent6>
        <a:srgbClr val="DBE4D4"/>
      </a:accent6>
      <a:hlink>
        <a:srgbClr val="497729"/>
      </a:hlink>
      <a:folHlink>
        <a:srgbClr val="8CC63F"/>
      </a:folHlink>
    </a:clrScheme>
    <a:fontScheme name="Albertslund">
      <a:majorFont>
        <a:latin typeface="Open Sans"/>
        <a:ea typeface=""/>
        <a:cs typeface=""/>
      </a:majorFont>
      <a:minorFont>
        <a:latin typeface="Georg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9525">
          <a:solidFill>
            <a:schemeClr val="accent1"/>
          </a:solidFill>
        </a:ln>
      </a:spPr>
      <a:bodyPr rtlCol="0" anchor="ctr"/>
      <a:lstStyle>
        <a:defPPr algn="ctr">
          <a:defRPr i="1" dirty="0" err="1" smtClean="0">
            <a:solidFill>
              <a:schemeClr val="bg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i="1" dirty="0" err="1" smtClean="0">
            <a:latin typeface="+mn-lt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Præsentation13" id="{32474A45-09E3-4387-B1D5-7DE081BEA09C}" vid="{8AAEFCF0-25E8-4DCC-B300-AAEA9924123C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33d36059-46f9-4d98-a8c8-72a46a551809" xsi:nil="true"/>
    <KLIK_IKKE_JournaliseringsTidspunkter_SBSYSJournalisering xmlns="97ae5774-31d2-44e2-886b-4bce5953b2e6" xsi:nil="true"/>
    <KLIK_IKKE_JournaliseredeSager_SBSYSJournalisering xmlns="97ae5774-31d2-44e2-886b-4bce5953b2e6" xsi:nil="true"/>
    <Seneste_Journalisering_SBSYSJournalisering xmlns="97ae5774-31d2-44e2-886b-4bce5953b2e6" xsi:nil="true"/>
    <Tidligere_Journaliseret_SBSYSJournalisering xmlns="97ae5774-31d2-44e2-886b-4bce5953b2e6" xsi:nil="true"/>
    <lcf76f155ced4ddcb4097134ff3c332f xmlns="97ae5774-31d2-44e2-886b-4bce5953b2e6">
      <Terms xmlns="http://schemas.microsoft.com/office/infopath/2007/PartnerControls"/>
    </lcf76f155ced4ddcb4097134ff3c332f>
  </documentManagement>
</p:properties>
</file>

<file path=customXml/item2.xml><?xml version="1.0" encoding="utf-8"?>
<ArrayOfCustomXmlValue>
  <CustomXmlValue>
    <Key>SbsysQueryParameter_ActionType</Key>
    <Value>+L5FpbW5+CYsuhremmpIMg==</Value>
  </CustomXmlValue>
  <CustomXmlValue>
    <Key>SbsysQueryParameter_Kladde.SagID</Key>
    <Value>j60MpwMgNj4PFUNXO4DbXA==</Value>
  </CustomXmlValue>
  <CustomXmlValue>
    <Key>SbsysQueryParameter_Kladde.Navn</Key>
    <Value>FWNA3QRaeZxeaw3IowadeskxelnZBBpqGxV0Yl+dlMM=</Value>
  </CustomXmlValue>
  <CustomXmlValue>
    <Key>SbsysQueryParameter_Kladde.Beskrivelse</Key>
    <Value>LNEa53Mmug9+FLM0YDJsKw==</Value>
  </CustomXmlValue>
  <CustomXmlValue>
    <Key>SbsysQueryParameter_Urls.Part</Key>
    <Value>LNEa53Mmug9+FLM0YDJsKw==</Value>
  </CustomXmlValue>
  <CustomXmlValue>
    <Key>SbsysQueryParameter_Urls.Sag</Key>
    <Value>o1Da6z7UCqvO3qvDQMht3or4uUOtr18orwXzLihkbp+o5ad1op1X/1OFtnp39Tt86esJB3+BumHvRgc3NTaZOw==</Value>
  </CustomXmlValue>
  <CustomXmlValue>
    <Key>SbsysQueryParameter_Urls.Opretkladde</Key>
    <Value>o1Da6z7UCqvO3qvDQMht3or4uUOtr18orwXzLihkbp9Nxmt7o9Wp9/XlrJySzsL0</Value>
  </CustomXmlValue>
  <CustomXmlValue>
    <Key>SbsysQueryParameter_Urls.Redirect</Key>
    <Value>PCi1o22u0kAwdYAi9UARFePXuStZPWMS7CZg7sLry+edBcYA4ks0HfWZU4lyvQmdhPxLK32GpGjdEtUuIqduKw==</Value>
  </CustomXmlValue>
  <CustomXmlValue>
    <Key>SbsysQueryParameter_Token.Token</Key>
    <Value>ichHTmY7utHPkDresDS0GE+xtKJ8pbzMYU/THiJ/y40T8r4RG9JefYBIVzt+6/Jr6o7xj71reMBI0wR+XeYVjLuZV1X7YEgM9YsGbOccz1yQFfU2bVbZiAfUNgVzWYpcpHbC1YOFUb1ig+8QLFIBz8KbyUUh8Vi2TLKPxrCZ77tDYzDGG3mJC+btf+Y6xQffnCn264E+SuoMSssiUCV9K6BwUizDKN7ckiBxgiP8Sqs+8pdkusU6DLg7prQtE58y79ni5gOJZwOVfC/TKPmsrKTwhlSNQkWyVrH7LZrT0fM+5ONjGVo7p6/NjR2SSrX3AAqylOcF84cS2tbXuC3YLKHZ2ZsnyFnvIIQg82++V76FLMKiV03R+AVNK6mi6EEhiI1xtUhAXKD+++plA7dvqweBZl0SbXLXg7TzzLmRFwHoNKVW/aFBBtO0Qi/vvGvsquumIHkqyJ24hWLrc8qVZq04EDa4ljS5S844av8lOfEE4Vk28f17JUDapMy4t5IpDa8vIPIEQpsjF4U9/vMghCfWOOY+v18o4TglZm1QDsFw/jPTbMAtFFghRWwHFjMVOWw5Lbwhr7WL33/SVFAOFJCJttYTpoxwdhmNuhPUry4bWzjz+3/J3b3DDiLKmgM94nlr1s6LDFHyX8nGxnQ/IQ05Pu6xT4DRDej4S2EC4Jm4cHN9UOxWnbnT7zAzEGsAX1GhrGsv2gMvcp7hkNsK7YsCfbw/TMtZhL3jEWrIIfUlztC+EQJNhvDln+c20I30Qg14p6ZCsJy0ueeeaJrUK3FLGD3FiWYf/70zDjq1bwStJbLonK6IoKb558ErykF0cHk3EwmWC50Is0cQgeD+AUmT/BFZhI3O/bUjpON6I+YTx7HwQJ2dpByWbUvrkt249nxtzmH8SLwlEZNANsOo5XYnH6Rp9tOD1gCVcURnDnCrEwdCPDP4Rg+4IQ2mPwtWEMRMKBzl5WtUaJgDxEkWOvA0Zzeyx1XLjTfKvSv9p23ZkjYyztMdSZxrT/asYsEfwnQg2T3VzV744JXzikw4sjyymMtbb3eqQ/JIWMRblwug3IJPEh/O0bxIje7x+oPeuPg+RrLdQLzBf3UpHcLjWwD+JrF+CTjzsDTMYPJjEN4cLBr9IJoG0BlTRK3wvKf5xXP50NWrmRK8cZwQjrSX2IoMYsNg29/R+K6+xnWS7kQ47E34wr9cUQbv1hvIBmvmN8iJSNFHXomwEzaB2GwLn0I8B753mnPsAOYyDfDRJra0bXvuCjk4BdtzKaEDd9nrtx0/cMsdwIYbr65wsmBxwW6mE4rXCaKWUmmjBQ2BTAl8msjEEPAV1OBa0vCO2Y4/JA5qNWfy5RCKHKB5T8GKEpfmGwAuRyZTbyX4NyxHyHjrAa4X5nUddvtHe1MUgxq2d7EjcWMHYvpHiP4b3NxSoLaGhwi9gdGr7+I1NnL6ugZlgvpXIogGC3G10Owqfnc8E0sx84BpQz4/ICPRKP1hpauRAs2WB5ZTfOlskIQdKYHKiBfBlahs4ZfCZ2mNBlZfQwPEfQd+pIEJfXdJ8bIQhcveU7C7Em/BRcdwHIX726RSRJA+I+O9yBDAOw/Ha3Q+O8xs1Iyqy+RCH1aJrlhBF9wzeiRDZaclNdBZp8sae05i63w8kAGx+Taj+Wk4eAL9HRrTd7tE7DgQYY7VYeYGDxhBwZ4KwrwvVLv4kWKtmQMpWMj1tCHZR8E9B5Xd1GEJFI8whabwZEOds2Ue3V0fICSRN33emTXP3lNlhgGfvw/MqF/FLsdp+hdrErWlQOdbU9f++vlNDeu3x3K93K0oh1bFTOJKm32MunIYrmHMH4/kE7TlzIsHgsa46SIzmcxgVmhdYKvBHKlgGkWWheOW4Qp8dO7tn7eribcGz83QMXDYCdaBYFxnD5PGIB2oez0CXFeq6fGwGCkQaQqK4QtnZ3XVoCA/dg/s53pyEKPfQMaNoECW9ceXI6B5sfRrAsuo0ZxyHoSWWUsT2FWBadpJi04reMejh2raZhffA9CcE7zkGkV2BYXovQOUkP+EogTr0AAfxYkQTQ7cyJT1qbxQSWEciP05vhmBon0HDxNxanCVG9rWxDuMm4swM67g2N0R9vlr0n22C1EFg36bh8iLRLg8IKu+mLiZqx5SFvyXB++DYo/en/kQWGXX9T4Zz0JdPnmEEZ/brNl2Ueer+Rya/9L6CZSkJOMo2I5bJD0n+KEl/ag6eX9zRUJYYvlYmNiGRTVV9XuLYzBviWM3tj1hclIZtqhYo7PeTKXACbIG5LT69ySRkvbFcsKFllbhP/2EHxPgQHu9GyRshT6kAv5lKAZKx/lOT5PPYAwiqs9a3/kdVVOheICgjJ3uzEc2Ng7iREsFSL07mORCVIO2kTEyfAJtacW2giyPOF19T3NmGW5jcU5mmOLrB5/yl9MmLobxQ17p2JYLS7n7IHXmULeDTrYAtiOwBiKnFeqtaLAdl87BTAFAEhpRidvRa5hG9ZYn7FyhGq6Z3q31SeUb9Y26KkQS99HL5FomSL8qOqEgGYetLXvQbFkJMWLDFZ3bg+SyTD09ItKe6LZs1G9HE8Yxy9tSf6QzlhxD/FiCuiGrQlhwbq/51qKIDp08ShWE+wtbRgFz8I3Xklo9UOPcID6h6mHReYMBCTR2tvlrlHlXYfeAJnQP6BtSuyqoPyk0Y5/0Yf6cu/vT1QvWrAaosUmevynW5IRoZrl6y6dYYFNCfgMd0MYqu8LwF5ruo9khajkESs1Tqg+kh23Ert4pXHtsWPdrOrK6/YPgOVdnvmCCg2wdVEfW43y7ZBCnL+YI6dNbaMmGjlmKhCiSuPwWfoI9Rnn4QQQJhtsIH5ufFY0syZ85EWeeMDZ/xEHbUR2ZCkhkK4q1W5E8Fi/M8WXUmrER2yzIam6V9JeOmEmmMhaktS4=</Value>
  </CustomXmlValue>
  <CustomXmlValue>
    <Key>SbsysQueryParameter_Token.Exp</Key>
    <Value>186r70ijOe3Xw/iOPjtDfQ==</Value>
  </CustomXmlValue>
  <CustomXmlValue>
    <Key>SbsysQueryParameter_Token.RefreshToken</Key>
    <Value>ichHTmY7utHPkDresDS0GE+xtKJ8pbzMYU/THiJ/y40T8r4RG9JefYBIVzt+6/Jr6o7xj71reMBI0wR+XeYVjLuZV1X7YEgM9YsGbOccz1yQFfU2bVbZiAfUNgVzWYpcpHbC1YOFUb1ig+8QLFIBzwlSGwmc2IKjeZIwMrLrnBwzEnlMEgtXcDlugkASFHlED77mMBYCcfPYk7kiY2F87Ye7WZPl13QU8D5YRKvPbkYCK7aiSuXBVkh05tb6Ql1LCkzknGTMOgUlU6TO6VUK17YT9l10JMVjryTyBWKoixVXeVYRAdn7TFvK7q7YaUDbdKLHJR+AqYFXk6j1gV5yzhxoaIv/S72BLBrM3VS+0JVft+4pG2/lC9zHUQNgzJpSvPmbpQCS3jkyF1BkWSA1tN+dTnWkQauSWgLVmzwQO2z4bRkahDCYdYcm0gHFlLgmSaT3TVjAc4kDR1eNCwRcfifQX07mNwJMUmC5IWySpknCbs9cUKLJj58jZ1eoZq92kAGxg0HIJyTzMtLBKsq+ImZ2gKNmcaID/Qs8GlQEkspESPqwA9GVSAIKtHWIQzGhirh4SXh6p3sXxKa3+pB6iCXRnRHADq67N89gzdSsIImB6g43D9hYtSLnoheT/Q7GV14aGVIJ9XSVq1QWnQ+pUvOXeKbBEqP2x/mDJYPdEE5IkZxpKtsCKzEC9oMkECP9aut9OoFF05AL9pdSz91NSa26/EEXwKNs8WSJKfN0D/JY6Mj7ra6n+iFSURpt1al8c+VF5sH4dH7EyDFHrOAUUCd/KSUXX3ANu6NafLcVcxb+h34hBlUj8x03SMNY8xr94wRscmirdPtmVhWVyMU3Iko2olDLhv5XkkhN1e6rCv7jf+X38rLEsgNI3QicUDppmaBw/BSnExzP9rfiWrtMfc5kixTWDtgV3qvtCj27BsHJKiG9awUQaMum6ybRT1T443ewK4oLu7UuFuyxxV7//l3QOzRJMx/m14GKjkIjkNTN95m1I7+ibVXBG/9wrqfMqjs9B0IWuGBGJwS7ojskayO54hCQcIKV567RK2RVriJjRzXI3gUDswsF3WLpreK97pcpA2QkcdxM5zV+I21+wyTNVQQd0u2o4KJv7sNdMN7FV9539EKzFbST56qZ5epUQPgO7SDuvMer22AIuE7TUo8bctSsYWJm7RqQXN0gAFZ6ccKxiMG+TwocWFL+DX+7DmP3cP5p67ZnxD1B7oyfdHI7gzOsxjEAMTx7NNYaavE4UVUEJsb/HIh8UBKcxQ7c6BJY2TP1tFxXm1pInFZeqwe2fEmAkxjK6UG5d057Eh2+x09+euaul5HZsi5BIXSCpnG1t6mnTSBivYNQeVs/g04UW4QEKg/XIc5TqXEmQ33Z7cK82N+F425srghJf82oztrJZ+jtC3e06wHDPuLLlHpHJQZY5W2BME+EmiCOf8yQhCDbcggojXPj64pNbBla5BKRABjp0XJjHeLtRUeC+BhI2LnfM93p8YiASz+OHixrzbPdJoWSepXumFSdBTnbkB8juMjS/2dKPQchjnvAF4g3cS3x3xG9rkY8zuW7RshJw+5v/0hNxHj2oTtae4FQpw2bMOuSZu2TMvdk+BPDFKi2BXA9I/ntZ46fWHk9bD0WXnzfLru+X0FtF+P+smw/TEV6zpDke5Wi61l1z+MlyfP0QTGqzJ0nNrXs2VsJ9GOeFBK4DN4MtoYGd0iX48IaYOGfF4mgDEUVVtVVTp4ZfzEGcegSnBsKlglFRAYdDHfoqOvICUtgdAhsm7HAh8GODynqKp3cNvitKjJztzvcLHG9SnJYYMwiNKwdoqt6gEEq4JDNuWKuxdsqvGuTbtPipL1drV46sJha4Y8B61a+6XCGJB8nzm5ckCtm+VuF/CxdNTq7uG/WHot26zK8PicZWruue/1gkyNRJTFjN+VKJbeOjU4d06ZGzq2vBNY2QLYJWMAx/DOyTD6zoOFgQQuSbhszoPJJIOQ464eBCbr4RjxjT56QThvhHTjiDFNE32VIvK/U0PanKueXxK3at3/B8HdRUOr0/oTZcC8sX9ghuPAi0j9fICrb28+AFlNsZCjIjJFNjPwm/inKw3pzDafUbnslBtusMAuZwuYVc9qJWZKkCVkqFVt8WCfqlDSUxcXWmEVGkHHdN80DfJRFaCDLTqcnkVtNLHixbpwTI3R4IWwcBlp8Io6SQoB38ZHPcPU2HQi2yZ9eOwVoAX3nANr6ocfwQVvlcRm0bKQZ6yoi0FIzAyxHJvc/gID2TqXLfJ52ICtJZq5lcufdLDAe5jZoYEP6UFVxPlX6fZE9V6jpNYeXB8T8dLVaAY6GCv8thNI4kbSKuRlZe76YcFKv/Bz2wP28ctl0+mMi5VtRS6rndnEjJQUTs14AKycxDYWpU/6DEO2OsCD7eHXG7TVZs3P8vKb6Mshki9RUkzr15xTJ52DgMLHDcVqbmvqUB6H1NAHm8bPojsT0FnN45KPKew0eHzXZh+5bcPTZYy79VfTxDm1dDmva78QsoZXz/eL1upfrOEQy25KMuKCg3mFGfBxt</Value>
  </CustomXmlValue>
  <CustomXmlValue>
    <Key>SbsysQueryParameter_Token.RefreshUrl</Key>
    <Value>PCi1o22u0kAwdYAi9UARFePXuStZPWMS7CZg7sLry+cUsPaAISWv15cxkl8c/xD4zXfYJXs3tw9e9pbK26H9R5ZcRlW/YszaUJfg7v48TiEhSgcUCLBMXD8BvbE+aT9a</Value>
  </CustomXmlValue>
  <CustomXmlValue>
    <Key>SbsysQueryParameter_Token.RefreshUser</Key>
    <Value>qppdQQ5Mmy5BfYYBTM68PAQuV56TjfSYjBP4hcKMORs=</Value>
  </CustomXmlValue>
  <CustomXmlValue>
    <Key>SbsysQueryParameter_Token.RefreshPwd</Key>
    <Value>cBsnhOaCtQF67ZGrCZxgBODWTQA8dFZRpbAuv5ceBOnHlCOc/nGHWU+AARSKBNih</Value>
  </CustomXmlValue>
  <CustomXmlValue>
    <Key>SbsysQueryParameter_Urls.KladdeData</Key>
    <Value>o1Da6z7UCqvO3qvDQMht3or4uUOtr18orwXzLihkbp+mjJUf5yEQO9ZRf3zyClnSMyCkUzDm+ltggOYlOStJ4g==</Value>
  </CustomXmlValue>
  <CustomXmlValue>
    <Key>SbsysQueryParameter_Urls.Filcheckud</Key>
    <Value>o1Da6z7UCqvO3qvDQMht3or4uUOtr18orwXzLihkbp+mjJUf5yEQO9ZRf3zyClnSHILmD1EvcKE1/gOcTtjFtRklP41i6fJkAdodGSN/HhY=</Value>
  </CustomXmlValue>
  <CustomXmlValue>
    <Key>SbsysQueryParameter_Urls.Filcheckind</Key>
    <Value>o1Da6z7UCqvO3qvDQMht3or4uUOtr18orwXzLihkbp+mjJUf5yEQO9ZRf3zyClnSqqBrRFldpD2T5LOcfL36Yg==</Value>
  </CustomXmlValue>
  <CustomXmlValue>
    <Key>SbsysQueryParameter_Urls.Fortrydcheckud</Key>
    <Value>o1Da6z7UCqvO3qvDQMht3or4uUOtr18orwXzLihkbp+mjJUf5yEQO9ZRf3zyClnSHILmD1EvcKE1/gOcTtjFtXoIj09/LmBDYkcfw09mL7o=</Value>
  </CustomXmlValue>
</ArrayOfCustomXmlValue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140B40B25C8964AB924CCB603FD91E7" ma:contentTypeVersion="15" ma:contentTypeDescription="Create a new document." ma:contentTypeScope="" ma:versionID="988ac82e961b457a59d966fb3771b44a">
  <xsd:schema xmlns:xsd="http://www.w3.org/2001/XMLSchema" xmlns:xs="http://www.w3.org/2001/XMLSchema" xmlns:p="http://schemas.microsoft.com/office/2006/metadata/properties" xmlns:ns2="97ae5774-31d2-44e2-886b-4bce5953b2e6" xmlns:ns3="33d36059-46f9-4d98-a8c8-72a46a551809" targetNamespace="http://schemas.microsoft.com/office/2006/metadata/properties" ma:root="true" ma:fieldsID="6fae0838b12fc6a95e3a60f6718755ff" ns2:_="" ns3:_="">
    <xsd:import namespace="97ae5774-31d2-44e2-886b-4bce5953b2e6"/>
    <xsd:import namespace="33d36059-46f9-4d98-a8c8-72a46a55180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Tidligere_Journaliseret_SBSYSJournalisering" minOccurs="0"/>
                <xsd:element ref="ns2:Seneste_Journalisering_SBSYSJournalisering" minOccurs="0"/>
                <xsd:element ref="ns2:KLIK_IKKE_JournaliseredeSager_SBSYSJournalisering" minOccurs="0"/>
                <xsd:element ref="ns2:KLIK_IKKE_JournaliseringsTidspunkter_SBSYSJournalisering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ae5774-31d2-44e2-886b-4bce5953b2e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12" nillable="true" ma:taxonomy="true" ma:internalName="lcf76f155ced4ddcb4097134ff3c332f" ma:taxonomyFieldName="MediaServiceImageTags" ma:displayName="Image Tags" ma:readOnly="false" ma:fieldId="{5cf76f15-5ced-4ddc-b409-7134ff3c332f}" ma:taxonomyMulti="true" ma:sspId="bb0b1ba4-d4a1-4e05-9ed3-357bd95cdb5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Tidligere_Journaliseret_SBSYSJournalisering" ma:index="18" nillable="true" ma:displayName="Tidligere_Journaliseret_SBSYSJournalisering" ma:description="" ma:hidden="true" ma:internalName="Tidligere_Journaliseret_SBSYSJournalisering" ma:readOnly="false">
      <xsd:simpleType>
        <xsd:restriction base="dms:Boolean"/>
      </xsd:simpleType>
    </xsd:element>
    <xsd:element name="Seneste_Journalisering_SBSYSJournalisering" ma:index="19" nillable="true" ma:displayName="Seneste_Journalisering_SBSYSJournalisering" ma:description="" ma:format="DateTime" ma:hidden="true" ma:internalName="Seneste_Journalisering_SBSYSJournalisering" ma:readOnly="false">
      <xsd:simpleType>
        <xsd:restriction base="dms:DateTime"/>
      </xsd:simpleType>
    </xsd:element>
    <xsd:element name="KLIK_IKKE_JournaliseredeSager_SBSYSJournalisering" ma:index="20" nillable="true" ma:displayName="KLIK_IKKE_JournaliseredeSager_SBSYSJournalisering" ma:description="" ma:hidden="true" ma:internalName="KLIK_IKKE_JournaliseredeSager_SBSYSJournalisering" ma:readOnly="false">
      <xsd:simpleType>
        <xsd:restriction base="dms:Note"/>
      </xsd:simpleType>
    </xsd:element>
    <xsd:element name="KLIK_IKKE_JournaliseringsTidspunkter_SBSYSJournalisering" ma:index="21" nillable="true" ma:displayName="KLIK_IKKE_JournaliseringsTidspunkter_SBSYSJournalisering" ma:description="" ma:hidden="true" ma:internalName="KLIK_IKKE_JournaliseringsTidspunkter_SBSYSJournalisering" ma:readOnly="false">
      <xsd:simpleType>
        <xsd:restriction base="dms:Note"/>
      </xsd:simple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3d36059-46f9-4d98-a8c8-72a46a551809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6465149f-117e-4587-a226-bca35862fe07}" ma:internalName="TaxCatchAll" ma:showField="CatchAllData" ma:web="33d36059-46f9-4d98-a8c8-72a46a55180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576114C-91F2-40FD-8B65-DCC786078F92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0ff0dfcd-e199-4830-9736-85c1fa50cdfc"/>
    <ds:schemaRef ds:uri="http://purl.org/dc/elements/1.1/"/>
    <ds:schemaRef ds:uri="http://schemas.microsoft.com/office/2006/metadata/properties"/>
    <ds:schemaRef ds:uri="http://www.w3.org/XML/1998/namespace"/>
    <ds:schemaRef ds:uri="http://purl.org/dc/dcmitype/"/>
    <ds:schemaRef ds:uri="33d36059-46f9-4d98-a8c8-72a46a551809"/>
    <ds:schemaRef ds:uri="97ae5774-31d2-44e2-886b-4bce5953b2e6"/>
  </ds:schemaRefs>
</ds:datastoreItem>
</file>

<file path=customXml/itemProps2.xml><?xml version="1.0" encoding="utf-8"?>
<ds:datastoreItem xmlns:ds="http://schemas.openxmlformats.org/officeDocument/2006/customXml" ds:itemID="{0F08F2C5-DCE2-419C-82DC-532FCBA164AC}">
  <ds:schemaRefs/>
</ds:datastoreItem>
</file>

<file path=customXml/itemProps3.xml><?xml version="1.0" encoding="utf-8"?>
<ds:datastoreItem xmlns:ds="http://schemas.openxmlformats.org/officeDocument/2006/customXml" ds:itemID="{5278D254-0DB2-4DE8-AFAE-7C530E80BEFA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4EB15AF4-14F9-476F-8B46-8851EA39E3C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7ae5774-31d2-44e2-886b-4bce5953b2e6"/>
    <ds:schemaRef ds:uri="33d36059-46f9-4d98-a8c8-72a46a55180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03_gron_16_9</Template>
  <TotalTime>6</TotalTime>
  <Words>453</Words>
  <Application>Microsoft Office PowerPoint</Application>
  <PresentationFormat>Widescreen</PresentationFormat>
  <Paragraphs>54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Albertslund Kommune</vt:lpstr>
      <vt:lpstr>Roller på valgdagen</vt:lpstr>
      <vt:lpstr>Valgkortmodtagerens rolle</vt:lpstr>
      <vt:lpstr>Valglisteførerens opgave</vt:lpstr>
      <vt:lpstr>Stemmeseddelvogterens rolle</vt:lpstr>
      <vt:lpstr>Stemmerumsvogterens rolle</vt:lpstr>
      <vt:lpstr>Stemmemodtagernes rolle</vt:lpstr>
    </vt:vector>
  </TitlesOfParts>
  <Company>Albertslund Kommune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Morten Michaelsen</dc:creator>
  <cp:lastModifiedBy>Morten Michaelsen</cp:lastModifiedBy>
  <cp:revision>6</cp:revision>
  <dcterms:created xsi:type="dcterms:W3CDTF">2025-09-23T07:57:25Z</dcterms:created>
  <dcterms:modified xsi:type="dcterms:W3CDTF">2026-03-02T09:36:35Z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 by">
    <vt:lpwstr>www.skabelondesign.dk</vt:lpwstr>
  </property>
  <property fmtid="{D5CDD505-2E9C-101B-9397-08002B2CF9AE}" pid="3" name="ContentTypeId">
    <vt:lpwstr>0x010100D140B40B25C8964AB924CCB603FD91E7</vt:lpwstr>
  </property>
  <property fmtid="{D5CDD505-2E9C-101B-9397-08002B2CF9AE}" pid="4" name="IntegrationType">
    <vt:lpwstr>SBSYSWeb</vt:lpwstr>
  </property>
  <property fmtid="{D5CDD505-2E9C-101B-9397-08002B2CF9AE}" pid="5" name="CustomXMLID">
    <vt:lpwstr>{0F08F2C5-DCE2-419C-82DC-532FCBA164AC}</vt:lpwstr>
  </property>
  <property fmtid="{D5CDD505-2E9C-101B-9397-08002B2CF9AE}" pid="6" name="MediaServiceImageTags">
    <vt:lpwstr/>
  </property>
</Properties>
</file>