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embeddedFontLst>
    <p:embeddedFont>
      <p:font typeface="Arial Unicode MS" panose="020B0604020202020204" charset="-128"/>
      <p:regular r:id="rId9"/>
    </p:embeddedFont>
    <p:embeddedFont>
      <p:font typeface="Georgia" panose="02040502050405020303" pitchFamily="18" charset="0"/>
      <p:regular r:id="rId10"/>
      <p:bold r:id="rId11"/>
      <p:italic r:id="rId12"/>
      <p:boldItalic r:id="rId13"/>
    </p:embeddedFont>
    <p:embeddedFont>
      <p:font typeface="Open Sans" panose="020B0606030504020204" pitchFamily="34" charset="0"/>
      <p:regular r:id="rId14"/>
      <p:bold r:id="rId15"/>
      <p:italic r:id="rId16"/>
      <p:boldItalic r:id="rId17"/>
    </p:embeddedFont>
  </p:embeddedFontLst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1">
          <p15:clr>
            <a:srgbClr val="A4A3A4"/>
          </p15:clr>
        </p15:guide>
        <p15:guide id="2" orient="horz" pos="3929">
          <p15:clr>
            <a:srgbClr val="A4A3A4"/>
          </p15:clr>
        </p15:guide>
        <p15:guide id="3" orient="horz" pos="368">
          <p15:clr>
            <a:srgbClr val="A4A3A4"/>
          </p15:clr>
        </p15:guide>
        <p15:guide id="4" orient="horz" pos="2560">
          <p15:clr>
            <a:srgbClr val="A4A3A4"/>
          </p15:clr>
        </p15:guide>
        <p15:guide id="5" orient="horz" pos="2441">
          <p15:clr>
            <a:srgbClr val="A4A3A4"/>
          </p15:clr>
        </p15:guide>
        <p15:guide id="6" orient="horz" pos="96">
          <p15:clr>
            <a:srgbClr val="A4A3A4"/>
          </p15:clr>
        </p15:guide>
        <p15:guide id="7" orient="horz" pos="4133">
          <p15:clr>
            <a:srgbClr val="A4A3A4"/>
          </p15:clr>
        </p15:guide>
        <p15:guide id="8" orient="horz" pos="28" userDrawn="1">
          <p15:clr>
            <a:srgbClr val="A4A3A4"/>
          </p15:clr>
        </p15:guide>
        <p15:guide id="9" pos="317">
          <p15:clr>
            <a:srgbClr val="A4A3A4"/>
          </p15:clr>
        </p15:guide>
        <p15:guide id="10" pos="5443">
          <p15:clr>
            <a:srgbClr val="A4A3A4"/>
          </p15:clr>
        </p15:guide>
        <p15:guide id="11" pos="2821">
          <p15:clr>
            <a:srgbClr val="A4A3A4"/>
          </p15:clr>
        </p15:guide>
        <p15:guide id="12" pos="2939">
          <p15:clr>
            <a:srgbClr val="A4A3A4"/>
          </p15:clr>
        </p15:guide>
        <p15:guide id="13" pos="105">
          <p15:clr>
            <a:srgbClr val="A4A3A4"/>
          </p15:clr>
        </p15:guide>
        <p15:guide id="14" pos="56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008C"/>
    <a:srgbClr val="7F7F7F"/>
    <a:srgbClr val="FFDD00"/>
    <a:srgbClr val="BF1F24"/>
    <a:srgbClr val="F7931C"/>
    <a:srgbClr val="7ACC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til typografi 1 - Markerin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yst layout 1 - Markeri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3" autoAdjust="0"/>
    <p:restoredTop sz="94660"/>
  </p:normalViewPr>
  <p:slideViewPr>
    <p:cSldViewPr showGuides="1">
      <p:cViewPr varScale="1">
        <p:scale>
          <a:sx n="85" d="100"/>
          <a:sy n="85" d="100"/>
        </p:scale>
        <p:origin x="1422" y="84"/>
      </p:cViewPr>
      <p:guideLst>
        <p:guide orient="horz" pos="1071"/>
        <p:guide orient="horz" pos="3929"/>
        <p:guide orient="horz" pos="368"/>
        <p:guide orient="horz" pos="2560"/>
        <p:guide orient="horz" pos="2441"/>
        <p:guide orient="horz" pos="96"/>
        <p:guide orient="horz" pos="4133"/>
        <p:guide orient="horz" pos="28"/>
        <p:guide pos="317"/>
        <p:guide pos="5443"/>
        <p:guide pos="2821"/>
        <p:guide pos="2939"/>
        <p:guide pos="105"/>
        <p:guide pos="56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775D998-57E5-48B9-8D5D-41860F536BB6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2011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788304" y="1908000"/>
            <a:ext cx="7589610" cy="1618714"/>
          </a:xfrm>
        </p:spPr>
        <p:txBody>
          <a:bodyPr anchor="b" anchorCtr="0"/>
          <a:lstStyle>
            <a:lvl1pPr>
              <a:lnSpc>
                <a:spcPct val="83000"/>
              </a:lnSpc>
              <a:defRPr sz="6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dirty="0"/>
              <a:t>Klik, og tilføj titel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50184" y="3814166"/>
            <a:ext cx="7439598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i="1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noProof="0" dirty="0"/>
              <a:t>Klik, og tilføj underoverskrift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027E-75D8-4E45-9E8E-1595773F0041}" type="datetime2">
              <a:rPr lang="da-DK" smtClean="0"/>
              <a:pPr/>
              <a:t>6. maj 2024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1619672" y="0"/>
            <a:ext cx="6660740" cy="152400"/>
          </a:xfrm>
          <a:prstGeom prst="rect">
            <a:avLst/>
          </a:prstGeom>
        </p:spPr>
        <p:txBody>
          <a:bodyPr/>
          <a:lstStyle/>
          <a:p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A29-F2F5-41C9-9D61-59DDDBBF376E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3" name="Billede 2" descr="Et billede, der indeholder Font/skrifttype, tekst, sort&#10;&#10;Automatisk genereret beskrivelse">
            <a:extLst>
              <a:ext uri="{FF2B5EF4-FFF2-40B4-BE49-F238E27FC236}">
                <a16:creationId xmlns:a16="http://schemas.microsoft.com/office/drawing/2014/main" id="{D29AF4A2-123A-4D7C-9F56-1DC38B8152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653027"/>
            <a:ext cx="6984776" cy="1060957"/>
          </a:xfrm>
          <a:prstGeom prst="rect">
            <a:avLst/>
          </a:prstGeom>
        </p:spPr>
      </p:pic>
      <p:pic>
        <p:nvPicPr>
          <p:cNvPr id="10" name="Billede 9" descr="Et billede, der indeholder tekst, Font/skrifttype, Grafik, logo&#10;&#10;Automatisk genereret beskrivelse">
            <a:extLst>
              <a:ext uri="{FF2B5EF4-FFF2-40B4-BE49-F238E27FC236}">
                <a16:creationId xmlns:a16="http://schemas.microsoft.com/office/drawing/2014/main" id="{932FA2D8-2FD4-25F3-0BE4-15E7F6381AF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6367258"/>
            <a:ext cx="1546089" cy="3021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7" y="584201"/>
            <a:ext cx="8137525" cy="5653112"/>
          </a:xfrm>
        </p:spPr>
        <p:txBody>
          <a:bodyPr/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1BCECD-DF0F-4558-8209-8405D1F1D426}" type="datetime2">
              <a:rPr lang="da-DK" noProof="0"/>
              <a:pPr/>
              <a:t>6. maj 2024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19672" y="0"/>
            <a:ext cx="666074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35900-392D-46F4-8341-366E91CBDAA0}" type="slidenum">
              <a:rPr lang="da-DK" noProof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3826820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kille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0"/>
            <a:ext cx="9144000" cy="702940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9975" y="584200"/>
            <a:ext cx="3761985" cy="2519931"/>
          </a:xfrm>
        </p:spPr>
        <p:txBody>
          <a:bodyPr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da-DK" noProof="0" dirty="0"/>
              <a:t>Klik, og tilføj titel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3237" y="3360904"/>
            <a:ext cx="3761985" cy="703096"/>
          </a:xfrm>
        </p:spPr>
        <p:txBody>
          <a:bodyPr/>
          <a:lstStyle>
            <a:lvl1pPr marL="0" indent="0" algn="l">
              <a:buNone/>
              <a:defRPr sz="2000" i="1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noProof="0" dirty="0"/>
              <a:t>Klik, og tilføj 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7C61A6-647D-4B2B-8346-C503198F10DB}" type="datetime2">
              <a:rPr lang="da-DK" noProof="0" smtClean="0"/>
              <a:pPr/>
              <a:t>6. maj 2024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19672" y="0"/>
            <a:ext cx="6660740" cy="152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CA7DE-EF32-49F9-A743-135778064C71}" type="slidenum">
              <a:rPr lang="da-DK" noProof="0"/>
              <a:pPr/>
              <a:t>‹nr.›</a:t>
            </a:fld>
            <a:endParaRPr lang="da-DK" noProof="0"/>
          </a:p>
        </p:txBody>
      </p:sp>
      <p:pic>
        <p:nvPicPr>
          <p:cNvPr id="9" name="Billede 8" descr="Et billede, der indeholder tegning, skitse, clipart, Stregtegning&#10;&#10;Automatisk genereret beskrivelse">
            <a:extLst>
              <a:ext uri="{FF2B5EF4-FFF2-40B4-BE49-F238E27FC236}">
                <a16:creationId xmlns:a16="http://schemas.microsoft.com/office/drawing/2014/main" id="{D88997D3-F0E1-D803-0CDD-0B5370E1089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402" y="700263"/>
            <a:ext cx="4210623" cy="5356448"/>
          </a:xfrm>
          <a:prstGeom prst="rect">
            <a:avLst/>
          </a:prstGeom>
        </p:spPr>
      </p:pic>
      <p:pic>
        <p:nvPicPr>
          <p:cNvPr id="13" name="Billede 12" descr="Et billede, der indeholder tekst, Font/skrifttype, Grafik, logo&#10;&#10;Automatisk genereret beskrivelse">
            <a:extLst>
              <a:ext uri="{FF2B5EF4-FFF2-40B4-BE49-F238E27FC236}">
                <a16:creationId xmlns:a16="http://schemas.microsoft.com/office/drawing/2014/main" id="{A921D6FD-9744-F42D-BF1F-FD8B293F9B3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6351238"/>
            <a:ext cx="1397049" cy="272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191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titeltypografien i masteren</a:t>
            </a:r>
            <a:endParaRPr lang="da-DK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CF30C1-C16D-433C-A96A-D83E69CDD0AF}" type="datetime2">
              <a:rPr lang="da-DK" noProof="0"/>
              <a:pPr/>
              <a:t>6. maj 2024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19672" y="0"/>
            <a:ext cx="666074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6643C-3FBF-4A6C-AE6E-30C03FEB2E00}" type="slidenum">
              <a:rPr lang="da-DK" noProof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194160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6E8D41-AB85-4137-B54C-08EAF5DD5794}" type="datetime2">
              <a:rPr lang="da-DK"/>
              <a:pPr/>
              <a:t>6. maj 2024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19672" y="0"/>
            <a:ext cx="666074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77152-ABBE-41DA-A982-CA0A10BA369D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6004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verskrift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titeltypografien i masteren</a:t>
            </a:r>
            <a:endParaRPr lang="da-DK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724284"/>
            <a:ext cx="8137525" cy="4537075"/>
          </a:xfrm>
        </p:spPr>
        <p:txBody>
          <a:bodyPr/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1BCECD-DF0F-4558-8209-8405D1F1D426}" type="datetime2">
              <a:rPr lang="da-DK" noProof="0"/>
              <a:pPr/>
              <a:t>6. maj 2024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19672" y="0"/>
            <a:ext cx="666074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35900-392D-46F4-8341-366E91CBDAA0}" type="slidenum">
              <a:rPr lang="da-DK" noProof="0"/>
              <a:pPr/>
              <a:t>‹nr.›</a:t>
            </a:fld>
            <a:endParaRPr lang="da-DK" noProof="0"/>
          </a:p>
        </p:txBody>
      </p:sp>
      <p:pic>
        <p:nvPicPr>
          <p:cNvPr id="8" name="Billede 7" descr="Et billede, der indeholder tegning, skitse, Børnekunst, clipart&#10;&#10;Automatisk genereret beskrivelse">
            <a:extLst>
              <a:ext uri="{FF2B5EF4-FFF2-40B4-BE49-F238E27FC236}">
                <a16:creationId xmlns:a16="http://schemas.microsoft.com/office/drawing/2014/main" id="{FBA93475-EB9A-8129-CD56-A4F71E4496F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9265" y="579513"/>
            <a:ext cx="4280409" cy="544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594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Overskrift og to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titeltypografien i masteren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00213"/>
            <a:ext cx="3975100" cy="45370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5663" y="1700213"/>
            <a:ext cx="3975100" cy="45370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575FBE-562C-41D5-8814-F60D350A2B2D}" type="datetime2">
              <a:rPr lang="da-DK" noProof="0"/>
              <a:pPr/>
              <a:t>6. maj 2024</a:t>
            </a:fld>
            <a:endParaRPr lang="da-DK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19672" y="0"/>
            <a:ext cx="666074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da-DK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FF931-D198-4569-94B6-C4CEBA5B3359}" type="slidenum">
              <a:rPr lang="da-DK" noProof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016164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t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titeltypografien i masteren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00213"/>
            <a:ext cx="3975099" cy="45370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5663" y="1700213"/>
            <a:ext cx="3975100" cy="21748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575FBE-562C-41D5-8814-F60D350A2B2D}" type="datetime2">
              <a:rPr lang="da-DK" noProof="0"/>
              <a:pPr/>
              <a:t>6. maj 2024</a:t>
            </a:fld>
            <a:endParaRPr lang="da-DK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19672" y="0"/>
            <a:ext cx="666074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da-DK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FF931-D198-4569-94B6-C4CEBA5B3359}" type="slidenum">
              <a:rPr lang="da-DK" noProof="0"/>
              <a:pPr/>
              <a:t>‹nr.›</a:t>
            </a:fld>
            <a:endParaRPr lang="da-DK" noProof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4665662" y="4064000"/>
            <a:ext cx="3975100" cy="2173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792061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iv t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titeltypografien i masteren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027E-75D8-4E45-9E8E-1595773F0041}" type="datetime2">
              <a:rPr lang="da-DK" noProof="0" smtClean="0"/>
              <a:pPr/>
              <a:t>6. maj 2024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19672" y="0"/>
            <a:ext cx="6660740" cy="152400"/>
          </a:xfrm>
          <a:prstGeom prst="rect">
            <a:avLst/>
          </a:prstGeom>
        </p:spPr>
        <p:txBody>
          <a:bodyPr/>
          <a:lstStyle/>
          <a:p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A29-F2F5-41C9-9D61-59DDDBBF376E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03238" y="1700213"/>
            <a:ext cx="3975100" cy="21748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503238" y="4064000"/>
            <a:ext cx="3975099" cy="217328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4665662" y="1700213"/>
            <a:ext cx="3975101" cy="45370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302961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fi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titeltypografien i masteren</a:t>
            </a:r>
            <a:endParaRPr lang="da-DK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027E-75D8-4E45-9E8E-1595773F0041}" type="datetime2">
              <a:rPr lang="da-DK" noProof="0" smtClean="0"/>
              <a:pPr/>
              <a:t>6. maj 2024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19672" y="0"/>
            <a:ext cx="6660740" cy="152400"/>
          </a:xfrm>
          <a:prstGeom prst="rect">
            <a:avLst/>
          </a:prstGeom>
        </p:spPr>
        <p:txBody>
          <a:bodyPr/>
          <a:lstStyle/>
          <a:p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A29-F2F5-41C9-9D61-59DDDBBF376E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03238" y="1700213"/>
            <a:ext cx="3975100" cy="21748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503238" y="4064000"/>
            <a:ext cx="3975099" cy="2173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4665662" y="1700213"/>
            <a:ext cx="3975101" cy="21748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6"/>
          </p:nvPr>
        </p:nvSpPr>
        <p:spPr>
          <a:xfrm>
            <a:off x="4665662" y="4064000"/>
            <a:ext cx="3975101" cy="2173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36843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304800"/>
            <a:ext cx="9144000" cy="5220816"/>
          </a:xfrm>
          <a:solidFill>
            <a:schemeClr val="bg1"/>
          </a:solidFill>
        </p:spPr>
        <p:txBody>
          <a:bodyPr tIns="684000"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da-DK" noProof="0"/>
              <a:t>Klik på ikonet for at tilføje et billede</a:t>
            </a:r>
            <a:endParaRPr lang="da-DK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027E-75D8-4E45-9E8E-1595773F0041}" type="datetime2">
              <a:rPr lang="da-DK" noProof="0" smtClean="0"/>
              <a:pPr/>
              <a:t>6. maj 2024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19672" y="0"/>
            <a:ext cx="6660740" cy="152400"/>
          </a:xfrm>
          <a:prstGeom prst="rect">
            <a:avLst/>
          </a:prstGeom>
        </p:spPr>
        <p:txBody>
          <a:bodyPr/>
          <a:lstStyle/>
          <a:p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A29-F2F5-41C9-9D61-59DDDBBF376E}" type="slidenum">
              <a:rPr lang="da-DK" noProof="0" smtClean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14910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noProof="0" dirty="0"/>
              <a:t>k for at redigere titeltypografien i masteren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027E-75D8-4E45-9E8E-1595773F0041}" type="datetime2">
              <a:rPr lang="da-DK" noProof="0" smtClean="0"/>
              <a:pPr/>
              <a:t>6. maj 2024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19672" y="0"/>
            <a:ext cx="6660740" cy="152400"/>
          </a:xfrm>
          <a:prstGeom prst="rect">
            <a:avLst/>
          </a:prstGeom>
        </p:spPr>
        <p:txBody>
          <a:bodyPr/>
          <a:lstStyle/>
          <a:p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A29-F2F5-41C9-9D61-59DDDBBF376E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03238" y="1700214"/>
            <a:ext cx="3975100" cy="453707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665662" y="1700214"/>
            <a:ext cx="3975101" cy="3961034"/>
          </a:xfrm>
          <a:solidFill>
            <a:schemeClr val="bg1"/>
          </a:solidFill>
        </p:spPr>
        <p:txBody>
          <a:bodyPr tIns="684000"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da-DK" noProof="0"/>
              <a:t>Klik på ikonet for at tilføje et billede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168001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titeltypografien i masteren</a:t>
            </a:r>
            <a:endParaRPr lang="da-DK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027E-75D8-4E45-9E8E-1595773F0041}" type="datetime2">
              <a:rPr lang="da-DK" noProof="0" smtClean="0"/>
              <a:pPr/>
              <a:t>6. maj 2024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19672" y="0"/>
            <a:ext cx="6660740" cy="152400"/>
          </a:xfrm>
          <a:prstGeom prst="rect">
            <a:avLst/>
          </a:prstGeom>
        </p:spPr>
        <p:txBody>
          <a:bodyPr/>
          <a:lstStyle/>
          <a:p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A29-F2F5-41C9-9D61-59DDDBBF376E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03238" y="1700214"/>
            <a:ext cx="3975100" cy="3745010"/>
          </a:xfrm>
          <a:solidFill>
            <a:schemeClr val="bg1"/>
          </a:solidFill>
        </p:spPr>
        <p:txBody>
          <a:bodyPr tIns="684000"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da-DK" noProof="0"/>
              <a:t>Klik på ikonet for at tilføje et billede</a:t>
            </a:r>
            <a:endParaRPr lang="da-DK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665662" y="1700214"/>
            <a:ext cx="3975101" cy="388902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4037192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 userDrawn="1"/>
        </p:nvSpPr>
        <p:spPr>
          <a:xfrm>
            <a:off x="0" y="5102"/>
            <a:ext cx="9144000" cy="152400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4326" y="584201"/>
            <a:ext cx="8176437" cy="111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Klik for at redigere titeltypografien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00213"/>
            <a:ext cx="8137525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0"/>
            <a:ext cx="111956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70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fld id="{5888027E-75D8-4E45-9E8E-1595773F0041}" type="datetime2">
              <a:rPr lang="da-DK" smtClean="0"/>
              <a:pPr/>
              <a:t>6. maj 2024</a:t>
            </a:fld>
            <a:endParaRPr lang="da-DK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1579" y="0"/>
            <a:ext cx="311766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700">
                <a:solidFill>
                  <a:schemeClr val="bg1"/>
                </a:solidFill>
                <a:latin typeface="+mj-lt"/>
              </a:defRPr>
            </a:lvl1pPr>
          </a:lstStyle>
          <a:p>
            <a:fld id="{B6C57A29-F2F5-41C9-9D61-59DDDBBF376E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C8B9A421-8EB5-6E56-BB66-AA46245894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502E9491-2522-59DC-9C2A-9935FD1FC704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56" y="5677001"/>
            <a:ext cx="6876256" cy="1044474"/>
          </a:xfrm>
          <a:prstGeom prst="rect">
            <a:avLst/>
          </a:prstGeom>
        </p:spPr>
      </p:pic>
      <p:pic>
        <p:nvPicPr>
          <p:cNvPr id="6" name="Billede 5" descr="Et billede, der indeholder Font/skrifttype, Grafik, logo, symbol&#10;&#10;Automatisk genereret beskrivelse">
            <a:extLst>
              <a:ext uri="{FF2B5EF4-FFF2-40B4-BE49-F238E27FC236}">
                <a16:creationId xmlns:a16="http://schemas.microsoft.com/office/drawing/2014/main" id="{8ED4123D-C67F-7CF2-B18B-AB2D43D16774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9892" y="6356350"/>
            <a:ext cx="1880620" cy="2865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0" r:id="rId10"/>
    <p:sldLayoutId id="2147483787" r:id="rId11"/>
    <p:sldLayoutId id="2147483664" r:id="rId12"/>
    <p:sldLayoutId id="2147483665" r:id="rId13"/>
  </p:sldLayoutIdLst>
  <p:txStyles>
    <p:titleStyle>
      <a:lvl1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9pPr>
    </p:titleStyle>
    <p:bodyStyle>
      <a:lvl1pPr marL="324000" indent="-324000" algn="l" rtl="0" eaLnBrk="1" fontAlgn="base" hangingPunct="1">
        <a:spcBef>
          <a:spcPct val="20000"/>
        </a:spcBef>
        <a:spcAft>
          <a:spcPct val="0"/>
        </a:spcAft>
        <a:buChar char="•"/>
        <a:defRPr sz="2000" i="1">
          <a:solidFill>
            <a:schemeClr val="tx1"/>
          </a:solidFill>
          <a:latin typeface="+mn-lt"/>
          <a:ea typeface="+mn-ea"/>
          <a:cs typeface="+mn-cs"/>
        </a:defRPr>
      </a:lvl1pPr>
      <a:lvl2pPr marL="640800" indent="-284400" algn="l" rtl="0" eaLnBrk="1" fontAlgn="base" hangingPunct="1">
        <a:spcBef>
          <a:spcPct val="20000"/>
        </a:spcBef>
        <a:spcAft>
          <a:spcPct val="0"/>
        </a:spcAft>
        <a:buChar char="–"/>
        <a:defRPr sz="1800" i="1">
          <a:solidFill>
            <a:schemeClr val="tx1"/>
          </a:solidFill>
          <a:latin typeface="+mn-lt"/>
        </a:defRPr>
      </a:lvl2pPr>
      <a:lvl3pPr marL="871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 i="1">
          <a:solidFill>
            <a:schemeClr val="tx1"/>
          </a:solidFill>
          <a:latin typeface="+mn-lt"/>
        </a:defRPr>
      </a:lvl3pPr>
      <a:lvl4pPr marL="11268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 i="1">
          <a:solidFill>
            <a:schemeClr val="tx1"/>
          </a:solidFill>
          <a:latin typeface="+mn-lt"/>
        </a:defRPr>
      </a:lvl4pPr>
      <a:lvl5pPr marL="1357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 i="1">
          <a:solidFill>
            <a:schemeClr val="tx1"/>
          </a:solidFill>
          <a:latin typeface="+mn-lt"/>
        </a:defRPr>
      </a:lvl5pPr>
      <a:lvl6pPr marL="1357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 i="1">
          <a:solidFill>
            <a:schemeClr val="tx1"/>
          </a:solidFill>
          <a:latin typeface="+mn-lt"/>
        </a:defRPr>
      </a:lvl6pPr>
      <a:lvl7pPr marL="1357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 i="1">
          <a:solidFill>
            <a:schemeClr val="tx1"/>
          </a:solidFill>
          <a:latin typeface="+mn-lt"/>
        </a:defRPr>
      </a:lvl7pPr>
      <a:lvl8pPr marL="1357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 i="1">
          <a:solidFill>
            <a:schemeClr val="tx1"/>
          </a:solidFill>
          <a:latin typeface="+mn-lt"/>
        </a:defRPr>
      </a:lvl8pPr>
      <a:lvl9pPr marL="1357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Roller på afstemningssted 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Valg til Europa-Parlamentet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600" b="0" i="0" u="none" strike="noStrike" baseline="0" dirty="0"/>
              <a:t>Valgkortmodtagerens rolle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da-DK" sz="1500" b="1" u="none" strike="noStrike" baseline="0" dirty="0"/>
              <a:t>Under afstemningen:</a:t>
            </a:r>
          </a:p>
          <a:p>
            <a:pPr algn="l"/>
            <a:r>
              <a:rPr lang="da-DK" sz="1500" b="0" u="none" strike="noStrike" baseline="0" dirty="0"/>
              <a:t>Modtage og scanne valgkortet fra vælgeren</a:t>
            </a:r>
          </a:p>
          <a:p>
            <a:pPr algn="l"/>
            <a:r>
              <a:rPr lang="da-DK" sz="1500" b="0" u="none" strike="noStrike" baseline="0" dirty="0"/>
              <a:t>Valgkortet nummereres manuelt med et fortløbende nummer og sættes i nummerorden i valgkortkassen</a:t>
            </a:r>
          </a:p>
          <a:p>
            <a:pPr algn="l"/>
            <a:r>
              <a:rPr lang="da-DK" sz="1500" b="0" u="none" strike="noStrike" baseline="0" dirty="0"/>
              <a:t>Henvise til holdlederassistenten, hvis vælgeren ikke medbringer et valgkort</a:t>
            </a:r>
          </a:p>
          <a:p>
            <a:pPr algn="l"/>
            <a:r>
              <a:rPr lang="da-DK" sz="1500" b="0" u="none" strike="noStrike" baseline="0" dirty="0"/>
              <a:t>Eventuelt erstatningsvalgkort sættes i valgkortkassen som øvrige valgkort</a:t>
            </a:r>
          </a:p>
          <a:p>
            <a:pPr algn="l"/>
            <a:r>
              <a:rPr lang="da-DK" sz="1500" b="0" u="none" strike="noStrike" baseline="0" dirty="0"/>
              <a:t>Hvis vælgeren allerede har brevstemt, kan vælgeren ikke stemme på valgdagen</a:t>
            </a:r>
          </a:p>
          <a:p>
            <a:pPr marL="0" indent="0" algn="l">
              <a:buNone/>
            </a:pPr>
            <a:r>
              <a:rPr lang="da-DK" sz="1500" b="1" dirty="0"/>
              <a:t>Efter valghandlingen er afsluttet:</a:t>
            </a:r>
          </a:p>
          <a:p>
            <a:pPr marL="0" indent="0" algn="l">
              <a:buNone/>
            </a:pPr>
            <a:r>
              <a:rPr lang="da-DK" sz="1500" b="0" u="none" strike="noStrike" baseline="0" dirty="0"/>
              <a:t>Antallet af stemmesedler opgøres, ved at det noteres, hvor mange stemmesedler der er:</a:t>
            </a:r>
          </a:p>
          <a:p>
            <a:pPr algn="l"/>
            <a:r>
              <a:rPr lang="da-DK" sz="1500" b="0" u="none" strike="noStrike" baseline="0" dirty="0"/>
              <a:t>Modtaget ved valgbordet</a:t>
            </a:r>
          </a:p>
          <a:p>
            <a:pPr algn="l"/>
            <a:r>
              <a:rPr lang="da-DK" sz="1500" b="0" u="none" strike="noStrike" baseline="0" dirty="0"/>
              <a:t>Udleveret til vælgere</a:t>
            </a:r>
          </a:p>
          <a:p>
            <a:pPr algn="l"/>
            <a:r>
              <a:rPr lang="da-DK" sz="1500" b="0" u="none" strike="noStrike" baseline="0" dirty="0"/>
              <a:t>Ombyttet (vælger har f.eks. sat krydset forkert)</a:t>
            </a:r>
          </a:p>
          <a:p>
            <a:pPr algn="l"/>
            <a:r>
              <a:rPr lang="da-DK" sz="1500" b="0" u="none" strike="noStrike" baseline="0" dirty="0"/>
              <a:t>Tilbageleveret (vælger ønsker ikke at gøre brug af stemmesedlen)</a:t>
            </a:r>
          </a:p>
          <a:p>
            <a:pPr algn="l"/>
            <a:r>
              <a:rPr lang="da-DK" sz="1500" b="0" u="none" strike="noStrike" baseline="0" dirty="0"/>
              <a:t>Restbeholdning af stemmesedler ved valgbordet</a:t>
            </a:r>
          </a:p>
          <a:p>
            <a:pPr marL="0" indent="0" algn="l">
              <a:buNone/>
            </a:pPr>
            <a:r>
              <a:rPr lang="da-DK" sz="1500" b="0" u="none" strike="noStrike" baseline="0" dirty="0"/>
              <a:t>Opgørelsen underskrives af valgkortmodtager og stemmeseddelvogter og afleveres til holdlederteamet.</a:t>
            </a:r>
            <a:endParaRPr lang="da-DK" sz="1500" dirty="0"/>
          </a:p>
          <a:p>
            <a:pPr marL="0" indent="0" algn="l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42141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AD39DD-0845-BEE8-A97D-08FD0D7AC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Valglisteførerens opgave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EE09C3D-6546-61A5-E5F0-E704D194A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da-DK" b="0" u="none" strike="noStrike" baseline="0" dirty="0">
                <a:latin typeface="Georgia" panose="02040502050405020303" pitchFamily="18" charset="0"/>
              </a:rPr>
              <a:t>Tjekke opsætning af håndscanner og valg PC før start</a:t>
            </a:r>
          </a:p>
          <a:p>
            <a:pPr algn="l"/>
            <a:r>
              <a:rPr lang="da-DK" b="0" u="none" strike="noStrike" baseline="0" dirty="0">
                <a:latin typeface="Georgia" panose="02040502050405020303" pitchFamily="18" charset="0"/>
              </a:rPr>
              <a:t>Bede vælgeren oplyse sin fødselsdato – hvis der er tvivl om en vælgers identitet, skal denne fastslås</a:t>
            </a:r>
          </a:p>
          <a:p>
            <a:pPr algn="l"/>
            <a:r>
              <a:rPr lang="da-DK" b="0" u="none" strike="noStrike" baseline="0" dirty="0">
                <a:latin typeface="Georgia" panose="02040502050405020303" pitchFamily="18" charset="0"/>
              </a:rPr>
              <a:t>Give OK til at stemmeseddel kan udleveres</a:t>
            </a:r>
          </a:p>
          <a:p>
            <a:pPr algn="l"/>
            <a:r>
              <a:rPr lang="da-DK" b="0" u="none" strike="noStrike" baseline="0" dirty="0">
                <a:latin typeface="Georgia" panose="02040502050405020303" pitchFamily="18" charset="0"/>
              </a:rPr>
              <a:t>Henvise vælgere til holdlederteamet såfremt der opstår tvivlsspørgsmål, der ønskes hjælp til stemmeafgivningen eller andet</a:t>
            </a:r>
          </a:p>
          <a:p>
            <a:pPr algn="l"/>
            <a:r>
              <a:rPr lang="da-DK" b="0" u="none" strike="noStrike" baseline="0" dirty="0">
                <a:latin typeface="Georgia" panose="02040502050405020303" pitchFamily="18" charset="0"/>
              </a:rPr>
              <a:t>Når afstemningen er slut skal håndscanneren slukkes og man afventer, at holdlederassistenten har låst fremmøderegistreringen</a:t>
            </a:r>
            <a:endParaRPr lang="da-DK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8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974DB6-2547-88E7-EBA1-41CB5020F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738" y="476672"/>
            <a:ext cx="8176437" cy="1116012"/>
          </a:xfrm>
        </p:spPr>
        <p:txBody>
          <a:bodyPr/>
          <a:lstStyle/>
          <a:p>
            <a:r>
              <a:rPr lang="da-DK" dirty="0"/>
              <a:t>Stemmeseddelvogterens rolle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6AE643B-2C4B-10D1-DB20-61BCBBE66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da-DK" sz="1800" b="0" u="none" strike="noStrike" baseline="0" dirty="0"/>
              <a:t>Kontroloptælle de stemmesedler der udleveres til valgbordet</a:t>
            </a:r>
          </a:p>
          <a:p>
            <a:pPr algn="l"/>
            <a:r>
              <a:rPr lang="da-DK" sz="1800" b="0" u="none" strike="noStrike" baseline="0" dirty="0"/>
              <a:t>Udlevere en stemmeseddel til vælgeren pr. valg – efter godkendelse af valglisteføreren</a:t>
            </a:r>
          </a:p>
          <a:p>
            <a:r>
              <a:rPr lang="da-DK" sz="1800" b="0" u="none" strike="noStrike" baseline="0" dirty="0"/>
              <a:t>Holde regnskab med stemmesedler der er:</a:t>
            </a:r>
          </a:p>
          <a:p>
            <a:r>
              <a:rPr lang="da-DK" sz="1800" dirty="0"/>
              <a:t>Modtaget ved valgbordet</a:t>
            </a:r>
          </a:p>
          <a:p>
            <a:r>
              <a:rPr lang="da-DK" sz="1800" b="0" u="none" strike="noStrike" baseline="0" dirty="0"/>
              <a:t>Udleveret til vælgere</a:t>
            </a:r>
          </a:p>
          <a:p>
            <a:r>
              <a:rPr lang="da-DK" sz="1800" b="0" u="none" strike="noStrike" baseline="0" dirty="0"/>
              <a:t>Ombyttet (vælger har f.eks. sat krydset forkert)</a:t>
            </a:r>
          </a:p>
          <a:p>
            <a:r>
              <a:rPr lang="da-DK" sz="1800" b="0" u="none" strike="noStrike" baseline="0" dirty="0"/>
              <a:t>Tilbageleveret (vælger ønsker ikke at gøre brug af stemmesedlen)</a:t>
            </a:r>
          </a:p>
          <a:p>
            <a:r>
              <a:rPr lang="da-DK" sz="1800" b="0" u="none" strike="noStrike" baseline="0" dirty="0"/>
              <a:t>Restbeholdning af stemmesedler ved valgbordet</a:t>
            </a:r>
          </a:p>
          <a:p>
            <a:r>
              <a:rPr lang="da-DK" sz="1800" b="0" u="none" strike="noStrike" baseline="0" dirty="0"/>
              <a:t>Ombyttede og tilbageleverede stemmesedler opbevares i hvert sit særskilte omslag</a:t>
            </a:r>
          </a:p>
          <a:p>
            <a:pPr marL="0" indent="0" algn="l">
              <a:buNone/>
            </a:pPr>
            <a:endParaRPr lang="da-DK" sz="1800" b="0" u="none" strike="noStrike" baseline="0" dirty="0"/>
          </a:p>
          <a:p>
            <a:pPr marL="0" indent="0" algn="l">
              <a:buNone/>
            </a:pPr>
            <a:r>
              <a:rPr lang="da-DK" sz="1800" b="0" u="none" strike="noStrike" baseline="0" dirty="0"/>
              <a:t>Opgørelsen ved valghandlingens ophør underskrives af valgkortmodtager og stemmeseddelvogter og afleveres til holdlederteamet.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28299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99F201-DEDF-0BBE-F46B-4D0B1DEA7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Stemmerumsvogterens rolle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F66D96F-0C66-F3B6-4A01-5B0DDB79E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Holde øje med at stemmerummet er:</a:t>
            </a:r>
          </a:p>
          <a:p>
            <a:r>
              <a:rPr lang="da-DK" dirty="0"/>
              <a:t>Forsynet med kuglepen</a:t>
            </a:r>
          </a:p>
          <a:p>
            <a:r>
              <a:rPr lang="da-DK" dirty="0"/>
              <a:t>Opslag med vejledning om hvordan man sætter et kryds</a:t>
            </a:r>
          </a:p>
          <a:p>
            <a:r>
              <a:rPr lang="da-DK" dirty="0"/>
              <a:t>Pult til brug ved afkrydsning</a:t>
            </a:r>
          </a:p>
          <a:p>
            <a:r>
              <a:rPr lang="da-DK" dirty="0"/>
              <a:t>Tilstrækkelig belysning</a:t>
            </a:r>
          </a:p>
          <a:p>
            <a:pPr marL="0" indent="0">
              <a:buNone/>
            </a:pPr>
            <a:r>
              <a:rPr lang="da-DK" dirty="0"/>
              <a:t>Derudover:</a:t>
            </a:r>
          </a:p>
          <a:p>
            <a:pPr algn="l"/>
            <a:r>
              <a:rPr lang="da-DK" dirty="0"/>
              <a:t>Sikre, at der kun opholder sig en vælger i stemmeboksen (undtagelse, børn der skal være under opsyn)</a:t>
            </a:r>
          </a:p>
          <a:p>
            <a:pPr algn="l"/>
            <a:r>
              <a:rPr lang="da-DK" dirty="0"/>
              <a:t>Hvis det giver udfordringer henvises til holdlederteamet</a:t>
            </a:r>
          </a:p>
          <a:p>
            <a:pPr algn="l"/>
            <a:r>
              <a:rPr lang="da-DK" dirty="0"/>
              <a:t>Udskifte skriveredskab i stemmebokse, hvis det ikke virker</a:t>
            </a:r>
          </a:p>
          <a:p>
            <a:pPr algn="l"/>
            <a:r>
              <a:rPr lang="da-DK" dirty="0"/>
              <a:t>Påse, at gardinet er trukket for, så ingen kan se, hvad vælgeren stemmer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32459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5979C9-38A4-6FAE-2966-2170E5BE7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Stemmemodtagernes rolle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916F299-6B3E-E879-F495-EAE91921C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da-DK" b="0" u="none" strike="noStrike" baseline="0" dirty="0"/>
              <a:t>Når de første vælgere har kontrolleret, at valgurnerne er tomme, også de transportable, låses disse og nøglerne afleveres til holdlederen</a:t>
            </a:r>
          </a:p>
          <a:p>
            <a:pPr marL="0" indent="0" algn="l">
              <a:buNone/>
            </a:pPr>
            <a:r>
              <a:rPr lang="da-DK" dirty="0"/>
              <a:t>Stemmemodtageren skal:</a:t>
            </a:r>
          </a:p>
          <a:p>
            <a:r>
              <a:rPr lang="da-DK" dirty="0"/>
              <a:t>Være vagt ved valgurnerne</a:t>
            </a:r>
          </a:p>
          <a:p>
            <a:r>
              <a:rPr lang="da-DK" dirty="0"/>
              <a:t> Sikre, at stemmesedler ikke lægges forkert eller tages med</a:t>
            </a:r>
          </a:p>
          <a:p>
            <a:r>
              <a:rPr lang="da-DK" dirty="0"/>
              <a:t>Sikre at vælgeren selv lægger stemmesedlen i valgurnerne</a:t>
            </a:r>
          </a:p>
          <a:p>
            <a:r>
              <a:rPr lang="da-DK" dirty="0"/>
              <a:t>Sikre at stemmesedlerne er sammenfoldede før de lægges i valgurnen</a:t>
            </a:r>
          </a:p>
          <a:p>
            <a:r>
              <a:rPr lang="da-DK" dirty="0"/>
              <a:t>Sikre at vælgeren ikke aflevere mere end en stemmeseddel</a:t>
            </a:r>
          </a:p>
          <a:p>
            <a:r>
              <a:rPr lang="da-DK" dirty="0"/>
              <a:t>Sikre, at der bliver opstillet en ny valgurne når den gamle er fyldt.</a:t>
            </a:r>
          </a:p>
          <a:p>
            <a:pPr marL="0" indent="0" algn="l">
              <a:buNone/>
            </a:pPr>
            <a:r>
              <a:rPr lang="da-DK" dirty="0"/>
              <a:t>Ingen må presse stemmesedlerne med pinde eller lignende, da dette kan beskadige stemmesedlerne og dermed gøre dem ugyldige</a:t>
            </a:r>
          </a:p>
        </p:txBody>
      </p:sp>
    </p:spTree>
    <p:extLst>
      <p:ext uri="{BB962C8B-B14F-4D97-AF65-F5344CB8AC3E}">
        <p14:creationId xmlns:p14="http://schemas.microsoft.com/office/powerpoint/2010/main" val="1451550651"/>
      </p:ext>
    </p:extLst>
  </p:cSld>
  <p:clrMapOvr>
    <a:masterClrMapping/>
  </p:clrMapOvr>
</p:sld>
</file>

<file path=ppt/theme/theme1.xml><?xml version="1.0" encoding="utf-8"?>
<a:theme xmlns:a="http://schemas.openxmlformats.org/drawingml/2006/main" name="Albertslund Kommune">
  <a:themeElements>
    <a:clrScheme name="Brugerdefineret 1">
      <a:dk1>
        <a:srgbClr val="7F7F7F"/>
      </a:dk1>
      <a:lt1>
        <a:srgbClr val="FFFFFF"/>
      </a:lt1>
      <a:dk2>
        <a:srgbClr val="000000"/>
      </a:dk2>
      <a:lt2>
        <a:srgbClr val="034EA2"/>
      </a:lt2>
      <a:accent1>
        <a:srgbClr val="034EA2"/>
      </a:accent1>
      <a:accent2>
        <a:srgbClr val="77B6FC"/>
      </a:accent2>
      <a:accent3>
        <a:srgbClr val="3391FB"/>
      </a:accent3>
      <a:accent4>
        <a:srgbClr val="023A79"/>
      </a:accent4>
      <a:accent5>
        <a:srgbClr val="012751"/>
      </a:accent5>
      <a:accent6>
        <a:srgbClr val="7F7F7F"/>
      </a:accent6>
      <a:hlink>
        <a:srgbClr val="034EA2"/>
      </a:hlink>
      <a:folHlink>
        <a:srgbClr val="77B6FC"/>
      </a:folHlink>
    </a:clrScheme>
    <a:fontScheme name="Albertslund">
      <a:majorFont>
        <a:latin typeface="Open Sans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accent1"/>
          </a:solidFill>
        </a:ln>
      </a:spPr>
      <a:bodyPr rtlCol="0" anchor="ctr"/>
      <a:lstStyle>
        <a:defPPr algn="ctr">
          <a:defRPr i="1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i="1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æsentation2" id="{C625A3AB-C5DF-46F6-9318-28A47BEE7F40}" vid="{081F9F37-909E-41FF-A4F1-AB24744A10F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 skabelon blå</Template>
  <TotalTime>57</TotalTime>
  <Words>469</Words>
  <Application>Microsoft Office PowerPoint</Application>
  <PresentationFormat>Skærmshow (4:3)</PresentationFormat>
  <Paragraphs>56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1" baseType="lpstr">
      <vt:lpstr>Open Sans</vt:lpstr>
      <vt:lpstr>Arial Unicode MS</vt:lpstr>
      <vt:lpstr>Georgia</vt:lpstr>
      <vt:lpstr>Arial</vt:lpstr>
      <vt:lpstr>Albertslund Kommune</vt:lpstr>
      <vt:lpstr>Roller på afstemningssted </vt:lpstr>
      <vt:lpstr>Valgkortmodtagerens rolle</vt:lpstr>
      <vt:lpstr>Valglisteførerens opgave</vt:lpstr>
      <vt:lpstr>Stemmeseddelvogterens rolle</vt:lpstr>
      <vt:lpstr>Stemmerumsvogterens rolle</vt:lpstr>
      <vt:lpstr>Stemmemodtagernes rolle</vt:lpstr>
    </vt:vector>
  </TitlesOfParts>
  <Company>Albertslund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Roller på afstemningssted </dc:title>
  <dc:creator>Morten Michaelsen</dc:creator>
  <cp:lastModifiedBy>Morten Michaelsen</cp:lastModifiedBy>
  <cp:revision>4</cp:revision>
  <dcterms:created xsi:type="dcterms:W3CDTF">2024-04-25T12:40:54Z</dcterms:created>
  <dcterms:modified xsi:type="dcterms:W3CDTF">2024-05-06T11:58:24Z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</Properties>
</file>