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notesMasterIdLst>
    <p:notesMasterId r:id="rId12"/>
  </p:notesMasterIdLst>
  <p:sldIdLst>
    <p:sldId id="256" r:id="rId2"/>
    <p:sldId id="257" r:id="rId3"/>
    <p:sldId id="268" r:id="rId4"/>
    <p:sldId id="270" r:id="rId5"/>
    <p:sldId id="262" r:id="rId6"/>
    <p:sldId id="263" r:id="rId7"/>
    <p:sldId id="264" r:id="rId8"/>
    <p:sldId id="266" r:id="rId9"/>
    <p:sldId id="265" r:id="rId10"/>
    <p:sldId id="267" r:id="rId11"/>
  </p:sldIdLst>
  <p:sldSz cx="9144000" cy="6858000" type="screen4x3"/>
  <p:notesSz cx="6797675" cy="9926638"/>
  <p:embeddedFontLst>
    <p:embeddedFont>
      <p:font typeface="Arial Unicode MS" panose="020B0604020202020204" charset="-128"/>
      <p:regular r:id="rId13"/>
    </p:embeddedFont>
    <p:embeddedFont>
      <p:font typeface="Georgia" panose="02040502050405020303" pitchFamily="18" charset="0"/>
      <p:regular r:id="rId14"/>
      <p:bold r:id="rId15"/>
      <p:italic r:id="rId16"/>
      <p:boldItalic r:id="rId17"/>
    </p:embeddedFont>
    <p:embeddedFont>
      <p:font typeface="Open Sans" panose="020B0606030504020204" pitchFamily="34" charset="0"/>
      <p:regular r:id="rId18"/>
      <p:bold r:id="rId19"/>
      <p:italic r:id="rId20"/>
      <p:boldItalic r:id="rId21"/>
    </p:embeddedFont>
  </p:embeddedFontLst>
  <p:defaultTextStyle>
    <a:defPPr>
      <a:defRPr lang="da-DK"/>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1071">
          <p15:clr>
            <a:srgbClr val="A4A3A4"/>
          </p15:clr>
        </p15:guide>
        <p15:guide id="2" orient="horz" pos="3929">
          <p15:clr>
            <a:srgbClr val="A4A3A4"/>
          </p15:clr>
        </p15:guide>
        <p15:guide id="3" orient="horz" pos="368">
          <p15:clr>
            <a:srgbClr val="A4A3A4"/>
          </p15:clr>
        </p15:guide>
        <p15:guide id="4" orient="horz" pos="2560">
          <p15:clr>
            <a:srgbClr val="A4A3A4"/>
          </p15:clr>
        </p15:guide>
        <p15:guide id="5" orient="horz" pos="2441">
          <p15:clr>
            <a:srgbClr val="A4A3A4"/>
          </p15:clr>
        </p15:guide>
        <p15:guide id="6" orient="horz" pos="96">
          <p15:clr>
            <a:srgbClr val="A4A3A4"/>
          </p15:clr>
        </p15:guide>
        <p15:guide id="7" orient="horz" pos="4133">
          <p15:clr>
            <a:srgbClr val="A4A3A4"/>
          </p15:clr>
        </p15:guide>
        <p15:guide id="8" orient="horz" pos="28" userDrawn="1">
          <p15:clr>
            <a:srgbClr val="A4A3A4"/>
          </p15:clr>
        </p15:guide>
        <p15:guide id="9" pos="317">
          <p15:clr>
            <a:srgbClr val="A4A3A4"/>
          </p15:clr>
        </p15:guide>
        <p15:guide id="10" pos="5443">
          <p15:clr>
            <a:srgbClr val="A4A3A4"/>
          </p15:clr>
        </p15:guide>
        <p15:guide id="11" pos="2821">
          <p15:clr>
            <a:srgbClr val="A4A3A4"/>
          </p15:clr>
        </p15:guide>
        <p15:guide id="12" pos="2939">
          <p15:clr>
            <a:srgbClr val="A4A3A4"/>
          </p15:clr>
        </p15:guide>
        <p15:guide id="13" pos="105">
          <p15:clr>
            <a:srgbClr val="A4A3A4"/>
          </p15:clr>
        </p15:guide>
        <p15:guide id="14" pos="5658">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2F6C935-F656-D05B-33EA-DA7DABD36662}" name="Jette Fuglsang Vangsgaard" initials="JFV" userId="S::efv@albertslund.dk::baf303f4-ebff-4a9e-8385-ab63884a381e"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EC008C"/>
    <a:srgbClr val="7F7F7F"/>
    <a:srgbClr val="FFDD00"/>
    <a:srgbClr val="BF1F24"/>
    <a:srgbClr val="F7931C"/>
    <a:srgbClr val="7ACCC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B4B98B0-60AC-42C2-AFA5-B58CD77FA1E5}">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ema til typografi 1 - Markering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B4B98B0-60AC-42C2-AFA5-B58CD77FA1E5}" styleName="Lyst layout 1 - Markering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2" autoAdjust="0"/>
    <p:restoredTop sz="75793" autoAdjust="0"/>
  </p:normalViewPr>
  <p:slideViewPr>
    <p:cSldViewPr showGuides="1">
      <p:cViewPr varScale="1">
        <p:scale>
          <a:sx n="45" d="100"/>
          <a:sy n="45" d="100"/>
        </p:scale>
        <p:origin x="1830" y="48"/>
      </p:cViewPr>
      <p:guideLst>
        <p:guide orient="horz" pos="1071"/>
        <p:guide orient="horz" pos="3929"/>
        <p:guide orient="horz" pos="368"/>
        <p:guide orient="horz" pos="2560"/>
        <p:guide orient="horz" pos="2441"/>
        <p:guide orient="horz" pos="96"/>
        <p:guide orient="horz" pos="4133"/>
        <p:guide orient="horz" pos="28"/>
        <p:guide pos="317"/>
        <p:guide pos="5443"/>
        <p:guide pos="2821"/>
        <p:guide pos="2939"/>
        <p:guide pos="105"/>
        <p:guide pos="5658"/>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p:scale>
          <a:sx n="69" d="100"/>
          <a:sy n="69" d="100"/>
        </p:scale>
        <p:origin x="2316" y="-6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1.fntdata"/><Relationship Id="rId18" Type="http://schemas.openxmlformats.org/officeDocument/2006/relationships/font" Target="fonts/font6.fntdata"/><Relationship Id="rId26" Type="http://schemas.microsoft.com/office/2018/10/relationships/authors" Target="authors.xml"/><Relationship Id="rId3" Type="http://schemas.openxmlformats.org/officeDocument/2006/relationships/slide" Target="slides/slide2.xml"/><Relationship Id="rId21" Type="http://schemas.openxmlformats.org/officeDocument/2006/relationships/font" Target="fonts/font9.fntdata"/><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font" Target="fonts/font5.fntdata"/><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font" Target="fonts/font4.fntdata"/><Relationship Id="rId20" Type="http://schemas.openxmlformats.org/officeDocument/2006/relationships/font" Target="fonts/font8.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font" Target="fonts/font3.fntdata"/><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font" Target="fonts/font7.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2.fntdata"/><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da-DK"/>
          </a:p>
        </p:txBody>
      </p:sp>
      <p:sp>
        <p:nvSpPr>
          <p:cNvPr id="5123" name="Rectangle 3"/>
          <p:cNvSpPr>
            <a:spLocks noGrp="1" noChangeArrowheads="1"/>
          </p:cNvSpPr>
          <p:nvPr>
            <p:ph type="dt" idx="1"/>
          </p:nvPr>
        </p:nvSpPr>
        <p:spPr bwMode="auto">
          <a:xfrm>
            <a:off x="3850443"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da-DK"/>
          </a:p>
        </p:txBody>
      </p:sp>
      <p:sp>
        <p:nvSpPr>
          <p:cNvPr id="5124"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125" name="Rectangle 5"/>
          <p:cNvSpPr>
            <a:spLocks noGrp="1" noChangeArrowheads="1"/>
          </p:cNvSpPr>
          <p:nvPr>
            <p:ph type="body" sz="quarter" idx="3"/>
          </p:nvPr>
        </p:nvSpPr>
        <p:spPr bwMode="auto">
          <a:xfrm>
            <a:off x="679768" y="4715153"/>
            <a:ext cx="5438140" cy="4466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a-DK"/>
              <a:t>Click to edit Master text styles</a:t>
            </a:r>
          </a:p>
          <a:p>
            <a:pPr lvl="1"/>
            <a:r>
              <a:rPr lang="da-DK"/>
              <a:t>Second level</a:t>
            </a:r>
          </a:p>
          <a:p>
            <a:pPr lvl="2"/>
            <a:r>
              <a:rPr lang="da-DK"/>
              <a:t>Third level</a:t>
            </a:r>
          </a:p>
          <a:p>
            <a:pPr lvl="3"/>
            <a:r>
              <a:rPr lang="da-DK"/>
              <a:t>Fourth level</a:t>
            </a:r>
          </a:p>
          <a:p>
            <a:pPr lvl="4"/>
            <a:r>
              <a:rPr lang="da-DK"/>
              <a:t>Fifth level</a:t>
            </a:r>
          </a:p>
        </p:txBody>
      </p:sp>
      <p:sp>
        <p:nvSpPr>
          <p:cNvPr id="5126" name="Rectangle 6"/>
          <p:cNvSpPr>
            <a:spLocks noGrp="1" noChangeArrowheads="1"/>
          </p:cNvSpPr>
          <p:nvPr>
            <p:ph type="ftr" sz="quarter" idx="4"/>
          </p:nvPr>
        </p:nvSpPr>
        <p:spPr bwMode="auto">
          <a:xfrm>
            <a:off x="0"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da-DK"/>
          </a:p>
        </p:txBody>
      </p:sp>
      <p:sp>
        <p:nvSpPr>
          <p:cNvPr id="5127" name="Rectangle 7"/>
          <p:cNvSpPr>
            <a:spLocks noGrp="1" noChangeArrowheads="1"/>
          </p:cNvSpPr>
          <p:nvPr>
            <p:ph type="sldNum" sz="quarter" idx="5"/>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3775D998-57E5-48B9-8D5D-41860F536BB6}" type="slidenum">
              <a:rPr lang="da-DK"/>
              <a:pPr/>
              <a:t>‹nr.›</a:t>
            </a:fld>
            <a:endParaRPr lang="da-DK"/>
          </a:p>
        </p:txBody>
      </p:sp>
    </p:spTree>
    <p:extLst>
      <p:ext uri="{BB962C8B-B14F-4D97-AF65-F5344CB8AC3E}">
        <p14:creationId xmlns:p14="http://schemas.microsoft.com/office/powerpoint/2010/main" val="49201159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a:p>
            <a:endParaRPr lang="da-DK" dirty="0"/>
          </a:p>
          <a:p>
            <a:r>
              <a:rPr lang="da-DK" dirty="0"/>
              <a:t> </a:t>
            </a:r>
          </a:p>
        </p:txBody>
      </p:sp>
      <p:sp>
        <p:nvSpPr>
          <p:cNvPr id="4" name="Pladsholder til slidenummer 3"/>
          <p:cNvSpPr>
            <a:spLocks noGrp="1"/>
          </p:cNvSpPr>
          <p:nvPr>
            <p:ph type="sldNum" sz="quarter" idx="5"/>
          </p:nvPr>
        </p:nvSpPr>
        <p:spPr/>
        <p:txBody>
          <a:bodyPr/>
          <a:lstStyle/>
          <a:p>
            <a:fld id="{3775D998-57E5-48B9-8D5D-41860F536BB6}" type="slidenum">
              <a:rPr lang="da-DK" smtClean="0"/>
              <a:pPr/>
              <a:t>1</a:t>
            </a:fld>
            <a:endParaRPr lang="da-DK"/>
          </a:p>
        </p:txBody>
      </p:sp>
    </p:spTree>
    <p:extLst>
      <p:ext uri="{BB962C8B-B14F-4D97-AF65-F5344CB8AC3E}">
        <p14:creationId xmlns:p14="http://schemas.microsoft.com/office/powerpoint/2010/main" val="867301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slidenummer 3"/>
          <p:cNvSpPr>
            <a:spLocks noGrp="1"/>
          </p:cNvSpPr>
          <p:nvPr>
            <p:ph type="sldNum" sz="quarter" idx="5"/>
          </p:nvPr>
        </p:nvSpPr>
        <p:spPr/>
        <p:txBody>
          <a:bodyPr/>
          <a:lstStyle/>
          <a:p>
            <a:fld id="{3775D998-57E5-48B9-8D5D-41860F536BB6}" type="slidenum">
              <a:rPr lang="da-DK" smtClean="0"/>
              <a:pPr/>
              <a:t>2</a:t>
            </a:fld>
            <a:endParaRPr lang="da-DK"/>
          </a:p>
        </p:txBody>
      </p:sp>
    </p:spTree>
    <p:extLst>
      <p:ext uri="{BB962C8B-B14F-4D97-AF65-F5344CB8AC3E}">
        <p14:creationId xmlns:p14="http://schemas.microsoft.com/office/powerpoint/2010/main" val="25684801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slidenummer 3"/>
          <p:cNvSpPr>
            <a:spLocks noGrp="1"/>
          </p:cNvSpPr>
          <p:nvPr>
            <p:ph type="sldNum" sz="quarter" idx="5"/>
          </p:nvPr>
        </p:nvSpPr>
        <p:spPr/>
        <p:txBody>
          <a:bodyPr/>
          <a:lstStyle/>
          <a:p>
            <a:fld id="{3775D998-57E5-48B9-8D5D-41860F536BB6}" type="slidenum">
              <a:rPr lang="da-DK" smtClean="0"/>
              <a:pPr/>
              <a:t>6</a:t>
            </a:fld>
            <a:endParaRPr lang="da-DK"/>
          </a:p>
        </p:txBody>
      </p:sp>
    </p:spTree>
    <p:extLst>
      <p:ext uri="{BB962C8B-B14F-4D97-AF65-F5344CB8AC3E}">
        <p14:creationId xmlns:p14="http://schemas.microsoft.com/office/powerpoint/2010/main" val="35740407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Forside">
    <p:bg>
      <p:bgPr>
        <a:solidFill>
          <a:schemeClr val="accent1"/>
        </a:solidFill>
        <a:effectLst/>
      </p:bgPr>
    </p:bg>
    <p:spTree>
      <p:nvGrpSpPr>
        <p:cNvPr id="1" name=""/>
        <p:cNvGrpSpPr/>
        <p:nvPr/>
      </p:nvGrpSpPr>
      <p:grpSpPr>
        <a:xfrm>
          <a:off x="0" y="0"/>
          <a:ext cx="0" cy="0"/>
          <a:chOff x="0" y="0"/>
          <a:chExt cx="0" cy="0"/>
        </a:xfrm>
      </p:grpSpPr>
      <p:sp>
        <p:nvSpPr>
          <p:cNvPr id="8" name="Rektangel 7"/>
          <p:cNvSpPr/>
          <p:nvPr userDrawn="1"/>
        </p:nvSpPr>
        <p:spPr>
          <a:xfrm>
            <a:off x="0" y="0"/>
            <a:ext cx="9144000" cy="6858000"/>
          </a:xfrm>
          <a:prstGeom prst="rect">
            <a:avLst/>
          </a:prstGeom>
          <a:solidFill>
            <a:schemeClr val="accent1"/>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solidFill>
                <a:schemeClr val="tx1"/>
              </a:solidFill>
            </a:endParaRPr>
          </a:p>
        </p:txBody>
      </p:sp>
      <p:sp>
        <p:nvSpPr>
          <p:cNvPr id="3075" name="Rectangle 3"/>
          <p:cNvSpPr>
            <a:spLocks noGrp="1" noChangeArrowheads="1"/>
          </p:cNvSpPr>
          <p:nvPr>
            <p:ph type="ctrTitle" hasCustomPrompt="1"/>
          </p:nvPr>
        </p:nvSpPr>
        <p:spPr>
          <a:xfrm>
            <a:off x="788304" y="1908000"/>
            <a:ext cx="7589610" cy="1618714"/>
          </a:xfrm>
        </p:spPr>
        <p:txBody>
          <a:bodyPr anchor="b" anchorCtr="0"/>
          <a:lstStyle>
            <a:lvl1pPr>
              <a:lnSpc>
                <a:spcPct val="83000"/>
              </a:lnSpc>
              <a:defRPr sz="6000" baseline="0">
                <a:solidFill>
                  <a:schemeClr val="bg1"/>
                </a:solidFill>
              </a:defRPr>
            </a:lvl1pPr>
          </a:lstStyle>
          <a:p>
            <a:pPr lvl="0"/>
            <a:r>
              <a:rPr lang="da-DK" noProof="0" dirty="0"/>
              <a:t>Klik, og tilføj titel</a:t>
            </a:r>
          </a:p>
        </p:txBody>
      </p:sp>
      <p:sp>
        <p:nvSpPr>
          <p:cNvPr id="11" name="Subtitle 2"/>
          <p:cNvSpPr>
            <a:spLocks noGrp="1"/>
          </p:cNvSpPr>
          <p:nvPr>
            <p:ph type="subTitle" idx="1" hasCustomPrompt="1"/>
          </p:nvPr>
        </p:nvSpPr>
        <p:spPr>
          <a:xfrm>
            <a:off x="850184" y="3814166"/>
            <a:ext cx="7439598" cy="1752600"/>
          </a:xfrm>
          <a:prstGeom prst="rect">
            <a:avLst/>
          </a:prstGeom>
        </p:spPr>
        <p:txBody>
          <a:bodyPr/>
          <a:lstStyle>
            <a:lvl1pPr marL="0" indent="0" algn="l">
              <a:buNone/>
              <a:defRPr sz="2000" i="1">
                <a:solidFill>
                  <a:schemeClr val="bg1"/>
                </a:solidFil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a-DK" noProof="0" dirty="0"/>
              <a:t>Klik, og tilføj underoverskrift</a:t>
            </a:r>
          </a:p>
        </p:txBody>
      </p:sp>
      <p:pic>
        <p:nvPicPr>
          <p:cNvPr id="3" name="Billede 2" descr="Et billede, der indeholder Font/skrifttype, tekst, sort&#10;&#10;Automatisk genereret beskrivelse">
            <a:extLst>
              <a:ext uri="{FF2B5EF4-FFF2-40B4-BE49-F238E27FC236}">
                <a16:creationId xmlns:a16="http://schemas.microsoft.com/office/drawing/2014/main" id="{D29AF4A2-123A-4D7C-9F56-1DC38B8152B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67544" y="5653027"/>
            <a:ext cx="6984776" cy="1060957"/>
          </a:xfrm>
          <a:prstGeom prst="rect">
            <a:avLst/>
          </a:prstGeom>
        </p:spPr>
      </p:pic>
      <p:pic>
        <p:nvPicPr>
          <p:cNvPr id="10" name="Billede 9" descr="Et billede, der indeholder tekst, Font/skrifttype, Grafik, logo&#10;&#10;Automatisk genereret beskrivelse">
            <a:extLst>
              <a:ext uri="{FF2B5EF4-FFF2-40B4-BE49-F238E27FC236}">
                <a16:creationId xmlns:a16="http://schemas.microsoft.com/office/drawing/2014/main" id="{932FA2D8-2FD4-25F3-0BE4-15E7F6381AFE}"/>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308304" y="6367258"/>
            <a:ext cx="1546089" cy="302102"/>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Indho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3237" y="584201"/>
            <a:ext cx="8137525" cy="5653112"/>
          </a:xfrm>
        </p:spPr>
        <p:txBody>
          <a:bodyPr/>
          <a:lstStyle/>
          <a:p>
            <a:pPr lvl="0"/>
            <a:r>
              <a:rPr lang="da-DK" noProof="0"/>
              <a:t>Klik for at redigere teksttypografierne i masteren</a:t>
            </a:r>
          </a:p>
          <a:p>
            <a:pPr lvl="1"/>
            <a:r>
              <a:rPr lang="da-DK" noProof="0"/>
              <a:t>Andet niveau</a:t>
            </a:r>
          </a:p>
          <a:p>
            <a:pPr lvl="2"/>
            <a:r>
              <a:rPr lang="da-DK" noProof="0"/>
              <a:t>Tredje niveau</a:t>
            </a:r>
          </a:p>
          <a:p>
            <a:pPr lvl="3"/>
            <a:r>
              <a:rPr lang="da-DK" noProof="0"/>
              <a:t>Fjerde niveau</a:t>
            </a:r>
          </a:p>
          <a:p>
            <a:pPr lvl="4"/>
            <a:r>
              <a:rPr lang="da-DK" noProof="0"/>
              <a:t>Femte niveau</a:t>
            </a:r>
            <a:endParaRPr lang="da-DK" noProof="0" dirty="0"/>
          </a:p>
        </p:txBody>
      </p:sp>
    </p:spTree>
    <p:extLst>
      <p:ext uri="{BB962C8B-B14F-4D97-AF65-F5344CB8AC3E}">
        <p14:creationId xmlns:p14="http://schemas.microsoft.com/office/powerpoint/2010/main" val="38268208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Skilleblad">
    <p:spTree>
      <p:nvGrpSpPr>
        <p:cNvPr id="1" name=""/>
        <p:cNvGrpSpPr/>
        <p:nvPr/>
      </p:nvGrpSpPr>
      <p:grpSpPr>
        <a:xfrm>
          <a:off x="0" y="0"/>
          <a:ext cx="0" cy="0"/>
          <a:chOff x="0" y="0"/>
          <a:chExt cx="0" cy="0"/>
        </a:xfrm>
      </p:grpSpPr>
      <p:sp>
        <p:nvSpPr>
          <p:cNvPr id="8" name="Rektangel 7"/>
          <p:cNvSpPr/>
          <p:nvPr userDrawn="1"/>
        </p:nvSpPr>
        <p:spPr>
          <a:xfrm>
            <a:off x="0" y="0"/>
            <a:ext cx="9144000" cy="6858000"/>
          </a:xfrm>
          <a:prstGeom prst="rect">
            <a:avLst/>
          </a:prstGeom>
          <a:solidFill>
            <a:schemeClr val="accent1"/>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solidFill>
                <a:schemeClr val="tx1"/>
              </a:solidFill>
            </a:endParaRPr>
          </a:p>
        </p:txBody>
      </p:sp>
      <p:sp>
        <p:nvSpPr>
          <p:cNvPr id="2" name="Title 1"/>
          <p:cNvSpPr>
            <a:spLocks noGrp="1"/>
          </p:cNvSpPr>
          <p:nvPr>
            <p:ph type="ctrTitle" hasCustomPrompt="1"/>
          </p:nvPr>
        </p:nvSpPr>
        <p:spPr>
          <a:xfrm>
            <a:off x="449975" y="584200"/>
            <a:ext cx="3761985" cy="2519931"/>
          </a:xfrm>
        </p:spPr>
        <p:txBody>
          <a:bodyPr anchor="b" anchorCtr="0"/>
          <a:lstStyle>
            <a:lvl1pPr>
              <a:defRPr sz="6000">
                <a:solidFill>
                  <a:schemeClr val="bg1"/>
                </a:solidFill>
              </a:defRPr>
            </a:lvl1pPr>
          </a:lstStyle>
          <a:p>
            <a:r>
              <a:rPr lang="da-DK" noProof="0" dirty="0"/>
              <a:t>Klik, og tilføj titel</a:t>
            </a:r>
          </a:p>
        </p:txBody>
      </p:sp>
      <p:sp>
        <p:nvSpPr>
          <p:cNvPr id="3" name="Subtitle 2"/>
          <p:cNvSpPr>
            <a:spLocks noGrp="1"/>
          </p:cNvSpPr>
          <p:nvPr>
            <p:ph type="subTitle" idx="1" hasCustomPrompt="1"/>
          </p:nvPr>
        </p:nvSpPr>
        <p:spPr>
          <a:xfrm>
            <a:off x="503237" y="3360904"/>
            <a:ext cx="3761985" cy="703096"/>
          </a:xfrm>
        </p:spPr>
        <p:txBody>
          <a:bodyPr/>
          <a:lstStyle>
            <a:lvl1pPr marL="0" indent="0" algn="l">
              <a:buNone/>
              <a:defRPr sz="2000" i="1">
                <a:solidFill>
                  <a:schemeClr val="bg1"/>
                </a:solidFil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a-DK" noProof="0" dirty="0"/>
              <a:t>Klik, og tilføj underoverskrift</a:t>
            </a:r>
          </a:p>
        </p:txBody>
      </p:sp>
      <p:pic>
        <p:nvPicPr>
          <p:cNvPr id="9" name="Billede 8" descr="Et billede, der indeholder tegning, skitse, clipart, Stregtegning&#10;&#10;Automatisk genereret beskrivelse">
            <a:extLst>
              <a:ext uri="{FF2B5EF4-FFF2-40B4-BE49-F238E27FC236}">
                <a16:creationId xmlns:a16="http://schemas.microsoft.com/office/drawing/2014/main" id="{D88997D3-F0E1-D803-0CDD-0B5370E1089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483402" y="700263"/>
            <a:ext cx="4210623" cy="5356448"/>
          </a:xfrm>
          <a:prstGeom prst="rect">
            <a:avLst/>
          </a:prstGeom>
        </p:spPr>
      </p:pic>
      <p:pic>
        <p:nvPicPr>
          <p:cNvPr id="13" name="Billede 12" descr="Et billede, der indeholder tekst, Font/skrifttype, Grafik, logo&#10;&#10;Automatisk genereret beskrivelse">
            <a:extLst>
              <a:ext uri="{FF2B5EF4-FFF2-40B4-BE49-F238E27FC236}">
                <a16:creationId xmlns:a16="http://schemas.microsoft.com/office/drawing/2014/main" id="{A921D6FD-9744-F42D-BF1F-FD8B293F9B34}"/>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308304" y="6351238"/>
            <a:ext cx="1397049" cy="272981"/>
          </a:xfrm>
          <a:prstGeom prst="rect">
            <a:avLst/>
          </a:prstGeom>
        </p:spPr>
      </p:pic>
    </p:spTree>
    <p:extLst>
      <p:ext uri="{BB962C8B-B14F-4D97-AF65-F5344CB8AC3E}">
        <p14:creationId xmlns:p14="http://schemas.microsoft.com/office/powerpoint/2010/main" val="40571916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Kun overskrif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noProof="0"/>
              <a:t>Klik for at redigere titeltypografien i masteren</a:t>
            </a:r>
            <a:endParaRPr lang="da-DK" noProof="0" dirty="0"/>
          </a:p>
        </p:txBody>
      </p:sp>
    </p:spTree>
    <p:extLst>
      <p:ext uri="{BB962C8B-B14F-4D97-AF65-F5344CB8AC3E}">
        <p14:creationId xmlns:p14="http://schemas.microsoft.com/office/powerpoint/2010/main" val="21941605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30260043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verskrift og indho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noProof="0"/>
              <a:t>Klik for at redigere titeltypografien i masteren</a:t>
            </a:r>
            <a:endParaRPr lang="da-DK" noProof="0" dirty="0"/>
          </a:p>
        </p:txBody>
      </p:sp>
      <p:sp>
        <p:nvSpPr>
          <p:cNvPr id="3" name="Content Placeholder 2"/>
          <p:cNvSpPr>
            <a:spLocks noGrp="1"/>
          </p:cNvSpPr>
          <p:nvPr>
            <p:ph idx="1"/>
          </p:nvPr>
        </p:nvSpPr>
        <p:spPr>
          <a:xfrm>
            <a:off x="503238" y="1724284"/>
            <a:ext cx="8137525" cy="4537075"/>
          </a:xfrm>
        </p:spPr>
        <p:txBody>
          <a:bodyPr/>
          <a:lstStyle/>
          <a:p>
            <a:pPr lvl="0"/>
            <a:r>
              <a:rPr lang="da-DK" noProof="0"/>
              <a:t>Klik for at redigere teksttypografierne i masteren</a:t>
            </a:r>
          </a:p>
          <a:p>
            <a:pPr lvl="1"/>
            <a:r>
              <a:rPr lang="da-DK" noProof="0"/>
              <a:t>Andet niveau</a:t>
            </a:r>
          </a:p>
          <a:p>
            <a:pPr lvl="2"/>
            <a:r>
              <a:rPr lang="da-DK" noProof="0"/>
              <a:t>Tredje niveau</a:t>
            </a:r>
          </a:p>
          <a:p>
            <a:pPr lvl="3"/>
            <a:r>
              <a:rPr lang="da-DK" noProof="0"/>
              <a:t>Fjerde niveau</a:t>
            </a:r>
          </a:p>
          <a:p>
            <a:pPr lvl="4"/>
            <a:r>
              <a:rPr lang="da-DK" noProof="0"/>
              <a:t>Femte niveau</a:t>
            </a:r>
            <a:endParaRPr lang="da-DK" noProof="0" dirty="0"/>
          </a:p>
        </p:txBody>
      </p:sp>
      <p:pic>
        <p:nvPicPr>
          <p:cNvPr id="8" name="Billede 7">
            <a:extLst>
              <a:ext uri="{FF2B5EF4-FFF2-40B4-BE49-F238E27FC236}">
                <a16:creationId xmlns:a16="http://schemas.microsoft.com/office/drawing/2014/main" id="{FBA93475-EB9A-8129-CD56-A4F71E4496F4}"/>
              </a:ext>
            </a:extLst>
          </p:cNvPr>
          <p:cNvPicPr>
            <a:picLocks noChangeAspect="1"/>
          </p:cNvPicPr>
          <p:nvPr userDrawn="1"/>
        </p:nvPicPr>
        <p:blipFill>
          <a:blip r:embed="rId2" cstate="print">
            <a:alphaModFix amt="16000"/>
            <a:extLst>
              <a:ext uri="{28A0092B-C50C-407E-A947-70E740481C1C}">
                <a14:useLocalDpi xmlns:a14="http://schemas.microsoft.com/office/drawing/2010/main" val="0"/>
              </a:ext>
            </a:extLst>
          </a:blip>
          <a:srcRect/>
          <a:stretch/>
        </p:blipFill>
        <p:spPr>
          <a:xfrm>
            <a:off x="4399265" y="579513"/>
            <a:ext cx="4280408" cy="5445223"/>
          </a:xfrm>
          <a:prstGeom prst="rect">
            <a:avLst/>
          </a:prstGeom>
        </p:spPr>
      </p:pic>
    </p:spTree>
    <p:extLst>
      <p:ext uri="{BB962C8B-B14F-4D97-AF65-F5344CB8AC3E}">
        <p14:creationId xmlns:p14="http://schemas.microsoft.com/office/powerpoint/2010/main" val="22085941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Overskrift og to indho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noProof="0"/>
              <a:t>Klik for at redigere titeltypografien i masteren</a:t>
            </a:r>
          </a:p>
        </p:txBody>
      </p:sp>
      <p:sp>
        <p:nvSpPr>
          <p:cNvPr id="3" name="Content Placeholder 2"/>
          <p:cNvSpPr>
            <a:spLocks noGrp="1"/>
          </p:cNvSpPr>
          <p:nvPr>
            <p:ph sz="half" idx="1"/>
          </p:nvPr>
        </p:nvSpPr>
        <p:spPr>
          <a:xfrm>
            <a:off x="503238" y="1700213"/>
            <a:ext cx="3975100" cy="4537075"/>
          </a:xfrm>
        </p:spPr>
        <p:txBody>
          <a:bodyPr/>
          <a:lstStyle>
            <a:lvl1pPr>
              <a:defRPr sz="2000"/>
            </a:lvl1pPr>
            <a:lvl2pPr>
              <a:defRPr sz="1800"/>
            </a:lvl2pPr>
            <a:lvl3pPr>
              <a:defRPr sz="1600"/>
            </a:lvl3pPr>
            <a:lvl4pPr>
              <a:defRPr sz="1400"/>
            </a:lvl4pPr>
            <a:lvl5pPr>
              <a:defRPr sz="1200"/>
            </a:lvl5pPr>
            <a:lvl6pPr>
              <a:defRPr sz="1800"/>
            </a:lvl6pPr>
            <a:lvl7pPr>
              <a:defRPr sz="1800"/>
            </a:lvl7pPr>
            <a:lvl8pPr>
              <a:defRPr sz="1800"/>
            </a:lvl8pPr>
            <a:lvl9pPr>
              <a:defRPr sz="1800"/>
            </a:lvl9pPr>
          </a:lstStyle>
          <a:p>
            <a:pPr lvl="0"/>
            <a:r>
              <a:rPr lang="da-DK" noProof="0"/>
              <a:t>Klik for at redigere teksttypografierne i masteren</a:t>
            </a:r>
          </a:p>
          <a:p>
            <a:pPr lvl="1"/>
            <a:r>
              <a:rPr lang="da-DK" noProof="0"/>
              <a:t>Andet niveau</a:t>
            </a:r>
          </a:p>
          <a:p>
            <a:pPr lvl="2"/>
            <a:r>
              <a:rPr lang="da-DK" noProof="0"/>
              <a:t>Tredje niveau</a:t>
            </a:r>
          </a:p>
          <a:p>
            <a:pPr lvl="3"/>
            <a:r>
              <a:rPr lang="da-DK" noProof="0"/>
              <a:t>Fjerde niveau</a:t>
            </a:r>
          </a:p>
          <a:p>
            <a:pPr lvl="4"/>
            <a:r>
              <a:rPr lang="da-DK" noProof="0"/>
              <a:t>Femte niveau</a:t>
            </a:r>
            <a:endParaRPr lang="da-DK" noProof="0" dirty="0"/>
          </a:p>
        </p:txBody>
      </p:sp>
      <p:sp>
        <p:nvSpPr>
          <p:cNvPr id="4" name="Content Placeholder 3"/>
          <p:cNvSpPr>
            <a:spLocks noGrp="1"/>
          </p:cNvSpPr>
          <p:nvPr>
            <p:ph sz="half" idx="2"/>
          </p:nvPr>
        </p:nvSpPr>
        <p:spPr>
          <a:xfrm>
            <a:off x="4665663" y="1700213"/>
            <a:ext cx="3975100" cy="4537075"/>
          </a:xfrm>
        </p:spPr>
        <p:txBody>
          <a:bodyPr/>
          <a:lstStyle>
            <a:lvl1pPr>
              <a:defRPr sz="2000"/>
            </a:lvl1pPr>
            <a:lvl2pPr>
              <a:defRPr sz="1800"/>
            </a:lvl2pPr>
            <a:lvl3pPr>
              <a:defRPr sz="1600"/>
            </a:lvl3pPr>
            <a:lvl4pPr>
              <a:defRPr sz="1400"/>
            </a:lvl4pPr>
            <a:lvl5pPr>
              <a:defRPr sz="1200"/>
            </a:lvl5pPr>
            <a:lvl6pPr>
              <a:defRPr sz="1800"/>
            </a:lvl6pPr>
            <a:lvl7pPr>
              <a:defRPr sz="1800"/>
            </a:lvl7pPr>
            <a:lvl8pPr>
              <a:defRPr sz="1800"/>
            </a:lvl8pPr>
            <a:lvl9pPr>
              <a:defRPr sz="1800"/>
            </a:lvl9pPr>
          </a:lstStyle>
          <a:p>
            <a:pPr lvl="0"/>
            <a:r>
              <a:rPr lang="da-DK" noProof="0"/>
              <a:t>Klik for at redigere teksttypografierne i masteren</a:t>
            </a:r>
          </a:p>
          <a:p>
            <a:pPr lvl="1"/>
            <a:r>
              <a:rPr lang="da-DK" noProof="0"/>
              <a:t>Andet niveau</a:t>
            </a:r>
          </a:p>
          <a:p>
            <a:pPr lvl="2"/>
            <a:r>
              <a:rPr lang="da-DK" noProof="0"/>
              <a:t>Tredje niveau</a:t>
            </a:r>
          </a:p>
          <a:p>
            <a:pPr lvl="3"/>
            <a:r>
              <a:rPr lang="da-DK" noProof="0"/>
              <a:t>Fjerde niveau</a:t>
            </a:r>
          </a:p>
          <a:p>
            <a:pPr lvl="4"/>
            <a:r>
              <a:rPr lang="da-DK" noProof="0"/>
              <a:t>Femte niveau</a:t>
            </a:r>
            <a:endParaRPr lang="da-DK" noProof="0" dirty="0"/>
          </a:p>
        </p:txBody>
      </p:sp>
    </p:spTree>
    <p:extLst>
      <p:ext uri="{BB962C8B-B14F-4D97-AF65-F5344CB8AC3E}">
        <p14:creationId xmlns:p14="http://schemas.microsoft.com/office/powerpoint/2010/main" val="20161645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verskrift og tre indho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noProof="0"/>
              <a:t>Klik for at redigere titeltypografien i masteren</a:t>
            </a:r>
          </a:p>
        </p:txBody>
      </p:sp>
      <p:sp>
        <p:nvSpPr>
          <p:cNvPr id="3" name="Content Placeholder 2"/>
          <p:cNvSpPr>
            <a:spLocks noGrp="1"/>
          </p:cNvSpPr>
          <p:nvPr>
            <p:ph sz="half" idx="1"/>
          </p:nvPr>
        </p:nvSpPr>
        <p:spPr>
          <a:xfrm>
            <a:off x="503238" y="1700213"/>
            <a:ext cx="3975099" cy="4537075"/>
          </a:xfrm>
        </p:spPr>
        <p:txBody>
          <a:bodyPr/>
          <a:lstStyle>
            <a:lvl1pPr>
              <a:defRPr sz="2000"/>
            </a:lvl1pPr>
            <a:lvl2pPr>
              <a:defRPr sz="1800"/>
            </a:lvl2pPr>
            <a:lvl3pPr>
              <a:defRPr sz="1600"/>
            </a:lvl3pPr>
            <a:lvl4pPr>
              <a:defRPr sz="1400"/>
            </a:lvl4pPr>
            <a:lvl5pPr>
              <a:defRPr sz="1200"/>
            </a:lvl5pPr>
            <a:lvl6pPr>
              <a:defRPr sz="1800"/>
            </a:lvl6pPr>
            <a:lvl7pPr>
              <a:defRPr sz="1800"/>
            </a:lvl7pPr>
            <a:lvl8pPr>
              <a:defRPr sz="1800"/>
            </a:lvl8pPr>
            <a:lvl9pPr>
              <a:defRPr sz="1800"/>
            </a:lvl9pPr>
          </a:lstStyle>
          <a:p>
            <a:pPr lvl="0"/>
            <a:r>
              <a:rPr lang="da-DK" noProof="0"/>
              <a:t>Klik for at redigere teksttypografierne i masteren</a:t>
            </a:r>
          </a:p>
          <a:p>
            <a:pPr lvl="1"/>
            <a:r>
              <a:rPr lang="da-DK" noProof="0"/>
              <a:t>Andet niveau</a:t>
            </a:r>
          </a:p>
          <a:p>
            <a:pPr lvl="2"/>
            <a:r>
              <a:rPr lang="da-DK" noProof="0"/>
              <a:t>Tredje niveau</a:t>
            </a:r>
          </a:p>
          <a:p>
            <a:pPr lvl="3"/>
            <a:r>
              <a:rPr lang="da-DK" noProof="0"/>
              <a:t>Fjerde niveau</a:t>
            </a:r>
          </a:p>
          <a:p>
            <a:pPr lvl="4"/>
            <a:r>
              <a:rPr lang="da-DK" noProof="0"/>
              <a:t>Femte niveau</a:t>
            </a:r>
            <a:endParaRPr lang="da-DK" noProof="0" dirty="0"/>
          </a:p>
        </p:txBody>
      </p:sp>
      <p:sp>
        <p:nvSpPr>
          <p:cNvPr id="4" name="Content Placeholder 3"/>
          <p:cNvSpPr>
            <a:spLocks noGrp="1"/>
          </p:cNvSpPr>
          <p:nvPr>
            <p:ph sz="half" idx="2"/>
          </p:nvPr>
        </p:nvSpPr>
        <p:spPr>
          <a:xfrm>
            <a:off x="4665663" y="1700213"/>
            <a:ext cx="3975100" cy="2174875"/>
          </a:xfrm>
        </p:spPr>
        <p:txBody>
          <a:bodyPr/>
          <a:lstStyle>
            <a:lvl1pPr>
              <a:defRPr sz="2000"/>
            </a:lvl1pPr>
            <a:lvl2pPr>
              <a:defRPr sz="1800"/>
            </a:lvl2pPr>
            <a:lvl3pPr>
              <a:defRPr sz="1600"/>
            </a:lvl3pPr>
            <a:lvl4pPr>
              <a:defRPr sz="1400"/>
            </a:lvl4pPr>
            <a:lvl5pPr>
              <a:defRPr sz="1200"/>
            </a:lvl5pPr>
            <a:lvl6pPr>
              <a:defRPr sz="1800"/>
            </a:lvl6pPr>
            <a:lvl7pPr>
              <a:defRPr sz="1800"/>
            </a:lvl7pPr>
            <a:lvl8pPr>
              <a:defRPr sz="1800"/>
            </a:lvl8pPr>
            <a:lvl9pPr>
              <a:defRPr sz="1800"/>
            </a:lvl9pPr>
          </a:lstStyle>
          <a:p>
            <a:pPr lvl="0"/>
            <a:r>
              <a:rPr lang="da-DK" noProof="0"/>
              <a:t>Klik for at redigere teksttypografierne i masteren</a:t>
            </a:r>
          </a:p>
          <a:p>
            <a:pPr lvl="1"/>
            <a:r>
              <a:rPr lang="da-DK" noProof="0"/>
              <a:t>Andet niveau</a:t>
            </a:r>
          </a:p>
          <a:p>
            <a:pPr lvl="2"/>
            <a:r>
              <a:rPr lang="da-DK" noProof="0"/>
              <a:t>Tredje niveau</a:t>
            </a:r>
          </a:p>
          <a:p>
            <a:pPr lvl="3"/>
            <a:r>
              <a:rPr lang="da-DK" noProof="0"/>
              <a:t>Fjerde niveau</a:t>
            </a:r>
          </a:p>
          <a:p>
            <a:pPr lvl="4"/>
            <a:r>
              <a:rPr lang="da-DK" noProof="0"/>
              <a:t>Femte niveau</a:t>
            </a:r>
            <a:endParaRPr lang="da-DK" noProof="0" dirty="0"/>
          </a:p>
        </p:txBody>
      </p:sp>
      <p:sp>
        <p:nvSpPr>
          <p:cNvPr id="10" name="Content Placeholder 9"/>
          <p:cNvSpPr>
            <a:spLocks noGrp="1"/>
          </p:cNvSpPr>
          <p:nvPr>
            <p:ph sz="quarter" idx="13"/>
          </p:nvPr>
        </p:nvSpPr>
        <p:spPr>
          <a:xfrm>
            <a:off x="4665662" y="4064000"/>
            <a:ext cx="3975100" cy="2173288"/>
          </a:xfrm>
        </p:spPr>
        <p:txBody>
          <a:bodyPr/>
          <a:lstStyle>
            <a:lvl1pPr>
              <a:defRPr sz="2000"/>
            </a:lvl1pPr>
            <a:lvl2pPr>
              <a:defRPr sz="1800"/>
            </a:lvl2pPr>
            <a:lvl3pPr>
              <a:defRPr sz="1600"/>
            </a:lvl3pPr>
            <a:lvl4pPr>
              <a:defRPr sz="1400"/>
            </a:lvl4pPr>
            <a:lvl5pPr>
              <a:defRPr sz="1200"/>
            </a:lvl5pPr>
          </a:lstStyle>
          <a:p>
            <a:pPr lvl="0"/>
            <a:r>
              <a:rPr lang="da-DK" noProof="0"/>
              <a:t>Klik for at redigere teksttypografierne i masteren</a:t>
            </a:r>
          </a:p>
          <a:p>
            <a:pPr lvl="1"/>
            <a:r>
              <a:rPr lang="da-DK" noProof="0"/>
              <a:t>Andet niveau</a:t>
            </a:r>
          </a:p>
          <a:p>
            <a:pPr lvl="2"/>
            <a:r>
              <a:rPr lang="da-DK" noProof="0"/>
              <a:t>Tredje niveau</a:t>
            </a:r>
          </a:p>
          <a:p>
            <a:pPr lvl="3"/>
            <a:r>
              <a:rPr lang="da-DK" noProof="0"/>
              <a:t>Fjerde niveau</a:t>
            </a:r>
          </a:p>
          <a:p>
            <a:pPr lvl="4"/>
            <a:r>
              <a:rPr lang="da-DK" noProof="0"/>
              <a:t>Femte niveau</a:t>
            </a:r>
            <a:endParaRPr lang="da-DK" noProof="0" dirty="0"/>
          </a:p>
        </p:txBody>
      </p:sp>
    </p:spTree>
    <p:extLst>
      <p:ext uri="{BB962C8B-B14F-4D97-AF65-F5344CB8AC3E}">
        <p14:creationId xmlns:p14="http://schemas.microsoft.com/office/powerpoint/2010/main" val="7920610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Alternativ tre indho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noProof="0"/>
              <a:t>Klik for at redigere titeltypografien i masteren</a:t>
            </a:r>
          </a:p>
        </p:txBody>
      </p:sp>
      <p:sp>
        <p:nvSpPr>
          <p:cNvPr id="7" name="Content Placeholder 6"/>
          <p:cNvSpPr>
            <a:spLocks noGrp="1"/>
          </p:cNvSpPr>
          <p:nvPr>
            <p:ph sz="quarter" idx="13"/>
          </p:nvPr>
        </p:nvSpPr>
        <p:spPr>
          <a:xfrm>
            <a:off x="503238" y="1700213"/>
            <a:ext cx="3975100" cy="2174875"/>
          </a:xfrm>
        </p:spPr>
        <p:txBody>
          <a:bodyPr/>
          <a:lstStyle>
            <a:lvl1pPr>
              <a:defRPr sz="2000"/>
            </a:lvl1pPr>
            <a:lvl2pPr>
              <a:defRPr sz="1800"/>
            </a:lvl2pPr>
            <a:lvl3pPr>
              <a:defRPr sz="1600"/>
            </a:lvl3pPr>
            <a:lvl4pPr>
              <a:defRPr sz="1400"/>
            </a:lvl4pPr>
            <a:lvl5pPr>
              <a:defRPr sz="1200"/>
            </a:lvl5pPr>
          </a:lstStyle>
          <a:p>
            <a:pPr lvl="0"/>
            <a:r>
              <a:rPr lang="da-DK" noProof="0"/>
              <a:t>Klik for at redigere teksttypografierne i masteren</a:t>
            </a:r>
          </a:p>
          <a:p>
            <a:pPr lvl="1"/>
            <a:r>
              <a:rPr lang="da-DK" noProof="0"/>
              <a:t>Andet niveau</a:t>
            </a:r>
          </a:p>
          <a:p>
            <a:pPr lvl="2"/>
            <a:r>
              <a:rPr lang="da-DK" noProof="0"/>
              <a:t>Tredje niveau</a:t>
            </a:r>
          </a:p>
          <a:p>
            <a:pPr lvl="3"/>
            <a:r>
              <a:rPr lang="da-DK" noProof="0"/>
              <a:t>Fjerde niveau</a:t>
            </a:r>
          </a:p>
          <a:p>
            <a:pPr lvl="4"/>
            <a:r>
              <a:rPr lang="da-DK" noProof="0"/>
              <a:t>Femte niveau</a:t>
            </a:r>
            <a:endParaRPr lang="da-DK" noProof="0" dirty="0"/>
          </a:p>
        </p:txBody>
      </p:sp>
      <p:sp>
        <p:nvSpPr>
          <p:cNvPr id="9" name="Content Placeholder 8"/>
          <p:cNvSpPr>
            <a:spLocks noGrp="1"/>
          </p:cNvSpPr>
          <p:nvPr>
            <p:ph sz="quarter" idx="14"/>
          </p:nvPr>
        </p:nvSpPr>
        <p:spPr>
          <a:xfrm>
            <a:off x="503238" y="4064000"/>
            <a:ext cx="3975099" cy="2173287"/>
          </a:xfrm>
        </p:spPr>
        <p:txBody>
          <a:bodyPr/>
          <a:lstStyle>
            <a:lvl1pPr>
              <a:defRPr sz="2000"/>
            </a:lvl1pPr>
            <a:lvl2pPr>
              <a:defRPr sz="1800"/>
            </a:lvl2pPr>
            <a:lvl3pPr>
              <a:defRPr sz="1600"/>
            </a:lvl3pPr>
            <a:lvl4pPr>
              <a:defRPr sz="1400"/>
            </a:lvl4pPr>
            <a:lvl5pPr>
              <a:defRPr sz="1200"/>
            </a:lvl5pPr>
          </a:lstStyle>
          <a:p>
            <a:pPr lvl="0"/>
            <a:r>
              <a:rPr lang="da-DK" noProof="0"/>
              <a:t>Klik for at redigere teksttypografierne i masteren</a:t>
            </a:r>
          </a:p>
          <a:p>
            <a:pPr lvl="1"/>
            <a:r>
              <a:rPr lang="da-DK" noProof="0"/>
              <a:t>Andet niveau</a:t>
            </a:r>
          </a:p>
          <a:p>
            <a:pPr lvl="2"/>
            <a:r>
              <a:rPr lang="da-DK" noProof="0"/>
              <a:t>Tredje niveau</a:t>
            </a:r>
          </a:p>
          <a:p>
            <a:pPr lvl="3"/>
            <a:r>
              <a:rPr lang="da-DK" noProof="0"/>
              <a:t>Fjerde niveau</a:t>
            </a:r>
          </a:p>
          <a:p>
            <a:pPr lvl="4"/>
            <a:r>
              <a:rPr lang="da-DK" noProof="0"/>
              <a:t>Femte niveau</a:t>
            </a:r>
            <a:endParaRPr lang="da-DK" noProof="0" dirty="0"/>
          </a:p>
        </p:txBody>
      </p:sp>
      <p:sp>
        <p:nvSpPr>
          <p:cNvPr id="11" name="Content Placeholder 10"/>
          <p:cNvSpPr>
            <a:spLocks noGrp="1"/>
          </p:cNvSpPr>
          <p:nvPr>
            <p:ph sz="quarter" idx="15"/>
          </p:nvPr>
        </p:nvSpPr>
        <p:spPr>
          <a:xfrm>
            <a:off x="4665662" y="1700213"/>
            <a:ext cx="3975101" cy="4537075"/>
          </a:xfrm>
        </p:spPr>
        <p:txBody>
          <a:bodyPr/>
          <a:lstStyle>
            <a:lvl1pPr>
              <a:defRPr sz="2000"/>
            </a:lvl1pPr>
            <a:lvl2pPr>
              <a:defRPr sz="1800"/>
            </a:lvl2pPr>
            <a:lvl3pPr>
              <a:defRPr sz="1600"/>
            </a:lvl3pPr>
            <a:lvl4pPr>
              <a:defRPr sz="1400"/>
            </a:lvl4pPr>
            <a:lvl5pPr>
              <a:defRPr sz="1200"/>
            </a:lvl5pPr>
          </a:lstStyle>
          <a:p>
            <a:pPr lvl="0"/>
            <a:r>
              <a:rPr lang="da-DK" noProof="0"/>
              <a:t>Klik for at redigere teksttypografierne i masteren</a:t>
            </a:r>
          </a:p>
          <a:p>
            <a:pPr lvl="1"/>
            <a:r>
              <a:rPr lang="da-DK" noProof="0"/>
              <a:t>Andet niveau</a:t>
            </a:r>
          </a:p>
          <a:p>
            <a:pPr lvl="2"/>
            <a:r>
              <a:rPr lang="da-DK" noProof="0"/>
              <a:t>Tredje niveau</a:t>
            </a:r>
          </a:p>
          <a:p>
            <a:pPr lvl="3"/>
            <a:r>
              <a:rPr lang="da-DK" noProof="0"/>
              <a:t>Fjerde niveau</a:t>
            </a:r>
          </a:p>
          <a:p>
            <a:pPr lvl="4"/>
            <a:r>
              <a:rPr lang="da-DK" noProof="0"/>
              <a:t>Femte niveau</a:t>
            </a:r>
            <a:endParaRPr lang="da-DK" noProof="0" dirty="0"/>
          </a:p>
        </p:txBody>
      </p:sp>
    </p:spTree>
    <p:extLst>
      <p:ext uri="{BB962C8B-B14F-4D97-AF65-F5344CB8AC3E}">
        <p14:creationId xmlns:p14="http://schemas.microsoft.com/office/powerpoint/2010/main" val="3302961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verskrift og fire indho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noProof="0"/>
              <a:t>Klik for at redigere titeltypografien i masteren</a:t>
            </a:r>
            <a:endParaRPr lang="da-DK" noProof="0" dirty="0"/>
          </a:p>
        </p:txBody>
      </p:sp>
      <p:sp>
        <p:nvSpPr>
          <p:cNvPr id="7" name="Content Placeholder 6"/>
          <p:cNvSpPr>
            <a:spLocks noGrp="1"/>
          </p:cNvSpPr>
          <p:nvPr>
            <p:ph sz="quarter" idx="13"/>
          </p:nvPr>
        </p:nvSpPr>
        <p:spPr>
          <a:xfrm>
            <a:off x="503238" y="1700213"/>
            <a:ext cx="3975100" cy="2174875"/>
          </a:xfrm>
        </p:spPr>
        <p:txBody>
          <a:bodyPr/>
          <a:lstStyle>
            <a:lvl1pPr>
              <a:defRPr sz="2000"/>
            </a:lvl1pPr>
            <a:lvl2pPr>
              <a:defRPr sz="1800"/>
            </a:lvl2pPr>
            <a:lvl3pPr>
              <a:defRPr sz="1600"/>
            </a:lvl3pPr>
            <a:lvl4pPr>
              <a:defRPr sz="1400"/>
            </a:lvl4pPr>
            <a:lvl5pPr>
              <a:defRPr sz="1200"/>
            </a:lvl5pPr>
          </a:lstStyle>
          <a:p>
            <a:pPr lvl="0"/>
            <a:r>
              <a:rPr lang="da-DK" noProof="0"/>
              <a:t>Klik for at redigere teksttypografierne i masteren</a:t>
            </a:r>
          </a:p>
          <a:p>
            <a:pPr lvl="1"/>
            <a:r>
              <a:rPr lang="da-DK" noProof="0"/>
              <a:t>Andet niveau</a:t>
            </a:r>
          </a:p>
          <a:p>
            <a:pPr lvl="2"/>
            <a:r>
              <a:rPr lang="da-DK" noProof="0"/>
              <a:t>Tredje niveau</a:t>
            </a:r>
          </a:p>
          <a:p>
            <a:pPr lvl="3"/>
            <a:r>
              <a:rPr lang="da-DK" noProof="0"/>
              <a:t>Fjerde niveau</a:t>
            </a:r>
          </a:p>
          <a:p>
            <a:pPr lvl="4"/>
            <a:r>
              <a:rPr lang="da-DK" noProof="0"/>
              <a:t>Femte niveau</a:t>
            </a:r>
            <a:endParaRPr lang="da-DK" noProof="0" dirty="0"/>
          </a:p>
        </p:txBody>
      </p:sp>
      <p:sp>
        <p:nvSpPr>
          <p:cNvPr id="9" name="Content Placeholder 8"/>
          <p:cNvSpPr>
            <a:spLocks noGrp="1"/>
          </p:cNvSpPr>
          <p:nvPr>
            <p:ph sz="quarter" idx="14"/>
          </p:nvPr>
        </p:nvSpPr>
        <p:spPr>
          <a:xfrm>
            <a:off x="503238" y="4064000"/>
            <a:ext cx="3975099" cy="2173288"/>
          </a:xfrm>
        </p:spPr>
        <p:txBody>
          <a:bodyPr/>
          <a:lstStyle>
            <a:lvl1pPr>
              <a:defRPr sz="2000"/>
            </a:lvl1pPr>
            <a:lvl2pPr>
              <a:defRPr sz="1800"/>
            </a:lvl2pPr>
            <a:lvl3pPr>
              <a:defRPr sz="1600"/>
            </a:lvl3pPr>
            <a:lvl4pPr>
              <a:defRPr sz="1400"/>
            </a:lvl4pPr>
            <a:lvl5pPr>
              <a:defRPr sz="1200"/>
            </a:lvl5pPr>
          </a:lstStyle>
          <a:p>
            <a:pPr lvl="0"/>
            <a:r>
              <a:rPr lang="da-DK" noProof="0"/>
              <a:t>Klik for at redigere teksttypografierne i masteren</a:t>
            </a:r>
          </a:p>
          <a:p>
            <a:pPr lvl="1"/>
            <a:r>
              <a:rPr lang="da-DK" noProof="0"/>
              <a:t>Andet niveau</a:t>
            </a:r>
          </a:p>
          <a:p>
            <a:pPr lvl="2"/>
            <a:r>
              <a:rPr lang="da-DK" noProof="0"/>
              <a:t>Tredje niveau</a:t>
            </a:r>
          </a:p>
          <a:p>
            <a:pPr lvl="3"/>
            <a:r>
              <a:rPr lang="da-DK" noProof="0"/>
              <a:t>Fjerde niveau</a:t>
            </a:r>
          </a:p>
          <a:p>
            <a:pPr lvl="4"/>
            <a:r>
              <a:rPr lang="da-DK" noProof="0"/>
              <a:t>Femte niveau</a:t>
            </a:r>
            <a:endParaRPr lang="da-DK" noProof="0" dirty="0"/>
          </a:p>
        </p:txBody>
      </p:sp>
      <p:sp>
        <p:nvSpPr>
          <p:cNvPr id="11" name="Content Placeholder 10"/>
          <p:cNvSpPr>
            <a:spLocks noGrp="1"/>
          </p:cNvSpPr>
          <p:nvPr>
            <p:ph sz="quarter" idx="15"/>
          </p:nvPr>
        </p:nvSpPr>
        <p:spPr>
          <a:xfrm>
            <a:off x="4665662" y="1700213"/>
            <a:ext cx="3975101" cy="2174875"/>
          </a:xfrm>
        </p:spPr>
        <p:txBody>
          <a:bodyPr/>
          <a:lstStyle>
            <a:lvl1pPr>
              <a:defRPr sz="2000"/>
            </a:lvl1pPr>
            <a:lvl2pPr>
              <a:defRPr sz="1800"/>
            </a:lvl2pPr>
            <a:lvl3pPr>
              <a:defRPr sz="1600"/>
            </a:lvl3pPr>
            <a:lvl4pPr>
              <a:defRPr sz="1400"/>
            </a:lvl4pPr>
            <a:lvl5pPr>
              <a:defRPr sz="1200"/>
            </a:lvl5pPr>
          </a:lstStyle>
          <a:p>
            <a:pPr lvl="0"/>
            <a:r>
              <a:rPr lang="da-DK" noProof="0"/>
              <a:t>Klik for at redigere teksttypografierne i masteren</a:t>
            </a:r>
          </a:p>
          <a:p>
            <a:pPr lvl="1"/>
            <a:r>
              <a:rPr lang="da-DK" noProof="0"/>
              <a:t>Andet niveau</a:t>
            </a:r>
          </a:p>
          <a:p>
            <a:pPr lvl="2"/>
            <a:r>
              <a:rPr lang="da-DK" noProof="0"/>
              <a:t>Tredje niveau</a:t>
            </a:r>
          </a:p>
          <a:p>
            <a:pPr lvl="3"/>
            <a:r>
              <a:rPr lang="da-DK" noProof="0"/>
              <a:t>Fjerde niveau</a:t>
            </a:r>
          </a:p>
          <a:p>
            <a:pPr lvl="4"/>
            <a:r>
              <a:rPr lang="da-DK" noProof="0"/>
              <a:t>Femte niveau</a:t>
            </a:r>
            <a:endParaRPr lang="da-DK" noProof="0" dirty="0"/>
          </a:p>
        </p:txBody>
      </p:sp>
      <p:sp>
        <p:nvSpPr>
          <p:cNvPr id="8" name="Content Placeholder 7"/>
          <p:cNvSpPr>
            <a:spLocks noGrp="1"/>
          </p:cNvSpPr>
          <p:nvPr>
            <p:ph sz="quarter" idx="16"/>
          </p:nvPr>
        </p:nvSpPr>
        <p:spPr>
          <a:xfrm>
            <a:off x="4665662" y="4064000"/>
            <a:ext cx="3975101" cy="2173288"/>
          </a:xfrm>
        </p:spPr>
        <p:txBody>
          <a:bodyPr/>
          <a:lstStyle>
            <a:lvl1pPr>
              <a:defRPr sz="2000"/>
            </a:lvl1pPr>
            <a:lvl2pPr>
              <a:defRPr sz="1800"/>
            </a:lvl2pPr>
            <a:lvl3pPr>
              <a:defRPr sz="1600"/>
            </a:lvl3pPr>
            <a:lvl4pPr>
              <a:defRPr sz="1400"/>
            </a:lvl4pPr>
            <a:lvl5pPr>
              <a:defRPr sz="1200"/>
            </a:lvl5pPr>
          </a:lstStyle>
          <a:p>
            <a:pPr lvl="0"/>
            <a:r>
              <a:rPr lang="da-DK" noProof="0"/>
              <a:t>Klik for at redigere teksttypografierne i masteren</a:t>
            </a:r>
          </a:p>
          <a:p>
            <a:pPr lvl="1"/>
            <a:r>
              <a:rPr lang="da-DK" noProof="0"/>
              <a:t>Andet niveau</a:t>
            </a:r>
          </a:p>
          <a:p>
            <a:pPr lvl="2"/>
            <a:r>
              <a:rPr lang="da-DK" noProof="0"/>
              <a:t>Tredje niveau</a:t>
            </a:r>
          </a:p>
          <a:p>
            <a:pPr lvl="3"/>
            <a:r>
              <a:rPr lang="da-DK" noProof="0"/>
              <a:t>Fjerde niveau</a:t>
            </a:r>
          </a:p>
          <a:p>
            <a:pPr lvl="4"/>
            <a:r>
              <a:rPr lang="da-DK" noProof="0"/>
              <a:t>Femte niveau</a:t>
            </a:r>
            <a:endParaRPr lang="da-DK" noProof="0" dirty="0"/>
          </a:p>
        </p:txBody>
      </p:sp>
    </p:spTree>
    <p:extLst>
      <p:ext uri="{BB962C8B-B14F-4D97-AF65-F5344CB8AC3E}">
        <p14:creationId xmlns:p14="http://schemas.microsoft.com/office/powerpoint/2010/main" val="23684329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tort billede">
    <p:spTree>
      <p:nvGrpSpPr>
        <p:cNvPr id="1" name=""/>
        <p:cNvGrpSpPr/>
        <p:nvPr/>
      </p:nvGrpSpPr>
      <p:grpSpPr>
        <a:xfrm>
          <a:off x="0" y="0"/>
          <a:ext cx="0" cy="0"/>
          <a:chOff x="0" y="0"/>
          <a:chExt cx="0" cy="0"/>
        </a:xfrm>
      </p:grpSpPr>
      <p:sp>
        <p:nvSpPr>
          <p:cNvPr id="7" name="Picture Placeholder 6"/>
          <p:cNvSpPr>
            <a:spLocks noGrp="1"/>
          </p:cNvSpPr>
          <p:nvPr>
            <p:ph type="pic" sz="quarter" idx="13"/>
          </p:nvPr>
        </p:nvSpPr>
        <p:spPr>
          <a:xfrm>
            <a:off x="0" y="304800"/>
            <a:ext cx="9144000" cy="5220816"/>
          </a:xfrm>
          <a:solidFill>
            <a:schemeClr val="bg1"/>
          </a:solidFill>
        </p:spPr>
        <p:txBody>
          <a:bodyPr tIns="684000" anchor="ctr" anchorCtr="0"/>
          <a:lstStyle>
            <a:lvl1pPr marL="0" indent="0" algn="ctr">
              <a:buNone/>
              <a:defRPr sz="1800"/>
            </a:lvl1pPr>
          </a:lstStyle>
          <a:p>
            <a:r>
              <a:rPr lang="da-DK" noProof="0"/>
              <a:t>Klik på ikonet for at tilføje et billede</a:t>
            </a:r>
            <a:endParaRPr lang="da-DK" noProof="0" dirty="0"/>
          </a:p>
        </p:txBody>
      </p:sp>
    </p:spTree>
    <p:extLst>
      <p:ext uri="{BB962C8B-B14F-4D97-AF65-F5344CB8AC3E}">
        <p14:creationId xmlns:p14="http://schemas.microsoft.com/office/powerpoint/2010/main" val="1491041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kst og billede">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da-DK" noProof="0" dirty="0"/>
              <a:t>k for at redigere titeltypografien i masteren</a:t>
            </a:r>
          </a:p>
        </p:txBody>
      </p:sp>
      <p:sp>
        <p:nvSpPr>
          <p:cNvPr id="7" name="Text Placeholder 6"/>
          <p:cNvSpPr>
            <a:spLocks noGrp="1"/>
          </p:cNvSpPr>
          <p:nvPr>
            <p:ph type="body" sz="quarter" idx="13"/>
          </p:nvPr>
        </p:nvSpPr>
        <p:spPr>
          <a:xfrm>
            <a:off x="503238" y="1700214"/>
            <a:ext cx="3975100" cy="4537074"/>
          </a:xfrm>
        </p:spPr>
        <p:txBody>
          <a:bodyPr/>
          <a:lstStyle>
            <a:lvl1pPr>
              <a:defRPr sz="2000"/>
            </a:lvl1pPr>
            <a:lvl2pPr>
              <a:defRPr sz="1800"/>
            </a:lvl2pPr>
            <a:lvl3pPr>
              <a:defRPr sz="1600"/>
            </a:lvl3pPr>
            <a:lvl4pPr>
              <a:defRPr sz="1400"/>
            </a:lvl4pPr>
            <a:lvl5pPr>
              <a:defRPr sz="1200"/>
            </a:lvl5pPr>
          </a:lstStyle>
          <a:p>
            <a:pPr lvl="0"/>
            <a:r>
              <a:rPr lang="da-DK" noProof="0"/>
              <a:t>Klik for at redigere teksttypografierne i masteren</a:t>
            </a:r>
          </a:p>
          <a:p>
            <a:pPr lvl="1"/>
            <a:r>
              <a:rPr lang="da-DK" noProof="0"/>
              <a:t>Andet niveau</a:t>
            </a:r>
          </a:p>
          <a:p>
            <a:pPr lvl="2"/>
            <a:r>
              <a:rPr lang="da-DK" noProof="0"/>
              <a:t>Tredje niveau</a:t>
            </a:r>
          </a:p>
          <a:p>
            <a:pPr lvl="3"/>
            <a:r>
              <a:rPr lang="da-DK" noProof="0"/>
              <a:t>Fjerde niveau</a:t>
            </a:r>
          </a:p>
          <a:p>
            <a:pPr lvl="4"/>
            <a:r>
              <a:rPr lang="da-DK" noProof="0"/>
              <a:t>Femte niveau</a:t>
            </a:r>
            <a:endParaRPr lang="da-DK" noProof="0" dirty="0"/>
          </a:p>
        </p:txBody>
      </p:sp>
      <p:sp>
        <p:nvSpPr>
          <p:cNvPr id="9" name="Picture Placeholder 8"/>
          <p:cNvSpPr>
            <a:spLocks noGrp="1"/>
          </p:cNvSpPr>
          <p:nvPr>
            <p:ph type="pic" sz="quarter" idx="14"/>
          </p:nvPr>
        </p:nvSpPr>
        <p:spPr>
          <a:xfrm>
            <a:off x="4665662" y="1700214"/>
            <a:ext cx="3975101" cy="3961034"/>
          </a:xfrm>
          <a:solidFill>
            <a:schemeClr val="bg1"/>
          </a:solidFill>
        </p:spPr>
        <p:txBody>
          <a:bodyPr tIns="684000" anchor="ctr" anchorCtr="0"/>
          <a:lstStyle>
            <a:lvl1pPr marL="0" indent="0" algn="ctr">
              <a:buNone/>
              <a:defRPr sz="1800"/>
            </a:lvl1pPr>
          </a:lstStyle>
          <a:p>
            <a:r>
              <a:rPr lang="da-DK" noProof="0"/>
              <a:t>Klik på ikonet for at tilføje et billede</a:t>
            </a:r>
            <a:endParaRPr lang="da-DK" noProof="0" dirty="0"/>
          </a:p>
        </p:txBody>
      </p:sp>
    </p:spTree>
    <p:extLst>
      <p:ext uri="{BB962C8B-B14F-4D97-AF65-F5344CB8AC3E}">
        <p14:creationId xmlns:p14="http://schemas.microsoft.com/office/powerpoint/2010/main" val="1680013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illede og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noProof="0"/>
              <a:t>Klik for at redigere titeltypografien i masteren</a:t>
            </a:r>
            <a:endParaRPr lang="da-DK" noProof="0" dirty="0"/>
          </a:p>
        </p:txBody>
      </p:sp>
      <p:sp>
        <p:nvSpPr>
          <p:cNvPr id="7" name="Picture Placeholder 6"/>
          <p:cNvSpPr>
            <a:spLocks noGrp="1"/>
          </p:cNvSpPr>
          <p:nvPr>
            <p:ph type="pic" sz="quarter" idx="13"/>
          </p:nvPr>
        </p:nvSpPr>
        <p:spPr>
          <a:xfrm>
            <a:off x="503238" y="1700214"/>
            <a:ext cx="3975100" cy="3745010"/>
          </a:xfrm>
          <a:solidFill>
            <a:schemeClr val="bg1"/>
          </a:solidFill>
        </p:spPr>
        <p:txBody>
          <a:bodyPr tIns="684000" anchor="ctr" anchorCtr="0"/>
          <a:lstStyle>
            <a:lvl1pPr marL="0" indent="0" algn="ctr">
              <a:buNone/>
              <a:defRPr sz="1800"/>
            </a:lvl1pPr>
          </a:lstStyle>
          <a:p>
            <a:r>
              <a:rPr lang="da-DK" noProof="0"/>
              <a:t>Klik på ikonet for at tilføje et billede</a:t>
            </a:r>
            <a:endParaRPr lang="da-DK" noProof="0" dirty="0"/>
          </a:p>
        </p:txBody>
      </p:sp>
      <p:sp>
        <p:nvSpPr>
          <p:cNvPr id="9" name="Text Placeholder 8"/>
          <p:cNvSpPr>
            <a:spLocks noGrp="1"/>
          </p:cNvSpPr>
          <p:nvPr>
            <p:ph type="body" sz="quarter" idx="14"/>
          </p:nvPr>
        </p:nvSpPr>
        <p:spPr>
          <a:xfrm>
            <a:off x="4665662" y="1700214"/>
            <a:ext cx="3975101" cy="3889026"/>
          </a:xfrm>
        </p:spPr>
        <p:txBody>
          <a:bodyPr/>
          <a:lstStyle>
            <a:lvl1pPr>
              <a:defRPr sz="2000"/>
            </a:lvl1pPr>
            <a:lvl2pPr>
              <a:defRPr sz="1800"/>
            </a:lvl2pPr>
            <a:lvl3pPr>
              <a:defRPr sz="1600"/>
            </a:lvl3pPr>
            <a:lvl4pPr>
              <a:defRPr sz="1400"/>
            </a:lvl4pPr>
            <a:lvl5pPr>
              <a:defRPr sz="1200"/>
            </a:lvl5pPr>
          </a:lstStyle>
          <a:p>
            <a:pPr lvl="0"/>
            <a:r>
              <a:rPr lang="da-DK" noProof="0"/>
              <a:t>Klik for at redigere teksttypografierne i masteren</a:t>
            </a:r>
          </a:p>
          <a:p>
            <a:pPr lvl="1"/>
            <a:r>
              <a:rPr lang="da-DK" noProof="0"/>
              <a:t>Andet niveau</a:t>
            </a:r>
          </a:p>
          <a:p>
            <a:pPr lvl="2"/>
            <a:r>
              <a:rPr lang="da-DK" noProof="0"/>
              <a:t>Tredje niveau</a:t>
            </a:r>
          </a:p>
          <a:p>
            <a:pPr lvl="3"/>
            <a:r>
              <a:rPr lang="da-DK" noProof="0"/>
              <a:t>Fjerde niveau</a:t>
            </a:r>
          </a:p>
          <a:p>
            <a:pPr lvl="4"/>
            <a:r>
              <a:rPr lang="da-DK" noProof="0"/>
              <a:t>Femte niveau</a:t>
            </a:r>
            <a:endParaRPr lang="da-DK" noProof="0" dirty="0"/>
          </a:p>
        </p:txBody>
      </p:sp>
    </p:spTree>
    <p:extLst>
      <p:ext uri="{BB962C8B-B14F-4D97-AF65-F5344CB8AC3E}">
        <p14:creationId xmlns:p14="http://schemas.microsoft.com/office/powerpoint/2010/main" val="40371923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2" name="Rektangel 11"/>
          <p:cNvSpPr/>
          <p:nvPr userDrawn="1"/>
        </p:nvSpPr>
        <p:spPr>
          <a:xfrm>
            <a:off x="0" y="5102"/>
            <a:ext cx="9144000" cy="152400"/>
          </a:xfrm>
          <a:prstGeom prst="rect">
            <a:avLst/>
          </a:prstGeom>
          <a:solidFill>
            <a:schemeClr val="accent1"/>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solidFill>
                <a:schemeClr val="tx1"/>
              </a:solidFill>
            </a:endParaRPr>
          </a:p>
        </p:txBody>
      </p:sp>
      <p:sp>
        <p:nvSpPr>
          <p:cNvPr id="1026" name="Rectangle 2"/>
          <p:cNvSpPr>
            <a:spLocks noGrp="1" noChangeArrowheads="1"/>
          </p:cNvSpPr>
          <p:nvPr>
            <p:ph type="title"/>
          </p:nvPr>
        </p:nvSpPr>
        <p:spPr bwMode="auto">
          <a:xfrm>
            <a:off x="464326" y="584201"/>
            <a:ext cx="8176437" cy="1116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da-DK" dirty="0"/>
              <a:t>Klik for at redigere titeltypografien i masteren</a:t>
            </a:r>
          </a:p>
        </p:txBody>
      </p:sp>
      <p:sp>
        <p:nvSpPr>
          <p:cNvPr id="1027" name="Rectangle 3"/>
          <p:cNvSpPr>
            <a:spLocks noGrp="1" noChangeArrowheads="1"/>
          </p:cNvSpPr>
          <p:nvPr>
            <p:ph type="body" idx="1"/>
          </p:nvPr>
        </p:nvSpPr>
        <p:spPr bwMode="auto">
          <a:xfrm>
            <a:off x="503238" y="1700213"/>
            <a:ext cx="8137525" cy="4537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da-DK" dirty="0"/>
              <a:t>Klik for at redigere teksttypografierne i masteren</a:t>
            </a:r>
          </a:p>
          <a:p>
            <a:pPr lvl="1"/>
            <a:r>
              <a:rPr lang="da-DK" dirty="0"/>
              <a:t>Andet niveau</a:t>
            </a:r>
          </a:p>
          <a:p>
            <a:pPr lvl="2"/>
            <a:r>
              <a:rPr lang="da-DK" dirty="0"/>
              <a:t>Tredje niveau</a:t>
            </a:r>
          </a:p>
          <a:p>
            <a:pPr lvl="3"/>
            <a:r>
              <a:rPr lang="da-DK" dirty="0"/>
              <a:t>Fjerde niveau</a:t>
            </a:r>
          </a:p>
          <a:p>
            <a:pPr lvl="4"/>
            <a:r>
              <a:rPr lang="da-DK" dirty="0"/>
              <a:t>Femte niveau</a:t>
            </a:r>
          </a:p>
        </p:txBody>
      </p:sp>
      <p:pic>
        <p:nvPicPr>
          <p:cNvPr id="4" name="Billede 3">
            <a:extLst>
              <a:ext uri="{FF2B5EF4-FFF2-40B4-BE49-F238E27FC236}">
                <a16:creationId xmlns:a16="http://schemas.microsoft.com/office/drawing/2014/main" id="{502E9491-2522-59DC-9C2A-9935FD1FC704}"/>
              </a:ext>
            </a:extLst>
          </p:cNvPr>
          <p:cNvPicPr>
            <a:picLocks noChangeAspect="1"/>
          </p:cNvPicPr>
          <p:nvPr userDrawn="1"/>
        </p:nvPicPr>
        <p:blipFill>
          <a:blip r:embed="rId15" cstate="print">
            <a:extLst>
              <a:ext uri="{28A0092B-C50C-407E-A947-70E740481C1C}">
                <a14:useLocalDpi xmlns:a14="http://schemas.microsoft.com/office/drawing/2010/main" val="0"/>
              </a:ext>
            </a:extLst>
          </a:blip>
          <a:srcRect/>
          <a:stretch/>
        </p:blipFill>
        <p:spPr>
          <a:xfrm>
            <a:off x="504056" y="5677001"/>
            <a:ext cx="6876256" cy="1044473"/>
          </a:xfrm>
          <a:prstGeom prst="rect">
            <a:avLst/>
          </a:prstGeom>
        </p:spPr>
      </p:pic>
      <p:pic>
        <p:nvPicPr>
          <p:cNvPr id="5" name="Billede 4">
            <a:extLst>
              <a:ext uri="{FF2B5EF4-FFF2-40B4-BE49-F238E27FC236}">
                <a16:creationId xmlns:a16="http://schemas.microsoft.com/office/drawing/2014/main" id="{91C299E8-6CC6-A87D-BE16-36DB0C90F80F}"/>
              </a:ext>
            </a:extLst>
          </p:cNvPr>
          <p:cNvPicPr>
            <a:picLocks noChangeAspect="1"/>
          </p:cNvPicPr>
          <p:nvPr userDrawn="1"/>
        </p:nvPicPr>
        <p:blipFill>
          <a:blip r:embed="rId16" cstate="print">
            <a:extLst>
              <a:ext uri="{28A0092B-C50C-407E-A947-70E740481C1C}">
                <a14:useLocalDpi xmlns:a14="http://schemas.microsoft.com/office/drawing/2010/main" val="0"/>
              </a:ext>
            </a:extLst>
          </a:blip>
          <a:srcRect/>
          <a:stretch/>
        </p:blipFill>
        <p:spPr>
          <a:xfrm>
            <a:off x="7299893" y="6353803"/>
            <a:ext cx="1388542" cy="271318"/>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60" r:id="rId2"/>
    <p:sldLayoutId id="2147483662" r:id="rId3"/>
    <p:sldLayoutId id="2147483781" r:id="rId4"/>
    <p:sldLayoutId id="2147483782" r:id="rId5"/>
    <p:sldLayoutId id="2147483783" r:id="rId6"/>
    <p:sldLayoutId id="2147483784" r:id="rId7"/>
    <p:sldLayoutId id="2147483785" r:id="rId8"/>
    <p:sldLayoutId id="2147483786" r:id="rId9"/>
    <p:sldLayoutId id="2147483780" r:id="rId10"/>
    <p:sldLayoutId id="2147483787" r:id="rId11"/>
    <p:sldLayoutId id="2147483664" r:id="rId12"/>
    <p:sldLayoutId id="2147483665" r:id="rId13"/>
  </p:sldLayoutIdLst>
  <p:txStyles>
    <p:titleStyle>
      <a:lvl1pPr algn="l" rtl="0" eaLnBrk="1" fontAlgn="base" hangingPunct="1">
        <a:lnSpc>
          <a:spcPct val="83000"/>
        </a:lnSpc>
        <a:spcBef>
          <a:spcPct val="0"/>
        </a:spcBef>
        <a:spcAft>
          <a:spcPct val="0"/>
        </a:spcAft>
        <a:defRPr sz="3600">
          <a:solidFill>
            <a:srgbClr val="7F7F7F"/>
          </a:solidFill>
          <a:latin typeface="+mj-lt"/>
          <a:ea typeface="+mj-ea"/>
          <a:cs typeface="+mj-cs"/>
        </a:defRPr>
      </a:lvl1pPr>
      <a:lvl2pPr algn="l" rtl="0" eaLnBrk="1" fontAlgn="base" hangingPunct="1">
        <a:spcBef>
          <a:spcPct val="0"/>
        </a:spcBef>
        <a:spcAft>
          <a:spcPct val="0"/>
        </a:spcAft>
        <a:defRPr sz="2800">
          <a:solidFill>
            <a:srgbClr val="214DA2"/>
          </a:solidFill>
          <a:latin typeface="Arial Unicode MS" pitchFamily="34" charset="-128"/>
        </a:defRPr>
      </a:lvl2pPr>
      <a:lvl3pPr algn="l" rtl="0" eaLnBrk="1" fontAlgn="base" hangingPunct="1">
        <a:spcBef>
          <a:spcPct val="0"/>
        </a:spcBef>
        <a:spcAft>
          <a:spcPct val="0"/>
        </a:spcAft>
        <a:defRPr sz="2800">
          <a:solidFill>
            <a:srgbClr val="214DA2"/>
          </a:solidFill>
          <a:latin typeface="Arial Unicode MS" pitchFamily="34" charset="-128"/>
        </a:defRPr>
      </a:lvl3pPr>
      <a:lvl4pPr algn="l" rtl="0" eaLnBrk="1" fontAlgn="base" hangingPunct="1">
        <a:spcBef>
          <a:spcPct val="0"/>
        </a:spcBef>
        <a:spcAft>
          <a:spcPct val="0"/>
        </a:spcAft>
        <a:defRPr sz="2800">
          <a:solidFill>
            <a:srgbClr val="214DA2"/>
          </a:solidFill>
          <a:latin typeface="Arial Unicode MS" pitchFamily="34" charset="-128"/>
        </a:defRPr>
      </a:lvl4pPr>
      <a:lvl5pPr algn="l" rtl="0" eaLnBrk="1" fontAlgn="base" hangingPunct="1">
        <a:spcBef>
          <a:spcPct val="0"/>
        </a:spcBef>
        <a:spcAft>
          <a:spcPct val="0"/>
        </a:spcAft>
        <a:defRPr sz="2800">
          <a:solidFill>
            <a:srgbClr val="214DA2"/>
          </a:solidFill>
          <a:latin typeface="Arial Unicode MS" pitchFamily="34" charset="-128"/>
        </a:defRPr>
      </a:lvl5pPr>
      <a:lvl6pPr marL="457200" algn="l" rtl="0" eaLnBrk="1" fontAlgn="base" hangingPunct="1">
        <a:spcBef>
          <a:spcPct val="0"/>
        </a:spcBef>
        <a:spcAft>
          <a:spcPct val="0"/>
        </a:spcAft>
        <a:defRPr sz="2800">
          <a:solidFill>
            <a:srgbClr val="214DA2"/>
          </a:solidFill>
          <a:latin typeface="Arial Unicode MS" pitchFamily="34" charset="-128"/>
        </a:defRPr>
      </a:lvl6pPr>
      <a:lvl7pPr marL="914400" algn="l" rtl="0" eaLnBrk="1" fontAlgn="base" hangingPunct="1">
        <a:spcBef>
          <a:spcPct val="0"/>
        </a:spcBef>
        <a:spcAft>
          <a:spcPct val="0"/>
        </a:spcAft>
        <a:defRPr sz="2800">
          <a:solidFill>
            <a:srgbClr val="214DA2"/>
          </a:solidFill>
          <a:latin typeface="Arial Unicode MS" pitchFamily="34" charset="-128"/>
        </a:defRPr>
      </a:lvl7pPr>
      <a:lvl8pPr marL="1371600" algn="l" rtl="0" eaLnBrk="1" fontAlgn="base" hangingPunct="1">
        <a:spcBef>
          <a:spcPct val="0"/>
        </a:spcBef>
        <a:spcAft>
          <a:spcPct val="0"/>
        </a:spcAft>
        <a:defRPr sz="2800">
          <a:solidFill>
            <a:srgbClr val="214DA2"/>
          </a:solidFill>
          <a:latin typeface="Arial Unicode MS" pitchFamily="34" charset="-128"/>
        </a:defRPr>
      </a:lvl8pPr>
      <a:lvl9pPr marL="1828800" algn="l" rtl="0" eaLnBrk="1" fontAlgn="base" hangingPunct="1">
        <a:spcBef>
          <a:spcPct val="0"/>
        </a:spcBef>
        <a:spcAft>
          <a:spcPct val="0"/>
        </a:spcAft>
        <a:defRPr sz="2800">
          <a:solidFill>
            <a:srgbClr val="214DA2"/>
          </a:solidFill>
          <a:latin typeface="Arial Unicode MS" pitchFamily="34" charset="-128"/>
        </a:defRPr>
      </a:lvl9pPr>
    </p:titleStyle>
    <p:bodyStyle>
      <a:lvl1pPr marL="324000" indent="-324000" algn="l" rtl="0" eaLnBrk="1" fontAlgn="base" hangingPunct="1">
        <a:spcBef>
          <a:spcPct val="20000"/>
        </a:spcBef>
        <a:spcAft>
          <a:spcPct val="0"/>
        </a:spcAft>
        <a:buChar char="•"/>
        <a:defRPr sz="2000" i="1">
          <a:solidFill>
            <a:schemeClr val="tx1"/>
          </a:solidFill>
          <a:latin typeface="+mn-lt"/>
          <a:ea typeface="+mn-ea"/>
          <a:cs typeface="+mn-cs"/>
        </a:defRPr>
      </a:lvl1pPr>
      <a:lvl2pPr marL="640800" indent="-284400" algn="l" rtl="0" eaLnBrk="1" fontAlgn="base" hangingPunct="1">
        <a:spcBef>
          <a:spcPct val="20000"/>
        </a:spcBef>
        <a:spcAft>
          <a:spcPct val="0"/>
        </a:spcAft>
        <a:buChar char="–"/>
        <a:defRPr sz="1800" i="1">
          <a:solidFill>
            <a:schemeClr val="tx1"/>
          </a:solidFill>
          <a:latin typeface="+mn-lt"/>
        </a:defRPr>
      </a:lvl2pPr>
      <a:lvl3pPr marL="871200" indent="-228600" algn="l" rtl="0" eaLnBrk="1" fontAlgn="base" hangingPunct="1">
        <a:spcBef>
          <a:spcPct val="20000"/>
        </a:spcBef>
        <a:spcAft>
          <a:spcPct val="0"/>
        </a:spcAft>
        <a:buChar char="•"/>
        <a:defRPr sz="1600" i="1">
          <a:solidFill>
            <a:schemeClr val="tx1"/>
          </a:solidFill>
          <a:latin typeface="+mn-lt"/>
        </a:defRPr>
      </a:lvl3pPr>
      <a:lvl4pPr marL="1126800" indent="-228600" algn="l" rtl="0" eaLnBrk="1" fontAlgn="base" hangingPunct="1">
        <a:spcBef>
          <a:spcPct val="20000"/>
        </a:spcBef>
        <a:spcAft>
          <a:spcPct val="0"/>
        </a:spcAft>
        <a:buChar char="–"/>
        <a:defRPr sz="1400" i="1">
          <a:solidFill>
            <a:schemeClr val="tx1"/>
          </a:solidFill>
          <a:latin typeface="+mn-lt"/>
        </a:defRPr>
      </a:lvl4pPr>
      <a:lvl5pPr marL="1357200" indent="-228600" algn="l" rtl="0" eaLnBrk="1" fontAlgn="base" hangingPunct="1">
        <a:spcBef>
          <a:spcPct val="20000"/>
        </a:spcBef>
        <a:spcAft>
          <a:spcPct val="0"/>
        </a:spcAft>
        <a:buChar char="•"/>
        <a:defRPr sz="1200" i="1">
          <a:solidFill>
            <a:schemeClr val="tx1"/>
          </a:solidFill>
          <a:latin typeface="+mn-lt"/>
        </a:defRPr>
      </a:lvl5pPr>
      <a:lvl6pPr marL="1357200" indent="-228600" algn="l" rtl="0" eaLnBrk="1" fontAlgn="base" hangingPunct="1">
        <a:spcBef>
          <a:spcPct val="20000"/>
        </a:spcBef>
        <a:spcAft>
          <a:spcPct val="0"/>
        </a:spcAft>
        <a:buChar char="•"/>
        <a:defRPr sz="1200" i="1">
          <a:solidFill>
            <a:schemeClr val="tx1"/>
          </a:solidFill>
          <a:latin typeface="+mn-lt"/>
        </a:defRPr>
      </a:lvl6pPr>
      <a:lvl7pPr marL="1357200" indent="-228600" algn="l" rtl="0" eaLnBrk="1" fontAlgn="base" hangingPunct="1">
        <a:spcBef>
          <a:spcPct val="20000"/>
        </a:spcBef>
        <a:spcAft>
          <a:spcPct val="0"/>
        </a:spcAft>
        <a:buChar char="•"/>
        <a:defRPr sz="1200" i="1">
          <a:solidFill>
            <a:schemeClr val="tx1"/>
          </a:solidFill>
          <a:latin typeface="+mn-lt"/>
        </a:defRPr>
      </a:lvl7pPr>
      <a:lvl8pPr marL="1357200" indent="-228600" algn="l" rtl="0" eaLnBrk="1" fontAlgn="base" hangingPunct="1">
        <a:spcBef>
          <a:spcPct val="20000"/>
        </a:spcBef>
        <a:spcAft>
          <a:spcPct val="0"/>
        </a:spcAft>
        <a:buChar char="•"/>
        <a:defRPr sz="1200" i="1">
          <a:solidFill>
            <a:schemeClr val="tx1"/>
          </a:solidFill>
          <a:latin typeface="+mn-lt"/>
        </a:defRPr>
      </a:lvl8pPr>
      <a:lvl9pPr marL="1357200" indent="-228600" algn="l" rtl="0" eaLnBrk="1" fontAlgn="base" hangingPunct="1">
        <a:spcBef>
          <a:spcPct val="20000"/>
        </a:spcBef>
        <a:spcAft>
          <a:spcPct val="0"/>
        </a:spcAft>
        <a:buChar char="•"/>
        <a:defRPr sz="1200" i="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67760" y="2060848"/>
            <a:ext cx="7589610" cy="1618714"/>
          </a:xfrm>
        </p:spPr>
        <p:txBody>
          <a:bodyPr/>
          <a:lstStyle/>
          <a:p>
            <a:pPr algn="ctr"/>
            <a:r>
              <a:rPr lang="nb-NO" dirty="0"/>
              <a:t>Plan MED </a:t>
            </a:r>
            <a:br>
              <a:rPr lang="nb-NO" dirty="0"/>
            </a:br>
            <a:r>
              <a:rPr lang="nb-NO" dirty="0"/>
              <a:t>2024-2025</a:t>
            </a:r>
          </a:p>
        </p:txBody>
      </p:sp>
      <p:sp>
        <p:nvSpPr>
          <p:cNvPr id="3" name="Undertitel 2"/>
          <p:cNvSpPr>
            <a:spLocks noGrp="1"/>
          </p:cNvSpPr>
          <p:nvPr>
            <p:ph type="subTitle" idx="1"/>
          </p:nvPr>
        </p:nvSpPr>
        <p:spPr>
          <a:xfrm>
            <a:off x="852201" y="4221088"/>
            <a:ext cx="7439598" cy="1440160"/>
          </a:xfrm>
        </p:spPr>
        <p:txBody>
          <a:bodyPr/>
          <a:lstStyle/>
          <a:p>
            <a:r>
              <a:rPr lang="nb-NO" sz="1800" dirty="0"/>
              <a:t>Drøftelser af indsatsområder i MED-organisationen:</a:t>
            </a:r>
          </a:p>
          <a:p>
            <a:pPr marL="342900" indent="-342900">
              <a:buFont typeface="Arial" panose="020B0604020202020204" pitchFamily="34" charset="0"/>
              <a:buChar char="•"/>
            </a:pPr>
            <a:r>
              <a:rPr lang="nb-NO" sz="1800" dirty="0"/>
              <a:t>Slide 2: De fire indsatsområder i Plan MED</a:t>
            </a:r>
          </a:p>
          <a:p>
            <a:pPr marL="342900" indent="-342900">
              <a:buFont typeface="Arial" panose="020B0604020202020204" pitchFamily="34" charset="0"/>
              <a:buChar char="•"/>
            </a:pPr>
            <a:r>
              <a:rPr lang="nb-NO" sz="1800" dirty="0"/>
              <a:t>Slide 3: Tidsplan for drøftelserne</a:t>
            </a:r>
          </a:p>
          <a:p>
            <a:pPr marL="342900" indent="-342900">
              <a:buFont typeface="Arial" panose="020B0604020202020204" pitchFamily="34" charset="0"/>
              <a:buChar char="•"/>
            </a:pPr>
            <a:r>
              <a:rPr lang="nb-NO" sz="1800" dirty="0"/>
              <a:t>Slide 4-9: Drøftelsernes indhold</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C6C2017-3330-25ED-6E4A-8FAED30A2C8E}"/>
              </a:ext>
            </a:extLst>
          </p:cNvPr>
          <p:cNvSpPr>
            <a:spLocks noGrp="1"/>
          </p:cNvSpPr>
          <p:nvPr>
            <p:ph type="title"/>
          </p:nvPr>
        </p:nvSpPr>
        <p:spPr/>
        <p:txBody>
          <a:bodyPr/>
          <a:lstStyle/>
          <a:p>
            <a:r>
              <a:rPr lang="da-DK" dirty="0"/>
              <a:t>MED-drøftelser (Den rummelige arbejdsplads)</a:t>
            </a:r>
          </a:p>
        </p:txBody>
      </p:sp>
      <p:sp>
        <p:nvSpPr>
          <p:cNvPr id="3" name="Pladsholder til indhold 2">
            <a:extLst>
              <a:ext uri="{FF2B5EF4-FFF2-40B4-BE49-F238E27FC236}">
                <a16:creationId xmlns:a16="http://schemas.microsoft.com/office/drawing/2014/main" id="{BA1C2C38-A6AF-7183-9330-59C7EA0BFE74}"/>
              </a:ext>
            </a:extLst>
          </p:cNvPr>
          <p:cNvSpPr>
            <a:spLocks noGrp="1"/>
          </p:cNvSpPr>
          <p:nvPr>
            <p:ph idx="1"/>
          </p:nvPr>
        </p:nvSpPr>
        <p:spPr/>
        <p:txBody>
          <a:bodyPr/>
          <a:lstStyle/>
          <a:p>
            <a:pPr marL="0" indent="0">
              <a:buNone/>
            </a:pPr>
            <a:r>
              <a:rPr lang="da-DK" b="1" i="0" dirty="0"/>
              <a:t>Arbejdspladser med en rummelig arbejdskultur</a:t>
            </a:r>
          </a:p>
          <a:p>
            <a:pPr marL="0" indent="0">
              <a:buNone/>
            </a:pPr>
            <a:endParaRPr lang="da-DK" dirty="0"/>
          </a:p>
          <a:p>
            <a:pPr>
              <a:buFont typeface="Wingdings" panose="05000000000000000000" pitchFamily="2" charset="2"/>
              <a:buChar char="Ø"/>
            </a:pPr>
            <a:r>
              <a:rPr lang="da-DK" b="1" i="0" dirty="0"/>
              <a:t>Alle niveauer i MED-organisationen</a:t>
            </a:r>
            <a:r>
              <a:rPr lang="da-DK" i="0" dirty="0"/>
              <a:t> drøfter diversitet og rummelighed, herunder </a:t>
            </a:r>
            <a:r>
              <a:rPr lang="da-DK" dirty="0"/>
              <a:t>hvad vi allerede lykkes med ift. at skabe en inkluderende arbejdskultur, hvad vi skal arbejde på, og hvordan vi vil gøre det?</a:t>
            </a:r>
          </a:p>
          <a:p>
            <a:pPr marL="0" indent="0">
              <a:buNone/>
            </a:pPr>
            <a:endParaRPr lang="da-DK" sz="600" dirty="0"/>
          </a:p>
          <a:p>
            <a:pPr marL="0" indent="0">
              <a:buNone/>
            </a:pPr>
            <a:r>
              <a:rPr lang="da-DK" dirty="0"/>
              <a:t>Formålet med drøftelsen er, at man på de forskellige MED-niveauer iværksætter handlinger, der målrettes udvalgenes egne områder.</a:t>
            </a:r>
          </a:p>
          <a:p>
            <a:pPr marL="0" indent="0">
              <a:buNone/>
            </a:pPr>
            <a:endParaRPr lang="da-DK" dirty="0"/>
          </a:p>
        </p:txBody>
      </p:sp>
    </p:spTree>
    <p:extLst>
      <p:ext uri="{BB962C8B-B14F-4D97-AF65-F5344CB8AC3E}">
        <p14:creationId xmlns:p14="http://schemas.microsoft.com/office/powerpoint/2010/main" val="25864417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marL="361950" indent="-361950"/>
            <a:r>
              <a:rPr lang="da-DK" dirty="0"/>
              <a:t>Den attraktive arbejdsplads</a:t>
            </a:r>
            <a:br>
              <a:rPr lang="da-DK" dirty="0"/>
            </a:br>
            <a:r>
              <a:rPr lang="da-DK" sz="2800" dirty="0"/>
              <a:t> </a:t>
            </a:r>
            <a:r>
              <a:rPr lang="da-DK" sz="2800" i="1" dirty="0"/>
              <a:t>- 4 indsatsområder i Plan MED</a:t>
            </a:r>
            <a:endParaRPr lang="da-DK" i="1" dirty="0"/>
          </a:p>
        </p:txBody>
      </p:sp>
      <p:sp>
        <p:nvSpPr>
          <p:cNvPr id="3" name="Pladsholder til indhold 2"/>
          <p:cNvSpPr>
            <a:spLocks noGrp="1"/>
          </p:cNvSpPr>
          <p:nvPr>
            <p:ph idx="1"/>
          </p:nvPr>
        </p:nvSpPr>
        <p:spPr/>
        <p:txBody>
          <a:bodyPr/>
          <a:lstStyle/>
          <a:p>
            <a:pPr marL="457200" indent="-457200">
              <a:buFont typeface="+mj-lt"/>
              <a:buAutoNum type="arabicPeriod"/>
            </a:pPr>
            <a:r>
              <a:rPr lang="da-DK" b="1" i="0" dirty="0"/>
              <a:t>Tiltrækning</a:t>
            </a:r>
          </a:p>
          <a:p>
            <a:pPr marL="316800" lvl="1" indent="0">
              <a:buNone/>
            </a:pPr>
            <a:r>
              <a:rPr lang="da-DK" dirty="0"/>
              <a:t>Målsætningen er, at Albertslund Kommune kendes som en attraktiv arbejdsplads, og vakancer besættes med kompetente ansøgere</a:t>
            </a:r>
          </a:p>
          <a:p>
            <a:pPr marL="457200" indent="-457200">
              <a:buFont typeface="+mj-lt"/>
              <a:buAutoNum type="arabicPeriod"/>
            </a:pPr>
            <a:r>
              <a:rPr lang="da-DK" b="1" i="0" dirty="0"/>
              <a:t>Tilknytning</a:t>
            </a:r>
          </a:p>
          <a:p>
            <a:pPr marL="316800" lvl="1" indent="0">
              <a:buNone/>
            </a:pPr>
            <a:r>
              <a:rPr lang="da-DK" dirty="0"/>
              <a:t>Målsætningen er, at ansatte oplever, at ansatte i Albertslund Kommune oplever høj tilknytning til deres arbejdsplads og kommunen</a:t>
            </a:r>
          </a:p>
          <a:p>
            <a:pPr marL="457200" indent="-457200">
              <a:buFont typeface="+mj-lt"/>
              <a:buAutoNum type="arabicPeriod"/>
            </a:pPr>
            <a:r>
              <a:rPr lang="da-DK" b="1" i="0" dirty="0"/>
              <a:t>Trivsel &amp; Nærvær (sygefravær)</a:t>
            </a:r>
          </a:p>
          <a:p>
            <a:pPr marL="316800" lvl="1" indent="0">
              <a:buNone/>
            </a:pPr>
            <a:r>
              <a:rPr lang="da-DK" dirty="0"/>
              <a:t>Målsætningen er en sund fremmødekultur på kommunens arbejdspladser med ansatte, der trives med at gå på arbejde</a:t>
            </a:r>
          </a:p>
          <a:p>
            <a:pPr marL="457200" indent="-457200">
              <a:buFont typeface="+mj-lt"/>
              <a:buAutoNum type="arabicPeriod"/>
            </a:pPr>
            <a:r>
              <a:rPr lang="da-DK" b="1" i="0" dirty="0"/>
              <a:t>Den rummelige arbejdsplads</a:t>
            </a:r>
          </a:p>
          <a:p>
            <a:pPr marL="316800" lvl="1" indent="0">
              <a:buNone/>
            </a:pPr>
            <a:r>
              <a:rPr lang="da-DK" dirty="0"/>
              <a:t>Målsætningen er, at der på kommunens arbejdspladser er en rummelig arbejdskultur</a:t>
            </a:r>
          </a:p>
        </p:txBody>
      </p:sp>
    </p:spTree>
    <p:extLst>
      <p:ext uri="{BB962C8B-B14F-4D97-AF65-F5344CB8AC3E}">
        <p14:creationId xmlns:p14="http://schemas.microsoft.com/office/powerpoint/2010/main" val="13421410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741C9A6-0686-8DD3-FF2C-56AE063A7F38}"/>
              </a:ext>
            </a:extLst>
          </p:cNvPr>
          <p:cNvSpPr>
            <a:spLocks noGrp="1"/>
          </p:cNvSpPr>
          <p:nvPr>
            <p:ph type="title"/>
          </p:nvPr>
        </p:nvSpPr>
        <p:spPr/>
        <p:txBody>
          <a:bodyPr/>
          <a:lstStyle/>
          <a:p>
            <a:r>
              <a:rPr lang="da-DK" dirty="0"/>
              <a:t>Drøftelser i MED-organisationen</a:t>
            </a:r>
          </a:p>
        </p:txBody>
      </p:sp>
      <p:sp>
        <p:nvSpPr>
          <p:cNvPr id="3" name="Pladsholder til indhold 2">
            <a:extLst>
              <a:ext uri="{FF2B5EF4-FFF2-40B4-BE49-F238E27FC236}">
                <a16:creationId xmlns:a16="http://schemas.microsoft.com/office/drawing/2014/main" id="{A1836108-70E2-3308-EB70-0BC01434F448}"/>
              </a:ext>
            </a:extLst>
          </p:cNvPr>
          <p:cNvSpPr>
            <a:spLocks noGrp="1"/>
          </p:cNvSpPr>
          <p:nvPr>
            <p:ph idx="1"/>
          </p:nvPr>
        </p:nvSpPr>
        <p:spPr>
          <a:xfrm>
            <a:off x="483781" y="1656687"/>
            <a:ext cx="8137525" cy="3932554"/>
          </a:xfrm>
        </p:spPr>
        <p:txBody>
          <a:bodyPr/>
          <a:lstStyle/>
          <a:p>
            <a:pPr marL="0" indent="0">
              <a:buNone/>
            </a:pPr>
            <a:r>
              <a:rPr lang="da-DK" dirty="0"/>
              <a:t>Oversigt over hvornår de forskellig indsatsområder skal drøftes i </a:t>
            </a:r>
            <a:r>
              <a:rPr lang="da-DK" dirty="0" err="1"/>
              <a:t>arbejdspladsMED</a:t>
            </a:r>
            <a:r>
              <a:rPr lang="da-DK" dirty="0"/>
              <a:t>/personalemøde med MED-status og i </a:t>
            </a:r>
            <a:r>
              <a:rPr lang="da-DK" dirty="0" err="1"/>
              <a:t>afdelingsMED</a:t>
            </a:r>
            <a:r>
              <a:rPr lang="da-DK" dirty="0"/>
              <a:t>. </a:t>
            </a:r>
          </a:p>
          <a:p>
            <a:pPr marL="0" indent="0">
              <a:buNone/>
            </a:pPr>
            <a:endParaRPr lang="da-DK" dirty="0"/>
          </a:p>
          <a:p>
            <a:pPr marL="0" indent="0">
              <a:buNone/>
            </a:pPr>
            <a:endParaRPr lang="da-DK" dirty="0"/>
          </a:p>
          <a:p>
            <a:pPr marL="0" indent="0">
              <a:buNone/>
            </a:pPr>
            <a:endParaRPr lang="da-DK" dirty="0"/>
          </a:p>
          <a:p>
            <a:pPr marL="0" indent="0">
              <a:buNone/>
            </a:pPr>
            <a:endParaRPr lang="da-DK" dirty="0"/>
          </a:p>
          <a:p>
            <a:pPr marL="0" indent="0">
              <a:buNone/>
            </a:pPr>
            <a:endParaRPr lang="da-DK" dirty="0"/>
          </a:p>
          <a:p>
            <a:pPr marL="0" indent="0">
              <a:buNone/>
            </a:pPr>
            <a:endParaRPr lang="da-DK" dirty="0"/>
          </a:p>
          <a:p>
            <a:pPr marL="0" indent="0">
              <a:buNone/>
            </a:pPr>
            <a:endParaRPr lang="da-DK" dirty="0"/>
          </a:p>
          <a:p>
            <a:pPr marL="0" indent="0">
              <a:buNone/>
            </a:pPr>
            <a:r>
              <a:rPr lang="da-DK" dirty="0"/>
              <a:t>Husk at lægge drøftelserne ind i MED-udvalgets årshjul.</a:t>
            </a:r>
          </a:p>
          <a:p>
            <a:pPr marL="0" indent="0">
              <a:buNone/>
            </a:pPr>
            <a:endParaRPr lang="da-DK" dirty="0"/>
          </a:p>
          <a:p>
            <a:pPr marL="0" indent="0">
              <a:buNone/>
            </a:pPr>
            <a:endParaRPr lang="da-DK" dirty="0"/>
          </a:p>
          <a:p>
            <a:pPr marL="0" indent="0">
              <a:buNone/>
            </a:pPr>
            <a:endParaRPr lang="da-DK" dirty="0"/>
          </a:p>
          <a:p>
            <a:pPr marL="0" indent="0">
              <a:buNone/>
            </a:pPr>
            <a:endParaRPr lang="da-DK" dirty="0"/>
          </a:p>
        </p:txBody>
      </p:sp>
      <p:pic>
        <p:nvPicPr>
          <p:cNvPr id="7" name="Billede 6">
            <a:extLst>
              <a:ext uri="{FF2B5EF4-FFF2-40B4-BE49-F238E27FC236}">
                <a16:creationId xmlns:a16="http://schemas.microsoft.com/office/drawing/2014/main" id="{456CFA42-2A12-D489-E1BE-8B80A2E1B863}"/>
              </a:ext>
            </a:extLst>
          </p:cNvPr>
          <p:cNvPicPr>
            <a:picLocks noChangeAspect="1"/>
          </p:cNvPicPr>
          <p:nvPr/>
        </p:nvPicPr>
        <p:blipFill>
          <a:blip r:embed="rId2"/>
          <a:stretch>
            <a:fillRect/>
          </a:stretch>
        </p:blipFill>
        <p:spPr>
          <a:xfrm>
            <a:off x="447738" y="2772699"/>
            <a:ext cx="8042500" cy="2024453"/>
          </a:xfrm>
          <a:prstGeom prst="rect">
            <a:avLst/>
          </a:prstGeom>
        </p:spPr>
      </p:pic>
    </p:spTree>
    <p:extLst>
      <p:ext uri="{BB962C8B-B14F-4D97-AF65-F5344CB8AC3E}">
        <p14:creationId xmlns:p14="http://schemas.microsoft.com/office/powerpoint/2010/main" val="40711770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7AB1E6A-9320-FEBA-BFC3-B229579F320E}"/>
              </a:ext>
            </a:extLst>
          </p:cNvPr>
          <p:cNvSpPr>
            <a:spLocks noGrp="1"/>
          </p:cNvSpPr>
          <p:nvPr>
            <p:ph type="title"/>
          </p:nvPr>
        </p:nvSpPr>
        <p:spPr>
          <a:xfrm>
            <a:off x="505418" y="566738"/>
            <a:ext cx="8428154" cy="1116012"/>
          </a:xfrm>
        </p:spPr>
        <p:txBody>
          <a:bodyPr/>
          <a:lstStyle/>
          <a:p>
            <a:r>
              <a:rPr lang="da-DK" sz="3500" dirty="0"/>
              <a:t>Status på drøftelser og prøvehandlinger med fleksibilitet i arbejdslivet</a:t>
            </a:r>
          </a:p>
        </p:txBody>
      </p:sp>
      <p:sp>
        <p:nvSpPr>
          <p:cNvPr id="3" name="Pladsholder til indhold 2">
            <a:extLst>
              <a:ext uri="{FF2B5EF4-FFF2-40B4-BE49-F238E27FC236}">
                <a16:creationId xmlns:a16="http://schemas.microsoft.com/office/drawing/2014/main" id="{D3DB300A-4E3E-53E3-46A5-1C189DA5FEB9}"/>
              </a:ext>
            </a:extLst>
          </p:cNvPr>
          <p:cNvSpPr>
            <a:spLocks noGrp="1"/>
          </p:cNvSpPr>
          <p:nvPr>
            <p:ph idx="1"/>
          </p:nvPr>
        </p:nvSpPr>
        <p:spPr>
          <a:xfrm>
            <a:off x="483781" y="1682750"/>
            <a:ext cx="8137525" cy="4050506"/>
          </a:xfrm>
        </p:spPr>
        <p:txBody>
          <a:bodyPr/>
          <a:lstStyle/>
          <a:p>
            <a:pPr marL="0" indent="0">
              <a:buNone/>
            </a:pPr>
            <a:r>
              <a:rPr lang="da-DK" i="0" dirty="0">
                <a:effectLst/>
                <a:ea typeface="Calibri" panose="020F0502020204030204" pitchFamily="34" charset="0"/>
              </a:rPr>
              <a:t>Nogle af drøftelserne, der er beskrevet i Plan MED, kobler sig tæt til drøftelser, I tidligere har haft i relation til </a:t>
            </a:r>
            <a:r>
              <a:rPr lang="da-DK" b="1" dirty="0">
                <a:effectLst/>
                <a:ea typeface="Calibri" panose="020F0502020204030204" pitchFamily="34" charset="0"/>
              </a:rPr>
              <a:t>den attraktive </a:t>
            </a:r>
            <a:r>
              <a:rPr lang="da-DK" b="1" dirty="0" err="1">
                <a:effectLst/>
                <a:ea typeface="Calibri" panose="020F0502020204030204" pitchFamily="34" charset="0"/>
              </a:rPr>
              <a:t>arbejds-plads</a:t>
            </a:r>
            <a:r>
              <a:rPr lang="da-DK" b="1" i="0" dirty="0">
                <a:effectLst/>
                <a:ea typeface="Calibri" panose="020F0502020204030204" pitchFamily="34" charset="0"/>
              </a:rPr>
              <a:t> </a:t>
            </a:r>
            <a:r>
              <a:rPr lang="da-DK" i="0" dirty="0">
                <a:effectLst/>
                <a:ea typeface="Calibri" panose="020F0502020204030204" pitchFamily="34" charset="0"/>
              </a:rPr>
              <a:t>- f.eks</a:t>
            </a:r>
            <a:r>
              <a:rPr lang="da-DK" i="0" dirty="0">
                <a:ea typeface="Calibri" panose="020F0502020204030204" pitchFamily="34" charset="0"/>
              </a:rPr>
              <a:t>. om fleksibilitet i arbejdslivet. </a:t>
            </a:r>
          </a:p>
          <a:p>
            <a:pPr marL="0" indent="0">
              <a:buNone/>
            </a:pPr>
            <a:endParaRPr lang="da-DK" sz="500" i="0" dirty="0">
              <a:ea typeface="Calibri" panose="020F0502020204030204" pitchFamily="34" charset="0"/>
            </a:endParaRPr>
          </a:p>
          <a:p>
            <a:pPr marL="0" indent="0">
              <a:buNone/>
            </a:pPr>
            <a:r>
              <a:rPr lang="da-DK" b="1" i="0" dirty="0" err="1">
                <a:effectLst/>
                <a:ea typeface="Calibri" panose="020F0502020204030204" pitchFamily="34" charset="0"/>
              </a:rPr>
              <a:t>AfdelingsMED</a:t>
            </a:r>
            <a:r>
              <a:rPr lang="da-DK" i="0" dirty="0">
                <a:effectLst/>
                <a:ea typeface="Calibri" panose="020F0502020204030204" pitchFamily="34" charset="0"/>
              </a:rPr>
              <a:t> skal inden udgangen af 2024 udarbejde en status på drøftelserne om fleksibilitet i arbejdslivet og de eventuelle prøve-handlinger, der er igangsat indenfor udvalgets område. HR &amp; Løn fremsender en skabelon, som </a:t>
            </a:r>
            <a:r>
              <a:rPr lang="da-DK" i="0" dirty="0" err="1">
                <a:effectLst/>
                <a:ea typeface="Calibri" panose="020F0502020204030204" pitchFamily="34" charset="0"/>
              </a:rPr>
              <a:t>AfdelingsMED</a:t>
            </a:r>
            <a:r>
              <a:rPr lang="da-DK" i="0" dirty="0">
                <a:effectLst/>
                <a:ea typeface="Calibri" panose="020F0502020204030204" pitchFamily="34" charset="0"/>
              </a:rPr>
              <a:t> skal</a:t>
            </a:r>
            <a:r>
              <a:rPr lang="da-DK" i="0" dirty="0">
                <a:ea typeface="Calibri" panose="020F0502020204030204" pitchFamily="34" charset="0"/>
              </a:rPr>
              <a:t> anvende</a:t>
            </a:r>
            <a:r>
              <a:rPr lang="da-DK" i="0" dirty="0">
                <a:effectLst/>
                <a:ea typeface="Calibri" panose="020F0502020204030204" pitchFamily="34" charset="0"/>
              </a:rPr>
              <a:t>. I de afdelinger, hvor drøftelserne og udformningen af prøvehandlinger er sket i </a:t>
            </a:r>
            <a:r>
              <a:rPr lang="da-DK" i="0" dirty="0" err="1">
                <a:ea typeface="Calibri" panose="020F0502020204030204" pitchFamily="34" charset="0"/>
              </a:rPr>
              <a:t>arbejdsplads</a:t>
            </a:r>
            <a:r>
              <a:rPr lang="da-DK" i="0" dirty="0" err="1">
                <a:effectLst/>
                <a:ea typeface="Calibri" panose="020F0502020204030204" pitchFamily="34" charset="0"/>
              </a:rPr>
              <a:t>MED</a:t>
            </a:r>
            <a:r>
              <a:rPr lang="da-DK" i="0" dirty="0">
                <a:effectLst/>
                <a:ea typeface="Calibri" panose="020F0502020204030204" pitchFamily="34" charset="0"/>
              </a:rPr>
              <a:t>/personalemøde med MED-status, indsamler AfdelingsMED information fra baglandet.</a:t>
            </a:r>
          </a:p>
          <a:p>
            <a:pPr marL="0" indent="0">
              <a:buNone/>
            </a:pPr>
            <a:endParaRPr lang="da-DK" sz="500" i="0" dirty="0">
              <a:ea typeface="Calibri" panose="020F0502020204030204" pitchFamily="34" charset="0"/>
            </a:endParaRPr>
          </a:p>
          <a:p>
            <a:pPr marL="0" indent="0">
              <a:buNone/>
            </a:pPr>
            <a:r>
              <a:rPr lang="da-DK" b="1" i="0" dirty="0" err="1">
                <a:effectLst/>
                <a:ea typeface="Calibri" panose="020F0502020204030204" pitchFamily="34" charset="0"/>
              </a:rPr>
              <a:t>KommuneMED</a:t>
            </a:r>
            <a:r>
              <a:rPr lang="da-DK" i="0" dirty="0">
                <a:effectLst/>
                <a:ea typeface="Calibri" panose="020F0502020204030204" pitchFamily="34" charset="0"/>
              </a:rPr>
              <a:t> vil efterfølgende få forelagt tilbagemeldingerne fra </a:t>
            </a:r>
            <a:r>
              <a:rPr lang="da-DK" i="0" dirty="0" err="1">
                <a:effectLst/>
                <a:ea typeface="Calibri" panose="020F0502020204030204" pitchFamily="34" charset="0"/>
              </a:rPr>
              <a:t>AfdelingsMED</a:t>
            </a:r>
            <a:r>
              <a:rPr lang="da-DK" i="0" dirty="0">
                <a:effectLst/>
                <a:ea typeface="Calibri" panose="020F0502020204030204" pitchFamily="34" charset="0"/>
              </a:rPr>
              <a:t>.</a:t>
            </a:r>
          </a:p>
          <a:p>
            <a:pPr marL="0" indent="0">
              <a:buNone/>
            </a:pPr>
            <a:endParaRPr lang="da-DK" dirty="0">
              <a:ea typeface="Calibri" panose="020F0502020204030204" pitchFamily="34" charset="0"/>
            </a:endParaRPr>
          </a:p>
        </p:txBody>
      </p:sp>
    </p:spTree>
    <p:extLst>
      <p:ext uri="{BB962C8B-B14F-4D97-AF65-F5344CB8AC3E}">
        <p14:creationId xmlns:p14="http://schemas.microsoft.com/office/powerpoint/2010/main" val="38706573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AE2F135-A37C-BDCC-2810-C035524DAD35}"/>
              </a:ext>
            </a:extLst>
          </p:cNvPr>
          <p:cNvSpPr>
            <a:spLocks noGrp="1"/>
          </p:cNvSpPr>
          <p:nvPr>
            <p:ph type="title"/>
          </p:nvPr>
        </p:nvSpPr>
        <p:spPr>
          <a:xfrm>
            <a:off x="464326" y="584201"/>
            <a:ext cx="8176437" cy="612551"/>
          </a:xfrm>
        </p:spPr>
        <p:txBody>
          <a:bodyPr/>
          <a:lstStyle/>
          <a:p>
            <a:r>
              <a:rPr lang="da-DK" dirty="0"/>
              <a:t>MED-drøftelser (tiltrækning)</a:t>
            </a:r>
          </a:p>
        </p:txBody>
      </p:sp>
      <p:sp>
        <p:nvSpPr>
          <p:cNvPr id="3" name="Pladsholder til indhold 2">
            <a:extLst>
              <a:ext uri="{FF2B5EF4-FFF2-40B4-BE49-F238E27FC236}">
                <a16:creationId xmlns:a16="http://schemas.microsoft.com/office/drawing/2014/main" id="{233A35ED-4A2A-40A9-D74A-17F4FBC6F22A}"/>
              </a:ext>
            </a:extLst>
          </p:cNvPr>
          <p:cNvSpPr>
            <a:spLocks noGrp="1"/>
          </p:cNvSpPr>
          <p:nvPr>
            <p:ph idx="1"/>
          </p:nvPr>
        </p:nvSpPr>
        <p:spPr>
          <a:xfrm>
            <a:off x="464326" y="1412776"/>
            <a:ext cx="8137525" cy="4176464"/>
          </a:xfrm>
        </p:spPr>
        <p:txBody>
          <a:bodyPr/>
          <a:lstStyle/>
          <a:p>
            <a:pPr marL="0" indent="0">
              <a:buNone/>
            </a:pPr>
            <a:r>
              <a:rPr lang="da-DK" sz="2200" b="1" i="0" dirty="0">
                <a:cs typeface="Calibri" panose="020F0502020204030204" pitchFamily="34" charset="0"/>
              </a:rPr>
              <a:t>Albertslund Kommune kendes som en attraktiv </a:t>
            </a:r>
            <a:r>
              <a:rPr lang="da-DK" sz="2200" b="1" i="0" dirty="0" err="1">
                <a:cs typeface="Calibri" panose="020F0502020204030204" pitchFamily="34" charset="0"/>
              </a:rPr>
              <a:t>arbejds-plads</a:t>
            </a:r>
            <a:r>
              <a:rPr lang="da-DK" sz="2200" b="1" i="0" dirty="0">
                <a:cs typeface="Calibri" panose="020F0502020204030204" pitchFamily="34" charset="0"/>
              </a:rPr>
              <a:t> og vakancer besættes med kompetente ansøgere</a:t>
            </a:r>
          </a:p>
          <a:p>
            <a:pPr marL="0" indent="0">
              <a:buNone/>
            </a:pPr>
            <a:endParaRPr lang="da-DK" sz="1600" i="0" dirty="0"/>
          </a:p>
          <a:p>
            <a:pPr>
              <a:buFont typeface="Wingdings" panose="05000000000000000000" pitchFamily="2" charset="2"/>
              <a:buChar char="Ø"/>
            </a:pPr>
            <a:r>
              <a:rPr lang="da-DK" b="1" i="0" dirty="0" err="1"/>
              <a:t>ArbejdspladsMED</a:t>
            </a:r>
            <a:r>
              <a:rPr lang="da-DK" b="1" i="0" dirty="0"/>
              <a:t>/Personalemøde med MED-status</a:t>
            </a:r>
            <a:r>
              <a:rPr lang="da-DK" i="0" dirty="0"/>
              <a:t> drøfter, hvordan kan vi lykkes med at appellere til og tiltrække nye kolleger, herunder </a:t>
            </a:r>
            <a:r>
              <a:rPr lang="da-DK" dirty="0"/>
              <a:t>hvad vi allerede lykkes med, hvad vi skal arbejde på, og hvordan vi vil gøre det</a:t>
            </a:r>
            <a:r>
              <a:rPr lang="da-DK" i="0" dirty="0"/>
              <a:t>?</a:t>
            </a:r>
          </a:p>
          <a:p>
            <a:pPr marL="39600" indent="0">
              <a:buNone/>
            </a:pPr>
            <a:endParaRPr lang="da-DK" sz="600" i="0" dirty="0"/>
          </a:p>
          <a:p>
            <a:pPr marL="356400" lvl="1" indent="0">
              <a:buNone/>
            </a:pPr>
            <a:r>
              <a:rPr lang="da-DK" dirty="0"/>
              <a:t>Anbefalinger og gode ideer deles med medarbejderrepræsentanterne i </a:t>
            </a:r>
            <a:r>
              <a:rPr lang="da-DK" dirty="0" err="1"/>
              <a:t>AfdelingsMED</a:t>
            </a:r>
            <a:r>
              <a:rPr lang="da-DK" dirty="0"/>
              <a:t>.</a:t>
            </a:r>
          </a:p>
          <a:p>
            <a:pPr marL="356400" lvl="1" indent="0">
              <a:buNone/>
            </a:pPr>
            <a:endParaRPr lang="da-DK" sz="600" dirty="0"/>
          </a:p>
          <a:p>
            <a:pPr lvl="1"/>
            <a:endParaRPr lang="da-DK" sz="600" dirty="0"/>
          </a:p>
          <a:p>
            <a:pPr>
              <a:buFont typeface="Wingdings" panose="05000000000000000000" pitchFamily="2" charset="2"/>
              <a:buChar char="Ø"/>
            </a:pPr>
            <a:r>
              <a:rPr lang="da-DK" b="1" i="0" dirty="0" err="1"/>
              <a:t>AfdelingsMED</a:t>
            </a:r>
            <a:r>
              <a:rPr lang="da-DK" i="0" dirty="0"/>
              <a:t> drøfter, hvordan vi kan lykkes med at appellere til og tiltrække nye kolleger til vores område, herunder </a:t>
            </a:r>
            <a:r>
              <a:rPr lang="da-DK" dirty="0"/>
              <a:t>hvad vi allerede lykkes med, hvad vi skal arbejde på, og hvordan vi vil gøre det. </a:t>
            </a:r>
          </a:p>
          <a:p>
            <a:pPr>
              <a:buFont typeface="Wingdings" panose="05000000000000000000" pitchFamily="2" charset="2"/>
              <a:buChar char="Ø"/>
            </a:pPr>
            <a:endParaRPr lang="da-DK" dirty="0"/>
          </a:p>
          <a:p>
            <a:pPr>
              <a:buFont typeface="Wingdings" panose="05000000000000000000" pitchFamily="2" charset="2"/>
              <a:buChar char="Ø"/>
            </a:pPr>
            <a:endParaRPr lang="da-DK" dirty="0"/>
          </a:p>
        </p:txBody>
      </p:sp>
    </p:spTree>
    <p:extLst>
      <p:ext uri="{BB962C8B-B14F-4D97-AF65-F5344CB8AC3E}">
        <p14:creationId xmlns:p14="http://schemas.microsoft.com/office/powerpoint/2010/main" val="38082505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635E57B-4ADE-79D0-C581-E4C747E6EF79}"/>
              </a:ext>
            </a:extLst>
          </p:cNvPr>
          <p:cNvSpPr>
            <a:spLocks noGrp="1"/>
          </p:cNvSpPr>
          <p:nvPr>
            <p:ph type="title"/>
          </p:nvPr>
        </p:nvSpPr>
        <p:spPr>
          <a:xfrm>
            <a:off x="464326" y="584201"/>
            <a:ext cx="8176437" cy="684559"/>
          </a:xfrm>
        </p:spPr>
        <p:txBody>
          <a:bodyPr/>
          <a:lstStyle/>
          <a:p>
            <a:r>
              <a:rPr lang="da-DK" dirty="0"/>
              <a:t>MED-drøftelser (tilknytning 1)</a:t>
            </a:r>
          </a:p>
        </p:txBody>
      </p:sp>
      <p:sp>
        <p:nvSpPr>
          <p:cNvPr id="3" name="Pladsholder til indhold 2">
            <a:extLst>
              <a:ext uri="{FF2B5EF4-FFF2-40B4-BE49-F238E27FC236}">
                <a16:creationId xmlns:a16="http://schemas.microsoft.com/office/drawing/2014/main" id="{9BC3B045-4FF9-63A2-8649-247F580057F2}"/>
              </a:ext>
            </a:extLst>
          </p:cNvPr>
          <p:cNvSpPr>
            <a:spLocks noGrp="1"/>
          </p:cNvSpPr>
          <p:nvPr>
            <p:ph idx="1"/>
          </p:nvPr>
        </p:nvSpPr>
        <p:spPr>
          <a:xfrm>
            <a:off x="508271" y="1412776"/>
            <a:ext cx="8137525" cy="4032448"/>
          </a:xfrm>
        </p:spPr>
        <p:txBody>
          <a:bodyPr/>
          <a:lstStyle/>
          <a:p>
            <a:pPr marL="0" indent="0">
              <a:buNone/>
            </a:pPr>
            <a:r>
              <a:rPr lang="da-DK" sz="2200" b="1" i="0" dirty="0"/>
              <a:t>Ansatte i Albertslund Kommune oplever høj tilknytning til deres arbejdsplads og kommunen</a:t>
            </a:r>
          </a:p>
          <a:p>
            <a:endParaRPr lang="da-DK" i="0" dirty="0"/>
          </a:p>
          <a:p>
            <a:pPr marL="457200" indent="-457200">
              <a:buFont typeface="+mj-lt"/>
              <a:buAutoNum type="arabicPeriod"/>
            </a:pPr>
            <a:r>
              <a:rPr lang="da-DK" b="1" i="0" dirty="0" err="1"/>
              <a:t>ArbejdspladsMED</a:t>
            </a:r>
            <a:r>
              <a:rPr lang="da-DK" b="1" i="0" dirty="0"/>
              <a:t>/Personalemøde med MED-status</a:t>
            </a:r>
            <a:r>
              <a:rPr lang="da-DK" i="0" dirty="0"/>
              <a:t> drøfter,</a:t>
            </a:r>
          </a:p>
          <a:p>
            <a:pPr lvl="1">
              <a:buFont typeface="Wingdings" panose="05000000000000000000" pitchFamily="2" charset="2"/>
              <a:buChar char="§"/>
            </a:pPr>
            <a:r>
              <a:rPr lang="da-DK" sz="2000" i="0" dirty="0"/>
              <a:t>hvordan vi kan lykkes med at nye medarbejdere føler sig velkomne og sikrer, at man som ansat oplever, at man hører til og er en del af arbejdspladsen. Herunder</a:t>
            </a:r>
            <a:r>
              <a:rPr lang="da-DK" sz="2000" dirty="0"/>
              <a:t> hvad vi allerede lykkes med, hvad vi skal arbejde på, og hvordan vi vil gøre det. </a:t>
            </a:r>
          </a:p>
          <a:p>
            <a:pPr lvl="1">
              <a:buFont typeface="Wingdings" panose="05000000000000000000" pitchFamily="2" charset="2"/>
              <a:buChar char="§"/>
            </a:pPr>
            <a:endParaRPr lang="da-DK" sz="2000" dirty="0"/>
          </a:p>
          <a:p>
            <a:pPr marL="356400" lvl="1" indent="0">
              <a:buNone/>
            </a:pPr>
            <a:r>
              <a:rPr lang="da-DK" sz="2000" dirty="0"/>
              <a:t>Anbefalinger og gode ideer deles med </a:t>
            </a:r>
            <a:r>
              <a:rPr lang="da-DK" sz="2000" dirty="0" err="1"/>
              <a:t>medarbejderrepræsen-tanterne</a:t>
            </a:r>
            <a:r>
              <a:rPr lang="da-DK" sz="2000" dirty="0"/>
              <a:t> i </a:t>
            </a:r>
            <a:r>
              <a:rPr lang="da-DK" sz="2000" dirty="0" err="1"/>
              <a:t>AfdelingsMED</a:t>
            </a:r>
            <a:endParaRPr lang="da-DK" sz="2000" dirty="0"/>
          </a:p>
          <a:p>
            <a:pPr marL="356400" lvl="1" indent="0">
              <a:buNone/>
            </a:pPr>
            <a:endParaRPr lang="da-DK" dirty="0"/>
          </a:p>
        </p:txBody>
      </p:sp>
    </p:spTree>
    <p:extLst>
      <p:ext uri="{BB962C8B-B14F-4D97-AF65-F5344CB8AC3E}">
        <p14:creationId xmlns:p14="http://schemas.microsoft.com/office/powerpoint/2010/main" val="32718812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635E57B-4ADE-79D0-C581-E4C747E6EF79}"/>
              </a:ext>
            </a:extLst>
          </p:cNvPr>
          <p:cNvSpPr>
            <a:spLocks noGrp="1"/>
          </p:cNvSpPr>
          <p:nvPr>
            <p:ph type="title"/>
          </p:nvPr>
        </p:nvSpPr>
        <p:spPr>
          <a:xfrm>
            <a:off x="464326" y="584201"/>
            <a:ext cx="8176437" cy="684559"/>
          </a:xfrm>
        </p:spPr>
        <p:txBody>
          <a:bodyPr/>
          <a:lstStyle/>
          <a:p>
            <a:r>
              <a:rPr lang="da-DK" dirty="0"/>
              <a:t>MED-drøftelser (tilknytning 2)</a:t>
            </a:r>
          </a:p>
        </p:txBody>
      </p:sp>
      <p:sp>
        <p:nvSpPr>
          <p:cNvPr id="3" name="Pladsholder til indhold 2">
            <a:extLst>
              <a:ext uri="{FF2B5EF4-FFF2-40B4-BE49-F238E27FC236}">
                <a16:creationId xmlns:a16="http://schemas.microsoft.com/office/drawing/2014/main" id="{9BC3B045-4FF9-63A2-8649-247F580057F2}"/>
              </a:ext>
            </a:extLst>
          </p:cNvPr>
          <p:cNvSpPr>
            <a:spLocks noGrp="1"/>
          </p:cNvSpPr>
          <p:nvPr>
            <p:ph idx="1"/>
          </p:nvPr>
        </p:nvSpPr>
        <p:spPr>
          <a:xfrm>
            <a:off x="503238" y="1412776"/>
            <a:ext cx="8137526" cy="4032449"/>
          </a:xfrm>
        </p:spPr>
        <p:txBody>
          <a:bodyPr/>
          <a:lstStyle/>
          <a:p>
            <a:pPr marL="276225" indent="-276225">
              <a:buNone/>
            </a:pPr>
            <a:r>
              <a:rPr lang="da-DK" b="1" i="0" dirty="0"/>
              <a:t>2.</a:t>
            </a:r>
            <a:r>
              <a:rPr lang="da-DK" i="0" dirty="0"/>
              <a:t> Med afsæt i anbefalinger og gode ideer fra </a:t>
            </a:r>
            <a:r>
              <a:rPr lang="da-DK" i="0" dirty="0" err="1"/>
              <a:t>ArbejdspladsMED</a:t>
            </a:r>
            <a:r>
              <a:rPr lang="da-DK" i="0" dirty="0"/>
              <a:t>/P-møde med MED-status drøfter </a:t>
            </a:r>
            <a:r>
              <a:rPr lang="da-DK" b="1" i="0" dirty="0" err="1"/>
              <a:t>AfdelingsMED</a:t>
            </a:r>
            <a:r>
              <a:rPr lang="da-DK" i="0" dirty="0"/>
              <a:t>, hvordan man lykkes med, at nye medarbejdere føler sig velkomne og at de hører til og er en del af arbejdspladsen, herunder</a:t>
            </a:r>
            <a:r>
              <a:rPr lang="da-DK" dirty="0"/>
              <a:t> hvad lykkes arbejdspladserne allerede med, hvad skal der arbejde på, og hvordan kan vi gøre det?</a:t>
            </a:r>
          </a:p>
          <a:p>
            <a:pPr marL="276225" indent="-276225">
              <a:buNone/>
            </a:pPr>
            <a:r>
              <a:rPr lang="da-DK" b="1" i="0" dirty="0"/>
              <a:t>3. </a:t>
            </a:r>
            <a:r>
              <a:rPr lang="da-DK" b="1" i="0" dirty="0" err="1"/>
              <a:t>AfdelingsMED</a:t>
            </a:r>
            <a:r>
              <a:rPr lang="da-DK" i="0" dirty="0"/>
              <a:t> drøfter velkomstsamtaler. Formålet er at få yderligere indsigt i, hvorfor medarbejdere har søgt hertil (motivation) og bidrage til viden om, hvad der skal til for at tilknytte ansatte på deres arbejdsplads/afdeling. </a:t>
            </a:r>
          </a:p>
          <a:p>
            <a:pPr>
              <a:buFont typeface="Wingdings" panose="05000000000000000000" pitchFamily="2" charset="2"/>
              <a:buChar char="Ø"/>
            </a:pPr>
            <a:endParaRPr lang="da-DK" sz="600" i="0" dirty="0"/>
          </a:p>
          <a:p>
            <a:pPr marL="0" indent="0">
              <a:buNone/>
            </a:pPr>
            <a:r>
              <a:rPr lang="da-DK" dirty="0" err="1"/>
              <a:t>AfdelingsMED</a:t>
            </a:r>
            <a:r>
              <a:rPr lang="da-DK" dirty="0"/>
              <a:t> kan på baggrund af drøftelserne anbefale/igangsætte handlinger på eget område og/eller videregive anbefalinger til </a:t>
            </a:r>
            <a:r>
              <a:rPr lang="da-DK" dirty="0" err="1"/>
              <a:t>KommuneMED</a:t>
            </a:r>
            <a:r>
              <a:rPr lang="da-DK" dirty="0"/>
              <a:t>. </a:t>
            </a:r>
            <a:endParaRPr lang="da-DK" i="0" dirty="0"/>
          </a:p>
          <a:p>
            <a:pPr marL="0" indent="0">
              <a:buNone/>
            </a:pPr>
            <a:endParaRPr lang="da-DK" sz="1900" dirty="0"/>
          </a:p>
          <a:p>
            <a:endParaRPr lang="da-DK" sz="1900" dirty="0"/>
          </a:p>
        </p:txBody>
      </p:sp>
    </p:spTree>
    <p:extLst>
      <p:ext uri="{BB962C8B-B14F-4D97-AF65-F5344CB8AC3E}">
        <p14:creationId xmlns:p14="http://schemas.microsoft.com/office/powerpoint/2010/main" val="35408868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839B1C4-C405-65C1-B902-829F62E3D958}"/>
              </a:ext>
            </a:extLst>
          </p:cNvPr>
          <p:cNvSpPr>
            <a:spLocks noGrp="1"/>
          </p:cNvSpPr>
          <p:nvPr>
            <p:ph type="title"/>
          </p:nvPr>
        </p:nvSpPr>
        <p:spPr>
          <a:xfrm>
            <a:off x="464326" y="584201"/>
            <a:ext cx="8176437" cy="612551"/>
          </a:xfrm>
        </p:spPr>
        <p:txBody>
          <a:bodyPr/>
          <a:lstStyle/>
          <a:p>
            <a:r>
              <a:rPr lang="da-DK" dirty="0"/>
              <a:t>MED-drøftelser (tilknytning 3)</a:t>
            </a:r>
          </a:p>
        </p:txBody>
      </p:sp>
      <p:sp>
        <p:nvSpPr>
          <p:cNvPr id="3" name="Pladsholder til indhold 2">
            <a:extLst>
              <a:ext uri="{FF2B5EF4-FFF2-40B4-BE49-F238E27FC236}">
                <a16:creationId xmlns:a16="http://schemas.microsoft.com/office/drawing/2014/main" id="{8BB22E8A-A645-B3E9-B77F-2F2F6E655976}"/>
              </a:ext>
            </a:extLst>
          </p:cNvPr>
          <p:cNvSpPr>
            <a:spLocks noGrp="1"/>
          </p:cNvSpPr>
          <p:nvPr>
            <p:ph idx="1"/>
          </p:nvPr>
        </p:nvSpPr>
        <p:spPr>
          <a:xfrm>
            <a:off x="503238" y="1340768"/>
            <a:ext cx="8137525" cy="4104457"/>
          </a:xfrm>
        </p:spPr>
        <p:txBody>
          <a:bodyPr/>
          <a:lstStyle/>
          <a:p>
            <a:pPr marL="0" indent="0">
              <a:buNone/>
            </a:pPr>
            <a:r>
              <a:rPr lang="da-DK" i="0" dirty="0"/>
              <a:t>HR &amp; Løn udarbejder et </a:t>
            </a:r>
            <a:r>
              <a:rPr lang="da-DK" dirty="0"/>
              <a:t>nyt koncept for </a:t>
            </a:r>
            <a:r>
              <a:rPr lang="da-DK" dirty="0" err="1"/>
              <a:t>onboarding</a:t>
            </a:r>
            <a:r>
              <a:rPr lang="da-DK" dirty="0"/>
              <a:t> </a:t>
            </a:r>
            <a:r>
              <a:rPr lang="da-DK" i="0" dirty="0"/>
              <a:t>i Albertslund Kommune med fælles minimumselementer. </a:t>
            </a:r>
            <a:r>
              <a:rPr lang="da-DK" b="1" i="0" u="sng" dirty="0"/>
              <a:t>OBS!</a:t>
            </a:r>
            <a:r>
              <a:rPr lang="da-DK" i="0" u="sng" dirty="0"/>
              <a:t> Udvikling af nyt konceptet er i opstartsfasen, hvorfor yderligere info om nedenstående drøftelser følger. </a:t>
            </a:r>
          </a:p>
          <a:p>
            <a:pPr marL="0" indent="0">
              <a:buNone/>
            </a:pPr>
            <a:endParaRPr lang="da-DK" sz="600" i="0" dirty="0"/>
          </a:p>
          <a:p>
            <a:pPr marL="774000" lvl="1" indent="-457200">
              <a:buFont typeface="+mj-lt"/>
              <a:buAutoNum type="arabicPeriod"/>
            </a:pPr>
            <a:r>
              <a:rPr lang="da-DK" sz="2000" i="0" dirty="0"/>
              <a:t>Konceptet drøftes og kvalificeres i </a:t>
            </a:r>
            <a:r>
              <a:rPr lang="da-DK" sz="2000" b="1" i="0" dirty="0" err="1"/>
              <a:t>KommuneMED</a:t>
            </a:r>
            <a:r>
              <a:rPr lang="da-DK" sz="2000" i="0" dirty="0"/>
              <a:t>.</a:t>
            </a:r>
          </a:p>
          <a:p>
            <a:pPr marL="774000" lvl="1" indent="-457200">
              <a:buFont typeface="+mj-lt"/>
              <a:buAutoNum type="arabicPeriod"/>
            </a:pPr>
            <a:r>
              <a:rPr lang="da-DK" sz="2000" b="1" i="0" dirty="0" err="1"/>
              <a:t>AfdelingsMED</a:t>
            </a:r>
            <a:r>
              <a:rPr lang="da-DK" sz="2000" i="0" dirty="0"/>
              <a:t> drøfter, hvordan rammerne i det nye </a:t>
            </a:r>
            <a:r>
              <a:rPr lang="da-DK" sz="2000" i="0" dirty="0" err="1"/>
              <a:t>onboardingskoncept</a:t>
            </a:r>
            <a:r>
              <a:rPr lang="da-DK" sz="2000" i="0" dirty="0"/>
              <a:t> målrettes afdelingen/områderne og evt. suppleres med tværgående tiltag. </a:t>
            </a:r>
          </a:p>
          <a:p>
            <a:pPr marL="774000" lvl="1" indent="-457200">
              <a:buFont typeface="+mj-lt"/>
              <a:buAutoNum type="arabicPeriod"/>
            </a:pPr>
            <a:r>
              <a:rPr lang="da-DK" sz="2000" b="1" i="0" dirty="0" err="1"/>
              <a:t>ArbejdspladsMED</a:t>
            </a:r>
            <a:r>
              <a:rPr lang="da-DK" sz="2000" i="0" dirty="0"/>
              <a:t> drøfter efterfølgende, hvordan rammerne i det nye </a:t>
            </a:r>
            <a:r>
              <a:rPr lang="da-DK" sz="2000" i="0" dirty="0" err="1"/>
              <a:t>onboardingskoncept</a:t>
            </a:r>
            <a:r>
              <a:rPr lang="da-DK" sz="2000" i="0" dirty="0"/>
              <a:t> målrettes deres arbejdsplads og suppleres med lokale tiltag. </a:t>
            </a:r>
          </a:p>
          <a:p>
            <a:pPr marL="774000" lvl="1" indent="-457200">
              <a:buFont typeface="+mj-lt"/>
              <a:buAutoNum type="arabicPeriod"/>
            </a:pPr>
            <a:endParaRPr lang="da-DK" sz="500" i="0" dirty="0"/>
          </a:p>
          <a:p>
            <a:pPr marL="0" indent="0">
              <a:buNone/>
            </a:pPr>
            <a:r>
              <a:rPr lang="da-DK" dirty="0"/>
              <a:t>Medlemmerne af </a:t>
            </a:r>
            <a:r>
              <a:rPr lang="da-DK" dirty="0" err="1"/>
              <a:t>KommuneMED</a:t>
            </a:r>
            <a:r>
              <a:rPr lang="da-DK" dirty="0"/>
              <a:t> indsamler viden fra deres bagland og bidrager med denne viden til den årlige arbejdsmiljødrøftelse.</a:t>
            </a:r>
            <a:endParaRPr lang="da-DK" i="0" dirty="0"/>
          </a:p>
          <a:p>
            <a:pPr marL="0" indent="0">
              <a:buNone/>
            </a:pPr>
            <a:endParaRPr lang="da-DK" dirty="0"/>
          </a:p>
        </p:txBody>
      </p:sp>
    </p:spTree>
    <p:extLst>
      <p:ext uri="{BB962C8B-B14F-4D97-AF65-F5344CB8AC3E}">
        <p14:creationId xmlns:p14="http://schemas.microsoft.com/office/powerpoint/2010/main" val="8224471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9394AD8-6E7C-0B64-F6DF-B5ABDC181B25}"/>
              </a:ext>
            </a:extLst>
          </p:cNvPr>
          <p:cNvSpPr>
            <a:spLocks noGrp="1"/>
          </p:cNvSpPr>
          <p:nvPr>
            <p:ph type="title"/>
          </p:nvPr>
        </p:nvSpPr>
        <p:spPr>
          <a:xfrm>
            <a:off x="464326" y="584201"/>
            <a:ext cx="8176437" cy="540543"/>
          </a:xfrm>
        </p:spPr>
        <p:txBody>
          <a:bodyPr/>
          <a:lstStyle/>
          <a:p>
            <a:r>
              <a:rPr lang="da-DK" dirty="0"/>
              <a:t>MED-drøftelser (Trivsel og nærvær)</a:t>
            </a:r>
          </a:p>
        </p:txBody>
      </p:sp>
      <p:sp>
        <p:nvSpPr>
          <p:cNvPr id="3" name="Pladsholder til indhold 2">
            <a:extLst>
              <a:ext uri="{FF2B5EF4-FFF2-40B4-BE49-F238E27FC236}">
                <a16:creationId xmlns:a16="http://schemas.microsoft.com/office/drawing/2014/main" id="{2F1C6566-B2A1-C3B1-C1A7-019764FB0F5B}"/>
              </a:ext>
            </a:extLst>
          </p:cNvPr>
          <p:cNvSpPr>
            <a:spLocks noGrp="1"/>
          </p:cNvSpPr>
          <p:nvPr>
            <p:ph idx="1"/>
          </p:nvPr>
        </p:nvSpPr>
        <p:spPr>
          <a:xfrm>
            <a:off x="446873" y="1412776"/>
            <a:ext cx="8137525" cy="4320480"/>
          </a:xfrm>
        </p:spPr>
        <p:txBody>
          <a:bodyPr/>
          <a:lstStyle/>
          <a:p>
            <a:pPr marL="0" indent="0">
              <a:buNone/>
            </a:pPr>
            <a:r>
              <a:rPr lang="da-DK" b="1" i="0" dirty="0"/>
              <a:t>E</a:t>
            </a:r>
            <a:r>
              <a:rPr lang="da-DK" sz="2000" b="1" i="0" dirty="0"/>
              <a:t>n sund fremmødekultur på </a:t>
            </a:r>
            <a:r>
              <a:rPr lang="da-DK" b="1" i="0" dirty="0"/>
              <a:t>kommunens arbejdspladser med a</a:t>
            </a:r>
            <a:r>
              <a:rPr lang="da-DK" sz="2000" b="1" i="0" dirty="0"/>
              <a:t>nsatte, der trives med at gå på arbejde</a:t>
            </a:r>
          </a:p>
          <a:p>
            <a:pPr marL="0" indent="0">
              <a:buNone/>
            </a:pPr>
            <a:endParaRPr lang="da-DK" sz="600" dirty="0"/>
          </a:p>
          <a:p>
            <a:pPr>
              <a:buFont typeface="Wingdings" panose="05000000000000000000" pitchFamily="2" charset="2"/>
              <a:buChar char="Ø"/>
            </a:pPr>
            <a:r>
              <a:rPr lang="da-DK" b="1" i="0" dirty="0" err="1"/>
              <a:t>ArbejdspladsMED</a:t>
            </a:r>
            <a:r>
              <a:rPr lang="da-DK" i="0" dirty="0"/>
              <a:t> drøfter, hvordan trivsel og nærvær ser ud på arbejdspladsen, herunder </a:t>
            </a:r>
            <a:r>
              <a:rPr lang="da-DK" dirty="0"/>
              <a:t>hvad der allerede bidrager til at højne trivslen og fremme nærvær, hvad der skal arbejdes på, og hvordan man vil gøre det? </a:t>
            </a:r>
          </a:p>
          <a:p>
            <a:pPr>
              <a:buFont typeface="Wingdings" panose="05000000000000000000" pitchFamily="2" charset="2"/>
              <a:buChar char="Ø"/>
            </a:pPr>
            <a:endParaRPr lang="da-DK" sz="600" dirty="0"/>
          </a:p>
          <a:p>
            <a:pPr>
              <a:buFont typeface="Wingdings" panose="05000000000000000000" pitchFamily="2" charset="2"/>
              <a:buChar char="Ø"/>
            </a:pPr>
            <a:r>
              <a:rPr lang="da-DK" b="1" i="0" dirty="0" err="1"/>
              <a:t>AfdelingsMED</a:t>
            </a:r>
            <a:r>
              <a:rPr lang="da-DK" i="0" dirty="0"/>
              <a:t> drøfter, hvordan trivsel og nærvær ser ud generelt (f.eks. på afdelingens forskellige hovedområder), herunder </a:t>
            </a:r>
            <a:r>
              <a:rPr lang="da-DK" dirty="0"/>
              <a:t>hvad der allerede bidrager til at højne trivslen og fremme nærvær, hvad der skal arbejdes på, og hvordan man vil gøre det på afdelingsniveau?</a:t>
            </a:r>
          </a:p>
          <a:p>
            <a:endParaRPr lang="da-DK" sz="600" dirty="0"/>
          </a:p>
          <a:p>
            <a:pPr marL="0" indent="0">
              <a:buNone/>
            </a:pPr>
            <a:r>
              <a:rPr lang="da-DK" dirty="0"/>
              <a:t>Formålet med drøftelserne er, at man på de to MED-niveauer iværksætter handlinger, der målrettes udvalgenes egne områder.</a:t>
            </a:r>
          </a:p>
          <a:p>
            <a:endParaRPr lang="da-DK" dirty="0"/>
          </a:p>
        </p:txBody>
      </p:sp>
    </p:spTree>
    <p:extLst>
      <p:ext uri="{BB962C8B-B14F-4D97-AF65-F5344CB8AC3E}">
        <p14:creationId xmlns:p14="http://schemas.microsoft.com/office/powerpoint/2010/main" val="2603842875"/>
      </p:ext>
    </p:extLst>
  </p:cSld>
  <p:clrMapOvr>
    <a:masterClrMapping/>
  </p:clrMapOvr>
</p:sld>
</file>

<file path=ppt/theme/theme1.xml><?xml version="1.0" encoding="utf-8"?>
<a:theme xmlns:a="http://schemas.openxmlformats.org/drawingml/2006/main" name="Albertslund Kommune">
  <a:themeElements>
    <a:clrScheme name="1 Albertslund Miljø &amp; Teknik">
      <a:dk1>
        <a:srgbClr val="7F7F7F"/>
      </a:dk1>
      <a:lt1>
        <a:srgbClr val="FFFFFF"/>
      </a:lt1>
      <a:dk2>
        <a:srgbClr val="000000"/>
      </a:dk2>
      <a:lt2>
        <a:srgbClr val="034EA2"/>
      </a:lt2>
      <a:accent1>
        <a:srgbClr val="497729"/>
      </a:accent1>
      <a:accent2>
        <a:srgbClr val="92AD7F"/>
      </a:accent2>
      <a:accent3>
        <a:srgbClr val="37591F"/>
      </a:accent3>
      <a:accent4>
        <a:srgbClr val="6D9254"/>
      </a:accent4>
      <a:accent5>
        <a:srgbClr val="B6C9A9"/>
      </a:accent5>
      <a:accent6>
        <a:srgbClr val="DBE4D4"/>
      </a:accent6>
      <a:hlink>
        <a:srgbClr val="497729"/>
      </a:hlink>
      <a:folHlink>
        <a:srgbClr val="8CC63F"/>
      </a:folHlink>
    </a:clrScheme>
    <a:fontScheme name="Albertslund">
      <a:majorFont>
        <a:latin typeface="Open Sans"/>
        <a:ea typeface=""/>
        <a:cs typeface=""/>
      </a:majorFont>
      <a:minorFont>
        <a:latin typeface="Georgi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9525">
          <a:solidFill>
            <a:schemeClr val="accent1"/>
          </a:solidFill>
        </a:ln>
      </a:spPr>
      <a:bodyPr rtlCol="0" anchor="ctr"/>
      <a:lstStyle>
        <a:defPPr algn="ctr">
          <a:defRPr i="1" dirty="0" err="1" smtClean="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defRPr sz="2000" i="1" dirty="0" err="1" smtClean="0">
            <a:latin typeface="+mn-lt"/>
          </a:defRPr>
        </a:defPPr>
      </a:lstStyle>
    </a:txDef>
  </a:objectDefaults>
  <a:extraClrSchemeLst/>
  <a:extLst>
    <a:ext uri="{05A4C25C-085E-4340-85A3-A5531E510DB2}">
      <thm15:themeFamily xmlns:thm15="http://schemas.microsoft.com/office/thememl/2012/main" name="PP skabelon grøn" id="{C2A9BB1A-6A3F-43A2-BEB5-47200EE3B5DC}" vid="{F96513E9-2DE0-4F9A-B137-6017C6945FF2}"/>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PP skabelon grøn</Template>
  <TotalTime>2537</TotalTime>
  <Words>891</Words>
  <Application>Microsoft Office PowerPoint</Application>
  <PresentationFormat>Skærmshow (4:3)</PresentationFormat>
  <Paragraphs>81</Paragraphs>
  <Slides>10</Slides>
  <Notes>3</Notes>
  <HiddenSlides>0</HiddenSlides>
  <MMClips>0</MMClips>
  <ScaleCrop>false</ScaleCrop>
  <HeadingPairs>
    <vt:vector size="6" baseType="variant">
      <vt:variant>
        <vt:lpstr>Benyttede skrifttyper</vt:lpstr>
      </vt:variant>
      <vt:variant>
        <vt:i4>6</vt:i4>
      </vt:variant>
      <vt:variant>
        <vt:lpstr>Tema</vt:lpstr>
      </vt:variant>
      <vt:variant>
        <vt:i4>1</vt:i4>
      </vt:variant>
      <vt:variant>
        <vt:lpstr>Slidetitler</vt:lpstr>
      </vt:variant>
      <vt:variant>
        <vt:i4>10</vt:i4>
      </vt:variant>
    </vt:vector>
  </HeadingPairs>
  <TitlesOfParts>
    <vt:vector size="17" baseType="lpstr">
      <vt:lpstr>Arial</vt:lpstr>
      <vt:lpstr>Open Sans</vt:lpstr>
      <vt:lpstr>Georgia</vt:lpstr>
      <vt:lpstr>Arial Unicode MS</vt:lpstr>
      <vt:lpstr>Calibri</vt:lpstr>
      <vt:lpstr>Wingdings</vt:lpstr>
      <vt:lpstr>Albertslund Kommune</vt:lpstr>
      <vt:lpstr>Plan MED  2024-2025</vt:lpstr>
      <vt:lpstr>Den attraktive arbejdsplads  - 4 indsatsområder i Plan MED</vt:lpstr>
      <vt:lpstr>Drøftelser i MED-organisationen</vt:lpstr>
      <vt:lpstr>Status på drøftelser og prøvehandlinger med fleksibilitet i arbejdslivet</vt:lpstr>
      <vt:lpstr>MED-drøftelser (tiltrækning)</vt:lpstr>
      <vt:lpstr>MED-drøftelser (tilknytning 1)</vt:lpstr>
      <vt:lpstr>MED-drøftelser (tilknytning 2)</vt:lpstr>
      <vt:lpstr>MED-drøftelser (tilknytning 3)</vt:lpstr>
      <vt:lpstr>MED-drøftelser (Trivsel og nærvær)</vt:lpstr>
      <vt:lpstr>MED-drøftelser (Den rummelige arbejdsplads)</vt:lpstr>
    </vt:vector>
  </TitlesOfParts>
  <Company>Albertslund Kommune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Strategiplan  2024-2026</dc:title>
  <dc:creator>Jette Fuglsang Vangsgaard</dc:creator>
  <cp:lastModifiedBy>Jette Fuglsang Vangsgaard</cp:lastModifiedBy>
  <cp:revision>28</cp:revision>
  <cp:lastPrinted>2024-09-04T08:06:26Z</cp:lastPrinted>
  <dcterms:created xsi:type="dcterms:W3CDTF">2024-04-15T08:25:43Z</dcterms:created>
  <dcterms:modified xsi:type="dcterms:W3CDTF">2024-10-14T08:11:08Z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by">
    <vt:lpwstr>www.skabelondesign.dk</vt:lpwstr>
  </property>
</Properties>
</file>