
<file path=[Content_Types].xml><?xml version="1.0" encoding="utf-8"?>
<Types xmlns="http://schemas.openxmlformats.org/package/2006/content-types">
  <Default Extension="emf" ContentType="image/x-emf"/>
  <Default Extension="fntdata" ContentType="application/x-fontdata"/>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8"/>
  </p:notesMasterIdLst>
  <p:sldIdLst>
    <p:sldId id="256" r:id="rId2"/>
    <p:sldId id="268" r:id="rId3"/>
    <p:sldId id="270" r:id="rId4"/>
    <p:sldId id="269" r:id="rId5"/>
    <p:sldId id="266" r:id="rId6"/>
    <p:sldId id="267" r:id="rId7"/>
  </p:sldIdLst>
  <p:sldSz cx="9144000" cy="6858000" type="screen4x3"/>
  <p:notesSz cx="6858000" cy="9144000"/>
  <p:embeddedFontLst>
    <p:embeddedFont>
      <p:font typeface="Arial Unicode MS" panose="020B0604020202020204" charset="-128"/>
      <p:regular r:id="rId9"/>
    </p:embeddedFont>
    <p:embeddedFont>
      <p:font typeface="Georgia" panose="02040502050405020303" pitchFamily="18" charset="0"/>
      <p:regular r:id="rId10"/>
      <p:bold r:id="rId11"/>
      <p:italic r:id="rId12"/>
      <p:boldItalic r:id="rId13"/>
    </p:embeddedFont>
    <p:embeddedFont>
      <p:font typeface="Open Sans" panose="020B0606030504020204" pitchFamily="34" charset="0"/>
      <p:regular r:id="rId14"/>
      <p:bold r:id="rId15"/>
      <p:italic r:id="rId16"/>
      <p:boldItalic r:id="rId17"/>
    </p:embeddedFont>
  </p:embeddedFontLst>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71">
          <p15:clr>
            <a:srgbClr val="A4A3A4"/>
          </p15:clr>
        </p15:guide>
        <p15:guide id="2" orient="horz" pos="3929">
          <p15:clr>
            <a:srgbClr val="A4A3A4"/>
          </p15:clr>
        </p15:guide>
        <p15:guide id="3" orient="horz" pos="368">
          <p15:clr>
            <a:srgbClr val="A4A3A4"/>
          </p15:clr>
        </p15:guide>
        <p15:guide id="4" orient="horz" pos="2560">
          <p15:clr>
            <a:srgbClr val="A4A3A4"/>
          </p15:clr>
        </p15:guide>
        <p15:guide id="5" orient="horz" pos="2441">
          <p15:clr>
            <a:srgbClr val="A4A3A4"/>
          </p15:clr>
        </p15:guide>
        <p15:guide id="6" orient="horz" pos="119">
          <p15:clr>
            <a:srgbClr val="A4A3A4"/>
          </p15:clr>
        </p15:guide>
        <p15:guide id="7" orient="horz" pos="4133">
          <p15:clr>
            <a:srgbClr val="A4A3A4"/>
          </p15:clr>
        </p15:guide>
        <p15:guide id="8" orient="horz" pos="38">
          <p15:clr>
            <a:srgbClr val="A4A3A4"/>
          </p15:clr>
        </p15:guide>
        <p15:guide id="9" pos="317">
          <p15:clr>
            <a:srgbClr val="A4A3A4"/>
          </p15:clr>
        </p15:guide>
        <p15:guide id="10" pos="5443">
          <p15:clr>
            <a:srgbClr val="A4A3A4"/>
          </p15:clr>
        </p15:guide>
        <p15:guide id="11" pos="2821">
          <p15:clr>
            <a:srgbClr val="A4A3A4"/>
          </p15:clr>
        </p15:guide>
        <p15:guide id="12" pos="2939">
          <p15:clr>
            <a:srgbClr val="A4A3A4"/>
          </p15:clr>
        </p15:guide>
        <p15:guide id="13" pos="105">
          <p15:clr>
            <a:srgbClr val="A4A3A4"/>
          </p15:clr>
        </p15:guide>
        <p15:guide id="14" pos="565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008C"/>
    <a:srgbClr val="7F7F7F"/>
    <a:srgbClr val="FFDD00"/>
    <a:srgbClr val="BF1F24"/>
    <a:srgbClr val="F7931C"/>
    <a:srgbClr val="7ACC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 til typografi 1 - Markerin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yst layout 1 - Markerin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howGuides="1">
      <p:cViewPr varScale="1">
        <p:scale>
          <a:sx n="72" d="100"/>
          <a:sy n="72" d="100"/>
        </p:scale>
        <p:origin x="1350" y="66"/>
      </p:cViewPr>
      <p:guideLst>
        <p:guide orient="horz" pos="1071"/>
        <p:guide orient="horz" pos="3929"/>
        <p:guide orient="horz" pos="368"/>
        <p:guide orient="horz" pos="2560"/>
        <p:guide orient="horz" pos="2441"/>
        <p:guide orient="horz" pos="119"/>
        <p:guide orient="horz" pos="4133"/>
        <p:guide orient="horz" pos="38"/>
        <p:guide pos="317"/>
        <p:guide pos="5443"/>
        <p:guide pos="2821"/>
        <p:guide pos="2939"/>
        <p:guide pos="105"/>
        <p:guide pos="565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876455064654186"/>
          <c:y val="9.9914756203559052E-2"/>
          <c:w val="0.48559224088405256"/>
          <c:h val="0.87093975744284591"/>
        </c:manualLayout>
      </c:layout>
      <c:radarChart>
        <c:radarStyle val="marker"/>
        <c:varyColors val="0"/>
        <c:ser>
          <c:idx val="0"/>
          <c:order val="0"/>
          <c:tx>
            <c:strRef>
              <c:f>'Ark1'!$B$1</c:f>
              <c:strCache>
                <c:ptCount val="1"/>
                <c:pt idx="0">
                  <c:v>Vurdering af niveauet</c:v>
                </c:pt>
              </c:strCache>
            </c:strRef>
          </c:tx>
          <c:spPr>
            <a:ln w="28575" cap="rnd">
              <a:solidFill>
                <a:schemeClr val="accent1"/>
              </a:solidFill>
              <a:round/>
            </a:ln>
            <a:effectLst/>
          </c:spPr>
          <c:marker>
            <c:symbol val="none"/>
          </c:marker>
          <c:cat>
            <c:strRef>
              <c:f>'Ark1'!$A$2:$A$7</c:f>
              <c:strCache>
                <c:ptCount val="6"/>
                <c:pt idx="0">
                  <c:v>Kompetence 1</c:v>
                </c:pt>
                <c:pt idx="1">
                  <c:v>Kompetence 2</c:v>
                </c:pt>
                <c:pt idx="2">
                  <c:v>Kompetence 3</c:v>
                </c:pt>
                <c:pt idx="3">
                  <c:v>Kompetence 4</c:v>
                </c:pt>
                <c:pt idx="4">
                  <c:v>Kompetence 5</c:v>
                </c:pt>
                <c:pt idx="5">
                  <c:v>Kompetence 6</c:v>
                </c:pt>
              </c:strCache>
            </c:strRef>
          </c:cat>
          <c:val>
            <c:numRef>
              <c:f>'Ark1'!$B$2:$B$7</c:f>
              <c:numCache>
                <c:formatCode>General</c:formatCode>
                <c:ptCount val="6"/>
              </c:numCache>
            </c:numRef>
          </c:val>
          <c:extLst>
            <c:ext xmlns:c16="http://schemas.microsoft.com/office/drawing/2014/chart" uri="{C3380CC4-5D6E-409C-BE32-E72D297353CC}">
              <c16:uniqueId val="{00000000-971B-47E9-A882-ACDD742BAAD7}"/>
            </c:ext>
          </c:extLst>
        </c:ser>
        <c:ser>
          <c:idx val="1"/>
          <c:order val="1"/>
          <c:tx>
            <c:strRef>
              <c:f>'Ark1'!$C$1</c:f>
              <c:strCache>
                <c:ptCount val="1"/>
                <c:pt idx="0">
                  <c:v>Det ønskede niveau</c:v>
                </c:pt>
              </c:strCache>
            </c:strRef>
          </c:tx>
          <c:spPr>
            <a:ln w="28575" cap="rnd">
              <a:solidFill>
                <a:schemeClr val="accent2"/>
              </a:solidFill>
              <a:round/>
            </a:ln>
            <a:effectLst/>
          </c:spPr>
          <c:marker>
            <c:symbol val="none"/>
          </c:marker>
          <c:cat>
            <c:strRef>
              <c:f>'Ark1'!$A$2:$A$7</c:f>
              <c:strCache>
                <c:ptCount val="6"/>
                <c:pt idx="0">
                  <c:v>Kompetence 1</c:v>
                </c:pt>
                <c:pt idx="1">
                  <c:v>Kompetence 2</c:v>
                </c:pt>
                <c:pt idx="2">
                  <c:v>Kompetence 3</c:v>
                </c:pt>
                <c:pt idx="3">
                  <c:v>Kompetence 4</c:v>
                </c:pt>
                <c:pt idx="4">
                  <c:v>Kompetence 5</c:v>
                </c:pt>
                <c:pt idx="5">
                  <c:v>Kompetence 6</c:v>
                </c:pt>
              </c:strCache>
            </c:strRef>
          </c:cat>
          <c:val>
            <c:numRef>
              <c:f>'Ark1'!$C$2:$C$7</c:f>
              <c:numCache>
                <c:formatCode>General</c:formatCode>
                <c:ptCount val="6"/>
              </c:numCache>
            </c:numRef>
          </c:val>
          <c:extLst>
            <c:ext xmlns:c16="http://schemas.microsoft.com/office/drawing/2014/chart" uri="{C3380CC4-5D6E-409C-BE32-E72D297353CC}">
              <c16:uniqueId val="{00000001-971B-47E9-A882-ACDD742BAAD7}"/>
            </c:ext>
          </c:extLst>
        </c:ser>
        <c:dLbls>
          <c:showLegendKey val="0"/>
          <c:showVal val="0"/>
          <c:showCatName val="0"/>
          <c:showSerName val="0"/>
          <c:showPercent val="0"/>
          <c:showBubbleSize val="0"/>
        </c:dLbls>
        <c:axId val="190525000"/>
        <c:axId val="190525656"/>
      </c:radarChart>
      <c:catAx>
        <c:axId val="19052500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cap="all" baseline="0">
                <a:solidFill>
                  <a:schemeClr val="tx1">
                    <a:lumMod val="65000"/>
                    <a:lumOff val="35000"/>
                  </a:schemeClr>
                </a:solidFill>
                <a:latin typeface="+mn-lt"/>
                <a:ea typeface="+mn-ea"/>
                <a:cs typeface="+mn-cs"/>
              </a:defRPr>
            </a:pPr>
            <a:endParaRPr lang="da-DK"/>
          </a:p>
        </c:txPr>
        <c:crossAx val="190525656"/>
        <c:crosses val="autoZero"/>
        <c:auto val="1"/>
        <c:lblAlgn val="ctr"/>
        <c:lblOffset val="100"/>
        <c:noMultiLvlLbl val="0"/>
      </c:catAx>
      <c:valAx>
        <c:axId val="190525656"/>
        <c:scaling>
          <c:orientation val="minMax"/>
        </c:scaling>
        <c:delete val="1"/>
        <c:axPos val="l"/>
        <c:majorGridlines>
          <c:spPr>
            <a:ln w="9525" cap="flat" cmpd="sng" algn="ctr">
              <a:solidFill>
                <a:schemeClr val="tx1"/>
              </a:solidFill>
              <a:round/>
            </a:ln>
            <a:effectLst/>
          </c:spPr>
        </c:majorGridlines>
        <c:numFmt formatCode="General" sourceLinked="1"/>
        <c:majorTickMark val="none"/>
        <c:minorTickMark val="none"/>
        <c:tickLblPos val="nextTo"/>
        <c:crossAx val="190525000"/>
        <c:crosses val="autoZero"/>
        <c:crossBetween val="between"/>
      </c:valAx>
      <c:spPr>
        <a:noFill/>
        <a:ln>
          <a:noFill/>
        </a:ln>
        <a:effectLst/>
      </c:spPr>
    </c:plotArea>
    <c:legend>
      <c:legendPos val="tr"/>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a-DK"/>
        </a:p>
      </c:txPr>
    </c:legend>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7C2FC6-777D-4C69-B661-667E0243C164}" type="doc">
      <dgm:prSet loTypeId="urn:microsoft.com/office/officeart/2005/8/layout/chart3" loCatId="relationship" qsTypeId="urn:microsoft.com/office/officeart/2005/8/quickstyle/simple1" qsCatId="simple" csTypeId="urn:microsoft.com/office/officeart/2005/8/colors/accent1_2" csCatId="accent1" phldr="1"/>
      <dgm:spPr/>
    </dgm:pt>
    <dgm:pt modelId="{0D4E2BCC-C2E7-4148-9B81-D9BC100914C3}">
      <dgm:prSet custT="1"/>
      <dgm:spPr/>
      <dgm:t>
        <a:bodyPr/>
        <a:lstStyle/>
        <a:p>
          <a:r>
            <a:rPr lang="da-DK" sz="2000" dirty="0">
              <a:solidFill>
                <a:schemeClr val="bg1"/>
              </a:solidFill>
              <a:latin typeface="+mn-lt"/>
            </a:rPr>
            <a:t>Kompetence</a:t>
          </a:r>
          <a:endParaRPr lang="da-DK" sz="2000" dirty="0">
            <a:solidFill>
              <a:schemeClr val="bg1"/>
            </a:solidFill>
          </a:endParaRPr>
        </a:p>
      </dgm:t>
    </dgm:pt>
    <dgm:pt modelId="{1D1AB580-96A1-4C9A-91E2-93192BA7FBAD}" type="parTrans" cxnId="{500A1CF8-6696-4A99-9F3D-12A4A2FBBD6A}">
      <dgm:prSet/>
      <dgm:spPr/>
      <dgm:t>
        <a:bodyPr/>
        <a:lstStyle/>
        <a:p>
          <a:endParaRPr lang="da-DK" sz="2000">
            <a:solidFill>
              <a:schemeClr val="bg1"/>
            </a:solidFill>
          </a:endParaRPr>
        </a:p>
      </dgm:t>
    </dgm:pt>
    <dgm:pt modelId="{15F193D3-9C41-4100-8FC8-3604D18B2814}" type="sibTrans" cxnId="{500A1CF8-6696-4A99-9F3D-12A4A2FBBD6A}">
      <dgm:prSet/>
      <dgm:spPr/>
      <dgm:t>
        <a:bodyPr/>
        <a:lstStyle/>
        <a:p>
          <a:endParaRPr lang="da-DK" sz="2000">
            <a:solidFill>
              <a:schemeClr val="bg1"/>
            </a:solidFill>
          </a:endParaRPr>
        </a:p>
      </dgm:t>
    </dgm:pt>
    <dgm:pt modelId="{13588DC7-5B64-480B-9873-EA08FC0DAFC5}">
      <dgm:prSet custT="1"/>
      <dgm:spPr/>
      <dgm:t>
        <a:bodyPr/>
        <a:lstStyle/>
        <a:p>
          <a:r>
            <a:rPr lang="da-DK" sz="2000" dirty="0">
              <a:solidFill>
                <a:schemeClr val="bg1"/>
              </a:solidFill>
              <a:latin typeface="+mn-lt"/>
            </a:rPr>
            <a:t>Kompetence</a:t>
          </a:r>
          <a:endParaRPr lang="da-DK" sz="2000" dirty="0">
            <a:solidFill>
              <a:schemeClr val="bg1"/>
            </a:solidFill>
          </a:endParaRPr>
        </a:p>
      </dgm:t>
    </dgm:pt>
    <dgm:pt modelId="{EAE5738E-A546-467C-9670-FA3B6826A02E}" type="parTrans" cxnId="{0FE1FC99-A6B3-42A5-9790-1A26D93C12A7}">
      <dgm:prSet/>
      <dgm:spPr/>
      <dgm:t>
        <a:bodyPr/>
        <a:lstStyle/>
        <a:p>
          <a:endParaRPr lang="da-DK" sz="2000">
            <a:solidFill>
              <a:schemeClr val="bg1"/>
            </a:solidFill>
          </a:endParaRPr>
        </a:p>
      </dgm:t>
    </dgm:pt>
    <dgm:pt modelId="{2F09F949-F1D5-4CC1-A4BA-B257A2980FEF}" type="sibTrans" cxnId="{0FE1FC99-A6B3-42A5-9790-1A26D93C12A7}">
      <dgm:prSet/>
      <dgm:spPr/>
      <dgm:t>
        <a:bodyPr/>
        <a:lstStyle/>
        <a:p>
          <a:endParaRPr lang="da-DK" sz="2000">
            <a:solidFill>
              <a:schemeClr val="bg1"/>
            </a:solidFill>
          </a:endParaRPr>
        </a:p>
      </dgm:t>
    </dgm:pt>
    <dgm:pt modelId="{37573FD8-DA1A-4C8C-ACC5-EC17CA05AE8C}">
      <dgm:prSet custT="1"/>
      <dgm:spPr/>
      <dgm:t>
        <a:bodyPr/>
        <a:lstStyle/>
        <a:p>
          <a:r>
            <a:rPr lang="da-DK" sz="2000" dirty="0">
              <a:solidFill>
                <a:schemeClr val="bg1"/>
              </a:solidFill>
              <a:latin typeface="+mn-lt"/>
            </a:rPr>
            <a:t>Kompetence</a:t>
          </a:r>
          <a:endParaRPr lang="da-DK" sz="2000" dirty="0">
            <a:solidFill>
              <a:schemeClr val="bg1"/>
            </a:solidFill>
          </a:endParaRPr>
        </a:p>
      </dgm:t>
    </dgm:pt>
    <dgm:pt modelId="{2308DF74-427F-43F9-9634-48034E2B9025}" type="parTrans" cxnId="{EFCDBC52-5DE6-4A85-BD3B-73914F29CB9C}">
      <dgm:prSet/>
      <dgm:spPr/>
      <dgm:t>
        <a:bodyPr/>
        <a:lstStyle/>
        <a:p>
          <a:endParaRPr lang="da-DK" sz="2000">
            <a:solidFill>
              <a:schemeClr val="bg1"/>
            </a:solidFill>
          </a:endParaRPr>
        </a:p>
      </dgm:t>
    </dgm:pt>
    <dgm:pt modelId="{40D884EE-4FA8-445D-8D6F-C94E2C832583}" type="sibTrans" cxnId="{EFCDBC52-5DE6-4A85-BD3B-73914F29CB9C}">
      <dgm:prSet/>
      <dgm:spPr/>
      <dgm:t>
        <a:bodyPr/>
        <a:lstStyle/>
        <a:p>
          <a:endParaRPr lang="da-DK" sz="2000">
            <a:solidFill>
              <a:schemeClr val="bg1"/>
            </a:solidFill>
          </a:endParaRPr>
        </a:p>
      </dgm:t>
    </dgm:pt>
    <dgm:pt modelId="{D581125B-2473-4CF5-BB3A-5AC7C77C66FA}">
      <dgm:prSet custT="1"/>
      <dgm:spPr/>
      <dgm:t>
        <a:bodyPr/>
        <a:lstStyle/>
        <a:p>
          <a:r>
            <a:rPr lang="da-DK" sz="2000" dirty="0">
              <a:solidFill>
                <a:schemeClr val="bg1"/>
              </a:solidFill>
              <a:latin typeface="+mn-lt"/>
            </a:rPr>
            <a:t>Kompetence</a:t>
          </a:r>
          <a:endParaRPr lang="da-DK" sz="2000" dirty="0">
            <a:solidFill>
              <a:schemeClr val="bg1"/>
            </a:solidFill>
          </a:endParaRPr>
        </a:p>
      </dgm:t>
    </dgm:pt>
    <dgm:pt modelId="{B77A9000-7A87-41C3-9D30-372593FBD1D1}" type="parTrans" cxnId="{84180995-65A7-45F0-9DCB-9F7A8C48C6D7}">
      <dgm:prSet/>
      <dgm:spPr/>
      <dgm:t>
        <a:bodyPr/>
        <a:lstStyle/>
        <a:p>
          <a:endParaRPr lang="da-DK" sz="2000">
            <a:solidFill>
              <a:schemeClr val="bg1"/>
            </a:solidFill>
          </a:endParaRPr>
        </a:p>
      </dgm:t>
    </dgm:pt>
    <dgm:pt modelId="{9C6582D7-34F2-4A56-8445-F26FB29F902B}" type="sibTrans" cxnId="{84180995-65A7-45F0-9DCB-9F7A8C48C6D7}">
      <dgm:prSet/>
      <dgm:spPr/>
      <dgm:t>
        <a:bodyPr/>
        <a:lstStyle/>
        <a:p>
          <a:endParaRPr lang="da-DK" sz="2000">
            <a:solidFill>
              <a:schemeClr val="bg1"/>
            </a:solidFill>
          </a:endParaRPr>
        </a:p>
      </dgm:t>
    </dgm:pt>
    <dgm:pt modelId="{60BC7516-5E7B-4BA3-993F-08E8F3C6DB0A}">
      <dgm:prSet custT="1"/>
      <dgm:spPr/>
      <dgm:t>
        <a:bodyPr/>
        <a:lstStyle/>
        <a:p>
          <a:r>
            <a:rPr lang="da-DK" sz="2000" dirty="0">
              <a:solidFill>
                <a:schemeClr val="bg1"/>
              </a:solidFill>
              <a:latin typeface="+mn-lt"/>
            </a:rPr>
            <a:t>Kompetence</a:t>
          </a:r>
          <a:endParaRPr lang="da-DK" sz="2000" dirty="0">
            <a:solidFill>
              <a:schemeClr val="bg1"/>
            </a:solidFill>
          </a:endParaRPr>
        </a:p>
      </dgm:t>
    </dgm:pt>
    <dgm:pt modelId="{C49592B2-5AE4-41DB-B332-2DF99AE610BD}" type="parTrans" cxnId="{12B2654E-86A5-4B72-B188-688F6C2B8454}">
      <dgm:prSet/>
      <dgm:spPr/>
      <dgm:t>
        <a:bodyPr/>
        <a:lstStyle/>
        <a:p>
          <a:endParaRPr lang="da-DK" sz="2000">
            <a:solidFill>
              <a:schemeClr val="bg1"/>
            </a:solidFill>
          </a:endParaRPr>
        </a:p>
      </dgm:t>
    </dgm:pt>
    <dgm:pt modelId="{12907CA1-97CF-450F-8A3D-18AD58BB6E23}" type="sibTrans" cxnId="{12B2654E-86A5-4B72-B188-688F6C2B8454}">
      <dgm:prSet/>
      <dgm:spPr/>
      <dgm:t>
        <a:bodyPr/>
        <a:lstStyle/>
        <a:p>
          <a:endParaRPr lang="da-DK" sz="2000">
            <a:solidFill>
              <a:schemeClr val="bg1"/>
            </a:solidFill>
          </a:endParaRPr>
        </a:p>
      </dgm:t>
    </dgm:pt>
    <dgm:pt modelId="{E0E2CF91-4CD6-42E8-B6D6-7777408DFE7C}">
      <dgm:prSet custT="1"/>
      <dgm:spPr/>
      <dgm:t>
        <a:bodyPr/>
        <a:lstStyle/>
        <a:p>
          <a:r>
            <a:rPr lang="da-DK" sz="2000" dirty="0">
              <a:solidFill>
                <a:schemeClr val="bg1"/>
              </a:solidFill>
              <a:latin typeface="+mn-lt"/>
            </a:rPr>
            <a:t>Kompetence</a:t>
          </a:r>
          <a:endParaRPr lang="da-DK" sz="2000" dirty="0">
            <a:solidFill>
              <a:schemeClr val="bg1"/>
            </a:solidFill>
          </a:endParaRPr>
        </a:p>
      </dgm:t>
    </dgm:pt>
    <dgm:pt modelId="{2225679C-C734-4E00-AEFE-3601055DE410}" type="parTrans" cxnId="{7F03A32D-6D1A-4EB8-B55C-0034BB38A036}">
      <dgm:prSet/>
      <dgm:spPr/>
      <dgm:t>
        <a:bodyPr/>
        <a:lstStyle/>
        <a:p>
          <a:endParaRPr lang="da-DK" sz="2000">
            <a:solidFill>
              <a:schemeClr val="bg1"/>
            </a:solidFill>
          </a:endParaRPr>
        </a:p>
      </dgm:t>
    </dgm:pt>
    <dgm:pt modelId="{7799DD7E-9325-42B4-A55B-018CC747C333}" type="sibTrans" cxnId="{7F03A32D-6D1A-4EB8-B55C-0034BB38A036}">
      <dgm:prSet/>
      <dgm:spPr/>
      <dgm:t>
        <a:bodyPr/>
        <a:lstStyle/>
        <a:p>
          <a:endParaRPr lang="da-DK" sz="2000">
            <a:solidFill>
              <a:schemeClr val="bg1"/>
            </a:solidFill>
          </a:endParaRPr>
        </a:p>
      </dgm:t>
    </dgm:pt>
    <dgm:pt modelId="{0FA5FD0A-84AD-4E33-9682-83BC9CDCC6EC}" type="pres">
      <dgm:prSet presAssocID="{8D7C2FC6-777D-4C69-B661-667E0243C164}" presName="compositeShape" presStyleCnt="0">
        <dgm:presLayoutVars>
          <dgm:chMax val="7"/>
          <dgm:dir/>
          <dgm:resizeHandles val="exact"/>
        </dgm:presLayoutVars>
      </dgm:prSet>
      <dgm:spPr/>
    </dgm:pt>
    <dgm:pt modelId="{F09A1A65-D7C7-4DA8-9D6D-31BD60ADAEF1}" type="pres">
      <dgm:prSet presAssocID="{8D7C2FC6-777D-4C69-B661-667E0243C164}" presName="wedge1" presStyleLbl="node1" presStyleIdx="0" presStyleCnt="6" custScaleX="133100" custScaleY="133100" custLinFactNeighborX="-2364" custLinFactNeighborY="6434"/>
      <dgm:spPr/>
    </dgm:pt>
    <dgm:pt modelId="{2BE8E72F-7222-4181-ADAB-D4CBEB97DD18}" type="pres">
      <dgm:prSet presAssocID="{8D7C2FC6-777D-4C69-B661-667E0243C164}" presName="wedge1Tx" presStyleLbl="node1" presStyleIdx="0" presStyleCnt="6">
        <dgm:presLayoutVars>
          <dgm:chMax val="0"/>
          <dgm:chPref val="0"/>
          <dgm:bulletEnabled val="1"/>
        </dgm:presLayoutVars>
      </dgm:prSet>
      <dgm:spPr/>
    </dgm:pt>
    <dgm:pt modelId="{EF00792B-08D2-4B6B-BE32-02A429E7A797}" type="pres">
      <dgm:prSet presAssocID="{8D7C2FC6-777D-4C69-B661-667E0243C164}" presName="wedge2" presStyleLbl="node1" presStyleIdx="1" presStyleCnt="6" custScaleX="133100" custScaleY="133100"/>
      <dgm:spPr/>
    </dgm:pt>
    <dgm:pt modelId="{BAA71DC3-A619-4F7D-86F8-7CFBAEBB917F}" type="pres">
      <dgm:prSet presAssocID="{8D7C2FC6-777D-4C69-B661-667E0243C164}" presName="wedge2Tx" presStyleLbl="node1" presStyleIdx="1" presStyleCnt="6">
        <dgm:presLayoutVars>
          <dgm:chMax val="0"/>
          <dgm:chPref val="0"/>
          <dgm:bulletEnabled val="1"/>
        </dgm:presLayoutVars>
      </dgm:prSet>
      <dgm:spPr/>
    </dgm:pt>
    <dgm:pt modelId="{6DE51AE1-08C7-4C90-BF6F-AF6B2149D270}" type="pres">
      <dgm:prSet presAssocID="{8D7C2FC6-777D-4C69-B661-667E0243C164}" presName="wedge3" presStyleLbl="node1" presStyleIdx="2" presStyleCnt="6" custScaleX="133100" custScaleY="133100"/>
      <dgm:spPr/>
    </dgm:pt>
    <dgm:pt modelId="{25A2843E-F9CF-41FB-9301-6777CE9616EE}" type="pres">
      <dgm:prSet presAssocID="{8D7C2FC6-777D-4C69-B661-667E0243C164}" presName="wedge3Tx" presStyleLbl="node1" presStyleIdx="2" presStyleCnt="6">
        <dgm:presLayoutVars>
          <dgm:chMax val="0"/>
          <dgm:chPref val="0"/>
          <dgm:bulletEnabled val="1"/>
        </dgm:presLayoutVars>
      </dgm:prSet>
      <dgm:spPr/>
    </dgm:pt>
    <dgm:pt modelId="{524CFCD9-CFBC-419F-B97D-6992822F4AE5}" type="pres">
      <dgm:prSet presAssocID="{8D7C2FC6-777D-4C69-B661-667E0243C164}" presName="wedge4" presStyleLbl="node1" presStyleIdx="3" presStyleCnt="6" custScaleX="133100" custScaleY="133100"/>
      <dgm:spPr/>
    </dgm:pt>
    <dgm:pt modelId="{7CEAD8CF-A26A-4E2D-B270-6B0C464E544F}" type="pres">
      <dgm:prSet presAssocID="{8D7C2FC6-777D-4C69-B661-667E0243C164}" presName="wedge4Tx" presStyleLbl="node1" presStyleIdx="3" presStyleCnt="6">
        <dgm:presLayoutVars>
          <dgm:chMax val="0"/>
          <dgm:chPref val="0"/>
          <dgm:bulletEnabled val="1"/>
        </dgm:presLayoutVars>
      </dgm:prSet>
      <dgm:spPr/>
    </dgm:pt>
    <dgm:pt modelId="{570F04D4-E3A6-4328-9A46-C06CAE44386A}" type="pres">
      <dgm:prSet presAssocID="{8D7C2FC6-777D-4C69-B661-667E0243C164}" presName="wedge5" presStyleLbl="node1" presStyleIdx="4" presStyleCnt="6" custScaleX="133100" custScaleY="133100"/>
      <dgm:spPr/>
    </dgm:pt>
    <dgm:pt modelId="{2E1902DF-83B3-44C8-95BB-73BC5635A670}" type="pres">
      <dgm:prSet presAssocID="{8D7C2FC6-777D-4C69-B661-667E0243C164}" presName="wedge5Tx" presStyleLbl="node1" presStyleIdx="4" presStyleCnt="6">
        <dgm:presLayoutVars>
          <dgm:chMax val="0"/>
          <dgm:chPref val="0"/>
          <dgm:bulletEnabled val="1"/>
        </dgm:presLayoutVars>
      </dgm:prSet>
      <dgm:spPr/>
    </dgm:pt>
    <dgm:pt modelId="{FCA0244A-E2D2-4F37-9777-52C02062A866}" type="pres">
      <dgm:prSet presAssocID="{8D7C2FC6-777D-4C69-B661-667E0243C164}" presName="wedge6" presStyleLbl="node1" presStyleIdx="5" presStyleCnt="6" custScaleX="133100" custScaleY="133100"/>
      <dgm:spPr/>
    </dgm:pt>
    <dgm:pt modelId="{5D5FF63A-4A07-4708-AE98-D4E3DEC14A8E}" type="pres">
      <dgm:prSet presAssocID="{8D7C2FC6-777D-4C69-B661-667E0243C164}" presName="wedge6Tx" presStyleLbl="node1" presStyleIdx="5" presStyleCnt="6">
        <dgm:presLayoutVars>
          <dgm:chMax val="0"/>
          <dgm:chPref val="0"/>
          <dgm:bulletEnabled val="1"/>
        </dgm:presLayoutVars>
      </dgm:prSet>
      <dgm:spPr/>
    </dgm:pt>
  </dgm:ptLst>
  <dgm:cxnLst>
    <dgm:cxn modelId="{E1D25C05-CF5A-487B-B6D8-D12C1D03733A}" type="presOf" srcId="{60BC7516-5E7B-4BA3-993F-08E8F3C6DB0A}" destId="{F09A1A65-D7C7-4DA8-9D6D-31BD60ADAEF1}" srcOrd="0" destOrd="0" presId="urn:microsoft.com/office/officeart/2005/8/layout/chart3"/>
    <dgm:cxn modelId="{A8F0461C-CE9A-4CB3-83CF-E07BB1878684}" type="presOf" srcId="{E0E2CF91-4CD6-42E8-B6D6-7777408DFE7C}" destId="{524CFCD9-CFBC-419F-B97D-6992822F4AE5}" srcOrd="0" destOrd="0" presId="urn:microsoft.com/office/officeart/2005/8/layout/chart3"/>
    <dgm:cxn modelId="{6403F229-F183-4753-AD13-C7D382159860}" type="presOf" srcId="{60BC7516-5E7B-4BA3-993F-08E8F3C6DB0A}" destId="{2BE8E72F-7222-4181-ADAB-D4CBEB97DD18}" srcOrd="1" destOrd="0" presId="urn:microsoft.com/office/officeart/2005/8/layout/chart3"/>
    <dgm:cxn modelId="{7F03A32D-6D1A-4EB8-B55C-0034BB38A036}" srcId="{8D7C2FC6-777D-4C69-B661-667E0243C164}" destId="{E0E2CF91-4CD6-42E8-B6D6-7777408DFE7C}" srcOrd="3" destOrd="0" parTransId="{2225679C-C734-4E00-AEFE-3601055DE410}" sibTransId="{7799DD7E-9325-42B4-A55B-018CC747C333}"/>
    <dgm:cxn modelId="{A8ED6B3C-384C-41B3-83CB-3513D76E6525}" type="presOf" srcId="{8D7C2FC6-777D-4C69-B661-667E0243C164}" destId="{0FA5FD0A-84AD-4E33-9682-83BC9CDCC6EC}" srcOrd="0" destOrd="0" presId="urn:microsoft.com/office/officeart/2005/8/layout/chart3"/>
    <dgm:cxn modelId="{12B2654E-86A5-4B72-B188-688F6C2B8454}" srcId="{8D7C2FC6-777D-4C69-B661-667E0243C164}" destId="{60BC7516-5E7B-4BA3-993F-08E8F3C6DB0A}" srcOrd="0" destOrd="0" parTransId="{C49592B2-5AE4-41DB-B332-2DF99AE610BD}" sibTransId="{12907CA1-97CF-450F-8A3D-18AD58BB6E23}"/>
    <dgm:cxn modelId="{6BD73B52-8127-48CB-9E01-24FF546EE0CC}" type="presOf" srcId="{13588DC7-5B64-480B-9873-EA08FC0DAFC5}" destId="{BAA71DC3-A619-4F7D-86F8-7CFBAEBB917F}" srcOrd="1" destOrd="0" presId="urn:microsoft.com/office/officeart/2005/8/layout/chart3"/>
    <dgm:cxn modelId="{EFCDBC52-5DE6-4A85-BD3B-73914F29CB9C}" srcId="{8D7C2FC6-777D-4C69-B661-667E0243C164}" destId="{37573FD8-DA1A-4C8C-ACC5-EC17CA05AE8C}" srcOrd="5" destOrd="0" parTransId="{2308DF74-427F-43F9-9634-48034E2B9025}" sibTransId="{40D884EE-4FA8-445D-8D6F-C94E2C832583}"/>
    <dgm:cxn modelId="{CB26F688-D352-4954-B5EF-AA918FF58374}" type="presOf" srcId="{D581125B-2473-4CF5-BB3A-5AC7C77C66FA}" destId="{570F04D4-E3A6-4328-9A46-C06CAE44386A}" srcOrd="0" destOrd="0" presId="urn:microsoft.com/office/officeart/2005/8/layout/chart3"/>
    <dgm:cxn modelId="{84180995-65A7-45F0-9DCB-9F7A8C48C6D7}" srcId="{8D7C2FC6-777D-4C69-B661-667E0243C164}" destId="{D581125B-2473-4CF5-BB3A-5AC7C77C66FA}" srcOrd="4" destOrd="0" parTransId="{B77A9000-7A87-41C3-9D30-372593FBD1D1}" sibTransId="{9C6582D7-34F2-4A56-8445-F26FB29F902B}"/>
    <dgm:cxn modelId="{0FE1FC99-A6B3-42A5-9790-1A26D93C12A7}" srcId="{8D7C2FC6-777D-4C69-B661-667E0243C164}" destId="{13588DC7-5B64-480B-9873-EA08FC0DAFC5}" srcOrd="1" destOrd="0" parTransId="{EAE5738E-A546-467C-9670-FA3B6826A02E}" sibTransId="{2F09F949-F1D5-4CC1-A4BA-B257A2980FEF}"/>
    <dgm:cxn modelId="{C03ED2AB-9BFB-45BD-AB58-132F718BBDE4}" type="presOf" srcId="{0D4E2BCC-C2E7-4148-9B81-D9BC100914C3}" destId="{25A2843E-F9CF-41FB-9301-6777CE9616EE}" srcOrd="1" destOrd="0" presId="urn:microsoft.com/office/officeart/2005/8/layout/chart3"/>
    <dgm:cxn modelId="{DDBE6EBE-6A8D-476F-9293-F372E6F0A661}" type="presOf" srcId="{37573FD8-DA1A-4C8C-ACC5-EC17CA05AE8C}" destId="{FCA0244A-E2D2-4F37-9777-52C02062A866}" srcOrd="0" destOrd="0" presId="urn:microsoft.com/office/officeart/2005/8/layout/chart3"/>
    <dgm:cxn modelId="{CB929DBF-AAA7-4071-8B1D-E2D4AD271593}" type="presOf" srcId="{37573FD8-DA1A-4C8C-ACC5-EC17CA05AE8C}" destId="{5D5FF63A-4A07-4708-AE98-D4E3DEC14A8E}" srcOrd="1" destOrd="0" presId="urn:microsoft.com/office/officeart/2005/8/layout/chart3"/>
    <dgm:cxn modelId="{92AD01D2-3B16-4999-BA1D-8121D042D006}" type="presOf" srcId="{13588DC7-5B64-480B-9873-EA08FC0DAFC5}" destId="{EF00792B-08D2-4B6B-BE32-02A429E7A797}" srcOrd="0" destOrd="0" presId="urn:microsoft.com/office/officeart/2005/8/layout/chart3"/>
    <dgm:cxn modelId="{48D6A0D4-79D7-4885-9C20-AC9F50C77CF2}" type="presOf" srcId="{0D4E2BCC-C2E7-4148-9B81-D9BC100914C3}" destId="{6DE51AE1-08C7-4C90-BF6F-AF6B2149D270}" srcOrd="0" destOrd="0" presId="urn:microsoft.com/office/officeart/2005/8/layout/chart3"/>
    <dgm:cxn modelId="{3842ACDB-F289-49C2-85C3-0005CA9F7718}" type="presOf" srcId="{E0E2CF91-4CD6-42E8-B6D6-7777408DFE7C}" destId="{7CEAD8CF-A26A-4E2D-B270-6B0C464E544F}" srcOrd="1" destOrd="0" presId="urn:microsoft.com/office/officeart/2005/8/layout/chart3"/>
    <dgm:cxn modelId="{500A1CF8-6696-4A99-9F3D-12A4A2FBBD6A}" srcId="{8D7C2FC6-777D-4C69-B661-667E0243C164}" destId="{0D4E2BCC-C2E7-4148-9B81-D9BC100914C3}" srcOrd="2" destOrd="0" parTransId="{1D1AB580-96A1-4C9A-91E2-93192BA7FBAD}" sibTransId="{15F193D3-9C41-4100-8FC8-3604D18B2814}"/>
    <dgm:cxn modelId="{311767F9-6972-4A61-83CA-8C46D17EEE39}" type="presOf" srcId="{D581125B-2473-4CF5-BB3A-5AC7C77C66FA}" destId="{2E1902DF-83B3-44C8-95BB-73BC5635A670}" srcOrd="1" destOrd="0" presId="urn:microsoft.com/office/officeart/2005/8/layout/chart3"/>
    <dgm:cxn modelId="{2ACB9D0A-4C9A-4BFF-8786-D0F4CB2CA157}" type="presParOf" srcId="{0FA5FD0A-84AD-4E33-9682-83BC9CDCC6EC}" destId="{F09A1A65-D7C7-4DA8-9D6D-31BD60ADAEF1}" srcOrd="0" destOrd="0" presId="urn:microsoft.com/office/officeart/2005/8/layout/chart3"/>
    <dgm:cxn modelId="{60894CAA-2029-4C90-BA77-836223BC83FD}" type="presParOf" srcId="{0FA5FD0A-84AD-4E33-9682-83BC9CDCC6EC}" destId="{2BE8E72F-7222-4181-ADAB-D4CBEB97DD18}" srcOrd="1" destOrd="0" presId="urn:microsoft.com/office/officeart/2005/8/layout/chart3"/>
    <dgm:cxn modelId="{B4FE99B6-866E-4E4B-B011-68F80BBB56CE}" type="presParOf" srcId="{0FA5FD0A-84AD-4E33-9682-83BC9CDCC6EC}" destId="{EF00792B-08D2-4B6B-BE32-02A429E7A797}" srcOrd="2" destOrd="0" presId="urn:microsoft.com/office/officeart/2005/8/layout/chart3"/>
    <dgm:cxn modelId="{55ADA72C-7BE1-436B-AFCE-197EF26C3D71}" type="presParOf" srcId="{0FA5FD0A-84AD-4E33-9682-83BC9CDCC6EC}" destId="{BAA71DC3-A619-4F7D-86F8-7CFBAEBB917F}" srcOrd="3" destOrd="0" presId="urn:microsoft.com/office/officeart/2005/8/layout/chart3"/>
    <dgm:cxn modelId="{E81F27FD-18AF-436F-ABC1-EB12148D81C4}" type="presParOf" srcId="{0FA5FD0A-84AD-4E33-9682-83BC9CDCC6EC}" destId="{6DE51AE1-08C7-4C90-BF6F-AF6B2149D270}" srcOrd="4" destOrd="0" presId="urn:microsoft.com/office/officeart/2005/8/layout/chart3"/>
    <dgm:cxn modelId="{E8076E96-83AA-487A-89DB-0B62B5E86AB5}" type="presParOf" srcId="{0FA5FD0A-84AD-4E33-9682-83BC9CDCC6EC}" destId="{25A2843E-F9CF-41FB-9301-6777CE9616EE}" srcOrd="5" destOrd="0" presId="urn:microsoft.com/office/officeart/2005/8/layout/chart3"/>
    <dgm:cxn modelId="{FC5895A5-F1F7-4871-8A3C-7E5BA378F462}" type="presParOf" srcId="{0FA5FD0A-84AD-4E33-9682-83BC9CDCC6EC}" destId="{524CFCD9-CFBC-419F-B97D-6992822F4AE5}" srcOrd="6" destOrd="0" presId="urn:microsoft.com/office/officeart/2005/8/layout/chart3"/>
    <dgm:cxn modelId="{A61C2EC4-AF9A-4490-9D5F-EE23D1D71DC2}" type="presParOf" srcId="{0FA5FD0A-84AD-4E33-9682-83BC9CDCC6EC}" destId="{7CEAD8CF-A26A-4E2D-B270-6B0C464E544F}" srcOrd="7" destOrd="0" presId="urn:microsoft.com/office/officeart/2005/8/layout/chart3"/>
    <dgm:cxn modelId="{0158FF32-326C-4665-9270-7FAEE2ED64D7}" type="presParOf" srcId="{0FA5FD0A-84AD-4E33-9682-83BC9CDCC6EC}" destId="{570F04D4-E3A6-4328-9A46-C06CAE44386A}" srcOrd="8" destOrd="0" presId="urn:microsoft.com/office/officeart/2005/8/layout/chart3"/>
    <dgm:cxn modelId="{9B98F6A4-A5C7-456C-9850-590B707CAC61}" type="presParOf" srcId="{0FA5FD0A-84AD-4E33-9682-83BC9CDCC6EC}" destId="{2E1902DF-83B3-44C8-95BB-73BC5635A670}" srcOrd="9" destOrd="0" presId="urn:microsoft.com/office/officeart/2005/8/layout/chart3"/>
    <dgm:cxn modelId="{DB928ED1-4C08-4332-AD86-17256780EBE8}" type="presParOf" srcId="{0FA5FD0A-84AD-4E33-9682-83BC9CDCC6EC}" destId="{FCA0244A-E2D2-4F37-9777-52C02062A866}" srcOrd="10" destOrd="0" presId="urn:microsoft.com/office/officeart/2005/8/layout/chart3"/>
    <dgm:cxn modelId="{176D119A-5FAD-4736-BE56-B1B202645F36}" type="presParOf" srcId="{0FA5FD0A-84AD-4E33-9682-83BC9CDCC6EC}" destId="{5D5FF63A-4A07-4708-AE98-D4E3DEC14A8E}" srcOrd="11"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9A1A65-D7C7-4DA8-9D6D-31BD60ADAEF1}">
      <dsp:nvSpPr>
        <dsp:cNvPr id="0" name=""/>
        <dsp:cNvSpPr/>
      </dsp:nvSpPr>
      <dsp:spPr>
        <a:xfrm>
          <a:off x="1499064" y="-120796"/>
          <a:ext cx="5072631" cy="5072631"/>
        </a:xfrm>
        <a:prstGeom prst="pie">
          <a:avLst>
            <a:gd name="adj1" fmla="val 16200000"/>
            <a:gd name="adj2" fmla="val 19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da-DK" sz="2000" kern="1200" dirty="0">
              <a:solidFill>
                <a:schemeClr val="bg1"/>
              </a:solidFill>
              <a:latin typeface="+mn-lt"/>
            </a:rPr>
            <a:t>Kompetence</a:t>
          </a:r>
          <a:endParaRPr lang="da-DK" sz="2000" kern="1200" dirty="0">
            <a:solidFill>
              <a:schemeClr val="bg1"/>
            </a:solidFill>
          </a:endParaRPr>
        </a:p>
      </dsp:txBody>
      <dsp:txXfrm>
        <a:off x="4089730" y="422699"/>
        <a:ext cx="1479517" cy="1086992"/>
      </dsp:txXfrm>
    </dsp:sp>
    <dsp:sp modelId="{EF00792B-08D2-4B6B-BE32-02A429E7A797}">
      <dsp:nvSpPr>
        <dsp:cNvPr id="0" name=""/>
        <dsp:cNvSpPr/>
      </dsp:nvSpPr>
      <dsp:spPr>
        <a:xfrm>
          <a:off x="1475733" y="-169550"/>
          <a:ext cx="5072631" cy="5072631"/>
        </a:xfrm>
        <a:prstGeom prst="pie">
          <a:avLst>
            <a:gd name="adj1" fmla="val 198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da-DK" sz="2000" kern="1200" dirty="0">
              <a:solidFill>
                <a:schemeClr val="bg1"/>
              </a:solidFill>
              <a:latin typeface="+mn-lt"/>
            </a:rPr>
            <a:t>Kompetence</a:t>
          </a:r>
          <a:endParaRPr lang="da-DK" sz="2000" kern="1200" dirty="0">
            <a:solidFill>
              <a:schemeClr val="bg1"/>
            </a:solidFill>
          </a:endParaRPr>
        </a:p>
      </dsp:txBody>
      <dsp:txXfrm>
        <a:off x="4948070" y="1853463"/>
        <a:ext cx="1533867" cy="1026603"/>
      </dsp:txXfrm>
    </dsp:sp>
    <dsp:sp modelId="{6DE51AE1-08C7-4C90-BF6F-AF6B2149D270}">
      <dsp:nvSpPr>
        <dsp:cNvPr id="0" name=""/>
        <dsp:cNvSpPr/>
      </dsp:nvSpPr>
      <dsp:spPr>
        <a:xfrm>
          <a:off x="1475733" y="-169550"/>
          <a:ext cx="5072631" cy="5072631"/>
        </a:xfrm>
        <a:prstGeom prst="pie">
          <a:avLst>
            <a:gd name="adj1" fmla="val 1800000"/>
            <a:gd name="adj2" fmla="val 54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da-DK" sz="2000" kern="1200" dirty="0">
              <a:solidFill>
                <a:schemeClr val="bg1"/>
              </a:solidFill>
              <a:latin typeface="+mn-lt"/>
            </a:rPr>
            <a:t>Kompetence</a:t>
          </a:r>
          <a:endParaRPr lang="da-DK" sz="2000" kern="1200" dirty="0">
            <a:solidFill>
              <a:schemeClr val="bg1"/>
            </a:solidFill>
          </a:endParaRPr>
        </a:p>
      </dsp:txBody>
      <dsp:txXfrm>
        <a:off x="4066398" y="3272592"/>
        <a:ext cx="1479517" cy="1086992"/>
      </dsp:txXfrm>
    </dsp:sp>
    <dsp:sp modelId="{524CFCD9-CFBC-419F-B97D-6992822F4AE5}">
      <dsp:nvSpPr>
        <dsp:cNvPr id="0" name=""/>
        <dsp:cNvSpPr/>
      </dsp:nvSpPr>
      <dsp:spPr>
        <a:xfrm>
          <a:off x="1475733" y="-169550"/>
          <a:ext cx="5072631" cy="5072631"/>
        </a:xfrm>
        <a:prstGeom prst="pie">
          <a:avLst>
            <a:gd name="adj1" fmla="val 54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da-DK" sz="2000" kern="1200" dirty="0">
              <a:solidFill>
                <a:schemeClr val="bg1"/>
              </a:solidFill>
              <a:latin typeface="+mn-lt"/>
            </a:rPr>
            <a:t>Kompetence</a:t>
          </a:r>
          <a:endParaRPr lang="da-DK" sz="2000" kern="1200" dirty="0">
            <a:solidFill>
              <a:schemeClr val="bg1"/>
            </a:solidFill>
          </a:endParaRPr>
        </a:p>
      </dsp:txBody>
      <dsp:txXfrm>
        <a:off x="2478181" y="3272592"/>
        <a:ext cx="1479517" cy="1086992"/>
      </dsp:txXfrm>
    </dsp:sp>
    <dsp:sp modelId="{570F04D4-E3A6-4328-9A46-C06CAE44386A}">
      <dsp:nvSpPr>
        <dsp:cNvPr id="0" name=""/>
        <dsp:cNvSpPr/>
      </dsp:nvSpPr>
      <dsp:spPr>
        <a:xfrm>
          <a:off x="1475733" y="-169550"/>
          <a:ext cx="5072631" cy="5072631"/>
        </a:xfrm>
        <a:prstGeom prst="pie">
          <a:avLst>
            <a:gd name="adj1" fmla="val 9000000"/>
            <a:gd name="adj2" fmla="val 126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da-DK" sz="2000" kern="1200" dirty="0">
              <a:solidFill>
                <a:schemeClr val="bg1"/>
              </a:solidFill>
              <a:latin typeface="+mn-lt"/>
            </a:rPr>
            <a:t>Kompetence</a:t>
          </a:r>
          <a:endParaRPr lang="da-DK" sz="2000" kern="1200" dirty="0">
            <a:solidFill>
              <a:schemeClr val="bg1"/>
            </a:solidFill>
          </a:endParaRPr>
        </a:p>
      </dsp:txBody>
      <dsp:txXfrm>
        <a:off x="1554238" y="1853463"/>
        <a:ext cx="1533867" cy="1026603"/>
      </dsp:txXfrm>
    </dsp:sp>
    <dsp:sp modelId="{FCA0244A-E2D2-4F37-9777-52C02062A866}">
      <dsp:nvSpPr>
        <dsp:cNvPr id="0" name=""/>
        <dsp:cNvSpPr/>
      </dsp:nvSpPr>
      <dsp:spPr>
        <a:xfrm>
          <a:off x="1475733" y="-169550"/>
          <a:ext cx="5072631" cy="5072631"/>
        </a:xfrm>
        <a:prstGeom prst="pie">
          <a:avLst>
            <a:gd name="adj1" fmla="val 126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da-DK" sz="2000" kern="1200" dirty="0">
              <a:solidFill>
                <a:schemeClr val="bg1"/>
              </a:solidFill>
              <a:latin typeface="+mn-lt"/>
            </a:rPr>
            <a:t>Kompetence</a:t>
          </a:r>
          <a:endParaRPr lang="da-DK" sz="2000" kern="1200" dirty="0">
            <a:solidFill>
              <a:schemeClr val="bg1"/>
            </a:solidFill>
          </a:endParaRPr>
        </a:p>
      </dsp:txBody>
      <dsp:txXfrm>
        <a:off x="2478181" y="373945"/>
        <a:ext cx="1479517" cy="1086992"/>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a-DK"/>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a-DK"/>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a-DK"/>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775D998-57E5-48B9-8D5D-41860F536BB6}" type="slidenum">
              <a:rPr lang="da-DK"/>
              <a:pPr/>
              <a:t>‹nr.›</a:t>
            </a:fld>
            <a:endParaRPr lang="da-DK"/>
          </a:p>
        </p:txBody>
      </p:sp>
    </p:spTree>
    <p:extLst>
      <p:ext uri="{BB962C8B-B14F-4D97-AF65-F5344CB8AC3E}">
        <p14:creationId xmlns:p14="http://schemas.microsoft.com/office/powerpoint/2010/main" val="4920115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spTree>
      <p:nvGrpSpPr>
        <p:cNvPr id="1" name=""/>
        <p:cNvGrpSpPr/>
        <p:nvPr/>
      </p:nvGrpSpPr>
      <p:grpSpPr>
        <a:xfrm>
          <a:off x="0" y="0"/>
          <a:ext cx="0" cy="0"/>
          <a:chOff x="0" y="0"/>
          <a:chExt cx="0" cy="0"/>
        </a:xfrm>
      </p:grpSpPr>
      <p:sp>
        <p:nvSpPr>
          <p:cNvPr id="8" name="Rektangel 7"/>
          <p:cNvSpPr/>
          <p:nvPr userDrawn="1"/>
        </p:nvSpPr>
        <p:spPr>
          <a:xfrm>
            <a:off x="0" y="0"/>
            <a:ext cx="9144000" cy="2204864"/>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chemeClr val="tx1"/>
              </a:solidFill>
            </a:endParaRPr>
          </a:p>
        </p:txBody>
      </p:sp>
      <p:pic>
        <p:nvPicPr>
          <p:cNvPr id="2" name="Billede 1"/>
          <p:cNvPicPr>
            <a:picLocks noChangeAspect="1"/>
          </p:cNvPicPr>
          <p:nvPr userDrawn="1"/>
        </p:nvPicPr>
        <p:blipFill rotWithShape="1">
          <a:blip r:embed="rId2">
            <a:extLst>
              <a:ext uri="{28A0092B-C50C-407E-A947-70E740481C1C}">
                <a14:useLocalDpi xmlns:a14="http://schemas.microsoft.com/office/drawing/2010/main" val="0"/>
              </a:ext>
            </a:extLst>
          </a:blip>
          <a:srcRect l="1" r="196" b="28114"/>
          <a:stretch/>
        </p:blipFill>
        <p:spPr>
          <a:xfrm>
            <a:off x="0" y="50334"/>
            <a:ext cx="9144000" cy="2209204"/>
          </a:xfrm>
          <a:prstGeom prst="rect">
            <a:avLst/>
          </a:prstGeom>
        </p:spPr>
      </p:pic>
      <p:sp>
        <p:nvSpPr>
          <p:cNvPr id="3075" name="Rectangle 3"/>
          <p:cNvSpPr>
            <a:spLocks noGrp="1" noChangeArrowheads="1"/>
          </p:cNvSpPr>
          <p:nvPr>
            <p:ph type="ctrTitle" hasCustomPrompt="1"/>
          </p:nvPr>
        </p:nvSpPr>
        <p:spPr>
          <a:xfrm>
            <a:off x="788304" y="1908000"/>
            <a:ext cx="7589610" cy="1618714"/>
          </a:xfrm>
        </p:spPr>
        <p:txBody>
          <a:bodyPr anchor="b" anchorCtr="0"/>
          <a:lstStyle>
            <a:lvl1pPr>
              <a:lnSpc>
                <a:spcPct val="83000"/>
              </a:lnSpc>
              <a:defRPr sz="6000" baseline="0">
                <a:solidFill>
                  <a:srgbClr val="7F7F7F"/>
                </a:solidFill>
              </a:defRPr>
            </a:lvl1pPr>
          </a:lstStyle>
          <a:p>
            <a:pPr lvl="0"/>
            <a:r>
              <a:rPr lang="da-DK" noProof="0" dirty="0"/>
              <a:t>Klik, og tilføj titel</a:t>
            </a:r>
          </a:p>
        </p:txBody>
      </p:sp>
      <p:sp>
        <p:nvSpPr>
          <p:cNvPr id="11" name="Subtitle 2"/>
          <p:cNvSpPr>
            <a:spLocks noGrp="1"/>
          </p:cNvSpPr>
          <p:nvPr>
            <p:ph type="subTitle" idx="1" hasCustomPrompt="1"/>
          </p:nvPr>
        </p:nvSpPr>
        <p:spPr>
          <a:xfrm>
            <a:off x="850184" y="3814166"/>
            <a:ext cx="7439598" cy="1752600"/>
          </a:xfrm>
          <a:prstGeom prst="rect">
            <a:avLst/>
          </a:prstGeom>
        </p:spPr>
        <p:txBody>
          <a:bodyPr/>
          <a:lstStyle>
            <a:lvl1pPr marL="0" indent="0" algn="l">
              <a:buNone/>
              <a:defRPr sz="2000" i="1">
                <a:solidFill>
                  <a:srgbClr val="7F7F7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noProof="0" dirty="0"/>
              <a:t>Klik, og tilføj underoverskrift</a:t>
            </a:r>
          </a:p>
        </p:txBody>
      </p:sp>
      <p:sp>
        <p:nvSpPr>
          <p:cNvPr id="5" name="Pladsholder til dato 4"/>
          <p:cNvSpPr>
            <a:spLocks noGrp="1"/>
          </p:cNvSpPr>
          <p:nvPr>
            <p:ph type="dt" sz="half" idx="10"/>
          </p:nvPr>
        </p:nvSpPr>
        <p:spPr/>
        <p:txBody>
          <a:bodyPr/>
          <a:lstStyle/>
          <a:p>
            <a:fld id="{5888027E-75D8-4E45-9E8E-1595773F0041}" type="datetime2">
              <a:rPr lang="da-DK" smtClean="0"/>
              <a:pPr/>
              <a:t>18. oktober 2021</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9" name="Pladsholder til diasnummer 8"/>
          <p:cNvSpPr>
            <a:spLocks noGrp="1"/>
          </p:cNvSpPr>
          <p:nvPr>
            <p:ph type="sldNum" sz="quarter" idx="12"/>
          </p:nvPr>
        </p:nvSpPr>
        <p:spPr/>
        <p:txBody>
          <a:bodyPr/>
          <a:lstStyle/>
          <a:p>
            <a:fld id="{B6C57A29-F2F5-41C9-9D61-59DDDBBF376E}" type="slidenum">
              <a:rPr lang="da-DK" smtClean="0"/>
              <a:pPr/>
              <a:t>‹nr.›</a:t>
            </a:fld>
            <a:endParaRPr lang="da-DK"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dho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7" y="584201"/>
            <a:ext cx="8137525" cy="5653112"/>
          </a:xfrm>
        </p:spPr>
        <p:txBody>
          <a:body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4" name="Date Placeholder 3"/>
          <p:cNvSpPr>
            <a:spLocks noGrp="1"/>
          </p:cNvSpPr>
          <p:nvPr>
            <p:ph type="dt" sz="half" idx="10"/>
          </p:nvPr>
        </p:nvSpPr>
        <p:spPr/>
        <p:txBody>
          <a:bodyPr/>
          <a:lstStyle>
            <a:lvl1pPr>
              <a:defRPr/>
            </a:lvl1pPr>
          </a:lstStyle>
          <a:p>
            <a:fld id="{E81BCECD-DF0F-4558-8209-8405D1F1D426}" type="datetime2">
              <a:rPr lang="da-DK" noProof="0"/>
              <a:pPr/>
              <a:t>18. oktober 2021</a:t>
            </a:fld>
            <a:endParaRPr lang="da-DK" noProof="0"/>
          </a:p>
        </p:txBody>
      </p:sp>
      <p:sp>
        <p:nvSpPr>
          <p:cNvPr id="5" name="Footer Placeholder 4"/>
          <p:cNvSpPr>
            <a:spLocks noGrp="1"/>
          </p:cNvSpPr>
          <p:nvPr>
            <p:ph type="ftr" sz="quarter" idx="11"/>
          </p:nvPr>
        </p:nvSpPr>
        <p:spPr/>
        <p:txBody>
          <a:bodyPr/>
          <a:lstStyle>
            <a:lvl1pPr>
              <a:defRPr/>
            </a:lvl1pPr>
          </a:lstStyle>
          <a:p>
            <a:endParaRPr lang="da-DK" noProof="0"/>
          </a:p>
        </p:txBody>
      </p:sp>
      <p:sp>
        <p:nvSpPr>
          <p:cNvPr id="6" name="Slide Number Placeholder 5"/>
          <p:cNvSpPr>
            <a:spLocks noGrp="1"/>
          </p:cNvSpPr>
          <p:nvPr>
            <p:ph type="sldNum" sz="quarter" idx="12"/>
          </p:nvPr>
        </p:nvSpPr>
        <p:spPr/>
        <p:txBody>
          <a:bodyPr/>
          <a:lstStyle>
            <a:lvl1pPr>
              <a:defRPr/>
            </a:lvl1pPr>
          </a:lstStyle>
          <a:p>
            <a:fld id="{63F35900-392D-46F4-8341-366E91CBDAA0}" type="slidenum">
              <a:rPr lang="da-DK" noProof="0"/>
              <a:pPr/>
              <a:t>‹nr.›</a:t>
            </a:fld>
            <a:endParaRPr lang="da-DK" noProof="0"/>
          </a:p>
        </p:txBody>
      </p:sp>
    </p:spTree>
    <p:extLst>
      <p:ext uri="{BB962C8B-B14F-4D97-AF65-F5344CB8AC3E}">
        <p14:creationId xmlns:p14="http://schemas.microsoft.com/office/powerpoint/2010/main" val="3826820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killeblad">
    <p:spTree>
      <p:nvGrpSpPr>
        <p:cNvPr id="1" name=""/>
        <p:cNvGrpSpPr/>
        <p:nvPr/>
      </p:nvGrpSpPr>
      <p:grpSpPr>
        <a:xfrm>
          <a:off x="0" y="0"/>
          <a:ext cx="0" cy="0"/>
          <a:chOff x="0" y="0"/>
          <a:chExt cx="0" cy="0"/>
        </a:xfrm>
      </p:grpSpPr>
      <p:sp>
        <p:nvSpPr>
          <p:cNvPr id="8" name="Rektangel 7"/>
          <p:cNvSpPr/>
          <p:nvPr userDrawn="1"/>
        </p:nvSpPr>
        <p:spPr>
          <a:xfrm>
            <a:off x="0" y="0"/>
            <a:ext cx="9144000" cy="68580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chemeClr val="tx1"/>
              </a:solidFill>
            </a:endParaRPr>
          </a:p>
        </p:txBody>
      </p:sp>
      <p:pic>
        <p:nvPicPr>
          <p:cNvPr id="13" name="Billede 12"/>
          <p:cNvPicPr>
            <a:picLocks noChangeAspect="1"/>
          </p:cNvPicPr>
          <p:nvPr userDrawn="1"/>
        </p:nvPicPr>
        <p:blipFill rotWithShape="1">
          <a:blip r:embed="rId2">
            <a:extLst>
              <a:ext uri="{28A0092B-C50C-407E-A947-70E740481C1C}">
                <a14:useLocalDpi xmlns:a14="http://schemas.microsoft.com/office/drawing/2010/main" val="0"/>
              </a:ext>
            </a:extLst>
          </a:blip>
          <a:srcRect l="1" r="196" b="7916"/>
          <a:stretch/>
        </p:blipFill>
        <p:spPr>
          <a:xfrm>
            <a:off x="0" y="4028084"/>
            <a:ext cx="9144000" cy="2829916"/>
          </a:xfrm>
          <a:prstGeom prst="rect">
            <a:avLst/>
          </a:prstGeom>
        </p:spPr>
      </p:pic>
      <p:sp>
        <p:nvSpPr>
          <p:cNvPr id="2" name="Title 1"/>
          <p:cNvSpPr>
            <a:spLocks noGrp="1"/>
          </p:cNvSpPr>
          <p:nvPr>
            <p:ph type="ctrTitle" hasCustomPrompt="1"/>
          </p:nvPr>
        </p:nvSpPr>
        <p:spPr>
          <a:xfrm>
            <a:off x="449975" y="584200"/>
            <a:ext cx="8202991" cy="2519931"/>
          </a:xfrm>
        </p:spPr>
        <p:txBody>
          <a:bodyPr anchor="b" anchorCtr="0"/>
          <a:lstStyle>
            <a:lvl1pPr>
              <a:defRPr sz="6000">
                <a:solidFill>
                  <a:schemeClr val="bg1"/>
                </a:solidFill>
              </a:defRPr>
            </a:lvl1pPr>
          </a:lstStyle>
          <a:p>
            <a:r>
              <a:rPr lang="da-DK" noProof="0" dirty="0"/>
              <a:t>Klik, og tilføj titel</a:t>
            </a:r>
          </a:p>
        </p:txBody>
      </p:sp>
      <p:sp>
        <p:nvSpPr>
          <p:cNvPr id="3" name="Subtitle 2"/>
          <p:cNvSpPr>
            <a:spLocks noGrp="1"/>
          </p:cNvSpPr>
          <p:nvPr>
            <p:ph type="subTitle" idx="1" hasCustomPrompt="1"/>
          </p:nvPr>
        </p:nvSpPr>
        <p:spPr>
          <a:xfrm>
            <a:off x="503237" y="3360904"/>
            <a:ext cx="8137525" cy="703096"/>
          </a:xfrm>
        </p:spPr>
        <p:txBody>
          <a:bodyPr/>
          <a:lstStyle>
            <a:lvl1pPr marL="0" indent="0" algn="l">
              <a:buNone/>
              <a:defRPr sz="2000" i="1">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noProof="0" dirty="0"/>
              <a:t>Klik, og tilføj underoverskrift</a:t>
            </a:r>
          </a:p>
        </p:txBody>
      </p:sp>
      <p:sp>
        <p:nvSpPr>
          <p:cNvPr id="4" name="Date Placeholder 3"/>
          <p:cNvSpPr>
            <a:spLocks noGrp="1"/>
          </p:cNvSpPr>
          <p:nvPr>
            <p:ph type="dt" sz="half" idx="10"/>
          </p:nvPr>
        </p:nvSpPr>
        <p:spPr/>
        <p:txBody>
          <a:bodyPr/>
          <a:lstStyle>
            <a:lvl1pPr>
              <a:defRPr>
                <a:solidFill>
                  <a:schemeClr val="bg1"/>
                </a:solidFill>
              </a:defRPr>
            </a:lvl1pPr>
          </a:lstStyle>
          <a:p>
            <a:fld id="{D27C61A6-647D-4B2B-8346-C503198F10DB}" type="datetime2">
              <a:rPr lang="da-DK" noProof="0" smtClean="0"/>
              <a:pPr/>
              <a:t>18. oktober 2021</a:t>
            </a:fld>
            <a:endParaRPr lang="da-DK"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da-DK" noProof="0"/>
          </a:p>
        </p:txBody>
      </p:sp>
      <p:sp>
        <p:nvSpPr>
          <p:cNvPr id="6" name="Slide Number Placeholder 5"/>
          <p:cNvSpPr>
            <a:spLocks noGrp="1"/>
          </p:cNvSpPr>
          <p:nvPr>
            <p:ph type="sldNum" sz="quarter" idx="12"/>
          </p:nvPr>
        </p:nvSpPr>
        <p:spPr/>
        <p:txBody>
          <a:bodyPr/>
          <a:lstStyle>
            <a:lvl1pPr>
              <a:defRPr/>
            </a:lvl1pPr>
          </a:lstStyle>
          <a:p>
            <a:fld id="{135CA7DE-EF32-49F9-A743-135778064C71}" type="slidenum">
              <a:rPr lang="da-DK" noProof="0"/>
              <a:pPr/>
              <a:t>‹nr.›</a:t>
            </a:fld>
            <a:endParaRPr lang="da-DK" noProof="0"/>
          </a:p>
        </p:txBody>
      </p: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3035" y="6382131"/>
            <a:ext cx="1459770" cy="287646"/>
          </a:xfrm>
          <a:prstGeom prst="rect">
            <a:avLst/>
          </a:prstGeom>
        </p:spPr>
      </p:pic>
      <p:pic>
        <p:nvPicPr>
          <p:cNvPr id="11" name="Billed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21579" y="6300230"/>
            <a:ext cx="662774" cy="450983"/>
          </a:xfrm>
          <a:prstGeom prst="rect">
            <a:avLst/>
          </a:prstGeom>
        </p:spPr>
      </p:pic>
    </p:spTree>
    <p:extLst>
      <p:ext uri="{BB962C8B-B14F-4D97-AF65-F5344CB8AC3E}">
        <p14:creationId xmlns:p14="http://schemas.microsoft.com/office/powerpoint/2010/main" val="4057191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Kun overskri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titeltypografien i masteren</a:t>
            </a:r>
            <a:endParaRPr lang="da-DK" noProof="0" dirty="0"/>
          </a:p>
        </p:txBody>
      </p:sp>
      <p:sp>
        <p:nvSpPr>
          <p:cNvPr id="3" name="Date Placeholder 2"/>
          <p:cNvSpPr>
            <a:spLocks noGrp="1"/>
          </p:cNvSpPr>
          <p:nvPr>
            <p:ph type="dt" sz="half" idx="10"/>
          </p:nvPr>
        </p:nvSpPr>
        <p:spPr/>
        <p:txBody>
          <a:bodyPr/>
          <a:lstStyle>
            <a:lvl1pPr>
              <a:defRPr/>
            </a:lvl1pPr>
          </a:lstStyle>
          <a:p>
            <a:fld id="{C6CF30C1-C16D-433C-A96A-D83E69CDD0AF}" type="datetime2">
              <a:rPr lang="da-DK" noProof="0"/>
              <a:pPr/>
              <a:t>18. oktober 2021</a:t>
            </a:fld>
            <a:endParaRPr lang="da-DK" noProof="0"/>
          </a:p>
        </p:txBody>
      </p:sp>
      <p:sp>
        <p:nvSpPr>
          <p:cNvPr id="4" name="Footer Placeholder 3"/>
          <p:cNvSpPr>
            <a:spLocks noGrp="1"/>
          </p:cNvSpPr>
          <p:nvPr>
            <p:ph type="ftr" sz="quarter" idx="11"/>
          </p:nvPr>
        </p:nvSpPr>
        <p:spPr/>
        <p:txBody>
          <a:bodyPr/>
          <a:lstStyle>
            <a:lvl1pPr>
              <a:defRPr/>
            </a:lvl1pPr>
          </a:lstStyle>
          <a:p>
            <a:endParaRPr lang="da-DK" noProof="0"/>
          </a:p>
        </p:txBody>
      </p:sp>
      <p:sp>
        <p:nvSpPr>
          <p:cNvPr id="5" name="Slide Number Placeholder 4"/>
          <p:cNvSpPr>
            <a:spLocks noGrp="1"/>
          </p:cNvSpPr>
          <p:nvPr>
            <p:ph type="sldNum" sz="quarter" idx="12"/>
          </p:nvPr>
        </p:nvSpPr>
        <p:spPr/>
        <p:txBody>
          <a:bodyPr/>
          <a:lstStyle>
            <a:lvl1pPr>
              <a:defRPr/>
            </a:lvl1pPr>
          </a:lstStyle>
          <a:p>
            <a:fld id="{6346643C-3FBF-4A6C-AE6E-30C03FEB2E00}" type="slidenum">
              <a:rPr lang="da-DK" noProof="0"/>
              <a:pPr/>
              <a:t>‹nr.›</a:t>
            </a:fld>
            <a:endParaRPr lang="da-DK" noProof="0"/>
          </a:p>
        </p:txBody>
      </p:sp>
    </p:spTree>
    <p:extLst>
      <p:ext uri="{BB962C8B-B14F-4D97-AF65-F5344CB8AC3E}">
        <p14:creationId xmlns:p14="http://schemas.microsoft.com/office/powerpoint/2010/main" val="2194160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F6E8D41-AB85-4137-B54C-08EAF5DD5794}" type="datetime2">
              <a:rPr lang="da-DK"/>
              <a:pPr/>
              <a:t>18. oktober 2021</a:t>
            </a:fld>
            <a:endParaRPr lang="da-DK"/>
          </a:p>
        </p:txBody>
      </p:sp>
      <p:sp>
        <p:nvSpPr>
          <p:cNvPr id="3" name="Footer Placeholder 2"/>
          <p:cNvSpPr>
            <a:spLocks noGrp="1"/>
          </p:cNvSpPr>
          <p:nvPr>
            <p:ph type="ftr" sz="quarter" idx="11"/>
          </p:nvPr>
        </p:nvSpPr>
        <p:spPr/>
        <p:txBody>
          <a:bodyPr/>
          <a:lstStyle>
            <a:lvl1pPr>
              <a:defRPr/>
            </a:lvl1pPr>
          </a:lstStyle>
          <a:p>
            <a:endParaRPr lang="da-DK"/>
          </a:p>
        </p:txBody>
      </p:sp>
      <p:sp>
        <p:nvSpPr>
          <p:cNvPr id="4" name="Slide Number Placeholder 3"/>
          <p:cNvSpPr>
            <a:spLocks noGrp="1"/>
          </p:cNvSpPr>
          <p:nvPr>
            <p:ph type="sldNum" sz="quarter" idx="12"/>
          </p:nvPr>
        </p:nvSpPr>
        <p:spPr/>
        <p:txBody>
          <a:bodyPr/>
          <a:lstStyle>
            <a:lvl1pPr>
              <a:defRPr/>
            </a:lvl1pPr>
          </a:lstStyle>
          <a:p>
            <a:fld id="{27F77152-ABBE-41DA-A982-CA0A10BA369D}" type="slidenum">
              <a:rPr lang="da-DK"/>
              <a:pPr/>
              <a:t>‹nr.›</a:t>
            </a:fld>
            <a:endParaRPr lang="da-DK"/>
          </a:p>
        </p:txBody>
      </p:sp>
    </p:spTree>
    <p:extLst>
      <p:ext uri="{BB962C8B-B14F-4D97-AF65-F5344CB8AC3E}">
        <p14:creationId xmlns:p14="http://schemas.microsoft.com/office/powerpoint/2010/main" val="3026004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verskrift og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titeltypografien i masteren</a:t>
            </a:r>
            <a:endParaRPr lang="da-DK" noProof="0" dirty="0"/>
          </a:p>
        </p:txBody>
      </p:sp>
      <p:sp>
        <p:nvSpPr>
          <p:cNvPr id="3" name="Content Placeholder 2"/>
          <p:cNvSpPr>
            <a:spLocks noGrp="1"/>
          </p:cNvSpPr>
          <p:nvPr>
            <p:ph idx="1"/>
          </p:nvPr>
        </p:nvSpPr>
        <p:spPr/>
        <p:txBody>
          <a:body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4" name="Date Placeholder 3"/>
          <p:cNvSpPr>
            <a:spLocks noGrp="1"/>
          </p:cNvSpPr>
          <p:nvPr>
            <p:ph type="dt" sz="half" idx="10"/>
          </p:nvPr>
        </p:nvSpPr>
        <p:spPr/>
        <p:txBody>
          <a:bodyPr/>
          <a:lstStyle>
            <a:lvl1pPr>
              <a:defRPr/>
            </a:lvl1pPr>
          </a:lstStyle>
          <a:p>
            <a:fld id="{E81BCECD-DF0F-4558-8209-8405D1F1D426}" type="datetime2">
              <a:rPr lang="da-DK" noProof="0"/>
              <a:pPr/>
              <a:t>18. oktober 2021</a:t>
            </a:fld>
            <a:endParaRPr lang="da-DK" noProof="0"/>
          </a:p>
        </p:txBody>
      </p:sp>
      <p:sp>
        <p:nvSpPr>
          <p:cNvPr id="5" name="Footer Placeholder 4"/>
          <p:cNvSpPr>
            <a:spLocks noGrp="1"/>
          </p:cNvSpPr>
          <p:nvPr>
            <p:ph type="ftr" sz="quarter" idx="11"/>
          </p:nvPr>
        </p:nvSpPr>
        <p:spPr/>
        <p:txBody>
          <a:bodyPr/>
          <a:lstStyle>
            <a:lvl1pPr>
              <a:defRPr/>
            </a:lvl1pPr>
          </a:lstStyle>
          <a:p>
            <a:endParaRPr lang="da-DK" noProof="0"/>
          </a:p>
        </p:txBody>
      </p:sp>
      <p:sp>
        <p:nvSpPr>
          <p:cNvPr id="6" name="Slide Number Placeholder 5"/>
          <p:cNvSpPr>
            <a:spLocks noGrp="1"/>
          </p:cNvSpPr>
          <p:nvPr>
            <p:ph type="sldNum" sz="quarter" idx="12"/>
          </p:nvPr>
        </p:nvSpPr>
        <p:spPr/>
        <p:txBody>
          <a:bodyPr/>
          <a:lstStyle>
            <a:lvl1pPr>
              <a:defRPr/>
            </a:lvl1pPr>
          </a:lstStyle>
          <a:p>
            <a:fld id="{63F35900-392D-46F4-8341-366E91CBDAA0}" type="slidenum">
              <a:rPr lang="da-DK" noProof="0"/>
              <a:pPr/>
              <a:t>‹nr.›</a:t>
            </a:fld>
            <a:endParaRPr lang="da-DK" noProof="0"/>
          </a:p>
        </p:txBody>
      </p:sp>
    </p:spTree>
    <p:extLst>
      <p:ext uri="{BB962C8B-B14F-4D97-AF65-F5344CB8AC3E}">
        <p14:creationId xmlns:p14="http://schemas.microsoft.com/office/powerpoint/2010/main" val="2208594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Overskrift og to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titeltypografien i masteren</a:t>
            </a:r>
          </a:p>
        </p:txBody>
      </p:sp>
      <p:sp>
        <p:nvSpPr>
          <p:cNvPr id="3" name="Content Placeholder 2"/>
          <p:cNvSpPr>
            <a:spLocks noGrp="1"/>
          </p:cNvSpPr>
          <p:nvPr>
            <p:ph sz="half" idx="1"/>
          </p:nvPr>
        </p:nvSpPr>
        <p:spPr>
          <a:xfrm>
            <a:off x="503238" y="1700213"/>
            <a:ext cx="3975100" cy="4537075"/>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4" name="Content Placeholder 3"/>
          <p:cNvSpPr>
            <a:spLocks noGrp="1"/>
          </p:cNvSpPr>
          <p:nvPr>
            <p:ph sz="half" idx="2"/>
          </p:nvPr>
        </p:nvSpPr>
        <p:spPr>
          <a:xfrm>
            <a:off x="4665663" y="1700213"/>
            <a:ext cx="3975100" cy="4537075"/>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5" name="Date Placeholder 4"/>
          <p:cNvSpPr>
            <a:spLocks noGrp="1"/>
          </p:cNvSpPr>
          <p:nvPr>
            <p:ph type="dt" sz="half" idx="10"/>
          </p:nvPr>
        </p:nvSpPr>
        <p:spPr/>
        <p:txBody>
          <a:bodyPr/>
          <a:lstStyle>
            <a:lvl1pPr>
              <a:defRPr/>
            </a:lvl1pPr>
          </a:lstStyle>
          <a:p>
            <a:fld id="{AE575FBE-562C-41D5-8814-F60D350A2B2D}" type="datetime2">
              <a:rPr lang="da-DK" noProof="0"/>
              <a:pPr/>
              <a:t>18. oktober 2021</a:t>
            </a:fld>
            <a:endParaRPr lang="da-DK" noProof="0"/>
          </a:p>
        </p:txBody>
      </p:sp>
      <p:sp>
        <p:nvSpPr>
          <p:cNvPr id="6" name="Footer Placeholder 5"/>
          <p:cNvSpPr>
            <a:spLocks noGrp="1"/>
          </p:cNvSpPr>
          <p:nvPr>
            <p:ph type="ftr" sz="quarter" idx="11"/>
          </p:nvPr>
        </p:nvSpPr>
        <p:spPr/>
        <p:txBody>
          <a:bodyPr/>
          <a:lstStyle>
            <a:lvl1pPr>
              <a:defRPr/>
            </a:lvl1pPr>
          </a:lstStyle>
          <a:p>
            <a:endParaRPr lang="da-DK" noProof="0"/>
          </a:p>
        </p:txBody>
      </p:sp>
      <p:sp>
        <p:nvSpPr>
          <p:cNvPr id="7" name="Slide Number Placeholder 6"/>
          <p:cNvSpPr>
            <a:spLocks noGrp="1"/>
          </p:cNvSpPr>
          <p:nvPr>
            <p:ph type="sldNum" sz="quarter" idx="12"/>
          </p:nvPr>
        </p:nvSpPr>
        <p:spPr/>
        <p:txBody>
          <a:bodyPr/>
          <a:lstStyle>
            <a:lvl1pPr>
              <a:defRPr/>
            </a:lvl1pPr>
          </a:lstStyle>
          <a:p>
            <a:fld id="{11CFF931-D198-4569-94B6-C4CEBA5B3359}" type="slidenum">
              <a:rPr lang="da-DK" noProof="0"/>
              <a:pPr/>
              <a:t>‹nr.›</a:t>
            </a:fld>
            <a:endParaRPr lang="da-DK" noProof="0"/>
          </a:p>
        </p:txBody>
      </p:sp>
    </p:spTree>
    <p:extLst>
      <p:ext uri="{BB962C8B-B14F-4D97-AF65-F5344CB8AC3E}">
        <p14:creationId xmlns:p14="http://schemas.microsoft.com/office/powerpoint/2010/main" val="201616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verskrift og tre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titeltypografien i masteren</a:t>
            </a:r>
          </a:p>
        </p:txBody>
      </p:sp>
      <p:sp>
        <p:nvSpPr>
          <p:cNvPr id="3" name="Content Placeholder 2"/>
          <p:cNvSpPr>
            <a:spLocks noGrp="1"/>
          </p:cNvSpPr>
          <p:nvPr>
            <p:ph sz="half" idx="1"/>
          </p:nvPr>
        </p:nvSpPr>
        <p:spPr>
          <a:xfrm>
            <a:off x="503238" y="1700213"/>
            <a:ext cx="3975099" cy="4537075"/>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4" name="Content Placeholder 3"/>
          <p:cNvSpPr>
            <a:spLocks noGrp="1"/>
          </p:cNvSpPr>
          <p:nvPr>
            <p:ph sz="half" idx="2"/>
          </p:nvPr>
        </p:nvSpPr>
        <p:spPr>
          <a:xfrm>
            <a:off x="4665663" y="1700213"/>
            <a:ext cx="3975100" cy="2174875"/>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5" name="Date Placeholder 4"/>
          <p:cNvSpPr>
            <a:spLocks noGrp="1"/>
          </p:cNvSpPr>
          <p:nvPr>
            <p:ph type="dt" sz="half" idx="10"/>
          </p:nvPr>
        </p:nvSpPr>
        <p:spPr/>
        <p:txBody>
          <a:bodyPr/>
          <a:lstStyle>
            <a:lvl1pPr>
              <a:defRPr/>
            </a:lvl1pPr>
          </a:lstStyle>
          <a:p>
            <a:fld id="{AE575FBE-562C-41D5-8814-F60D350A2B2D}" type="datetime2">
              <a:rPr lang="da-DK" noProof="0"/>
              <a:pPr/>
              <a:t>18. oktober 2021</a:t>
            </a:fld>
            <a:endParaRPr lang="da-DK" noProof="0"/>
          </a:p>
        </p:txBody>
      </p:sp>
      <p:sp>
        <p:nvSpPr>
          <p:cNvPr id="6" name="Footer Placeholder 5"/>
          <p:cNvSpPr>
            <a:spLocks noGrp="1"/>
          </p:cNvSpPr>
          <p:nvPr>
            <p:ph type="ftr" sz="quarter" idx="11"/>
          </p:nvPr>
        </p:nvSpPr>
        <p:spPr/>
        <p:txBody>
          <a:bodyPr/>
          <a:lstStyle>
            <a:lvl1pPr>
              <a:defRPr/>
            </a:lvl1pPr>
          </a:lstStyle>
          <a:p>
            <a:endParaRPr lang="da-DK" noProof="0"/>
          </a:p>
        </p:txBody>
      </p:sp>
      <p:sp>
        <p:nvSpPr>
          <p:cNvPr id="7" name="Slide Number Placeholder 6"/>
          <p:cNvSpPr>
            <a:spLocks noGrp="1"/>
          </p:cNvSpPr>
          <p:nvPr>
            <p:ph type="sldNum" sz="quarter" idx="12"/>
          </p:nvPr>
        </p:nvSpPr>
        <p:spPr/>
        <p:txBody>
          <a:bodyPr/>
          <a:lstStyle>
            <a:lvl1pPr>
              <a:defRPr/>
            </a:lvl1pPr>
          </a:lstStyle>
          <a:p>
            <a:fld id="{11CFF931-D198-4569-94B6-C4CEBA5B3359}" type="slidenum">
              <a:rPr lang="da-DK" noProof="0"/>
              <a:pPr/>
              <a:t>‹nr.›</a:t>
            </a:fld>
            <a:endParaRPr lang="da-DK" noProof="0"/>
          </a:p>
        </p:txBody>
      </p:sp>
      <p:sp>
        <p:nvSpPr>
          <p:cNvPr id="10" name="Content Placeholder 9"/>
          <p:cNvSpPr>
            <a:spLocks noGrp="1"/>
          </p:cNvSpPr>
          <p:nvPr>
            <p:ph sz="quarter" idx="13"/>
          </p:nvPr>
        </p:nvSpPr>
        <p:spPr>
          <a:xfrm>
            <a:off x="4665662" y="4064000"/>
            <a:ext cx="3975100" cy="2173288"/>
          </a:xfrm>
        </p:spPr>
        <p:txBody>
          <a:bodyPr/>
          <a:lstStyle>
            <a:lvl1pPr>
              <a:defRPr sz="2000"/>
            </a:lvl1pPr>
            <a:lvl2pPr>
              <a:defRPr sz="1800"/>
            </a:lvl2pPr>
            <a:lvl3pPr>
              <a:defRPr sz="1600"/>
            </a:lvl3pPr>
            <a:lvl4pPr>
              <a:defRPr sz="1400"/>
            </a:lvl4pPr>
            <a:lvl5pPr>
              <a:defRPr sz="1200"/>
            </a:lvl5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Tree>
    <p:extLst>
      <p:ext uri="{BB962C8B-B14F-4D97-AF65-F5344CB8AC3E}">
        <p14:creationId xmlns:p14="http://schemas.microsoft.com/office/powerpoint/2010/main" val="792061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lternativ tre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titeltypografien i masteren</a:t>
            </a:r>
          </a:p>
        </p:txBody>
      </p:sp>
      <p:sp>
        <p:nvSpPr>
          <p:cNvPr id="3" name="Date Placeholder 2"/>
          <p:cNvSpPr>
            <a:spLocks noGrp="1"/>
          </p:cNvSpPr>
          <p:nvPr>
            <p:ph type="dt" sz="half" idx="10"/>
          </p:nvPr>
        </p:nvSpPr>
        <p:spPr/>
        <p:txBody>
          <a:bodyPr/>
          <a:lstStyle/>
          <a:p>
            <a:fld id="{5888027E-75D8-4E45-9E8E-1595773F0041}" type="datetime2">
              <a:rPr lang="da-DK" noProof="0" smtClean="0"/>
              <a:pPr/>
              <a:t>18. oktober 2021</a:t>
            </a:fld>
            <a:endParaRPr lang="da-DK" noProof="0"/>
          </a:p>
        </p:txBody>
      </p:sp>
      <p:sp>
        <p:nvSpPr>
          <p:cNvPr id="4" name="Footer Placeholder 3"/>
          <p:cNvSpPr>
            <a:spLocks noGrp="1"/>
          </p:cNvSpPr>
          <p:nvPr>
            <p:ph type="ftr" sz="quarter" idx="11"/>
          </p:nvPr>
        </p:nvSpPr>
        <p:spPr/>
        <p:txBody>
          <a:bodyPr/>
          <a:lstStyle/>
          <a:p>
            <a:endParaRPr lang="da-DK" noProof="0"/>
          </a:p>
        </p:txBody>
      </p:sp>
      <p:sp>
        <p:nvSpPr>
          <p:cNvPr id="5" name="Slide Number Placeholder 4"/>
          <p:cNvSpPr>
            <a:spLocks noGrp="1"/>
          </p:cNvSpPr>
          <p:nvPr>
            <p:ph type="sldNum" sz="quarter" idx="12"/>
          </p:nvPr>
        </p:nvSpPr>
        <p:spPr/>
        <p:txBody>
          <a:bodyPr/>
          <a:lstStyle/>
          <a:p>
            <a:fld id="{B6C57A29-F2F5-41C9-9D61-59DDDBBF376E}" type="slidenum">
              <a:rPr lang="da-DK" noProof="0" smtClean="0"/>
              <a:pPr/>
              <a:t>‹nr.›</a:t>
            </a:fld>
            <a:endParaRPr lang="da-DK" noProof="0"/>
          </a:p>
        </p:txBody>
      </p:sp>
      <p:sp>
        <p:nvSpPr>
          <p:cNvPr id="7" name="Content Placeholder 6"/>
          <p:cNvSpPr>
            <a:spLocks noGrp="1"/>
          </p:cNvSpPr>
          <p:nvPr>
            <p:ph sz="quarter" idx="13"/>
          </p:nvPr>
        </p:nvSpPr>
        <p:spPr>
          <a:xfrm>
            <a:off x="503238" y="1700213"/>
            <a:ext cx="3975100" cy="2174875"/>
          </a:xfrm>
        </p:spPr>
        <p:txBody>
          <a:bodyPr/>
          <a:lstStyle>
            <a:lvl1pPr>
              <a:defRPr sz="2000"/>
            </a:lvl1pPr>
            <a:lvl2pPr>
              <a:defRPr sz="1800"/>
            </a:lvl2pPr>
            <a:lvl3pPr>
              <a:defRPr sz="1600"/>
            </a:lvl3pPr>
            <a:lvl4pPr>
              <a:defRPr sz="1400"/>
            </a:lvl4pPr>
            <a:lvl5pPr>
              <a:defRPr sz="1200"/>
            </a:lvl5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9" name="Content Placeholder 8"/>
          <p:cNvSpPr>
            <a:spLocks noGrp="1"/>
          </p:cNvSpPr>
          <p:nvPr>
            <p:ph sz="quarter" idx="14"/>
          </p:nvPr>
        </p:nvSpPr>
        <p:spPr>
          <a:xfrm>
            <a:off x="503238" y="4064000"/>
            <a:ext cx="3975099" cy="2173287"/>
          </a:xfrm>
        </p:spPr>
        <p:txBody>
          <a:bodyPr/>
          <a:lstStyle>
            <a:lvl1pPr>
              <a:defRPr sz="2000"/>
            </a:lvl1pPr>
            <a:lvl2pPr>
              <a:defRPr sz="1800"/>
            </a:lvl2pPr>
            <a:lvl3pPr>
              <a:defRPr sz="1600"/>
            </a:lvl3pPr>
            <a:lvl4pPr>
              <a:defRPr sz="1400"/>
            </a:lvl4pPr>
            <a:lvl5pPr>
              <a:defRPr sz="1200"/>
            </a:lvl5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11" name="Content Placeholder 10"/>
          <p:cNvSpPr>
            <a:spLocks noGrp="1"/>
          </p:cNvSpPr>
          <p:nvPr>
            <p:ph sz="quarter" idx="15"/>
          </p:nvPr>
        </p:nvSpPr>
        <p:spPr>
          <a:xfrm>
            <a:off x="4665662" y="1700213"/>
            <a:ext cx="3975101" cy="4537075"/>
          </a:xfrm>
        </p:spPr>
        <p:txBody>
          <a:bodyPr/>
          <a:lstStyle>
            <a:lvl1pPr>
              <a:defRPr sz="2000"/>
            </a:lvl1pPr>
            <a:lvl2pPr>
              <a:defRPr sz="1800"/>
            </a:lvl2pPr>
            <a:lvl3pPr>
              <a:defRPr sz="1600"/>
            </a:lvl3pPr>
            <a:lvl4pPr>
              <a:defRPr sz="1400"/>
            </a:lvl4pPr>
            <a:lvl5pPr>
              <a:defRPr sz="1200"/>
            </a:lvl5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Tree>
    <p:extLst>
      <p:ext uri="{BB962C8B-B14F-4D97-AF65-F5344CB8AC3E}">
        <p14:creationId xmlns:p14="http://schemas.microsoft.com/office/powerpoint/2010/main" val="3302961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verskrift og fire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titeltypografien i masteren</a:t>
            </a:r>
          </a:p>
        </p:txBody>
      </p:sp>
      <p:sp>
        <p:nvSpPr>
          <p:cNvPr id="3" name="Date Placeholder 2"/>
          <p:cNvSpPr>
            <a:spLocks noGrp="1"/>
          </p:cNvSpPr>
          <p:nvPr>
            <p:ph type="dt" sz="half" idx="10"/>
          </p:nvPr>
        </p:nvSpPr>
        <p:spPr/>
        <p:txBody>
          <a:bodyPr/>
          <a:lstStyle/>
          <a:p>
            <a:fld id="{5888027E-75D8-4E45-9E8E-1595773F0041}" type="datetime2">
              <a:rPr lang="da-DK" noProof="0" smtClean="0"/>
              <a:pPr/>
              <a:t>18. oktober 2021</a:t>
            </a:fld>
            <a:endParaRPr lang="da-DK" noProof="0"/>
          </a:p>
        </p:txBody>
      </p:sp>
      <p:sp>
        <p:nvSpPr>
          <p:cNvPr id="4" name="Footer Placeholder 3"/>
          <p:cNvSpPr>
            <a:spLocks noGrp="1"/>
          </p:cNvSpPr>
          <p:nvPr>
            <p:ph type="ftr" sz="quarter" idx="11"/>
          </p:nvPr>
        </p:nvSpPr>
        <p:spPr/>
        <p:txBody>
          <a:bodyPr/>
          <a:lstStyle/>
          <a:p>
            <a:endParaRPr lang="da-DK" noProof="0"/>
          </a:p>
        </p:txBody>
      </p:sp>
      <p:sp>
        <p:nvSpPr>
          <p:cNvPr id="5" name="Slide Number Placeholder 4"/>
          <p:cNvSpPr>
            <a:spLocks noGrp="1"/>
          </p:cNvSpPr>
          <p:nvPr>
            <p:ph type="sldNum" sz="quarter" idx="12"/>
          </p:nvPr>
        </p:nvSpPr>
        <p:spPr/>
        <p:txBody>
          <a:bodyPr/>
          <a:lstStyle/>
          <a:p>
            <a:fld id="{B6C57A29-F2F5-41C9-9D61-59DDDBBF376E}" type="slidenum">
              <a:rPr lang="da-DK" noProof="0" smtClean="0"/>
              <a:pPr/>
              <a:t>‹nr.›</a:t>
            </a:fld>
            <a:endParaRPr lang="da-DK" noProof="0"/>
          </a:p>
        </p:txBody>
      </p:sp>
      <p:sp>
        <p:nvSpPr>
          <p:cNvPr id="7" name="Content Placeholder 6"/>
          <p:cNvSpPr>
            <a:spLocks noGrp="1"/>
          </p:cNvSpPr>
          <p:nvPr>
            <p:ph sz="quarter" idx="13"/>
          </p:nvPr>
        </p:nvSpPr>
        <p:spPr>
          <a:xfrm>
            <a:off x="503238" y="1700213"/>
            <a:ext cx="3975100" cy="2174875"/>
          </a:xfrm>
        </p:spPr>
        <p:txBody>
          <a:bodyPr/>
          <a:lstStyle>
            <a:lvl1pPr>
              <a:defRPr sz="2000"/>
            </a:lvl1pPr>
            <a:lvl2pPr>
              <a:defRPr sz="1800"/>
            </a:lvl2pPr>
            <a:lvl3pPr>
              <a:defRPr sz="1600"/>
            </a:lvl3pPr>
            <a:lvl4pPr>
              <a:defRPr sz="1400"/>
            </a:lvl4pPr>
            <a:lvl5pPr>
              <a:defRPr sz="1200"/>
            </a:lvl5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9" name="Content Placeholder 8"/>
          <p:cNvSpPr>
            <a:spLocks noGrp="1"/>
          </p:cNvSpPr>
          <p:nvPr>
            <p:ph sz="quarter" idx="14"/>
          </p:nvPr>
        </p:nvSpPr>
        <p:spPr>
          <a:xfrm>
            <a:off x="503238" y="4064000"/>
            <a:ext cx="3975099" cy="2173288"/>
          </a:xfrm>
        </p:spPr>
        <p:txBody>
          <a:bodyPr/>
          <a:lstStyle>
            <a:lvl1pPr>
              <a:defRPr sz="2000"/>
            </a:lvl1pPr>
            <a:lvl2pPr>
              <a:defRPr sz="1800"/>
            </a:lvl2pPr>
            <a:lvl3pPr>
              <a:defRPr sz="1600"/>
            </a:lvl3pPr>
            <a:lvl4pPr>
              <a:defRPr sz="1400"/>
            </a:lvl4pPr>
            <a:lvl5pPr>
              <a:defRPr sz="1200"/>
            </a:lvl5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11" name="Content Placeholder 10"/>
          <p:cNvSpPr>
            <a:spLocks noGrp="1"/>
          </p:cNvSpPr>
          <p:nvPr>
            <p:ph sz="quarter" idx="15"/>
          </p:nvPr>
        </p:nvSpPr>
        <p:spPr>
          <a:xfrm>
            <a:off x="4665662" y="1700213"/>
            <a:ext cx="3975101" cy="2174875"/>
          </a:xfrm>
        </p:spPr>
        <p:txBody>
          <a:bodyPr/>
          <a:lstStyle>
            <a:lvl1pPr>
              <a:defRPr sz="2000"/>
            </a:lvl1pPr>
            <a:lvl2pPr>
              <a:defRPr sz="1800"/>
            </a:lvl2pPr>
            <a:lvl3pPr>
              <a:defRPr sz="1600"/>
            </a:lvl3pPr>
            <a:lvl4pPr>
              <a:defRPr sz="1400"/>
            </a:lvl4pPr>
            <a:lvl5pPr>
              <a:defRPr sz="1200"/>
            </a:lvl5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8" name="Content Placeholder 7"/>
          <p:cNvSpPr>
            <a:spLocks noGrp="1"/>
          </p:cNvSpPr>
          <p:nvPr>
            <p:ph sz="quarter" idx="16"/>
          </p:nvPr>
        </p:nvSpPr>
        <p:spPr>
          <a:xfrm>
            <a:off x="4665662" y="4064000"/>
            <a:ext cx="3975101" cy="2173288"/>
          </a:xfrm>
        </p:spPr>
        <p:txBody>
          <a:bodyPr/>
          <a:lstStyle>
            <a:lvl1pPr>
              <a:defRPr sz="2000"/>
            </a:lvl1pPr>
            <a:lvl2pPr>
              <a:defRPr sz="1800"/>
            </a:lvl2pPr>
            <a:lvl3pPr>
              <a:defRPr sz="1600"/>
            </a:lvl3pPr>
            <a:lvl4pPr>
              <a:defRPr sz="1400"/>
            </a:lvl4pPr>
            <a:lvl5pPr>
              <a:defRPr sz="1200"/>
            </a:lvl5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Tree>
    <p:extLst>
      <p:ext uri="{BB962C8B-B14F-4D97-AF65-F5344CB8AC3E}">
        <p14:creationId xmlns:p14="http://schemas.microsoft.com/office/powerpoint/2010/main" val="2368432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ort billed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152400"/>
            <a:ext cx="9144000" cy="6084888"/>
          </a:xfrm>
          <a:solidFill>
            <a:schemeClr val="bg1"/>
          </a:solidFill>
        </p:spPr>
        <p:txBody>
          <a:bodyPr tIns="684000" anchor="ctr" anchorCtr="0"/>
          <a:lstStyle>
            <a:lvl1pPr marL="0" indent="0" algn="ctr">
              <a:buNone/>
              <a:defRPr sz="1800"/>
            </a:lvl1pPr>
          </a:lstStyle>
          <a:p>
            <a:r>
              <a:rPr lang="da-DK" noProof="0"/>
              <a:t>Klik på ikonet for at tilføje et billede</a:t>
            </a:r>
            <a:endParaRPr lang="da-DK" noProof="0" dirty="0"/>
          </a:p>
        </p:txBody>
      </p:sp>
      <p:sp>
        <p:nvSpPr>
          <p:cNvPr id="3" name="Date Placeholder 2"/>
          <p:cNvSpPr>
            <a:spLocks noGrp="1"/>
          </p:cNvSpPr>
          <p:nvPr>
            <p:ph type="dt" sz="half" idx="10"/>
          </p:nvPr>
        </p:nvSpPr>
        <p:spPr/>
        <p:txBody>
          <a:bodyPr/>
          <a:lstStyle/>
          <a:p>
            <a:fld id="{5888027E-75D8-4E45-9E8E-1595773F0041}" type="datetime2">
              <a:rPr lang="da-DK" noProof="0" smtClean="0"/>
              <a:pPr/>
              <a:t>18. oktober 2021</a:t>
            </a:fld>
            <a:endParaRPr lang="da-DK" noProof="0"/>
          </a:p>
        </p:txBody>
      </p:sp>
      <p:sp>
        <p:nvSpPr>
          <p:cNvPr id="4" name="Footer Placeholder 3"/>
          <p:cNvSpPr>
            <a:spLocks noGrp="1"/>
          </p:cNvSpPr>
          <p:nvPr>
            <p:ph type="ftr" sz="quarter" idx="11"/>
          </p:nvPr>
        </p:nvSpPr>
        <p:spPr/>
        <p:txBody>
          <a:bodyPr/>
          <a:lstStyle/>
          <a:p>
            <a:endParaRPr lang="da-DK" noProof="0"/>
          </a:p>
        </p:txBody>
      </p:sp>
      <p:sp>
        <p:nvSpPr>
          <p:cNvPr id="5" name="Slide Number Placeholder 4"/>
          <p:cNvSpPr>
            <a:spLocks noGrp="1"/>
          </p:cNvSpPr>
          <p:nvPr>
            <p:ph type="sldNum" sz="quarter" idx="12"/>
          </p:nvPr>
        </p:nvSpPr>
        <p:spPr/>
        <p:txBody>
          <a:bodyPr/>
          <a:lstStyle/>
          <a:p>
            <a:fld id="{B6C57A29-F2F5-41C9-9D61-59DDDBBF376E}" type="slidenum">
              <a:rPr lang="da-DK" noProof="0" smtClean="0"/>
              <a:pPr/>
              <a:t>‹nr.›</a:t>
            </a:fld>
            <a:endParaRPr lang="da-DK" noProof="0"/>
          </a:p>
        </p:txBody>
      </p:sp>
    </p:spTree>
    <p:extLst>
      <p:ext uri="{BB962C8B-B14F-4D97-AF65-F5344CB8AC3E}">
        <p14:creationId xmlns:p14="http://schemas.microsoft.com/office/powerpoint/2010/main" val="149104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bille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titeltypografien i masteren</a:t>
            </a:r>
            <a:endParaRPr lang="da-DK" noProof="0" dirty="0"/>
          </a:p>
        </p:txBody>
      </p:sp>
      <p:sp>
        <p:nvSpPr>
          <p:cNvPr id="3" name="Date Placeholder 2"/>
          <p:cNvSpPr>
            <a:spLocks noGrp="1"/>
          </p:cNvSpPr>
          <p:nvPr>
            <p:ph type="dt" sz="half" idx="10"/>
          </p:nvPr>
        </p:nvSpPr>
        <p:spPr/>
        <p:txBody>
          <a:bodyPr/>
          <a:lstStyle/>
          <a:p>
            <a:fld id="{5888027E-75D8-4E45-9E8E-1595773F0041}" type="datetime2">
              <a:rPr lang="da-DK" noProof="0" smtClean="0"/>
              <a:pPr/>
              <a:t>18. oktober 2021</a:t>
            </a:fld>
            <a:endParaRPr lang="da-DK" noProof="0"/>
          </a:p>
        </p:txBody>
      </p:sp>
      <p:sp>
        <p:nvSpPr>
          <p:cNvPr id="4" name="Footer Placeholder 3"/>
          <p:cNvSpPr>
            <a:spLocks noGrp="1"/>
          </p:cNvSpPr>
          <p:nvPr>
            <p:ph type="ftr" sz="quarter" idx="11"/>
          </p:nvPr>
        </p:nvSpPr>
        <p:spPr/>
        <p:txBody>
          <a:bodyPr/>
          <a:lstStyle/>
          <a:p>
            <a:endParaRPr lang="da-DK" noProof="0"/>
          </a:p>
        </p:txBody>
      </p:sp>
      <p:sp>
        <p:nvSpPr>
          <p:cNvPr id="5" name="Slide Number Placeholder 4"/>
          <p:cNvSpPr>
            <a:spLocks noGrp="1"/>
          </p:cNvSpPr>
          <p:nvPr>
            <p:ph type="sldNum" sz="quarter" idx="12"/>
          </p:nvPr>
        </p:nvSpPr>
        <p:spPr/>
        <p:txBody>
          <a:bodyPr/>
          <a:lstStyle/>
          <a:p>
            <a:fld id="{B6C57A29-F2F5-41C9-9D61-59DDDBBF376E}" type="slidenum">
              <a:rPr lang="da-DK" noProof="0" smtClean="0"/>
              <a:pPr/>
              <a:t>‹nr.›</a:t>
            </a:fld>
            <a:endParaRPr lang="da-DK" noProof="0"/>
          </a:p>
        </p:txBody>
      </p:sp>
      <p:sp>
        <p:nvSpPr>
          <p:cNvPr id="7" name="Text Placeholder 6"/>
          <p:cNvSpPr>
            <a:spLocks noGrp="1"/>
          </p:cNvSpPr>
          <p:nvPr>
            <p:ph type="body" sz="quarter" idx="13"/>
          </p:nvPr>
        </p:nvSpPr>
        <p:spPr>
          <a:xfrm>
            <a:off x="503238" y="1700214"/>
            <a:ext cx="3975100" cy="4537074"/>
          </a:xfrm>
        </p:spPr>
        <p:txBody>
          <a:bodyPr/>
          <a:lstStyle>
            <a:lvl1pPr>
              <a:defRPr sz="2000"/>
            </a:lvl1pPr>
            <a:lvl2pPr>
              <a:defRPr sz="1800"/>
            </a:lvl2pPr>
            <a:lvl3pPr>
              <a:defRPr sz="1600"/>
            </a:lvl3pPr>
            <a:lvl4pPr>
              <a:defRPr sz="1400"/>
            </a:lvl4pPr>
            <a:lvl5pPr>
              <a:defRPr sz="1200"/>
            </a:lvl5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9" name="Picture Placeholder 8"/>
          <p:cNvSpPr>
            <a:spLocks noGrp="1"/>
          </p:cNvSpPr>
          <p:nvPr>
            <p:ph type="pic" sz="quarter" idx="14"/>
          </p:nvPr>
        </p:nvSpPr>
        <p:spPr>
          <a:xfrm>
            <a:off x="4665662" y="1700214"/>
            <a:ext cx="3975101" cy="4537074"/>
          </a:xfrm>
          <a:solidFill>
            <a:schemeClr val="bg1"/>
          </a:solidFill>
        </p:spPr>
        <p:txBody>
          <a:bodyPr tIns="684000" anchor="ctr" anchorCtr="0"/>
          <a:lstStyle>
            <a:lvl1pPr marL="0" indent="0" algn="ctr">
              <a:buNone/>
              <a:defRPr sz="1800"/>
            </a:lvl1pPr>
          </a:lstStyle>
          <a:p>
            <a:r>
              <a:rPr lang="da-DK" noProof="0"/>
              <a:t>Klik på ikonet for at tilføje et billede</a:t>
            </a:r>
            <a:endParaRPr lang="da-DK" noProof="0" dirty="0"/>
          </a:p>
        </p:txBody>
      </p:sp>
    </p:spTree>
    <p:extLst>
      <p:ext uri="{BB962C8B-B14F-4D97-AF65-F5344CB8AC3E}">
        <p14:creationId xmlns:p14="http://schemas.microsoft.com/office/powerpoint/2010/main" val="168001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lede og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titeltypografien i masteren</a:t>
            </a:r>
            <a:endParaRPr lang="da-DK" noProof="0" dirty="0"/>
          </a:p>
        </p:txBody>
      </p:sp>
      <p:sp>
        <p:nvSpPr>
          <p:cNvPr id="3" name="Date Placeholder 2"/>
          <p:cNvSpPr>
            <a:spLocks noGrp="1"/>
          </p:cNvSpPr>
          <p:nvPr>
            <p:ph type="dt" sz="half" idx="10"/>
          </p:nvPr>
        </p:nvSpPr>
        <p:spPr/>
        <p:txBody>
          <a:bodyPr/>
          <a:lstStyle/>
          <a:p>
            <a:fld id="{5888027E-75D8-4E45-9E8E-1595773F0041}" type="datetime2">
              <a:rPr lang="da-DK" noProof="0" smtClean="0"/>
              <a:pPr/>
              <a:t>18. oktober 2021</a:t>
            </a:fld>
            <a:endParaRPr lang="da-DK" noProof="0"/>
          </a:p>
        </p:txBody>
      </p:sp>
      <p:sp>
        <p:nvSpPr>
          <p:cNvPr id="4" name="Footer Placeholder 3"/>
          <p:cNvSpPr>
            <a:spLocks noGrp="1"/>
          </p:cNvSpPr>
          <p:nvPr>
            <p:ph type="ftr" sz="quarter" idx="11"/>
          </p:nvPr>
        </p:nvSpPr>
        <p:spPr/>
        <p:txBody>
          <a:bodyPr/>
          <a:lstStyle/>
          <a:p>
            <a:endParaRPr lang="da-DK" noProof="0"/>
          </a:p>
        </p:txBody>
      </p:sp>
      <p:sp>
        <p:nvSpPr>
          <p:cNvPr id="5" name="Slide Number Placeholder 4"/>
          <p:cNvSpPr>
            <a:spLocks noGrp="1"/>
          </p:cNvSpPr>
          <p:nvPr>
            <p:ph type="sldNum" sz="quarter" idx="12"/>
          </p:nvPr>
        </p:nvSpPr>
        <p:spPr/>
        <p:txBody>
          <a:bodyPr/>
          <a:lstStyle/>
          <a:p>
            <a:fld id="{B6C57A29-F2F5-41C9-9D61-59DDDBBF376E}" type="slidenum">
              <a:rPr lang="da-DK" noProof="0" smtClean="0"/>
              <a:pPr/>
              <a:t>‹nr.›</a:t>
            </a:fld>
            <a:endParaRPr lang="da-DK" noProof="0"/>
          </a:p>
        </p:txBody>
      </p:sp>
      <p:sp>
        <p:nvSpPr>
          <p:cNvPr id="7" name="Picture Placeholder 6"/>
          <p:cNvSpPr>
            <a:spLocks noGrp="1"/>
          </p:cNvSpPr>
          <p:nvPr>
            <p:ph type="pic" sz="quarter" idx="13"/>
          </p:nvPr>
        </p:nvSpPr>
        <p:spPr>
          <a:xfrm>
            <a:off x="503238" y="1700214"/>
            <a:ext cx="3975100" cy="4537074"/>
          </a:xfrm>
          <a:solidFill>
            <a:schemeClr val="bg1"/>
          </a:solidFill>
        </p:spPr>
        <p:txBody>
          <a:bodyPr tIns="684000" anchor="ctr" anchorCtr="0"/>
          <a:lstStyle>
            <a:lvl1pPr marL="0" indent="0" algn="ctr">
              <a:buNone/>
              <a:defRPr sz="1800"/>
            </a:lvl1pPr>
          </a:lstStyle>
          <a:p>
            <a:r>
              <a:rPr lang="da-DK" noProof="0"/>
              <a:t>Klik på ikonet for at tilføje et billede</a:t>
            </a:r>
            <a:endParaRPr lang="da-DK" noProof="0" dirty="0"/>
          </a:p>
        </p:txBody>
      </p:sp>
      <p:sp>
        <p:nvSpPr>
          <p:cNvPr id="9" name="Text Placeholder 8"/>
          <p:cNvSpPr>
            <a:spLocks noGrp="1"/>
          </p:cNvSpPr>
          <p:nvPr>
            <p:ph type="body" sz="quarter" idx="14"/>
          </p:nvPr>
        </p:nvSpPr>
        <p:spPr>
          <a:xfrm>
            <a:off x="4665662" y="1700214"/>
            <a:ext cx="3975101" cy="4537074"/>
          </a:xfrm>
        </p:spPr>
        <p:txBody>
          <a:bodyPr/>
          <a:lstStyle>
            <a:lvl1pPr>
              <a:defRPr sz="2000"/>
            </a:lvl1pPr>
            <a:lvl2pPr>
              <a:defRPr sz="1800"/>
            </a:lvl2pPr>
            <a:lvl3pPr>
              <a:defRPr sz="1600"/>
            </a:lvl3pPr>
            <a:lvl4pPr>
              <a:defRPr sz="1400"/>
            </a:lvl4pPr>
            <a:lvl5pPr>
              <a:defRPr sz="1200"/>
            </a:lvl5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Tree>
    <p:extLst>
      <p:ext uri="{BB962C8B-B14F-4D97-AF65-F5344CB8AC3E}">
        <p14:creationId xmlns:p14="http://schemas.microsoft.com/office/powerpoint/2010/main" val="4037192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ktangel 11"/>
          <p:cNvSpPr/>
          <p:nvPr userDrawn="1"/>
        </p:nvSpPr>
        <p:spPr>
          <a:xfrm>
            <a:off x="0" y="0"/>
            <a:ext cx="9144000" cy="1524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chemeClr val="tx1"/>
              </a:solidFill>
            </a:endParaRPr>
          </a:p>
        </p:txBody>
      </p:sp>
      <p:pic>
        <p:nvPicPr>
          <p:cNvPr id="10" name="Billede 9"/>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63035" y="6382131"/>
            <a:ext cx="1459770" cy="287646"/>
          </a:xfrm>
          <a:prstGeom prst="rect">
            <a:avLst/>
          </a:prstGeom>
        </p:spPr>
      </p:pic>
      <p:pic>
        <p:nvPicPr>
          <p:cNvPr id="11" name="Billede 10"/>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8321579" y="6300230"/>
            <a:ext cx="662774" cy="450983"/>
          </a:xfrm>
          <a:prstGeom prst="rect">
            <a:avLst/>
          </a:prstGeom>
        </p:spPr>
      </p:pic>
      <p:sp>
        <p:nvSpPr>
          <p:cNvPr id="1026" name="Rectangle 2"/>
          <p:cNvSpPr>
            <a:spLocks noGrp="1" noChangeArrowheads="1"/>
          </p:cNvSpPr>
          <p:nvPr>
            <p:ph type="title"/>
          </p:nvPr>
        </p:nvSpPr>
        <p:spPr bwMode="auto">
          <a:xfrm>
            <a:off x="464326" y="584201"/>
            <a:ext cx="8176437" cy="1116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a:t>Klik for at redigere titeltypografien i masteren</a:t>
            </a:r>
            <a:endParaRPr lang="da-DK" dirty="0"/>
          </a:p>
        </p:txBody>
      </p:sp>
      <p:sp>
        <p:nvSpPr>
          <p:cNvPr id="1027" name="Rectangle 3"/>
          <p:cNvSpPr>
            <a:spLocks noGrp="1" noChangeArrowheads="1"/>
          </p:cNvSpPr>
          <p:nvPr>
            <p:ph type="body" idx="1"/>
          </p:nvPr>
        </p:nvSpPr>
        <p:spPr bwMode="auto">
          <a:xfrm>
            <a:off x="503238" y="1700213"/>
            <a:ext cx="8137525"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1028" name="Rectangle 4"/>
          <p:cNvSpPr>
            <a:spLocks noGrp="1" noChangeArrowheads="1"/>
          </p:cNvSpPr>
          <p:nvPr>
            <p:ph type="dt" sz="half" idx="2"/>
          </p:nvPr>
        </p:nvSpPr>
        <p:spPr bwMode="auto">
          <a:xfrm>
            <a:off x="503238" y="0"/>
            <a:ext cx="111956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700" cap="none" baseline="0">
                <a:solidFill>
                  <a:schemeClr val="bg1"/>
                </a:solidFill>
                <a:latin typeface="+mj-lt"/>
              </a:defRPr>
            </a:lvl1pPr>
          </a:lstStyle>
          <a:p>
            <a:fld id="{5888027E-75D8-4E45-9E8E-1595773F0041}" type="datetime2">
              <a:rPr lang="da-DK" smtClean="0"/>
              <a:pPr/>
              <a:t>18. oktober 2021</a:t>
            </a:fld>
            <a:endParaRPr lang="da-DK" dirty="0"/>
          </a:p>
        </p:txBody>
      </p:sp>
      <p:sp>
        <p:nvSpPr>
          <p:cNvPr id="1029" name="Rectangle 5"/>
          <p:cNvSpPr>
            <a:spLocks noGrp="1" noChangeArrowheads="1"/>
          </p:cNvSpPr>
          <p:nvPr>
            <p:ph type="ftr" sz="quarter" idx="3"/>
          </p:nvPr>
        </p:nvSpPr>
        <p:spPr bwMode="auto">
          <a:xfrm>
            <a:off x="1619672" y="0"/>
            <a:ext cx="666074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700">
                <a:solidFill>
                  <a:schemeClr val="bg1"/>
                </a:solidFill>
                <a:latin typeface="+mj-lt"/>
              </a:defRPr>
            </a:lvl1pPr>
          </a:lstStyle>
          <a:p>
            <a:endParaRPr lang="da-DK" dirty="0"/>
          </a:p>
        </p:txBody>
      </p:sp>
      <p:sp>
        <p:nvSpPr>
          <p:cNvPr id="1030" name="Rectangle 6"/>
          <p:cNvSpPr>
            <a:spLocks noGrp="1" noChangeArrowheads="1"/>
          </p:cNvSpPr>
          <p:nvPr>
            <p:ph type="sldNum" sz="quarter" idx="4"/>
          </p:nvPr>
        </p:nvSpPr>
        <p:spPr bwMode="auto">
          <a:xfrm>
            <a:off x="8321579" y="0"/>
            <a:ext cx="311766"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a:defRPr sz="700">
                <a:solidFill>
                  <a:schemeClr val="bg1"/>
                </a:solidFill>
                <a:latin typeface="+mj-lt"/>
              </a:defRPr>
            </a:lvl1pPr>
          </a:lstStyle>
          <a:p>
            <a:fld id="{B6C57A29-F2F5-41C9-9D61-59DDDBBF376E}" type="slidenum">
              <a:rPr lang="da-DK" smtClean="0"/>
              <a:pPr/>
              <a:t>‹nr.›</a:t>
            </a:fld>
            <a:endParaRPr lang="da-DK"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2" r:id="rId3"/>
    <p:sldLayoutId id="2147483781" r:id="rId4"/>
    <p:sldLayoutId id="2147483782" r:id="rId5"/>
    <p:sldLayoutId id="2147483783" r:id="rId6"/>
    <p:sldLayoutId id="2147483784" r:id="rId7"/>
    <p:sldLayoutId id="2147483785" r:id="rId8"/>
    <p:sldLayoutId id="2147483786" r:id="rId9"/>
    <p:sldLayoutId id="2147483780" r:id="rId10"/>
    <p:sldLayoutId id="2147483787" r:id="rId11"/>
    <p:sldLayoutId id="2147483664" r:id="rId12"/>
    <p:sldLayoutId id="2147483665" r:id="rId13"/>
  </p:sldLayoutIdLst>
  <p:txStyles>
    <p:titleStyle>
      <a:lvl1pPr algn="l" rtl="0" eaLnBrk="1" fontAlgn="base" hangingPunct="1">
        <a:lnSpc>
          <a:spcPct val="83000"/>
        </a:lnSpc>
        <a:spcBef>
          <a:spcPct val="0"/>
        </a:spcBef>
        <a:spcAft>
          <a:spcPct val="0"/>
        </a:spcAft>
        <a:defRPr sz="3600">
          <a:solidFill>
            <a:srgbClr val="7F7F7F"/>
          </a:solidFill>
          <a:latin typeface="+mj-lt"/>
          <a:ea typeface="+mj-ea"/>
          <a:cs typeface="+mj-cs"/>
        </a:defRPr>
      </a:lvl1pPr>
      <a:lvl2pPr algn="l" rtl="0" eaLnBrk="1" fontAlgn="base" hangingPunct="1">
        <a:spcBef>
          <a:spcPct val="0"/>
        </a:spcBef>
        <a:spcAft>
          <a:spcPct val="0"/>
        </a:spcAft>
        <a:defRPr sz="2800">
          <a:solidFill>
            <a:srgbClr val="214DA2"/>
          </a:solidFill>
          <a:latin typeface="Arial Unicode MS" pitchFamily="34" charset="-128"/>
        </a:defRPr>
      </a:lvl2pPr>
      <a:lvl3pPr algn="l" rtl="0" eaLnBrk="1" fontAlgn="base" hangingPunct="1">
        <a:spcBef>
          <a:spcPct val="0"/>
        </a:spcBef>
        <a:spcAft>
          <a:spcPct val="0"/>
        </a:spcAft>
        <a:defRPr sz="2800">
          <a:solidFill>
            <a:srgbClr val="214DA2"/>
          </a:solidFill>
          <a:latin typeface="Arial Unicode MS" pitchFamily="34" charset="-128"/>
        </a:defRPr>
      </a:lvl3pPr>
      <a:lvl4pPr algn="l" rtl="0" eaLnBrk="1" fontAlgn="base" hangingPunct="1">
        <a:spcBef>
          <a:spcPct val="0"/>
        </a:spcBef>
        <a:spcAft>
          <a:spcPct val="0"/>
        </a:spcAft>
        <a:defRPr sz="2800">
          <a:solidFill>
            <a:srgbClr val="214DA2"/>
          </a:solidFill>
          <a:latin typeface="Arial Unicode MS" pitchFamily="34" charset="-128"/>
        </a:defRPr>
      </a:lvl4pPr>
      <a:lvl5pPr algn="l" rtl="0" eaLnBrk="1" fontAlgn="base" hangingPunct="1">
        <a:spcBef>
          <a:spcPct val="0"/>
        </a:spcBef>
        <a:spcAft>
          <a:spcPct val="0"/>
        </a:spcAft>
        <a:defRPr sz="2800">
          <a:solidFill>
            <a:srgbClr val="214DA2"/>
          </a:solidFill>
          <a:latin typeface="Arial Unicode MS" pitchFamily="34" charset="-128"/>
        </a:defRPr>
      </a:lvl5pPr>
      <a:lvl6pPr marL="457200" algn="l" rtl="0" eaLnBrk="1" fontAlgn="base" hangingPunct="1">
        <a:spcBef>
          <a:spcPct val="0"/>
        </a:spcBef>
        <a:spcAft>
          <a:spcPct val="0"/>
        </a:spcAft>
        <a:defRPr sz="2800">
          <a:solidFill>
            <a:srgbClr val="214DA2"/>
          </a:solidFill>
          <a:latin typeface="Arial Unicode MS" pitchFamily="34" charset="-128"/>
        </a:defRPr>
      </a:lvl6pPr>
      <a:lvl7pPr marL="914400" algn="l" rtl="0" eaLnBrk="1" fontAlgn="base" hangingPunct="1">
        <a:spcBef>
          <a:spcPct val="0"/>
        </a:spcBef>
        <a:spcAft>
          <a:spcPct val="0"/>
        </a:spcAft>
        <a:defRPr sz="2800">
          <a:solidFill>
            <a:srgbClr val="214DA2"/>
          </a:solidFill>
          <a:latin typeface="Arial Unicode MS" pitchFamily="34" charset="-128"/>
        </a:defRPr>
      </a:lvl7pPr>
      <a:lvl8pPr marL="1371600" algn="l" rtl="0" eaLnBrk="1" fontAlgn="base" hangingPunct="1">
        <a:spcBef>
          <a:spcPct val="0"/>
        </a:spcBef>
        <a:spcAft>
          <a:spcPct val="0"/>
        </a:spcAft>
        <a:defRPr sz="2800">
          <a:solidFill>
            <a:srgbClr val="214DA2"/>
          </a:solidFill>
          <a:latin typeface="Arial Unicode MS" pitchFamily="34" charset="-128"/>
        </a:defRPr>
      </a:lvl8pPr>
      <a:lvl9pPr marL="1828800" algn="l" rtl="0" eaLnBrk="1" fontAlgn="base" hangingPunct="1">
        <a:spcBef>
          <a:spcPct val="0"/>
        </a:spcBef>
        <a:spcAft>
          <a:spcPct val="0"/>
        </a:spcAft>
        <a:defRPr sz="2800">
          <a:solidFill>
            <a:srgbClr val="214DA2"/>
          </a:solidFill>
          <a:latin typeface="Arial Unicode MS" pitchFamily="34" charset="-128"/>
        </a:defRPr>
      </a:lvl9pPr>
    </p:titleStyle>
    <p:bodyStyle>
      <a:lvl1pPr marL="324000" indent="-324000" algn="l" rtl="0" eaLnBrk="1" fontAlgn="base" hangingPunct="1">
        <a:spcBef>
          <a:spcPct val="20000"/>
        </a:spcBef>
        <a:spcAft>
          <a:spcPct val="0"/>
        </a:spcAft>
        <a:buChar char="•"/>
        <a:defRPr sz="2000" i="1">
          <a:solidFill>
            <a:schemeClr val="tx1"/>
          </a:solidFill>
          <a:latin typeface="+mn-lt"/>
          <a:ea typeface="+mn-ea"/>
          <a:cs typeface="+mn-cs"/>
        </a:defRPr>
      </a:lvl1pPr>
      <a:lvl2pPr marL="640800" indent="-284400" algn="l" rtl="0" eaLnBrk="1" fontAlgn="base" hangingPunct="1">
        <a:spcBef>
          <a:spcPct val="20000"/>
        </a:spcBef>
        <a:spcAft>
          <a:spcPct val="0"/>
        </a:spcAft>
        <a:buChar char="–"/>
        <a:defRPr sz="1800" i="1">
          <a:solidFill>
            <a:schemeClr val="tx1"/>
          </a:solidFill>
          <a:latin typeface="+mn-lt"/>
        </a:defRPr>
      </a:lvl2pPr>
      <a:lvl3pPr marL="871200" indent="-228600" algn="l" rtl="0" eaLnBrk="1" fontAlgn="base" hangingPunct="1">
        <a:spcBef>
          <a:spcPct val="20000"/>
        </a:spcBef>
        <a:spcAft>
          <a:spcPct val="0"/>
        </a:spcAft>
        <a:buChar char="•"/>
        <a:defRPr sz="1600" i="1">
          <a:solidFill>
            <a:schemeClr val="tx1"/>
          </a:solidFill>
          <a:latin typeface="+mn-lt"/>
        </a:defRPr>
      </a:lvl3pPr>
      <a:lvl4pPr marL="1126800" indent="-228600" algn="l" rtl="0" eaLnBrk="1" fontAlgn="base" hangingPunct="1">
        <a:spcBef>
          <a:spcPct val="20000"/>
        </a:spcBef>
        <a:spcAft>
          <a:spcPct val="0"/>
        </a:spcAft>
        <a:buChar char="–"/>
        <a:defRPr sz="1400" i="1">
          <a:solidFill>
            <a:schemeClr val="tx1"/>
          </a:solidFill>
          <a:latin typeface="+mn-lt"/>
        </a:defRPr>
      </a:lvl4pPr>
      <a:lvl5pPr marL="1357200" indent="-228600" algn="l" rtl="0" eaLnBrk="1" fontAlgn="base" hangingPunct="1">
        <a:spcBef>
          <a:spcPct val="20000"/>
        </a:spcBef>
        <a:spcAft>
          <a:spcPct val="0"/>
        </a:spcAft>
        <a:buChar char="•"/>
        <a:defRPr sz="1200" i="1">
          <a:solidFill>
            <a:schemeClr val="tx1"/>
          </a:solidFill>
          <a:latin typeface="+mn-lt"/>
        </a:defRPr>
      </a:lvl5pPr>
      <a:lvl6pPr marL="1357200" indent="-228600" algn="l" rtl="0" eaLnBrk="1" fontAlgn="base" hangingPunct="1">
        <a:spcBef>
          <a:spcPct val="20000"/>
        </a:spcBef>
        <a:spcAft>
          <a:spcPct val="0"/>
        </a:spcAft>
        <a:buChar char="•"/>
        <a:defRPr sz="1200" i="1">
          <a:solidFill>
            <a:schemeClr val="tx1"/>
          </a:solidFill>
          <a:latin typeface="+mn-lt"/>
        </a:defRPr>
      </a:lvl6pPr>
      <a:lvl7pPr marL="1357200" indent="-228600" algn="l" rtl="0" eaLnBrk="1" fontAlgn="base" hangingPunct="1">
        <a:spcBef>
          <a:spcPct val="20000"/>
        </a:spcBef>
        <a:spcAft>
          <a:spcPct val="0"/>
        </a:spcAft>
        <a:buChar char="•"/>
        <a:defRPr sz="1200" i="1">
          <a:solidFill>
            <a:schemeClr val="tx1"/>
          </a:solidFill>
          <a:latin typeface="+mn-lt"/>
        </a:defRPr>
      </a:lvl7pPr>
      <a:lvl8pPr marL="1357200" indent="-228600" algn="l" rtl="0" eaLnBrk="1" fontAlgn="base" hangingPunct="1">
        <a:spcBef>
          <a:spcPct val="20000"/>
        </a:spcBef>
        <a:spcAft>
          <a:spcPct val="0"/>
        </a:spcAft>
        <a:buChar char="•"/>
        <a:defRPr sz="1200" i="1">
          <a:solidFill>
            <a:schemeClr val="tx1"/>
          </a:solidFill>
          <a:latin typeface="+mn-lt"/>
        </a:defRPr>
      </a:lvl8pPr>
      <a:lvl9pPr marL="1357200" indent="-228600" algn="l" rtl="0" eaLnBrk="1" fontAlgn="base" hangingPunct="1">
        <a:spcBef>
          <a:spcPct val="20000"/>
        </a:spcBef>
        <a:spcAft>
          <a:spcPct val="0"/>
        </a:spcAft>
        <a:buChar char="•"/>
        <a:defRPr sz="12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vpt.dk/styrk-samarbejd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b-NO" sz="4000" dirty="0"/>
              <a:t>Afdækning af behov for kompetenceudvikling på arbejdspladsen / faggruppen</a:t>
            </a:r>
          </a:p>
        </p:txBody>
      </p:sp>
      <p:sp>
        <p:nvSpPr>
          <p:cNvPr id="3" name="Undertitel 2"/>
          <p:cNvSpPr>
            <a:spLocks noGrp="1"/>
          </p:cNvSpPr>
          <p:nvPr>
            <p:ph type="subTitle" idx="1"/>
          </p:nvPr>
        </p:nvSpPr>
        <p:spPr/>
        <p:txBody>
          <a:bodyPr/>
          <a:lstStyle/>
          <a:p>
            <a:endParaRPr lang="nb-N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456472-AAC5-4CC5-A3E7-CA1C9750AB87}"/>
              </a:ext>
            </a:extLst>
          </p:cNvPr>
          <p:cNvSpPr>
            <a:spLocks noGrp="1"/>
          </p:cNvSpPr>
          <p:nvPr>
            <p:ph type="title"/>
          </p:nvPr>
        </p:nvSpPr>
        <p:spPr/>
        <p:txBody>
          <a:bodyPr/>
          <a:lstStyle/>
          <a:p>
            <a:r>
              <a:rPr lang="da-DK" dirty="0"/>
              <a:t>Behov for kompetenceudvikling</a:t>
            </a:r>
          </a:p>
        </p:txBody>
      </p:sp>
      <p:sp>
        <p:nvSpPr>
          <p:cNvPr id="3" name="Pladsholder til indhold 2">
            <a:extLst>
              <a:ext uri="{FF2B5EF4-FFF2-40B4-BE49-F238E27FC236}">
                <a16:creationId xmlns:a16="http://schemas.microsoft.com/office/drawing/2014/main" id="{9EE794B5-BE85-45DF-9DBC-CA420C1EF265}"/>
              </a:ext>
            </a:extLst>
          </p:cNvPr>
          <p:cNvSpPr>
            <a:spLocks noGrp="1"/>
          </p:cNvSpPr>
          <p:nvPr>
            <p:ph idx="1"/>
          </p:nvPr>
        </p:nvSpPr>
        <p:spPr/>
        <p:txBody>
          <a:bodyPr/>
          <a:lstStyle/>
          <a:p>
            <a:pPr marL="0" indent="0">
              <a:buNone/>
            </a:pPr>
            <a:r>
              <a:rPr lang="da-DK" dirty="0"/>
              <a:t>Måske har jeres enhed fået nye opgaver, der kræver nye kompetencer, eller måske er der behov for at ryste posen, for at sikre at alle opgaver bliver varetaget med et tilfredsstillende kompetenceniveau. </a:t>
            </a:r>
          </a:p>
          <a:p>
            <a:pPr marL="0" indent="0">
              <a:buNone/>
            </a:pPr>
            <a:endParaRPr lang="da-DK" dirty="0"/>
          </a:p>
          <a:p>
            <a:pPr marL="0" indent="0">
              <a:buNone/>
            </a:pPr>
            <a:r>
              <a:rPr lang="da-DK" dirty="0"/>
              <a:t>Det kan også være, at I har behov for at se på fordelingen af opgaver mellem faggrupper på arbejdspladsen, og derfor skal sikre jer, at de fornødne kompetencer er til stede og hvor der er behov for udvikling.</a:t>
            </a:r>
          </a:p>
          <a:p>
            <a:pPr marL="0" indent="0">
              <a:buNone/>
            </a:pPr>
            <a:endParaRPr lang="da-DK" dirty="0"/>
          </a:p>
          <a:p>
            <a:pPr marL="0" indent="0">
              <a:buNone/>
            </a:pPr>
            <a:r>
              <a:rPr lang="da-DK" dirty="0"/>
              <a:t>Det kan være, at jeres behov for at arbejde med kompetenceudvikling kommer af uklarhed om kerneopgaven. Derfor har I måske først brug for at arbejde med kerneopgaven, og hvordan I bidrager til den. Her kan I bruge Modul 1 i KL og Forhandlingsfællesskabets videoer om </a:t>
            </a:r>
            <a:r>
              <a:rPr lang="da-DK" dirty="0">
                <a:hlinkClick r:id="rId2"/>
              </a:rPr>
              <a:t>kerneopgaven</a:t>
            </a:r>
            <a:r>
              <a:rPr lang="da-DK" dirty="0"/>
              <a:t>.</a:t>
            </a:r>
          </a:p>
        </p:txBody>
      </p:sp>
    </p:spTree>
    <p:extLst>
      <p:ext uri="{BB962C8B-B14F-4D97-AF65-F5344CB8AC3E}">
        <p14:creationId xmlns:p14="http://schemas.microsoft.com/office/powerpoint/2010/main" val="2104353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FB5BB0-B062-4421-A9F9-BE90C143CE30}"/>
              </a:ext>
            </a:extLst>
          </p:cNvPr>
          <p:cNvSpPr>
            <a:spLocks noGrp="1"/>
          </p:cNvSpPr>
          <p:nvPr>
            <p:ph type="title"/>
          </p:nvPr>
        </p:nvSpPr>
        <p:spPr/>
        <p:txBody>
          <a:bodyPr/>
          <a:lstStyle/>
          <a:p>
            <a:endParaRPr lang="da-DK"/>
          </a:p>
        </p:txBody>
      </p:sp>
      <p:sp>
        <p:nvSpPr>
          <p:cNvPr id="3" name="Pladsholder til indhold 2">
            <a:extLst>
              <a:ext uri="{FF2B5EF4-FFF2-40B4-BE49-F238E27FC236}">
                <a16:creationId xmlns:a16="http://schemas.microsoft.com/office/drawing/2014/main" id="{8DED8CCE-CB14-48F0-A0FE-810C39876C3C}"/>
              </a:ext>
            </a:extLst>
          </p:cNvPr>
          <p:cNvSpPr>
            <a:spLocks noGrp="1"/>
          </p:cNvSpPr>
          <p:nvPr>
            <p:ph idx="1"/>
          </p:nvPr>
        </p:nvSpPr>
        <p:spPr/>
        <p:txBody>
          <a:bodyPr/>
          <a:lstStyle/>
          <a:p>
            <a:pPr marL="0" indent="0">
              <a:buNone/>
            </a:pPr>
            <a:r>
              <a:rPr lang="da-DK" dirty="0"/>
              <a:t>Der kan være mange grunde til, at I ser på kerneopgaven og kompetencer. </a:t>
            </a:r>
          </a:p>
          <a:p>
            <a:pPr marL="0" indent="0">
              <a:buNone/>
            </a:pPr>
            <a:endParaRPr lang="da-DK" dirty="0"/>
          </a:p>
          <a:p>
            <a:pPr marL="0" indent="0">
              <a:buNone/>
            </a:pPr>
            <a:r>
              <a:rPr lang="da-DK" dirty="0"/>
              <a:t>Derfor anbefales I at plukke i værktøjet, så det giver mening i jeres sammenhæng.</a:t>
            </a:r>
          </a:p>
          <a:p>
            <a:pPr marL="0" indent="0">
              <a:buNone/>
            </a:pPr>
            <a:endParaRPr lang="da-DK" dirty="0"/>
          </a:p>
        </p:txBody>
      </p:sp>
    </p:spTree>
    <p:extLst>
      <p:ext uri="{BB962C8B-B14F-4D97-AF65-F5344CB8AC3E}">
        <p14:creationId xmlns:p14="http://schemas.microsoft.com/office/powerpoint/2010/main" val="1898931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B2E113-3288-4EA1-9D1C-B2BC97934085}"/>
              </a:ext>
            </a:extLst>
          </p:cNvPr>
          <p:cNvSpPr>
            <a:spLocks noGrp="1"/>
          </p:cNvSpPr>
          <p:nvPr>
            <p:ph type="title"/>
          </p:nvPr>
        </p:nvSpPr>
        <p:spPr/>
        <p:txBody>
          <a:bodyPr/>
          <a:lstStyle/>
          <a:p>
            <a:r>
              <a:rPr lang="da-DK" sz="3400" dirty="0"/>
              <a:t>Kerneopgaven og kompetencer</a:t>
            </a:r>
            <a:br>
              <a:rPr lang="da-DK" sz="3400" dirty="0"/>
            </a:br>
            <a:r>
              <a:rPr lang="da-DK" sz="1800" dirty="0"/>
              <a:t>Hvad er jeres kerneopgave? Hvilke kompetencer er afgørende for det, I byder ind med til kerneopgaven? Modellen kan evt. udfyldes for hver faggruppe</a:t>
            </a:r>
          </a:p>
        </p:txBody>
      </p:sp>
      <p:graphicFrame>
        <p:nvGraphicFramePr>
          <p:cNvPr id="6" name="Pladsholder til indhold 5">
            <a:extLst>
              <a:ext uri="{FF2B5EF4-FFF2-40B4-BE49-F238E27FC236}">
                <a16:creationId xmlns:a16="http://schemas.microsoft.com/office/drawing/2014/main" id="{88073802-A35B-488E-9095-0138D8245F30}"/>
              </a:ext>
            </a:extLst>
          </p:cNvPr>
          <p:cNvGraphicFramePr>
            <a:graphicFrameLocks noGrp="1"/>
          </p:cNvGraphicFramePr>
          <p:nvPr>
            <p:ph idx="1"/>
            <p:extLst>
              <p:ext uri="{D42A27DB-BD31-4B8C-83A1-F6EECF244321}">
                <p14:modId xmlns:p14="http://schemas.microsoft.com/office/powerpoint/2010/main" val="1185766663"/>
              </p:ext>
            </p:extLst>
          </p:nvPr>
        </p:nvGraphicFramePr>
        <p:xfrm>
          <a:off x="503238" y="1700213"/>
          <a:ext cx="8137525" cy="4537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Heksagon 7">
            <a:extLst>
              <a:ext uri="{FF2B5EF4-FFF2-40B4-BE49-F238E27FC236}">
                <a16:creationId xmlns:a16="http://schemas.microsoft.com/office/drawing/2014/main" id="{2D8E2A69-7AAE-438F-92A0-1134D6A11FBA}"/>
              </a:ext>
            </a:extLst>
          </p:cNvPr>
          <p:cNvSpPr/>
          <p:nvPr/>
        </p:nvSpPr>
        <p:spPr>
          <a:xfrm>
            <a:off x="3744088" y="3356992"/>
            <a:ext cx="1620000" cy="1440000"/>
          </a:xfrm>
          <a:prstGeom prst="hexagon">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a-DK" sz="2000" i="1" dirty="0">
                <a:solidFill>
                  <a:schemeClr val="tx1"/>
                </a:solidFill>
              </a:rPr>
              <a:t>Kerne-opgave</a:t>
            </a:r>
          </a:p>
        </p:txBody>
      </p:sp>
    </p:spTree>
    <p:extLst>
      <p:ext uri="{BB962C8B-B14F-4D97-AF65-F5344CB8AC3E}">
        <p14:creationId xmlns:p14="http://schemas.microsoft.com/office/powerpoint/2010/main" val="1559178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95E701-118D-463C-99FD-9B4EC5D68981}"/>
              </a:ext>
            </a:extLst>
          </p:cNvPr>
          <p:cNvSpPr>
            <a:spLocks noGrp="1"/>
          </p:cNvSpPr>
          <p:nvPr>
            <p:ph type="title"/>
          </p:nvPr>
        </p:nvSpPr>
        <p:spPr/>
        <p:txBody>
          <a:bodyPr/>
          <a:lstStyle/>
          <a:p>
            <a:pPr lvl="0"/>
            <a:r>
              <a:rPr lang="da-DK" sz="3200" dirty="0"/>
              <a:t>Arbejdspladsens / faggruppens kompetenceniveau i dag og i fremtiden</a:t>
            </a:r>
            <a:br>
              <a:rPr lang="da-DK" dirty="0"/>
            </a:br>
            <a:r>
              <a:rPr lang="da-DK" sz="1200" dirty="0"/>
              <a:t>Højreklik på spindet. Vælg ’Rediger data’. Der kommer et Excel-ark op inde i PowerPoint, hvor I kan ændre værdierne (0-10), for hver kompetence. Jo tættere på centrum (tættere på nul) des lavere vurderes kompetencen. Når i har udfyldt alle felter dannes et spind. </a:t>
            </a:r>
          </a:p>
        </p:txBody>
      </p:sp>
      <p:graphicFrame>
        <p:nvGraphicFramePr>
          <p:cNvPr id="6" name="Pladsholder til indhold 5">
            <a:extLst>
              <a:ext uri="{FF2B5EF4-FFF2-40B4-BE49-F238E27FC236}">
                <a16:creationId xmlns:a16="http://schemas.microsoft.com/office/drawing/2014/main" id="{67C77814-5543-43C9-B36F-6A996A517FD4}"/>
              </a:ext>
            </a:extLst>
          </p:cNvPr>
          <p:cNvGraphicFramePr>
            <a:graphicFrameLocks noGrp="1"/>
          </p:cNvGraphicFramePr>
          <p:nvPr>
            <p:ph idx="1"/>
            <p:extLst>
              <p:ext uri="{D42A27DB-BD31-4B8C-83A1-F6EECF244321}">
                <p14:modId xmlns:p14="http://schemas.microsoft.com/office/powerpoint/2010/main" val="3277786612"/>
              </p:ext>
            </p:extLst>
          </p:nvPr>
        </p:nvGraphicFramePr>
        <p:xfrm>
          <a:off x="485321" y="1628800"/>
          <a:ext cx="8137525" cy="4896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1377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E9F521-1374-4E06-9447-4EF54A501FE0}"/>
              </a:ext>
            </a:extLst>
          </p:cNvPr>
          <p:cNvSpPr>
            <a:spLocks noGrp="1"/>
          </p:cNvSpPr>
          <p:nvPr>
            <p:ph type="title"/>
          </p:nvPr>
        </p:nvSpPr>
        <p:spPr/>
        <p:txBody>
          <a:bodyPr/>
          <a:lstStyle/>
          <a:p>
            <a:r>
              <a:rPr lang="da-DK" sz="3200" dirty="0"/>
              <a:t>Udviklingsplan for arbejdspladsen / faggruppen</a:t>
            </a:r>
            <a:endParaRPr lang="da-DK" dirty="0"/>
          </a:p>
        </p:txBody>
      </p:sp>
      <p:graphicFrame>
        <p:nvGraphicFramePr>
          <p:cNvPr id="4" name="Tabel 4">
            <a:extLst>
              <a:ext uri="{FF2B5EF4-FFF2-40B4-BE49-F238E27FC236}">
                <a16:creationId xmlns:a16="http://schemas.microsoft.com/office/drawing/2014/main" id="{72FC9ACA-ACF8-491D-862C-ECAD690E4F7C}"/>
              </a:ext>
            </a:extLst>
          </p:cNvPr>
          <p:cNvGraphicFramePr>
            <a:graphicFrameLocks noGrp="1"/>
          </p:cNvGraphicFramePr>
          <p:nvPr>
            <p:ph idx="1"/>
            <p:extLst>
              <p:ext uri="{D42A27DB-BD31-4B8C-83A1-F6EECF244321}">
                <p14:modId xmlns:p14="http://schemas.microsoft.com/office/powerpoint/2010/main" val="2328065678"/>
              </p:ext>
            </p:extLst>
          </p:nvPr>
        </p:nvGraphicFramePr>
        <p:xfrm>
          <a:off x="503238" y="1484784"/>
          <a:ext cx="8137524" cy="3688080"/>
        </p:xfrm>
        <a:graphic>
          <a:graphicData uri="http://schemas.openxmlformats.org/drawingml/2006/table">
            <a:tbl>
              <a:tblPr firstRow="1" bandRow="1">
                <a:tableStyleId>{3B4B98B0-60AC-42C2-AFA5-B58CD77FA1E5}</a:tableStyleId>
              </a:tblPr>
              <a:tblGrid>
                <a:gridCol w="2034381">
                  <a:extLst>
                    <a:ext uri="{9D8B030D-6E8A-4147-A177-3AD203B41FA5}">
                      <a16:colId xmlns:a16="http://schemas.microsoft.com/office/drawing/2014/main" val="2614057821"/>
                    </a:ext>
                  </a:extLst>
                </a:gridCol>
                <a:gridCol w="2034381">
                  <a:extLst>
                    <a:ext uri="{9D8B030D-6E8A-4147-A177-3AD203B41FA5}">
                      <a16:colId xmlns:a16="http://schemas.microsoft.com/office/drawing/2014/main" val="4173378495"/>
                    </a:ext>
                  </a:extLst>
                </a:gridCol>
                <a:gridCol w="2034381">
                  <a:extLst>
                    <a:ext uri="{9D8B030D-6E8A-4147-A177-3AD203B41FA5}">
                      <a16:colId xmlns:a16="http://schemas.microsoft.com/office/drawing/2014/main" val="4294787458"/>
                    </a:ext>
                  </a:extLst>
                </a:gridCol>
                <a:gridCol w="2034381">
                  <a:extLst>
                    <a:ext uri="{9D8B030D-6E8A-4147-A177-3AD203B41FA5}">
                      <a16:colId xmlns:a16="http://schemas.microsoft.com/office/drawing/2014/main" val="876702436"/>
                    </a:ext>
                  </a:extLst>
                </a:gridCol>
              </a:tblGrid>
              <a:tr h="370840">
                <a:tc>
                  <a:txBody>
                    <a:bodyPr/>
                    <a:lstStyle/>
                    <a:p>
                      <a:r>
                        <a:rPr lang="da-DK" dirty="0">
                          <a:solidFill>
                            <a:schemeClr val="bg1"/>
                          </a:solidFill>
                        </a:rPr>
                        <a:t>Hvilke kompetencer skal vi forbedre det kommende år?</a:t>
                      </a:r>
                    </a:p>
                  </a:txBody>
                  <a:tcPr>
                    <a:solidFill>
                      <a:schemeClr val="accent2"/>
                    </a:solidFill>
                  </a:tcPr>
                </a:tc>
                <a:tc>
                  <a:txBody>
                    <a:bodyPr/>
                    <a:lstStyle/>
                    <a:p>
                      <a:r>
                        <a:rPr lang="da-DK" dirty="0">
                          <a:solidFill>
                            <a:schemeClr val="bg1"/>
                          </a:solidFill>
                        </a:rPr>
                        <a:t>Hvordan opnår vi det?</a:t>
                      </a:r>
                    </a:p>
                  </a:txBody>
                  <a:tcPr>
                    <a:solidFill>
                      <a:schemeClr val="accent2"/>
                    </a:solidFill>
                  </a:tcPr>
                </a:tc>
                <a:tc>
                  <a:txBody>
                    <a:bodyPr/>
                    <a:lstStyle/>
                    <a:p>
                      <a:r>
                        <a:rPr lang="da-DK" dirty="0">
                          <a:solidFill>
                            <a:schemeClr val="bg1"/>
                          </a:solidFill>
                        </a:rPr>
                        <a:t>Hvem kan hjælpe os og hvordan?</a:t>
                      </a:r>
                    </a:p>
                  </a:txBody>
                  <a:tcPr>
                    <a:solidFill>
                      <a:schemeClr val="accent2"/>
                    </a:solidFill>
                  </a:tcPr>
                </a:tc>
                <a:tc>
                  <a:txBody>
                    <a:bodyPr/>
                    <a:lstStyle/>
                    <a:p>
                      <a:r>
                        <a:rPr lang="da-DK" dirty="0">
                          <a:solidFill>
                            <a:schemeClr val="bg1"/>
                          </a:solidFill>
                        </a:rPr>
                        <a:t>Tidsplan og ansvar</a:t>
                      </a:r>
                    </a:p>
                  </a:txBody>
                  <a:tcPr>
                    <a:solidFill>
                      <a:schemeClr val="accent2"/>
                    </a:solidFill>
                  </a:tcPr>
                </a:tc>
                <a:extLst>
                  <a:ext uri="{0D108BD9-81ED-4DB2-BD59-A6C34878D82A}">
                    <a16:rowId xmlns:a16="http://schemas.microsoft.com/office/drawing/2014/main" val="2780351696"/>
                  </a:ext>
                </a:extLst>
              </a:tr>
              <a:tr h="370840">
                <a:tc>
                  <a:txBody>
                    <a:bodyPr/>
                    <a:lstStyle/>
                    <a:p>
                      <a:pPr marL="0" indent="0">
                        <a:buFont typeface="+mj-lt"/>
                        <a:buNone/>
                      </a:pPr>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2531625078"/>
                  </a:ext>
                </a:extLst>
              </a:tr>
              <a:tr h="370840">
                <a:tc>
                  <a:txBody>
                    <a:bodyPr/>
                    <a:lstStyle/>
                    <a:p>
                      <a:pPr marL="0" indent="0">
                        <a:buFont typeface="+mj-lt"/>
                        <a:buNone/>
                      </a:pPr>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64569978"/>
                  </a:ext>
                </a:extLst>
              </a:tr>
              <a:tr h="370840">
                <a:tc>
                  <a:txBody>
                    <a:bodyPr/>
                    <a:lstStyle/>
                    <a:p>
                      <a:pPr marL="0" indent="0">
                        <a:buFont typeface="+mj-lt"/>
                        <a:buNone/>
                      </a:pPr>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3694524894"/>
                  </a:ext>
                </a:extLst>
              </a:tr>
              <a:tr h="370840">
                <a:tc>
                  <a:txBody>
                    <a:bodyPr/>
                    <a:lstStyle/>
                    <a:p>
                      <a:pPr marL="0" indent="0">
                        <a:buFont typeface="+mj-lt"/>
                        <a:buNone/>
                      </a:pPr>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3914850320"/>
                  </a:ext>
                </a:extLst>
              </a:tr>
              <a:tr h="370840">
                <a:tc>
                  <a:txBody>
                    <a:bodyPr/>
                    <a:lstStyle/>
                    <a:p>
                      <a:pPr marL="0" indent="0">
                        <a:buFont typeface="+mj-lt"/>
                        <a:buNone/>
                      </a:pPr>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3594738105"/>
                  </a:ext>
                </a:extLst>
              </a:tr>
              <a:tr h="370840">
                <a:tc>
                  <a:txBody>
                    <a:bodyPr/>
                    <a:lstStyle/>
                    <a:p>
                      <a:pPr marL="0" indent="0">
                        <a:buFont typeface="+mj-lt"/>
                        <a:buNone/>
                      </a:pPr>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4073603388"/>
                  </a:ext>
                </a:extLst>
              </a:tr>
            </a:tbl>
          </a:graphicData>
        </a:graphic>
      </p:graphicFrame>
    </p:spTree>
    <p:extLst>
      <p:ext uri="{BB962C8B-B14F-4D97-AF65-F5344CB8AC3E}">
        <p14:creationId xmlns:p14="http://schemas.microsoft.com/office/powerpoint/2010/main" val="2928079533"/>
      </p:ext>
    </p:extLst>
  </p:cSld>
  <p:clrMapOvr>
    <a:masterClrMapping/>
  </p:clrMapOvr>
</p:sld>
</file>

<file path=ppt/theme/theme1.xml><?xml version="1.0" encoding="utf-8"?>
<a:theme xmlns:a="http://schemas.openxmlformats.org/drawingml/2006/main" name="Albertslund Kommune">
  <a:themeElements>
    <a:clrScheme name="6 Albertslund Digital">
      <a:dk1>
        <a:srgbClr val="7F7F7F"/>
      </a:dk1>
      <a:lt1>
        <a:srgbClr val="FFFFFF"/>
      </a:lt1>
      <a:dk2>
        <a:srgbClr val="000000"/>
      </a:dk2>
      <a:lt2>
        <a:srgbClr val="034EA2"/>
      </a:lt2>
      <a:accent1>
        <a:srgbClr val="41A6BF"/>
      </a:accent1>
      <a:accent2>
        <a:srgbClr val="8DCAD9"/>
      </a:accent2>
      <a:accent3>
        <a:srgbClr val="317D8F"/>
      </a:accent3>
      <a:accent4>
        <a:srgbClr val="67B8CC"/>
      </a:accent4>
      <a:accent5>
        <a:srgbClr val="B3DBE5"/>
      </a:accent5>
      <a:accent6>
        <a:srgbClr val="D9EDF2"/>
      </a:accent6>
      <a:hlink>
        <a:srgbClr val="67B8CC"/>
      </a:hlink>
      <a:folHlink>
        <a:srgbClr val="B3DBE5"/>
      </a:folHlink>
    </a:clrScheme>
    <a:fontScheme name="Albertslund">
      <a:majorFont>
        <a:latin typeface="Open Sans"/>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1"/>
          </a:solidFill>
        </a:ln>
      </a:spPr>
      <a:bodyPr rtlCol="0" anchor="ctr"/>
      <a:lstStyle>
        <a:defPPr algn="ctr">
          <a:defRPr i="1"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i="1" dirty="0" err="1" smtClean="0">
            <a:latin typeface="+mn-lt"/>
          </a:defRPr>
        </a:defPPr>
      </a:lstStyle>
    </a:txDef>
  </a:objectDefaults>
  <a:extraClrSchemeLst/>
  <a:extLst>
    <a:ext uri="{05A4C25C-085E-4340-85A3-A5531E510DB2}">
      <thm15:themeFamily xmlns:thm15="http://schemas.microsoft.com/office/thememl/2012/main" name="6 Albertslund Digital.potx" id="{C93D543A-8613-4367-8123-2C62AD2CA7F8}" vid="{CAF04F93-668C-40D0-9A85-81C8489F6DA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6 Albertslund Digital</Template>
  <TotalTime>372</TotalTime>
  <Words>302</Words>
  <Application>Microsoft Office PowerPoint</Application>
  <PresentationFormat>Skærmshow (4:3)</PresentationFormat>
  <Paragraphs>24</Paragraphs>
  <Slides>6</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6</vt:i4>
      </vt:variant>
    </vt:vector>
  </HeadingPairs>
  <TitlesOfParts>
    <vt:vector size="11" baseType="lpstr">
      <vt:lpstr>Arial Unicode MS</vt:lpstr>
      <vt:lpstr>Georgia</vt:lpstr>
      <vt:lpstr>Open Sans</vt:lpstr>
      <vt:lpstr>Arial</vt:lpstr>
      <vt:lpstr>Albertslund Kommune</vt:lpstr>
      <vt:lpstr>Afdækning af behov for kompetenceudvikling på arbejdspladsen / faggruppen</vt:lpstr>
      <vt:lpstr>Behov for kompetenceudvikling</vt:lpstr>
      <vt:lpstr>PowerPoint-præsentation</vt:lpstr>
      <vt:lpstr>Kerneopgaven og kompetencer Hvad er jeres kerneopgave? Hvilke kompetencer er afgørende for det, I byder ind med til kerneopgaven? Modellen kan evt. udfyldes for hver faggruppe</vt:lpstr>
      <vt:lpstr>Arbejdspladsens / faggruppens kompetenceniveau i dag og i fremtiden Højreklik på spindet. Vælg ’Rediger data’. Der kommer et Excel-ark op inde i PowerPoint, hvor I kan ændre værdierne (0-10), for hver kompetence. Jo tættere på centrum (tættere på nul) des lavere vurderes kompetencen. Når i har udfyldt alle felter dannes et spind. </vt:lpstr>
      <vt:lpstr>Udviklingsplan for arbejdspladsen / faggruppen</vt:lpstr>
    </vt:vector>
  </TitlesOfParts>
  <Company>Albertslund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MUS-samtalen</dc:title>
  <dc:creator>Bente Poulsen</dc:creator>
  <cp:lastModifiedBy>Bente Poulsen</cp:lastModifiedBy>
  <cp:revision>40</cp:revision>
  <dcterms:created xsi:type="dcterms:W3CDTF">2021-04-16T11:08:29Z</dcterms:created>
  <dcterms:modified xsi:type="dcterms:W3CDTF">2021-10-18T11:48:49Z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ies>
</file>