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7" r:id="rId2"/>
  </p:sldMasterIdLst>
  <p:notesMasterIdLst>
    <p:notesMasterId r:id="rId5"/>
  </p:notesMasterIdLst>
  <p:handoutMasterIdLst>
    <p:handoutMasterId r:id="rId6"/>
  </p:handoutMasterIdLst>
  <p:sldIdLst>
    <p:sldId id="278" r:id="rId3"/>
    <p:sldId id="288" r:id="rId4"/>
  </p:sldIdLst>
  <p:sldSz cx="9144000" cy="6858000" type="screen4x3"/>
  <p:notesSz cx="6805613" cy="9939338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142D4A"/>
    <a:srgbClr val="A7AFBE"/>
    <a:srgbClr val="E8E4DC"/>
    <a:srgbClr val="192337"/>
    <a:srgbClr val="EBF29E"/>
    <a:srgbClr val="DAE435"/>
    <a:srgbClr val="A09B2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 snapToObjects="1">
      <p:cViewPr>
        <p:scale>
          <a:sx n="84" d="100"/>
          <a:sy n="84" d="100"/>
        </p:scale>
        <p:origin x="-744" y="-450"/>
      </p:cViewPr>
      <p:guideLst>
        <p:guide orient="horz" pos="2880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83A9-AC0C-4A34-AC56-EF47922099EB}" type="datetimeFigureOut">
              <a:rPr lang="da-DK" smtClean="0"/>
              <a:pPr/>
              <a:t>13-03-2014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0A6C1-BEAF-46CE-A53A-2229D6F52D40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63568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120F30-42D0-4B58-B5B5-52B23DE7A863}" type="datetimeFigureOut">
              <a:rPr lang="da-DK" smtClean="0"/>
              <a:pPr/>
              <a:t>13-03-2014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36C548-B58F-4577-956A-A567C7589401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8368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6C548-B58F-4577-956A-A567C7589401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15272" y="5786454"/>
            <a:ext cx="1216980" cy="272186"/>
          </a:xfrm>
        </p:spPr>
        <p:txBody>
          <a:bodyPr/>
          <a:lstStyle>
            <a:lvl1pPr marL="0" indent="0" algn="l">
              <a:lnSpc>
                <a:spcPts val="1900"/>
              </a:lnSpc>
              <a:buNone/>
              <a:defRPr>
                <a:solidFill>
                  <a:srgbClr val="142D4A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noProof="0" smtClean="0"/>
              <a:t>Click to edit Master subtitle style</a:t>
            </a:r>
            <a:endParaRPr lang="da-DK" noProof="0"/>
          </a:p>
        </p:txBody>
      </p:sp>
      <p:sp>
        <p:nvSpPr>
          <p:cNvPr id="7" name="Rectangle 6"/>
          <p:cNvSpPr>
            <a:spLocks/>
          </p:cNvSpPr>
          <p:nvPr userDrawn="1"/>
        </p:nvSpPr>
        <p:spPr>
          <a:xfrm>
            <a:off x="0" y="2286000"/>
            <a:ext cx="9144000" cy="4575600"/>
          </a:xfrm>
          <a:prstGeom prst="rect">
            <a:avLst/>
          </a:prstGeom>
          <a:solidFill>
            <a:srgbClr val="142D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42" name="Rectangle 41"/>
          <p:cNvSpPr>
            <a:spLocks/>
          </p:cNvSpPr>
          <p:nvPr userDrawn="1"/>
        </p:nvSpPr>
        <p:spPr>
          <a:xfrm flipH="1">
            <a:off x="193918" y="1142997"/>
            <a:ext cx="949081" cy="1142998"/>
          </a:xfrm>
          <a:prstGeom prst="rect">
            <a:avLst/>
          </a:prstGeom>
          <a:solidFill>
            <a:srgbClr val="142D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43" name="Rectangle 42"/>
          <p:cNvSpPr/>
          <p:nvPr userDrawn="1"/>
        </p:nvSpPr>
        <p:spPr>
          <a:xfrm>
            <a:off x="3048000" y="1144800"/>
            <a:ext cx="766194" cy="1143000"/>
          </a:xfrm>
          <a:prstGeom prst="rect">
            <a:avLst/>
          </a:prstGeom>
          <a:solidFill>
            <a:srgbClr val="142D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44" name="Rectangle 43"/>
          <p:cNvSpPr/>
          <p:nvPr userDrawn="1"/>
        </p:nvSpPr>
        <p:spPr>
          <a:xfrm>
            <a:off x="3814194" y="1144800"/>
            <a:ext cx="605406" cy="1143000"/>
          </a:xfrm>
          <a:prstGeom prst="rect">
            <a:avLst/>
          </a:prstGeom>
          <a:solidFill>
            <a:srgbClr val="A7AF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45" name="Rectangle 44"/>
          <p:cNvSpPr/>
          <p:nvPr userDrawn="1"/>
        </p:nvSpPr>
        <p:spPr>
          <a:xfrm>
            <a:off x="2362201" y="1143000"/>
            <a:ext cx="344999" cy="1143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46" name="Rectangle 45"/>
          <p:cNvSpPr>
            <a:spLocks/>
          </p:cNvSpPr>
          <p:nvPr userDrawn="1"/>
        </p:nvSpPr>
        <p:spPr>
          <a:xfrm>
            <a:off x="1828801" y="1143001"/>
            <a:ext cx="878400" cy="1142997"/>
          </a:xfrm>
          <a:prstGeom prst="rect">
            <a:avLst/>
          </a:prstGeom>
          <a:solidFill>
            <a:srgbClr val="142D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47" name="Rectangle 46"/>
          <p:cNvSpPr>
            <a:spLocks/>
          </p:cNvSpPr>
          <p:nvPr userDrawn="1"/>
        </p:nvSpPr>
        <p:spPr>
          <a:xfrm>
            <a:off x="2133600" y="1143001"/>
            <a:ext cx="232796" cy="114299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48" name="Rectangle 47"/>
          <p:cNvSpPr>
            <a:spLocks/>
          </p:cNvSpPr>
          <p:nvPr userDrawn="1"/>
        </p:nvSpPr>
        <p:spPr>
          <a:xfrm>
            <a:off x="2133600" y="576006"/>
            <a:ext cx="232796" cy="5735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49" name="Rectangle 48"/>
          <p:cNvSpPr>
            <a:spLocks/>
          </p:cNvSpPr>
          <p:nvPr userDrawn="1"/>
        </p:nvSpPr>
        <p:spPr>
          <a:xfrm>
            <a:off x="1143000" y="1143001"/>
            <a:ext cx="721803" cy="1142997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50" name="Rectangle 49"/>
          <p:cNvSpPr>
            <a:spLocks/>
          </p:cNvSpPr>
          <p:nvPr userDrawn="1"/>
        </p:nvSpPr>
        <p:spPr>
          <a:xfrm>
            <a:off x="762000" y="1143001"/>
            <a:ext cx="381000" cy="1142998"/>
          </a:xfrm>
          <a:prstGeom prst="rect">
            <a:avLst/>
          </a:prstGeom>
          <a:solidFill>
            <a:srgbClr val="142D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51" name="Rectangle 50"/>
          <p:cNvSpPr>
            <a:spLocks/>
          </p:cNvSpPr>
          <p:nvPr userDrawn="1"/>
        </p:nvSpPr>
        <p:spPr>
          <a:xfrm>
            <a:off x="914400" y="5"/>
            <a:ext cx="228600" cy="1142992"/>
          </a:xfrm>
          <a:prstGeom prst="rect">
            <a:avLst/>
          </a:prstGeom>
          <a:solidFill>
            <a:srgbClr val="A7AF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52" name="Rectangle 51"/>
          <p:cNvSpPr>
            <a:spLocks/>
          </p:cNvSpPr>
          <p:nvPr userDrawn="1"/>
        </p:nvSpPr>
        <p:spPr>
          <a:xfrm>
            <a:off x="4218" y="1143001"/>
            <a:ext cx="344999" cy="114299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53" name="Rectangle 52"/>
          <p:cNvSpPr/>
          <p:nvPr userDrawn="1"/>
        </p:nvSpPr>
        <p:spPr>
          <a:xfrm>
            <a:off x="2707200" y="1143000"/>
            <a:ext cx="344999" cy="1143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54" name="Rectangle 53"/>
          <p:cNvSpPr/>
          <p:nvPr userDrawn="1"/>
        </p:nvSpPr>
        <p:spPr>
          <a:xfrm>
            <a:off x="2707200" y="1143000"/>
            <a:ext cx="344999" cy="1143000"/>
          </a:xfrm>
          <a:prstGeom prst="rect">
            <a:avLst/>
          </a:prstGeom>
          <a:solidFill>
            <a:srgbClr val="A7AF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55" name="Rectangle 54"/>
          <p:cNvSpPr/>
          <p:nvPr userDrawn="1"/>
        </p:nvSpPr>
        <p:spPr>
          <a:xfrm>
            <a:off x="2707200" y="576006"/>
            <a:ext cx="344999" cy="566995"/>
          </a:xfrm>
          <a:prstGeom prst="rect">
            <a:avLst/>
          </a:prstGeom>
          <a:solidFill>
            <a:srgbClr val="A7AF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56" name="Rectangle 55"/>
          <p:cNvSpPr/>
          <p:nvPr userDrawn="1"/>
        </p:nvSpPr>
        <p:spPr>
          <a:xfrm>
            <a:off x="3052199" y="576006"/>
            <a:ext cx="761995" cy="566995"/>
          </a:xfrm>
          <a:prstGeom prst="rect">
            <a:avLst/>
          </a:prstGeom>
          <a:solidFill>
            <a:srgbClr val="142D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57" name="Rectangle 56"/>
          <p:cNvSpPr/>
          <p:nvPr userDrawn="1"/>
        </p:nvSpPr>
        <p:spPr>
          <a:xfrm>
            <a:off x="3721200" y="576006"/>
            <a:ext cx="92994" cy="56699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noProof="0" dirty="0" smtClean="0"/>
              <a:t> </a:t>
            </a:r>
            <a:endParaRPr lang="da-DK" noProof="0" dirty="0"/>
          </a:p>
        </p:txBody>
      </p:sp>
      <p:sp>
        <p:nvSpPr>
          <p:cNvPr id="58" name="Rectangle 57"/>
          <p:cNvSpPr>
            <a:spLocks/>
          </p:cNvSpPr>
          <p:nvPr userDrawn="1"/>
        </p:nvSpPr>
        <p:spPr>
          <a:xfrm>
            <a:off x="1143000" y="0"/>
            <a:ext cx="721803" cy="114299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59" name="Rectangle 58"/>
          <p:cNvSpPr>
            <a:spLocks/>
          </p:cNvSpPr>
          <p:nvPr userDrawn="1"/>
        </p:nvSpPr>
        <p:spPr>
          <a:xfrm>
            <a:off x="493199" y="576006"/>
            <a:ext cx="304800" cy="56699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60" name="Rectangle 59"/>
          <p:cNvSpPr>
            <a:spLocks/>
          </p:cNvSpPr>
          <p:nvPr userDrawn="1"/>
        </p:nvSpPr>
        <p:spPr>
          <a:xfrm flipH="1">
            <a:off x="447479" y="4"/>
            <a:ext cx="45719" cy="1142993"/>
          </a:xfrm>
          <a:prstGeom prst="rect">
            <a:avLst/>
          </a:prstGeom>
          <a:solidFill>
            <a:srgbClr val="A7AF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61" name="Rectangle 60"/>
          <p:cNvSpPr>
            <a:spLocks/>
          </p:cNvSpPr>
          <p:nvPr userDrawn="1"/>
        </p:nvSpPr>
        <p:spPr>
          <a:xfrm flipH="1">
            <a:off x="493199" y="1143003"/>
            <a:ext cx="304800" cy="566997"/>
          </a:xfrm>
          <a:prstGeom prst="rect">
            <a:avLst/>
          </a:prstGeom>
          <a:solidFill>
            <a:srgbClr val="A7AF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62" name="Rectangle 61"/>
          <p:cNvSpPr>
            <a:spLocks/>
          </p:cNvSpPr>
          <p:nvPr userDrawn="1"/>
        </p:nvSpPr>
        <p:spPr>
          <a:xfrm flipH="1">
            <a:off x="385216" y="576006"/>
            <a:ext cx="62263" cy="566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63" name="Rectangle 62"/>
          <p:cNvSpPr>
            <a:spLocks/>
          </p:cNvSpPr>
          <p:nvPr userDrawn="1"/>
        </p:nvSpPr>
        <p:spPr>
          <a:xfrm flipH="1">
            <a:off x="120608" y="4"/>
            <a:ext cx="268159" cy="1142997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64" name="Rectangle 63"/>
          <p:cNvSpPr/>
          <p:nvPr userDrawn="1"/>
        </p:nvSpPr>
        <p:spPr>
          <a:xfrm>
            <a:off x="3721200" y="1143000"/>
            <a:ext cx="92994" cy="1149595"/>
          </a:xfrm>
          <a:prstGeom prst="rect">
            <a:avLst/>
          </a:prstGeom>
          <a:solidFill>
            <a:srgbClr val="142D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65" name="Rectangle 64"/>
          <p:cNvSpPr/>
          <p:nvPr userDrawn="1"/>
        </p:nvSpPr>
        <p:spPr>
          <a:xfrm>
            <a:off x="3581400" y="1143000"/>
            <a:ext cx="139798" cy="114959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66" name="Rectangle 65"/>
          <p:cNvSpPr>
            <a:spLocks/>
          </p:cNvSpPr>
          <p:nvPr userDrawn="1"/>
        </p:nvSpPr>
        <p:spPr>
          <a:xfrm>
            <a:off x="4479898" y="1713600"/>
            <a:ext cx="120596" cy="573597"/>
          </a:xfrm>
          <a:prstGeom prst="rect">
            <a:avLst/>
          </a:prstGeom>
          <a:solidFill>
            <a:srgbClr val="A7AF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67" name="Rectangle 66"/>
          <p:cNvSpPr>
            <a:spLocks/>
          </p:cNvSpPr>
          <p:nvPr userDrawn="1"/>
        </p:nvSpPr>
        <p:spPr>
          <a:xfrm>
            <a:off x="4648200" y="1713600"/>
            <a:ext cx="300596" cy="573597"/>
          </a:xfrm>
          <a:prstGeom prst="rect">
            <a:avLst/>
          </a:prstGeom>
          <a:solidFill>
            <a:srgbClr val="A7AF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0" y="3014104"/>
            <a:ext cx="4495800" cy="1076400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da-DK" noProof="0" dirty="0" smtClean="0"/>
              <a:t>Læseplan</a:t>
            </a:r>
            <a:br>
              <a:rPr lang="da-DK" noProof="0" dirty="0" smtClean="0"/>
            </a:br>
            <a:r>
              <a:rPr lang="da-DK" noProof="0" dirty="0" smtClean="0"/>
              <a:t>Ledelse &amp; organisation 2</a:t>
            </a:r>
            <a:endParaRPr lang="da-DK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8800" y="5500800"/>
            <a:ext cx="2880000" cy="216000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da-DK" noProof="0" dirty="0"/>
          </a:p>
        </p:txBody>
      </p:sp>
      <p:sp>
        <p:nvSpPr>
          <p:cNvPr id="37" name="Rectangle 36"/>
          <p:cNvSpPr>
            <a:spLocks/>
          </p:cNvSpPr>
          <p:nvPr userDrawn="1"/>
        </p:nvSpPr>
        <p:spPr>
          <a:xfrm flipH="1">
            <a:off x="120608" y="4"/>
            <a:ext cx="268159" cy="1142997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38" name="Rectangle 37"/>
          <p:cNvSpPr>
            <a:spLocks/>
          </p:cNvSpPr>
          <p:nvPr userDrawn="1"/>
        </p:nvSpPr>
        <p:spPr>
          <a:xfrm flipH="1">
            <a:off x="120608" y="1143001"/>
            <a:ext cx="268160" cy="571499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39" name="Rectangle 38"/>
          <p:cNvSpPr/>
          <p:nvPr userDrawn="1"/>
        </p:nvSpPr>
        <p:spPr>
          <a:xfrm rot="16200000">
            <a:off x="-3368678" y="3368676"/>
            <a:ext cx="6857964" cy="12060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75" name="bmkADName"/>
          <p:cNvSpPr txBox="1"/>
          <p:nvPr userDrawn="1"/>
        </p:nvSpPr>
        <p:spPr>
          <a:xfrm>
            <a:off x="748800" y="4841495"/>
            <a:ext cx="2880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400" noProof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Flemming</a:t>
            </a:r>
            <a:r>
              <a:rPr lang="da-DK" sz="1400" baseline="0" noProof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Riishøj</a:t>
            </a:r>
            <a:endParaRPr lang="da-DK" sz="1400" noProof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bmkADTitle"/>
          <p:cNvSpPr txBox="1"/>
          <p:nvPr userDrawn="1"/>
        </p:nvSpPr>
        <p:spPr>
          <a:xfrm>
            <a:off x="748800" y="5061215"/>
            <a:ext cx="2880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400" noProof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Adjunkt</a:t>
            </a:r>
            <a:endParaRPr lang="da-DK" sz="1400" noProof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bmkFldEducationOrDepartment"/>
          <p:cNvSpPr txBox="1"/>
          <p:nvPr userDrawn="1"/>
        </p:nvSpPr>
        <p:spPr>
          <a:xfrm>
            <a:off x="748800" y="5281200"/>
            <a:ext cx="2880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400" noProof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Institut</a:t>
            </a:r>
            <a:r>
              <a:rPr lang="da-DK" sz="1400" baseline="0" noProof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a-DK" sz="1400" noProof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 Ledelse</a:t>
            </a:r>
            <a:r>
              <a:rPr lang="da-DK" sz="1400" baseline="0" noProof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og Forvaltning</a:t>
            </a:r>
            <a:endParaRPr lang="da-DK" sz="1400" noProof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2" name="Group 81"/>
          <p:cNvGrpSpPr/>
          <p:nvPr userDrawn="1"/>
        </p:nvGrpSpPr>
        <p:grpSpPr>
          <a:xfrm>
            <a:off x="6879237" y="495184"/>
            <a:ext cx="1627200" cy="784800"/>
            <a:chOff x="6879237" y="1311649"/>
            <a:chExt cx="1651000" cy="795337"/>
          </a:xfrm>
        </p:grpSpPr>
        <p:sp>
          <p:nvSpPr>
            <p:cNvPr id="1030" name="Freeform 6"/>
            <p:cNvSpPr>
              <a:spLocks/>
            </p:cNvSpPr>
            <p:nvPr userDrawn="1"/>
          </p:nvSpPr>
          <p:spPr bwMode="auto">
            <a:xfrm>
              <a:off x="8100025" y="1832349"/>
              <a:ext cx="242887" cy="152400"/>
            </a:xfrm>
            <a:custGeom>
              <a:avLst/>
              <a:gdLst/>
              <a:ahLst/>
              <a:cxnLst>
                <a:cxn ang="0">
                  <a:pos x="2291" y="980"/>
                </a:cxn>
                <a:cxn ang="0">
                  <a:pos x="2255" y="818"/>
                </a:cxn>
                <a:cxn ang="0">
                  <a:pos x="2196" y="665"/>
                </a:cxn>
                <a:cxn ang="0">
                  <a:pos x="2118" y="523"/>
                </a:cxn>
                <a:cxn ang="0">
                  <a:pos x="2021" y="395"/>
                </a:cxn>
                <a:cxn ang="0">
                  <a:pos x="1908" y="282"/>
                </a:cxn>
                <a:cxn ang="0">
                  <a:pos x="1779" y="185"/>
                </a:cxn>
                <a:cxn ang="0">
                  <a:pos x="1637" y="107"/>
                </a:cxn>
                <a:cxn ang="0">
                  <a:pos x="1485" y="49"/>
                </a:cxn>
                <a:cxn ang="0">
                  <a:pos x="1322" y="12"/>
                </a:cxn>
                <a:cxn ang="0">
                  <a:pos x="1152" y="0"/>
                </a:cxn>
                <a:cxn ang="0">
                  <a:pos x="982" y="12"/>
                </a:cxn>
                <a:cxn ang="0">
                  <a:pos x="820" y="49"/>
                </a:cxn>
                <a:cxn ang="0">
                  <a:pos x="667" y="107"/>
                </a:cxn>
                <a:cxn ang="0">
                  <a:pos x="525" y="185"/>
                </a:cxn>
                <a:cxn ang="0">
                  <a:pos x="397" y="282"/>
                </a:cxn>
                <a:cxn ang="0">
                  <a:pos x="283" y="395"/>
                </a:cxn>
                <a:cxn ang="0">
                  <a:pos x="186" y="523"/>
                </a:cxn>
                <a:cxn ang="0">
                  <a:pos x="107" y="665"/>
                </a:cxn>
                <a:cxn ang="0">
                  <a:pos x="50" y="818"/>
                </a:cxn>
                <a:cxn ang="0">
                  <a:pos x="12" y="980"/>
                </a:cxn>
                <a:cxn ang="0">
                  <a:pos x="1" y="1108"/>
                </a:cxn>
                <a:cxn ang="0">
                  <a:pos x="0" y="1153"/>
                </a:cxn>
                <a:cxn ang="0">
                  <a:pos x="5" y="1262"/>
                </a:cxn>
                <a:cxn ang="0">
                  <a:pos x="21" y="1368"/>
                </a:cxn>
                <a:cxn ang="0">
                  <a:pos x="568" y="1438"/>
                </a:cxn>
                <a:cxn ang="0">
                  <a:pos x="553" y="1319"/>
                </a:cxn>
                <a:cxn ang="0">
                  <a:pos x="545" y="1222"/>
                </a:cxn>
                <a:cxn ang="0">
                  <a:pos x="545" y="1121"/>
                </a:cxn>
                <a:cxn ang="0">
                  <a:pos x="556" y="1029"/>
                </a:cxn>
                <a:cxn ang="0">
                  <a:pos x="580" y="943"/>
                </a:cxn>
                <a:cxn ang="0">
                  <a:pos x="616" y="861"/>
                </a:cxn>
                <a:cxn ang="0">
                  <a:pos x="664" y="787"/>
                </a:cxn>
                <a:cxn ang="0">
                  <a:pos x="721" y="720"/>
                </a:cxn>
                <a:cxn ang="0">
                  <a:pos x="788" y="662"/>
                </a:cxn>
                <a:cxn ang="0">
                  <a:pos x="862" y="614"/>
                </a:cxn>
                <a:cxn ang="0">
                  <a:pos x="942" y="577"/>
                </a:cxn>
                <a:cxn ang="0">
                  <a:pos x="1029" y="552"/>
                </a:cxn>
                <a:cxn ang="0">
                  <a:pos x="1121" y="540"/>
                </a:cxn>
                <a:cxn ang="0">
                  <a:pos x="1215" y="543"/>
                </a:cxn>
                <a:cxn ang="0">
                  <a:pos x="1305" y="559"/>
                </a:cxn>
                <a:cxn ang="0">
                  <a:pos x="1390" y="588"/>
                </a:cxn>
                <a:cxn ang="0">
                  <a:pos x="1468" y="629"/>
                </a:cxn>
                <a:cxn ang="0">
                  <a:pos x="1540" y="680"/>
                </a:cxn>
                <a:cxn ang="0">
                  <a:pos x="1604" y="742"/>
                </a:cxn>
                <a:cxn ang="0">
                  <a:pos x="1657" y="810"/>
                </a:cxn>
                <a:cxn ang="0">
                  <a:pos x="1702" y="888"/>
                </a:cxn>
                <a:cxn ang="0">
                  <a:pos x="1734" y="971"/>
                </a:cxn>
                <a:cxn ang="0">
                  <a:pos x="1754" y="1060"/>
                </a:cxn>
                <a:cxn ang="0">
                  <a:pos x="1761" y="1153"/>
                </a:cxn>
                <a:cxn ang="0">
                  <a:pos x="1758" y="1255"/>
                </a:cxn>
                <a:cxn ang="0">
                  <a:pos x="1747" y="1355"/>
                </a:cxn>
                <a:cxn ang="0">
                  <a:pos x="2269" y="1437"/>
                </a:cxn>
                <a:cxn ang="0">
                  <a:pos x="2290" y="1332"/>
                </a:cxn>
                <a:cxn ang="0">
                  <a:pos x="2302" y="1225"/>
                </a:cxn>
                <a:cxn ang="0">
                  <a:pos x="2304" y="1138"/>
                </a:cxn>
                <a:cxn ang="0">
                  <a:pos x="2302" y="1093"/>
                </a:cxn>
              </a:cxnLst>
              <a:rect l="0" t="0" r="r" b="b"/>
              <a:pathLst>
                <a:path w="2304" h="1438">
                  <a:moveTo>
                    <a:pt x="2302" y="1093"/>
                  </a:moveTo>
                  <a:lnTo>
                    <a:pt x="2298" y="1037"/>
                  </a:lnTo>
                  <a:lnTo>
                    <a:pt x="2291" y="980"/>
                  </a:lnTo>
                  <a:lnTo>
                    <a:pt x="2282" y="925"/>
                  </a:lnTo>
                  <a:lnTo>
                    <a:pt x="2270" y="871"/>
                  </a:lnTo>
                  <a:lnTo>
                    <a:pt x="2255" y="818"/>
                  </a:lnTo>
                  <a:lnTo>
                    <a:pt x="2238" y="766"/>
                  </a:lnTo>
                  <a:lnTo>
                    <a:pt x="2219" y="715"/>
                  </a:lnTo>
                  <a:lnTo>
                    <a:pt x="2196" y="665"/>
                  </a:lnTo>
                  <a:lnTo>
                    <a:pt x="2172" y="616"/>
                  </a:lnTo>
                  <a:lnTo>
                    <a:pt x="2146" y="570"/>
                  </a:lnTo>
                  <a:lnTo>
                    <a:pt x="2118" y="523"/>
                  </a:lnTo>
                  <a:lnTo>
                    <a:pt x="2087" y="480"/>
                  </a:lnTo>
                  <a:lnTo>
                    <a:pt x="2055" y="437"/>
                  </a:lnTo>
                  <a:lnTo>
                    <a:pt x="2021" y="395"/>
                  </a:lnTo>
                  <a:lnTo>
                    <a:pt x="1985" y="356"/>
                  </a:lnTo>
                  <a:lnTo>
                    <a:pt x="1947" y="318"/>
                  </a:lnTo>
                  <a:lnTo>
                    <a:pt x="1908" y="282"/>
                  </a:lnTo>
                  <a:lnTo>
                    <a:pt x="1866" y="248"/>
                  </a:lnTo>
                  <a:lnTo>
                    <a:pt x="1824" y="215"/>
                  </a:lnTo>
                  <a:lnTo>
                    <a:pt x="1779" y="185"/>
                  </a:lnTo>
                  <a:lnTo>
                    <a:pt x="1733" y="157"/>
                  </a:lnTo>
                  <a:lnTo>
                    <a:pt x="1686" y="131"/>
                  </a:lnTo>
                  <a:lnTo>
                    <a:pt x="1637" y="107"/>
                  </a:lnTo>
                  <a:lnTo>
                    <a:pt x="1588" y="85"/>
                  </a:lnTo>
                  <a:lnTo>
                    <a:pt x="1537" y="66"/>
                  </a:lnTo>
                  <a:lnTo>
                    <a:pt x="1485" y="49"/>
                  </a:lnTo>
                  <a:lnTo>
                    <a:pt x="1431" y="35"/>
                  </a:lnTo>
                  <a:lnTo>
                    <a:pt x="1378" y="22"/>
                  </a:lnTo>
                  <a:lnTo>
                    <a:pt x="1322" y="12"/>
                  </a:lnTo>
                  <a:lnTo>
                    <a:pt x="1267" y="6"/>
                  </a:lnTo>
                  <a:lnTo>
                    <a:pt x="1210" y="1"/>
                  </a:lnTo>
                  <a:lnTo>
                    <a:pt x="1152" y="0"/>
                  </a:lnTo>
                  <a:lnTo>
                    <a:pt x="1095" y="1"/>
                  </a:lnTo>
                  <a:lnTo>
                    <a:pt x="1038" y="6"/>
                  </a:lnTo>
                  <a:lnTo>
                    <a:pt x="982" y="12"/>
                  </a:lnTo>
                  <a:lnTo>
                    <a:pt x="927" y="22"/>
                  </a:lnTo>
                  <a:lnTo>
                    <a:pt x="873" y="35"/>
                  </a:lnTo>
                  <a:lnTo>
                    <a:pt x="820" y="49"/>
                  </a:lnTo>
                  <a:lnTo>
                    <a:pt x="768" y="66"/>
                  </a:lnTo>
                  <a:lnTo>
                    <a:pt x="717" y="85"/>
                  </a:lnTo>
                  <a:lnTo>
                    <a:pt x="667" y="107"/>
                  </a:lnTo>
                  <a:lnTo>
                    <a:pt x="618" y="131"/>
                  </a:lnTo>
                  <a:lnTo>
                    <a:pt x="571" y="157"/>
                  </a:lnTo>
                  <a:lnTo>
                    <a:pt x="525" y="185"/>
                  </a:lnTo>
                  <a:lnTo>
                    <a:pt x="481" y="215"/>
                  </a:lnTo>
                  <a:lnTo>
                    <a:pt x="439" y="248"/>
                  </a:lnTo>
                  <a:lnTo>
                    <a:pt x="397" y="282"/>
                  </a:lnTo>
                  <a:lnTo>
                    <a:pt x="358" y="318"/>
                  </a:lnTo>
                  <a:lnTo>
                    <a:pt x="319" y="356"/>
                  </a:lnTo>
                  <a:lnTo>
                    <a:pt x="283" y="395"/>
                  </a:lnTo>
                  <a:lnTo>
                    <a:pt x="249" y="437"/>
                  </a:lnTo>
                  <a:lnTo>
                    <a:pt x="216" y="480"/>
                  </a:lnTo>
                  <a:lnTo>
                    <a:pt x="186" y="523"/>
                  </a:lnTo>
                  <a:lnTo>
                    <a:pt x="158" y="570"/>
                  </a:lnTo>
                  <a:lnTo>
                    <a:pt x="132" y="616"/>
                  </a:lnTo>
                  <a:lnTo>
                    <a:pt x="107" y="665"/>
                  </a:lnTo>
                  <a:lnTo>
                    <a:pt x="86" y="715"/>
                  </a:lnTo>
                  <a:lnTo>
                    <a:pt x="67" y="766"/>
                  </a:lnTo>
                  <a:lnTo>
                    <a:pt x="50" y="818"/>
                  </a:lnTo>
                  <a:lnTo>
                    <a:pt x="35" y="871"/>
                  </a:lnTo>
                  <a:lnTo>
                    <a:pt x="23" y="925"/>
                  </a:lnTo>
                  <a:lnTo>
                    <a:pt x="12" y="980"/>
                  </a:lnTo>
                  <a:lnTo>
                    <a:pt x="6" y="1037"/>
                  </a:lnTo>
                  <a:lnTo>
                    <a:pt x="1" y="1093"/>
                  </a:lnTo>
                  <a:lnTo>
                    <a:pt x="1" y="1108"/>
                  </a:lnTo>
                  <a:lnTo>
                    <a:pt x="0" y="1122"/>
                  </a:lnTo>
                  <a:lnTo>
                    <a:pt x="0" y="1138"/>
                  </a:lnTo>
                  <a:lnTo>
                    <a:pt x="0" y="1153"/>
                  </a:lnTo>
                  <a:lnTo>
                    <a:pt x="1" y="1189"/>
                  </a:lnTo>
                  <a:lnTo>
                    <a:pt x="2" y="1225"/>
                  </a:lnTo>
                  <a:lnTo>
                    <a:pt x="5" y="1262"/>
                  </a:lnTo>
                  <a:lnTo>
                    <a:pt x="9" y="1297"/>
                  </a:lnTo>
                  <a:lnTo>
                    <a:pt x="15" y="1332"/>
                  </a:lnTo>
                  <a:lnTo>
                    <a:pt x="21" y="1368"/>
                  </a:lnTo>
                  <a:lnTo>
                    <a:pt x="28" y="1402"/>
                  </a:lnTo>
                  <a:lnTo>
                    <a:pt x="36" y="1437"/>
                  </a:lnTo>
                  <a:lnTo>
                    <a:pt x="568" y="1438"/>
                  </a:lnTo>
                  <a:lnTo>
                    <a:pt x="562" y="1393"/>
                  </a:lnTo>
                  <a:lnTo>
                    <a:pt x="557" y="1355"/>
                  </a:lnTo>
                  <a:lnTo>
                    <a:pt x="553" y="1319"/>
                  </a:lnTo>
                  <a:lnTo>
                    <a:pt x="550" y="1287"/>
                  </a:lnTo>
                  <a:lnTo>
                    <a:pt x="547" y="1255"/>
                  </a:lnTo>
                  <a:lnTo>
                    <a:pt x="545" y="1222"/>
                  </a:lnTo>
                  <a:lnTo>
                    <a:pt x="544" y="1189"/>
                  </a:lnTo>
                  <a:lnTo>
                    <a:pt x="544" y="1153"/>
                  </a:lnTo>
                  <a:lnTo>
                    <a:pt x="545" y="1121"/>
                  </a:lnTo>
                  <a:lnTo>
                    <a:pt x="547" y="1090"/>
                  </a:lnTo>
                  <a:lnTo>
                    <a:pt x="551" y="1060"/>
                  </a:lnTo>
                  <a:lnTo>
                    <a:pt x="556" y="1029"/>
                  </a:lnTo>
                  <a:lnTo>
                    <a:pt x="563" y="1000"/>
                  </a:lnTo>
                  <a:lnTo>
                    <a:pt x="571" y="971"/>
                  </a:lnTo>
                  <a:lnTo>
                    <a:pt x="580" y="943"/>
                  </a:lnTo>
                  <a:lnTo>
                    <a:pt x="591" y="914"/>
                  </a:lnTo>
                  <a:lnTo>
                    <a:pt x="603" y="888"/>
                  </a:lnTo>
                  <a:lnTo>
                    <a:pt x="616" y="861"/>
                  </a:lnTo>
                  <a:lnTo>
                    <a:pt x="631" y="836"/>
                  </a:lnTo>
                  <a:lnTo>
                    <a:pt x="648" y="810"/>
                  </a:lnTo>
                  <a:lnTo>
                    <a:pt x="664" y="787"/>
                  </a:lnTo>
                  <a:lnTo>
                    <a:pt x="682" y="764"/>
                  </a:lnTo>
                  <a:lnTo>
                    <a:pt x="701" y="742"/>
                  </a:lnTo>
                  <a:lnTo>
                    <a:pt x="721" y="720"/>
                  </a:lnTo>
                  <a:lnTo>
                    <a:pt x="742" y="699"/>
                  </a:lnTo>
                  <a:lnTo>
                    <a:pt x="765" y="680"/>
                  </a:lnTo>
                  <a:lnTo>
                    <a:pt x="788" y="662"/>
                  </a:lnTo>
                  <a:lnTo>
                    <a:pt x="811" y="645"/>
                  </a:lnTo>
                  <a:lnTo>
                    <a:pt x="836" y="629"/>
                  </a:lnTo>
                  <a:lnTo>
                    <a:pt x="862" y="614"/>
                  </a:lnTo>
                  <a:lnTo>
                    <a:pt x="888" y="600"/>
                  </a:lnTo>
                  <a:lnTo>
                    <a:pt x="915" y="588"/>
                  </a:lnTo>
                  <a:lnTo>
                    <a:pt x="942" y="577"/>
                  </a:lnTo>
                  <a:lnTo>
                    <a:pt x="971" y="567"/>
                  </a:lnTo>
                  <a:lnTo>
                    <a:pt x="1000" y="559"/>
                  </a:lnTo>
                  <a:lnTo>
                    <a:pt x="1029" y="552"/>
                  </a:lnTo>
                  <a:lnTo>
                    <a:pt x="1060" y="547"/>
                  </a:lnTo>
                  <a:lnTo>
                    <a:pt x="1090" y="543"/>
                  </a:lnTo>
                  <a:lnTo>
                    <a:pt x="1121" y="540"/>
                  </a:lnTo>
                  <a:lnTo>
                    <a:pt x="1152" y="539"/>
                  </a:lnTo>
                  <a:lnTo>
                    <a:pt x="1184" y="540"/>
                  </a:lnTo>
                  <a:lnTo>
                    <a:pt x="1215" y="543"/>
                  </a:lnTo>
                  <a:lnTo>
                    <a:pt x="1245" y="547"/>
                  </a:lnTo>
                  <a:lnTo>
                    <a:pt x="1276" y="552"/>
                  </a:lnTo>
                  <a:lnTo>
                    <a:pt x="1305" y="559"/>
                  </a:lnTo>
                  <a:lnTo>
                    <a:pt x="1333" y="567"/>
                  </a:lnTo>
                  <a:lnTo>
                    <a:pt x="1361" y="577"/>
                  </a:lnTo>
                  <a:lnTo>
                    <a:pt x="1390" y="588"/>
                  </a:lnTo>
                  <a:lnTo>
                    <a:pt x="1417" y="600"/>
                  </a:lnTo>
                  <a:lnTo>
                    <a:pt x="1443" y="614"/>
                  </a:lnTo>
                  <a:lnTo>
                    <a:pt x="1468" y="629"/>
                  </a:lnTo>
                  <a:lnTo>
                    <a:pt x="1493" y="645"/>
                  </a:lnTo>
                  <a:lnTo>
                    <a:pt x="1517" y="662"/>
                  </a:lnTo>
                  <a:lnTo>
                    <a:pt x="1540" y="680"/>
                  </a:lnTo>
                  <a:lnTo>
                    <a:pt x="1562" y="699"/>
                  </a:lnTo>
                  <a:lnTo>
                    <a:pt x="1584" y="720"/>
                  </a:lnTo>
                  <a:lnTo>
                    <a:pt x="1604" y="742"/>
                  </a:lnTo>
                  <a:lnTo>
                    <a:pt x="1623" y="764"/>
                  </a:lnTo>
                  <a:lnTo>
                    <a:pt x="1641" y="787"/>
                  </a:lnTo>
                  <a:lnTo>
                    <a:pt x="1657" y="810"/>
                  </a:lnTo>
                  <a:lnTo>
                    <a:pt x="1673" y="836"/>
                  </a:lnTo>
                  <a:lnTo>
                    <a:pt x="1689" y="861"/>
                  </a:lnTo>
                  <a:lnTo>
                    <a:pt x="1702" y="888"/>
                  </a:lnTo>
                  <a:lnTo>
                    <a:pt x="1714" y="914"/>
                  </a:lnTo>
                  <a:lnTo>
                    <a:pt x="1725" y="943"/>
                  </a:lnTo>
                  <a:lnTo>
                    <a:pt x="1734" y="971"/>
                  </a:lnTo>
                  <a:lnTo>
                    <a:pt x="1742" y="1000"/>
                  </a:lnTo>
                  <a:lnTo>
                    <a:pt x="1749" y="1029"/>
                  </a:lnTo>
                  <a:lnTo>
                    <a:pt x="1754" y="1060"/>
                  </a:lnTo>
                  <a:lnTo>
                    <a:pt x="1758" y="1090"/>
                  </a:lnTo>
                  <a:lnTo>
                    <a:pt x="1761" y="1121"/>
                  </a:lnTo>
                  <a:lnTo>
                    <a:pt x="1761" y="1153"/>
                  </a:lnTo>
                  <a:lnTo>
                    <a:pt x="1761" y="1189"/>
                  </a:lnTo>
                  <a:lnTo>
                    <a:pt x="1760" y="1222"/>
                  </a:lnTo>
                  <a:lnTo>
                    <a:pt x="1758" y="1255"/>
                  </a:lnTo>
                  <a:lnTo>
                    <a:pt x="1755" y="1287"/>
                  </a:lnTo>
                  <a:lnTo>
                    <a:pt x="1752" y="1319"/>
                  </a:lnTo>
                  <a:lnTo>
                    <a:pt x="1747" y="1355"/>
                  </a:lnTo>
                  <a:lnTo>
                    <a:pt x="1742" y="1393"/>
                  </a:lnTo>
                  <a:lnTo>
                    <a:pt x="1736" y="1438"/>
                  </a:lnTo>
                  <a:lnTo>
                    <a:pt x="2269" y="1437"/>
                  </a:lnTo>
                  <a:lnTo>
                    <a:pt x="2277" y="1402"/>
                  </a:lnTo>
                  <a:lnTo>
                    <a:pt x="2284" y="1368"/>
                  </a:lnTo>
                  <a:lnTo>
                    <a:pt x="2290" y="1332"/>
                  </a:lnTo>
                  <a:lnTo>
                    <a:pt x="2295" y="1297"/>
                  </a:lnTo>
                  <a:lnTo>
                    <a:pt x="2299" y="1262"/>
                  </a:lnTo>
                  <a:lnTo>
                    <a:pt x="2302" y="1225"/>
                  </a:lnTo>
                  <a:lnTo>
                    <a:pt x="2303" y="1189"/>
                  </a:lnTo>
                  <a:lnTo>
                    <a:pt x="2304" y="1153"/>
                  </a:lnTo>
                  <a:lnTo>
                    <a:pt x="2304" y="1138"/>
                  </a:lnTo>
                  <a:lnTo>
                    <a:pt x="2303" y="1122"/>
                  </a:lnTo>
                  <a:lnTo>
                    <a:pt x="2303" y="1108"/>
                  </a:lnTo>
                  <a:lnTo>
                    <a:pt x="2302" y="1093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1031" name="Freeform 7"/>
            <p:cNvSpPr>
              <a:spLocks/>
            </p:cNvSpPr>
            <p:nvPr userDrawn="1"/>
          </p:nvSpPr>
          <p:spPr bwMode="auto">
            <a:xfrm>
              <a:off x="8365137" y="1754561"/>
              <a:ext cx="165100" cy="344488"/>
            </a:xfrm>
            <a:custGeom>
              <a:avLst/>
              <a:gdLst/>
              <a:ahLst/>
              <a:cxnLst>
                <a:cxn ang="0">
                  <a:pos x="544" y="2730"/>
                </a:cxn>
                <a:cxn ang="0">
                  <a:pos x="544" y="0"/>
                </a:cxn>
                <a:cxn ang="0">
                  <a:pos x="0" y="0"/>
                </a:cxn>
                <a:cxn ang="0">
                  <a:pos x="0" y="3259"/>
                </a:cxn>
                <a:cxn ang="0">
                  <a:pos x="1551" y="3259"/>
                </a:cxn>
                <a:cxn ang="0">
                  <a:pos x="1551" y="2730"/>
                </a:cxn>
                <a:cxn ang="0">
                  <a:pos x="544" y="2730"/>
                </a:cxn>
              </a:cxnLst>
              <a:rect l="0" t="0" r="r" b="b"/>
              <a:pathLst>
                <a:path w="1551" h="3259">
                  <a:moveTo>
                    <a:pt x="544" y="2730"/>
                  </a:moveTo>
                  <a:lnTo>
                    <a:pt x="544" y="0"/>
                  </a:lnTo>
                  <a:lnTo>
                    <a:pt x="0" y="0"/>
                  </a:lnTo>
                  <a:lnTo>
                    <a:pt x="0" y="3259"/>
                  </a:lnTo>
                  <a:lnTo>
                    <a:pt x="1551" y="3259"/>
                  </a:lnTo>
                  <a:lnTo>
                    <a:pt x="1551" y="2730"/>
                  </a:lnTo>
                  <a:lnTo>
                    <a:pt x="544" y="273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1032" name="Freeform 8"/>
            <p:cNvSpPr>
              <a:spLocks/>
            </p:cNvSpPr>
            <p:nvPr userDrawn="1"/>
          </p:nvSpPr>
          <p:spPr bwMode="auto">
            <a:xfrm>
              <a:off x="6879237" y="1754561"/>
              <a:ext cx="284162" cy="230188"/>
            </a:xfrm>
            <a:custGeom>
              <a:avLst/>
              <a:gdLst/>
              <a:ahLst/>
              <a:cxnLst>
                <a:cxn ang="0">
                  <a:pos x="1792" y="0"/>
                </a:cxn>
                <a:cxn ang="0">
                  <a:pos x="1349" y="1768"/>
                </a:cxn>
                <a:cxn ang="0">
                  <a:pos x="903" y="0"/>
                </a:cxn>
                <a:cxn ang="0">
                  <a:pos x="0" y="0"/>
                </a:cxn>
                <a:cxn ang="0">
                  <a:pos x="0" y="2178"/>
                </a:cxn>
                <a:cxn ang="0">
                  <a:pos x="529" y="2178"/>
                </a:cxn>
                <a:cxn ang="0">
                  <a:pos x="529" y="356"/>
                </a:cxn>
                <a:cxn ang="0">
                  <a:pos x="542" y="356"/>
                </a:cxn>
                <a:cxn ang="0">
                  <a:pos x="1007" y="2153"/>
                </a:cxn>
                <a:cxn ang="0">
                  <a:pos x="1683" y="2153"/>
                </a:cxn>
                <a:cxn ang="0">
                  <a:pos x="2139" y="367"/>
                </a:cxn>
                <a:cxn ang="0">
                  <a:pos x="2152" y="367"/>
                </a:cxn>
                <a:cxn ang="0">
                  <a:pos x="2152" y="2178"/>
                </a:cxn>
                <a:cxn ang="0">
                  <a:pos x="2682" y="2178"/>
                </a:cxn>
                <a:cxn ang="0">
                  <a:pos x="2682" y="0"/>
                </a:cxn>
                <a:cxn ang="0">
                  <a:pos x="1792" y="0"/>
                </a:cxn>
              </a:cxnLst>
              <a:rect l="0" t="0" r="r" b="b"/>
              <a:pathLst>
                <a:path w="2682" h="2178">
                  <a:moveTo>
                    <a:pt x="1792" y="0"/>
                  </a:moveTo>
                  <a:lnTo>
                    <a:pt x="1349" y="1768"/>
                  </a:lnTo>
                  <a:lnTo>
                    <a:pt x="903" y="0"/>
                  </a:lnTo>
                  <a:lnTo>
                    <a:pt x="0" y="0"/>
                  </a:lnTo>
                  <a:lnTo>
                    <a:pt x="0" y="2178"/>
                  </a:lnTo>
                  <a:lnTo>
                    <a:pt x="529" y="2178"/>
                  </a:lnTo>
                  <a:lnTo>
                    <a:pt x="529" y="356"/>
                  </a:lnTo>
                  <a:lnTo>
                    <a:pt x="542" y="356"/>
                  </a:lnTo>
                  <a:lnTo>
                    <a:pt x="1007" y="2153"/>
                  </a:lnTo>
                  <a:lnTo>
                    <a:pt x="1683" y="2153"/>
                  </a:lnTo>
                  <a:lnTo>
                    <a:pt x="2139" y="367"/>
                  </a:lnTo>
                  <a:lnTo>
                    <a:pt x="2152" y="367"/>
                  </a:lnTo>
                  <a:lnTo>
                    <a:pt x="2152" y="2178"/>
                  </a:lnTo>
                  <a:lnTo>
                    <a:pt x="2682" y="2178"/>
                  </a:lnTo>
                  <a:lnTo>
                    <a:pt x="2682" y="0"/>
                  </a:lnTo>
                  <a:lnTo>
                    <a:pt x="1792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1033" name="Freeform 9"/>
            <p:cNvSpPr>
              <a:spLocks/>
            </p:cNvSpPr>
            <p:nvPr userDrawn="1"/>
          </p:nvSpPr>
          <p:spPr bwMode="auto">
            <a:xfrm>
              <a:off x="7304687" y="1664074"/>
              <a:ext cx="206375" cy="320675"/>
            </a:xfrm>
            <a:custGeom>
              <a:avLst/>
              <a:gdLst/>
              <a:ahLst/>
              <a:cxnLst>
                <a:cxn ang="0">
                  <a:pos x="1961" y="0"/>
                </a:cxn>
                <a:cxn ang="0">
                  <a:pos x="0" y="0"/>
                </a:cxn>
                <a:cxn ang="0">
                  <a:pos x="0" y="530"/>
                </a:cxn>
                <a:cxn ang="0">
                  <a:pos x="716" y="530"/>
                </a:cxn>
                <a:cxn ang="0">
                  <a:pos x="716" y="3031"/>
                </a:cxn>
                <a:cxn ang="0">
                  <a:pos x="1246" y="3031"/>
                </a:cxn>
                <a:cxn ang="0">
                  <a:pos x="1246" y="530"/>
                </a:cxn>
                <a:cxn ang="0">
                  <a:pos x="1961" y="530"/>
                </a:cxn>
                <a:cxn ang="0">
                  <a:pos x="1961" y="0"/>
                </a:cxn>
              </a:cxnLst>
              <a:rect l="0" t="0" r="r" b="b"/>
              <a:pathLst>
                <a:path w="1961" h="3031">
                  <a:moveTo>
                    <a:pt x="1961" y="0"/>
                  </a:moveTo>
                  <a:lnTo>
                    <a:pt x="0" y="0"/>
                  </a:lnTo>
                  <a:lnTo>
                    <a:pt x="0" y="530"/>
                  </a:lnTo>
                  <a:lnTo>
                    <a:pt x="716" y="530"/>
                  </a:lnTo>
                  <a:lnTo>
                    <a:pt x="716" y="3031"/>
                  </a:lnTo>
                  <a:lnTo>
                    <a:pt x="1246" y="3031"/>
                  </a:lnTo>
                  <a:lnTo>
                    <a:pt x="1246" y="530"/>
                  </a:lnTo>
                  <a:lnTo>
                    <a:pt x="1961" y="530"/>
                  </a:lnTo>
                  <a:lnTo>
                    <a:pt x="1961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1034" name="Freeform 10"/>
            <p:cNvSpPr>
              <a:spLocks/>
            </p:cNvSpPr>
            <p:nvPr userDrawn="1"/>
          </p:nvSpPr>
          <p:spPr bwMode="auto">
            <a:xfrm>
              <a:off x="7469787" y="1754561"/>
              <a:ext cx="158750" cy="344488"/>
            </a:xfrm>
            <a:custGeom>
              <a:avLst/>
              <a:gdLst/>
              <a:ahLst/>
              <a:cxnLst>
                <a:cxn ang="0">
                  <a:pos x="1093" y="1940"/>
                </a:cxn>
                <a:cxn ang="0">
                  <a:pos x="1162" y="1880"/>
                </a:cxn>
                <a:cxn ang="0">
                  <a:pos x="1227" y="1813"/>
                </a:cxn>
                <a:cxn ang="0">
                  <a:pos x="1286" y="1741"/>
                </a:cxn>
                <a:cxn ang="0">
                  <a:pos x="1338" y="1664"/>
                </a:cxn>
                <a:cxn ang="0">
                  <a:pos x="1384" y="1583"/>
                </a:cxn>
                <a:cxn ang="0">
                  <a:pos x="1423" y="1498"/>
                </a:cxn>
                <a:cxn ang="0">
                  <a:pos x="1454" y="1409"/>
                </a:cxn>
                <a:cxn ang="0">
                  <a:pos x="1478" y="1316"/>
                </a:cxn>
                <a:cxn ang="0">
                  <a:pos x="1495" y="1221"/>
                </a:cxn>
                <a:cxn ang="0">
                  <a:pos x="1502" y="1123"/>
                </a:cxn>
                <a:cxn ang="0">
                  <a:pos x="1497" y="979"/>
                </a:cxn>
                <a:cxn ang="0">
                  <a:pos x="1467" y="818"/>
                </a:cxn>
                <a:cxn ang="0">
                  <a:pos x="1417" y="666"/>
                </a:cxn>
                <a:cxn ang="0">
                  <a:pos x="1345" y="525"/>
                </a:cxn>
                <a:cxn ang="0">
                  <a:pos x="1254" y="397"/>
                </a:cxn>
                <a:cxn ang="0">
                  <a:pos x="1146" y="284"/>
                </a:cxn>
                <a:cxn ang="0">
                  <a:pos x="1023" y="187"/>
                </a:cxn>
                <a:cxn ang="0">
                  <a:pos x="887" y="108"/>
                </a:cxn>
                <a:cxn ang="0">
                  <a:pos x="738" y="49"/>
                </a:cxn>
                <a:cxn ang="0">
                  <a:pos x="582" y="13"/>
                </a:cxn>
                <a:cxn ang="0">
                  <a:pos x="416" y="0"/>
                </a:cxn>
                <a:cxn ang="0">
                  <a:pos x="400" y="518"/>
                </a:cxn>
                <a:cxn ang="0">
                  <a:pos x="487" y="524"/>
                </a:cxn>
                <a:cxn ang="0">
                  <a:pos x="570" y="543"/>
                </a:cxn>
                <a:cxn ang="0">
                  <a:pos x="648" y="575"/>
                </a:cxn>
                <a:cxn ang="0">
                  <a:pos x="721" y="616"/>
                </a:cxn>
                <a:cxn ang="0">
                  <a:pos x="787" y="667"/>
                </a:cxn>
                <a:cxn ang="0">
                  <a:pos x="844" y="727"/>
                </a:cxn>
                <a:cxn ang="0">
                  <a:pos x="893" y="795"/>
                </a:cxn>
                <a:cxn ang="0">
                  <a:pos x="931" y="868"/>
                </a:cxn>
                <a:cxn ang="0">
                  <a:pos x="959" y="948"/>
                </a:cxn>
                <a:cxn ang="0">
                  <a:pos x="975" y="1032"/>
                </a:cxn>
                <a:cxn ang="0">
                  <a:pos x="977" y="1118"/>
                </a:cxn>
                <a:cxn ang="0">
                  <a:pos x="967" y="1198"/>
                </a:cxn>
                <a:cxn ang="0">
                  <a:pos x="946" y="1275"/>
                </a:cxn>
                <a:cxn ang="0">
                  <a:pos x="915" y="1346"/>
                </a:cxn>
                <a:cxn ang="0">
                  <a:pos x="875" y="1413"/>
                </a:cxn>
                <a:cxn ang="0">
                  <a:pos x="826" y="1472"/>
                </a:cxn>
                <a:cxn ang="0">
                  <a:pos x="770" y="1526"/>
                </a:cxn>
                <a:cxn ang="0">
                  <a:pos x="707" y="1571"/>
                </a:cxn>
                <a:cxn ang="0">
                  <a:pos x="637" y="1608"/>
                </a:cxn>
                <a:cxn ang="0">
                  <a:pos x="564" y="1635"/>
                </a:cxn>
                <a:cxn ang="0">
                  <a:pos x="486" y="1652"/>
                </a:cxn>
                <a:cxn ang="0">
                  <a:pos x="431" y="1657"/>
                </a:cxn>
                <a:cxn ang="0">
                  <a:pos x="0" y="1659"/>
                </a:cxn>
                <a:cxn ang="0">
                  <a:pos x="438" y="2179"/>
                </a:cxn>
                <a:cxn ang="0">
                  <a:pos x="506" y="2176"/>
                </a:cxn>
                <a:cxn ang="0">
                  <a:pos x="573" y="2170"/>
                </a:cxn>
                <a:cxn ang="0">
                  <a:pos x="1503" y="3258"/>
                </a:cxn>
              </a:cxnLst>
              <a:rect l="0" t="0" r="r" b="b"/>
              <a:pathLst>
                <a:path w="1503" h="3258">
                  <a:moveTo>
                    <a:pt x="1503" y="3258"/>
                  </a:moveTo>
                  <a:lnTo>
                    <a:pt x="1069" y="1959"/>
                  </a:lnTo>
                  <a:lnTo>
                    <a:pt x="1093" y="1940"/>
                  </a:lnTo>
                  <a:lnTo>
                    <a:pt x="1117" y="1921"/>
                  </a:lnTo>
                  <a:lnTo>
                    <a:pt x="1140" y="1901"/>
                  </a:lnTo>
                  <a:lnTo>
                    <a:pt x="1162" y="1880"/>
                  </a:lnTo>
                  <a:lnTo>
                    <a:pt x="1185" y="1858"/>
                  </a:lnTo>
                  <a:lnTo>
                    <a:pt x="1206" y="1836"/>
                  </a:lnTo>
                  <a:lnTo>
                    <a:pt x="1227" y="1813"/>
                  </a:lnTo>
                  <a:lnTo>
                    <a:pt x="1247" y="1790"/>
                  </a:lnTo>
                  <a:lnTo>
                    <a:pt x="1266" y="1765"/>
                  </a:lnTo>
                  <a:lnTo>
                    <a:pt x="1286" y="1741"/>
                  </a:lnTo>
                  <a:lnTo>
                    <a:pt x="1304" y="1716"/>
                  </a:lnTo>
                  <a:lnTo>
                    <a:pt x="1321" y="1691"/>
                  </a:lnTo>
                  <a:lnTo>
                    <a:pt x="1338" y="1664"/>
                  </a:lnTo>
                  <a:lnTo>
                    <a:pt x="1354" y="1638"/>
                  </a:lnTo>
                  <a:lnTo>
                    <a:pt x="1369" y="1611"/>
                  </a:lnTo>
                  <a:lnTo>
                    <a:pt x="1384" y="1583"/>
                  </a:lnTo>
                  <a:lnTo>
                    <a:pt x="1398" y="1555"/>
                  </a:lnTo>
                  <a:lnTo>
                    <a:pt x="1411" y="1526"/>
                  </a:lnTo>
                  <a:lnTo>
                    <a:pt x="1423" y="1498"/>
                  </a:lnTo>
                  <a:lnTo>
                    <a:pt x="1434" y="1468"/>
                  </a:lnTo>
                  <a:lnTo>
                    <a:pt x="1445" y="1438"/>
                  </a:lnTo>
                  <a:lnTo>
                    <a:pt x="1454" y="1409"/>
                  </a:lnTo>
                  <a:lnTo>
                    <a:pt x="1463" y="1379"/>
                  </a:lnTo>
                  <a:lnTo>
                    <a:pt x="1471" y="1347"/>
                  </a:lnTo>
                  <a:lnTo>
                    <a:pt x="1478" y="1316"/>
                  </a:lnTo>
                  <a:lnTo>
                    <a:pt x="1485" y="1285"/>
                  </a:lnTo>
                  <a:lnTo>
                    <a:pt x="1490" y="1253"/>
                  </a:lnTo>
                  <a:lnTo>
                    <a:pt x="1495" y="1221"/>
                  </a:lnTo>
                  <a:lnTo>
                    <a:pt x="1498" y="1189"/>
                  </a:lnTo>
                  <a:lnTo>
                    <a:pt x="1500" y="1156"/>
                  </a:lnTo>
                  <a:lnTo>
                    <a:pt x="1502" y="1123"/>
                  </a:lnTo>
                  <a:lnTo>
                    <a:pt x="1502" y="1090"/>
                  </a:lnTo>
                  <a:lnTo>
                    <a:pt x="1501" y="1034"/>
                  </a:lnTo>
                  <a:lnTo>
                    <a:pt x="1497" y="979"/>
                  </a:lnTo>
                  <a:lnTo>
                    <a:pt x="1490" y="924"/>
                  </a:lnTo>
                  <a:lnTo>
                    <a:pt x="1479" y="870"/>
                  </a:lnTo>
                  <a:lnTo>
                    <a:pt x="1467" y="818"/>
                  </a:lnTo>
                  <a:lnTo>
                    <a:pt x="1453" y="766"/>
                  </a:lnTo>
                  <a:lnTo>
                    <a:pt x="1436" y="716"/>
                  </a:lnTo>
                  <a:lnTo>
                    <a:pt x="1417" y="666"/>
                  </a:lnTo>
                  <a:lnTo>
                    <a:pt x="1395" y="618"/>
                  </a:lnTo>
                  <a:lnTo>
                    <a:pt x="1370" y="571"/>
                  </a:lnTo>
                  <a:lnTo>
                    <a:pt x="1345" y="525"/>
                  </a:lnTo>
                  <a:lnTo>
                    <a:pt x="1317" y="482"/>
                  </a:lnTo>
                  <a:lnTo>
                    <a:pt x="1287" y="438"/>
                  </a:lnTo>
                  <a:lnTo>
                    <a:pt x="1254" y="397"/>
                  </a:lnTo>
                  <a:lnTo>
                    <a:pt x="1220" y="357"/>
                  </a:lnTo>
                  <a:lnTo>
                    <a:pt x="1184" y="320"/>
                  </a:lnTo>
                  <a:lnTo>
                    <a:pt x="1146" y="284"/>
                  </a:lnTo>
                  <a:lnTo>
                    <a:pt x="1107" y="249"/>
                  </a:lnTo>
                  <a:lnTo>
                    <a:pt x="1065" y="217"/>
                  </a:lnTo>
                  <a:lnTo>
                    <a:pt x="1023" y="187"/>
                  </a:lnTo>
                  <a:lnTo>
                    <a:pt x="979" y="158"/>
                  </a:lnTo>
                  <a:lnTo>
                    <a:pt x="933" y="132"/>
                  </a:lnTo>
                  <a:lnTo>
                    <a:pt x="887" y="108"/>
                  </a:lnTo>
                  <a:lnTo>
                    <a:pt x="838" y="86"/>
                  </a:lnTo>
                  <a:lnTo>
                    <a:pt x="789" y="66"/>
                  </a:lnTo>
                  <a:lnTo>
                    <a:pt x="738" y="49"/>
                  </a:lnTo>
                  <a:lnTo>
                    <a:pt x="687" y="34"/>
                  </a:lnTo>
                  <a:lnTo>
                    <a:pt x="634" y="22"/>
                  </a:lnTo>
                  <a:lnTo>
                    <a:pt x="582" y="13"/>
                  </a:lnTo>
                  <a:lnTo>
                    <a:pt x="527" y="6"/>
                  </a:lnTo>
                  <a:lnTo>
                    <a:pt x="472" y="1"/>
                  </a:lnTo>
                  <a:lnTo>
                    <a:pt x="416" y="0"/>
                  </a:lnTo>
                  <a:lnTo>
                    <a:pt x="0" y="0"/>
                  </a:lnTo>
                  <a:lnTo>
                    <a:pt x="0" y="518"/>
                  </a:lnTo>
                  <a:lnTo>
                    <a:pt x="400" y="518"/>
                  </a:lnTo>
                  <a:lnTo>
                    <a:pt x="429" y="518"/>
                  </a:lnTo>
                  <a:lnTo>
                    <a:pt x="459" y="521"/>
                  </a:lnTo>
                  <a:lnTo>
                    <a:pt x="487" y="524"/>
                  </a:lnTo>
                  <a:lnTo>
                    <a:pt x="515" y="529"/>
                  </a:lnTo>
                  <a:lnTo>
                    <a:pt x="542" y="536"/>
                  </a:lnTo>
                  <a:lnTo>
                    <a:pt x="570" y="543"/>
                  </a:lnTo>
                  <a:lnTo>
                    <a:pt x="597" y="552"/>
                  </a:lnTo>
                  <a:lnTo>
                    <a:pt x="622" y="562"/>
                  </a:lnTo>
                  <a:lnTo>
                    <a:pt x="648" y="575"/>
                  </a:lnTo>
                  <a:lnTo>
                    <a:pt x="673" y="588"/>
                  </a:lnTo>
                  <a:lnTo>
                    <a:pt x="697" y="601"/>
                  </a:lnTo>
                  <a:lnTo>
                    <a:pt x="721" y="616"/>
                  </a:lnTo>
                  <a:lnTo>
                    <a:pt x="743" y="632"/>
                  </a:lnTo>
                  <a:lnTo>
                    <a:pt x="766" y="649"/>
                  </a:lnTo>
                  <a:lnTo>
                    <a:pt x="787" y="667"/>
                  </a:lnTo>
                  <a:lnTo>
                    <a:pt x="806" y="687"/>
                  </a:lnTo>
                  <a:lnTo>
                    <a:pt x="826" y="706"/>
                  </a:lnTo>
                  <a:lnTo>
                    <a:pt x="844" y="727"/>
                  </a:lnTo>
                  <a:lnTo>
                    <a:pt x="862" y="748"/>
                  </a:lnTo>
                  <a:lnTo>
                    <a:pt x="878" y="771"/>
                  </a:lnTo>
                  <a:lnTo>
                    <a:pt x="893" y="795"/>
                  </a:lnTo>
                  <a:lnTo>
                    <a:pt x="907" y="818"/>
                  </a:lnTo>
                  <a:lnTo>
                    <a:pt x="920" y="843"/>
                  </a:lnTo>
                  <a:lnTo>
                    <a:pt x="931" y="868"/>
                  </a:lnTo>
                  <a:lnTo>
                    <a:pt x="942" y="895"/>
                  </a:lnTo>
                  <a:lnTo>
                    <a:pt x="951" y="921"/>
                  </a:lnTo>
                  <a:lnTo>
                    <a:pt x="959" y="948"/>
                  </a:lnTo>
                  <a:lnTo>
                    <a:pt x="966" y="976"/>
                  </a:lnTo>
                  <a:lnTo>
                    <a:pt x="971" y="1004"/>
                  </a:lnTo>
                  <a:lnTo>
                    <a:pt x="975" y="1032"/>
                  </a:lnTo>
                  <a:lnTo>
                    <a:pt x="977" y="1061"/>
                  </a:lnTo>
                  <a:lnTo>
                    <a:pt x="978" y="1091"/>
                  </a:lnTo>
                  <a:lnTo>
                    <a:pt x="977" y="1118"/>
                  </a:lnTo>
                  <a:lnTo>
                    <a:pt x="975" y="1145"/>
                  </a:lnTo>
                  <a:lnTo>
                    <a:pt x="972" y="1171"/>
                  </a:lnTo>
                  <a:lnTo>
                    <a:pt x="967" y="1198"/>
                  </a:lnTo>
                  <a:lnTo>
                    <a:pt x="962" y="1224"/>
                  </a:lnTo>
                  <a:lnTo>
                    <a:pt x="954" y="1249"/>
                  </a:lnTo>
                  <a:lnTo>
                    <a:pt x="946" y="1275"/>
                  </a:lnTo>
                  <a:lnTo>
                    <a:pt x="937" y="1299"/>
                  </a:lnTo>
                  <a:lnTo>
                    <a:pt x="926" y="1323"/>
                  </a:lnTo>
                  <a:lnTo>
                    <a:pt x="915" y="1346"/>
                  </a:lnTo>
                  <a:lnTo>
                    <a:pt x="903" y="1368"/>
                  </a:lnTo>
                  <a:lnTo>
                    <a:pt x="889" y="1391"/>
                  </a:lnTo>
                  <a:lnTo>
                    <a:pt x="875" y="1413"/>
                  </a:lnTo>
                  <a:lnTo>
                    <a:pt x="860" y="1433"/>
                  </a:lnTo>
                  <a:lnTo>
                    <a:pt x="843" y="1453"/>
                  </a:lnTo>
                  <a:lnTo>
                    <a:pt x="826" y="1472"/>
                  </a:lnTo>
                  <a:lnTo>
                    <a:pt x="808" y="1491"/>
                  </a:lnTo>
                  <a:lnTo>
                    <a:pt x="789" y="1509"/>
                  </a:lnTo>
                  <a:lnTo>
                    <a:pt x="770" y="1526"/>
                  </a:lnTo>
                  <a:lnTo>
                    <a:pt x="749" y="1542"/>
                  </a:lnTo>
                  <a:lnTo>
                    <a:pt x="728" y="1557"/>
                  </a:lnTo>
                  <a:lnTo>
                    <a:pt x="707" y="1571"/>
                  </a:lnTo>
                  <a:lnTo>
                    <a:pt x="685" y="1585"/>
                  </a:lnTo>
                  <a:lnTo>
                    <a:pt x="662" y="1597"/>
                  </a:lnTo>
                  <a:lnTo>
                    <a:pt x="637" y="1608"/>
                  </a:lnTo>
                  <a:lnTo>
                    <a:pt x="614" y="1618"/>
                  </a:lnTo>
                  <a:lnTo>
                    <a:pt x="589" y="1627"/>
                  </a:lnTo>
                  <a:lnTo>
                    <a:pt x="564" y="1635"/>
                  </a:lnTo>
                  <a:lnTo>
                    <a:pt x="538" y="1642"/>
                  </a:lnTo>
                  <a:lnTo>
                    <a:pt x="512" y="1648"/>
                  </a:lnTo>
                  <a:lnTo>
                    <a:pt x="486" y="1652"/>
                  </a:lnTo>
                  <a:lnTo>
                    <a:pt x="460" y="1656"/>
                  </a:lnTo>
                  <a:lnTo>
                    <a:pt x="451" y="1656"/>
                  </a:lnTo>
                  <a:lnTo>
                    <a:pt x="431" y="1657"/>
                  </a:lnTo>
                  <a:lnTo>
                    <a:pt x="411" y="1658"/>
                  </a:lnTo>
                  <a:lnTo>
                    <a:pt x="400" y="1659"/>
                  </a:lnTo>
                  <a:lnTo>
                    <a:pt x="0" y="1659"/>
                  </a:lnTo>
                  <a:lnTo>
                    <a:pt x="0" y="2179"/>
                  </a:lnTo>
                  <a:lnTo>
                    <a:pt x="416" y="2179"/>
                  </a:lnTo>
                  <a:lnTo>
                    <a:pt x="438" y="2179"/>
                  </a:lnTo>
                  <a:lnTo>
                    <a:pt x="462" y="2178"/>
                  </a:lnTo>
                  <a:lnTo>
                    <a:pt x="484" y="2178"/>
                  </a:lnTo>
                  <a:lnTo>
                    <a:pt x="506" y="2176"/>
                  </a:lnTo>
                  <a:lnTo>
                    <a:pt x="528" y="2175"/>
                  </a:lnTo>
                  <a:lnTo>
                    <a:pt x="551" y="2172"/>
                  </a:lnTo>
                  <a:lnTo>
                    <a:pt x="573" y="2170"/>
                  </a:lnTo>
                  <a:lnTo>
                    <a:pt x="595" y="2167"/>
                  </a:lnTo>
                  <a:lnTo>
                    <a:pt x="959" y="3258"/>
                  </a:lnTo>
                  <a:lnTo>
                    <a:pt x="1503" y="3258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1035" name="Freeform 11"/>
            <p:cNvSpPr>
              <a:spLocks/>
            </p:cNvSpPr>
            <p:nvPr userDrawn="1"/>
          </p:nvSpPr>
          <p:spPr bwMode="auto">
            <a:xfrm>
              <a:off x="7203087" y="1754561"/>
              <a:ext cx="142875" cy="344488"/>
            </a:xfrm>
            <a:custGeom>
              <a:avLst/>
              <a:gdLst/>
              <a:ahLst/>
              <a:cxnLst>
                <a:cxn ang="0">
                  <a:pos x="1358" y="530"/>
                </a:cxn>
                <a:cxn ang="0">
                  <a:pos x="1358" y="0"/>
                </a:cxn>
                <a:cxn ang="0">
                  <a:pos x="0" y="0"/>
                </a:cxn>
                <a:cxn ang="0">
                  <a:pos x="0" y="3260"/>
                </a:cxn>
                <a:cxn ang="0">
                  <a:pos x="1356" y="3260"/>
                </a:cxn>
                <a:cxn ang="0">
                  <a:pos x="1356" y="2750"/>
                </a:cxn>
                <a:cxn ang="0">
                  <a:pos x="530" y="2750"/>
                </a:cxn>
                <a:cxn ang="0">
                  <a:pos x="530" y="2178"/>
                </a:cxn>
                <a:cxn ang="0">
                  <a:pos x="1321" y="2178"/>
                </a:cxn>
                <a:cxn ang="0">
                  <a:pos x="1321" y="1648"/>
                </a:cxn>
                <a:cxn ang="0">
                  <a:pos x="530" y="1648"/>
                </a:cxn>
                <a:cxn ang="0">
                  <a:pos x="530" y="530"/>
                </a:cxn>
                <a:cxn ang="0">
                  <a:pos x="1358" y="530"/>
                </a:cxn>
              </a:cxnLst>
              <a:rect l="0" t="0" r="r" b="b"/>
              <a:pathLst>
                <a:path w="1358" h="3260">
                  <a:moveTo>
                    <a:pt x="1358" y="530"/>
                  </a:moveTo>
                  <a:lnTo>
                    <a:pt x="1358" y="0"/>
                  </a:lnTo>
                  <a:lnTo>
                    <a:pt x="0" y="0"/>
                  </a:lnTo>
                  <a:lnTo>
                    <a:pt x="0" y="3260"/>
                  </a:lnTo>
                  <a:lnTo>
                    <a:pt x="1356" y="3260"/>
                  </a:lnTo>
                  <a:lnTo>
                    <a:pt x="1356" y="2750"/>
                  </a:lnTo>
                  <a:lnTo>
                    <a:pt x="530" y="2750"/>
                  </a:lnTo>
                  <a:lnTo>
                    <a:pt x="530" y="2178"/>
                  </a:lnTo>
                  <a:lnTo>
                    <a:pt x="1321" y="2178"/>
                  </a:lnTo>
                  <a:lnTo>
                    <a:pt x="1321" y="1648"/>
                  </a:lnTo>
                  <a:lnTo>
                    <a:pt x="530" y="1648"/>
                  </a:lnTo>
                  <a:lnTo>
                    <a:pt x="530" y="530"/>
                  </a:lnTo>
                  <a:lnTo>
                    <a:pt x="1358" y="53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1036" name="Freeform 12"/>
            <p:cNvSpPr>
              <a:spLocks noEditPoints="1"/>
            </p:cNvSpPr>
            <p:nvPr userDrawn="1"/>
          </p:nvSpPr>
          <p:spPr bwMode="auto">
            <a:xfrm>
              <a:off x="7901587" y="1754561"/>
              <a:ext cx="193675" cy="344488"/>
            </a:xfrm>
            <a:custGeom>
              <a:avLst/>
              <a:gdLst/>
              <a:ahLst/>
              <a:cxnLst>
                <a:cxn ang="0">
                  <a:pos x="0" y="3259"/>
                </a:cxn>
                <a:cxn ang="0">
                  <a:pos x="743" y="2179"/>
                </a:cxn>
                <a:cxn ang="0">
                  <a:pos x="909" y="2165"/>
                </a:cxn>
                <a:cxn ang="0">
                  <a:pos x="1067" y="2129"/>
                </a:cxn>
                <a:cxn ang="0">
                  <a:pos x="1215" y="2070"/>
                </a:cxn>
                <a:cxn ang="0">
                  <a:pos x="1351" y="1992"/>
                </a:cxn>
                <a:cxn ang="0">
                  <a:pos x="1475" y="1894"/>
                </a:cxn>
                <a:cxn ang="0">
                  <a:pos x="1583" y="1781"/>
                </a:cxn>
                <a:cxn ang="0">
                  <a:pos x="1673" y="1652"/>
                </a:cxn>
                <a:cxn ang="0">
                  <a:pos x="1745" y="1511"/>
                </a:cxn>
                <a:cxn ang="0">
                  <a:pos x="1797" y="1359"/>
                </a:cxn>
                <a:cxn ang="0">
                  <a:pos x="1825" y="1198"/>
                </a:cxn>
                <a:cxn ang="0">
                  <a:pos x="1829" y="1031"/>
                </a:cxn>
                <a:cxn ang="0">
                  <a:pos x="1809" y="867"/>
                </a:cxn>
                <a:cxn ang="0">
                  <a:pos x="1764" y="713"/>
                </a:cxn>
                <a:cxn ang="0">
                  <a:pos x="1700" y="568"/>
                </a:cxn>
                <a:cxn ang="0">
                  <a:pos x="1615" y="436"/>
                </a:cxn>
                <a:cxn ang="0">
                  <a:pos x="1512" y="318"/>
                </a:cxn>
                <a:cxn ang="0">
                  <a:pos x="1394" y="216"/>
                </a:cxn>
                <a:cxn ang="0">
                  <a:pos x="1261" y="131"/>
                </a:cxn>
                <a:cxn ang="0">
                  <a:pos x="1117" y="65"/>
                </a:cxn>
                <a:cxn ang="0">
                  <a:pos x="963" y="22"/>
                </a:cxn>
                <a:cxn ang="0">
                  <a:pos x="799" y="1"/>
                </a:cxn>
                <a:cxn ang="0">
                  <a:pos x="530" y="1666"/>
                </a:cxn>
                <a:cxn ang="0">
                  <a:pos x="760" y="509"/>
                </a:cxn>
                <a:cxn ang="0">
                  <a:pos x="846" y="520"/>
                </a:cxn>
                <a:cxn ang="0">
                  <a:pos x="928" y="543"/>
                </a:cxn>
                <a:cxn ang="0">
                  <a:pos x="1006" y="579"/>
                </a:cxn>
                <a:cxn ang="0">
                  <a:pos x="1077" y="623"/>
                </a:cxn>
                <a:cxn ang="0">
                  <a:pos x="1139" y="678"/>
                </a:cxn>
                <a:cxn ang="0">
                  <a:pos x="1195" y="741"/>
                </a:cxn>
                <a:cxn ang="0">
                  <a:pos x="1239" y="811"/>
                </a:cxn>
                <a:cxn ang="0">
                  <a:pos x="1275" y="889"/>
                </a:cxn>
                <a:cxn ang="0">
                  <a:pos x="1298" y="970"/>
                </a:cxn>
                <a:cxn ang="0">
                  <a:pos x="1309" y="1057"/>
                </a:cxn>
                <a:cxn ang="0">
                  <a:pos x="1307" y="1146"/>
                </a:cxn>
                <a:cxn ang="0">
                  <a:pos x="1292" y="1232"/>
                </a:cxn>
                <a:cxn ang="0">
                  <a:pos x="1264" y="1312"/>
                </a:cxn>
                <a:cxn ang="0">
                  <a:pos x="1226" y="1388"/>
                </a:cxn>
                <a:cxn ang="0">
                  <a:pos x="1177" y="1455"/>
                </a:cxn>
                <a:cxn ang="0">
                  <a:pos x="1119" y="1516"/>
                </a:cxn>
                <a:cxn ang="0">
                  <a:pos x="1053" y="1567"/>
                </a:cxn>
                <a:cxn ang="0">
                  <a:pos x="981" y="1610"/>
                </a:cxn>
                <a:cxn ang="0">
                  <a:pos x="902" y="1640"/>
                </a:cxn>
                <a:cxn ang="0">
                  <a:pos x="818" y="1660"/>
                </a:cxn>
                <a:cxn ang="0">
                  <a:pos x="729" y="1666"/>
                </a:cxn>
              </a:cxnLst>
              <a:rect l="0" t="0" r="r" b="b"/>
              <a:pathLst>
                <a:path w="1830" h="3259">
                  <a:moveTo>
                    <a:pt x="743" y="0"/>
                  </a:moveTo>
                  <a:lnTo>
                    <a:pt x="0" y="0"/>
                  </a:lnTo>
                  <a:lnTo>
                    <a:pt x="0" y="3259"/>
                  </a:lnTo>
                  <a:lnTo>
                    <a:pt x="530" y="3259"/>
                  </a:lnTo>
                  <a:lnTo>
                    <a:pt x="530" y="2179"/>
                  </a:lnTo>
                  <a:lnTo>
                    <a:pt x="743" y="2179"/>
                  </a:lnTo>
                  <a:lnTo>
                    <a:pt x="799" y="2177"/>
                  </a:lnTo>
                  <a:lnTo>
                    <a:pt x="855" y="2172"/>
                  </a:lnTo>
                  <a:lnTo>
                    <a:pt x="909" y="2165"/>
                  </a:lnTo>
                  <a:lnTo>
                    <a:pt x="963" y="2156"/>
                  </a:lnTo>
                  <a:lnTo>
                    <a:pt x="1015" y="2144"/>
                  </a:lnTo>
                  <a:lnTo>
                    <a:pt x="1067" y="2129"/>
                  </a:lnTo>
                  <a:lnTo>
                    <a:pt x="1117" y="2112"/>
                  </a:lnTo>
                  <a:lnTo>
                    <a:pt x="1167" y="2093"/>
                  </a:lnTo>
                  <a:lnTo>
                    <a:pt x="1215" y="2070"/>
                  </a:lnTo>
                  <a:lnTo>
                    <a:pt x="1261" y="2046"/>
                  </a:lnTo>
                  <a:lnTo>
                    <a:pt x="1307" y="2020"/>
                  </a:lnTo>
                  <a:lnTo>
                    <a:pt x="1351" y="1992"/>
                  </a:lnTo>
                  <a:lnTo>
                    <a:pt x="1394" y="1961"/>
                  </a:lnTo>
                  <a:lnTo>
                    <a:pt x="1435" y="1928"/>
                  </a:lnTo>
                  <a:lnTo>
                    <a:pt x="1475" y="1894"/>
                  </a:lnTo>
                  <a:lnTo>
                    <a:pt x="1512" y="1857"/>
                  </a:lnTo>
                  <a:lnTo>
                    <a:pt x="1548" y="1820"/>
                  </a:lnTo>
                  <a:lnTo>
                    <a:pt x="1583" y="1781"/>
                  </a:lnTo>
                  <a:lnTo>
                    <a:pt x="1615" y="1739"/>
                  </a:lnTo>
                  <a:lnTo>
                    <a:pt x="1645" y="1696"/>
                  </a:lnTo>
                  <a:lnTo>
                    <a:pt x="1673" y="1652"/>
                  </a:lnTo>
                  <a:lnTo>
                    <a:pt x="1700" y="1606"/>
                  </a:lnTo>
                  <a:lnTo>
                    <a:pt x="1723" y="1559"/>
                  </a:lnTo>
                  <a:lnTo>
                    <a:pt x="1745" y="1511"/>
                  </a:lnTo>
                  <a:lnTo>
                    <a:pt x="1764" y="1461"/>
                  </a:lnTo>
                  <a:lnTo>
                    <a:pt x="1781" y="1411"/>
                  </a:lnTo>
                  <a:lnTo>
                    <a:pt x="1797" y="1359"/>
                  </a:lnTo>
                  <a:lnTo>
                    <a:pt x="1809" y="1306"/>
                  </a:lnTo>
                  <a:lnTo>
                    <a:pt x="1818" y="1252"/>
                  </a:lnTo>
                  <a:lnTo>
                    <a:pt x="1825" y="1198"/>
                  </a:lnTo>
                  <a:lnTo>
                    <a:pt x="1829" y="1143"/>
                  </a:lnTo>
                  <a:lnTo>
                    <a:pt x="1830" y="1087"/>
                  </a:lnTo>
                  <a:lnTo>
                    <a:pt x="1829" y="1031"/>
                  </a:lnTo>
                  <a:lnTo>
                    <a:pt x="1825" y="976"/>
                  </a:lnTo>
                  <a:lnTo>
                    <a:pt x="1818" y="921"/>
                  </a:lnTo>
                  <a:lnTo>
                    <a:pt x="1809" y="867"/>
                  </a:lnTo>
                  <a:lnTo>
                    <a:pt x="1797" y="815"/>
                  </a:lnTo>
                  <a:lnTo>
                    <a:pt x="1781" y="763"/>
                  </a:lnTo>
                  <a:lnTo>
                    <a:pt x="1764" y="713"/>
                  </a:lnTo>
                  <a:lnTo>
                    <a:pt x="1745" y="663"/>
                  </a:lnTo>
                  <a:lnTo>
                    <a:pt x="1723" y="615"/>
                  </a:lnTo>
                  <a:lnTo>
                    <a:pt x="1700" y="568"/>
                  </a:lnTo>
                  <a:lnTo>
                    <a:pt x="1673" y="523"/>
                  </a:lnTo>
                  <a:lnTo>
                    <a:pt x="1645" y="479"/>
                  </a:lnTo>
                  <a:lnTo>
                    <a:pt x="1615" y="436"/>
                  </a:lnTo>
                  <a:lnTo>
                    <a:pt x="1583" y="395"/>
                  </a:lnTo>
                  <a:lnTo>
                    <a:pt x="1548" y="355"/>
                  </a:lnTo>
                  <a:lnTo>
                    <a:pt x="1512" y="318"/>
                  </a:lnTo>
                  <a:lnTo>
                    <a:pt x="1475" y="282"/>
                  </a:lnTo>
                  <a:lnTo>
                    <a:pt x="1435" y="248"/>
                  </a:lnTo>
                  <a:lnTo>
                    <a:pt x="1394" y="216"/>
                  </a:lnTo>
                  <a:lnTo>
                    <a:pt x="1351" y="186"/>
                  </a:lnTo>
                  <a:lnTo>
                    <a:pt x="1307" y="157"/>
                  </a:lnTo>
                  <a:lnTo>
                    <a:pt x="1261" y="131"/>
                  </a:lnTo>
                  <a:lnTo>
                    <a:pt x="1215" y="107"/>
                  </a:lnTo>
                  <a:lnTo>
                    <a:pt x="1167" y="85"/>
                  </a:lnTo>
                  <a:lnTo>
                    <a:pt x="1117" y="65"/>
                  </a:lnTo>
                  <a:lnTo>
                    <a:pt x="1067" y="48"/>
                  </a:lnTo>
                  <a:lnTo>
                    <a:pt x="1015" y="34"/>
                  </a:lnTo>
                  <a:lnTo>
                    <a:pt x="963" y="22"/>
                  </a:lnTo>
                  <a:lnTo>
                    <a:pt x="909" y="12"/>
                  </a:lnTo>
                  <a:lnTo>
                    <a:pt x="855" y="5"/>
                  </a:lnTo>
                  <a:lnTo>
                    <a:pt x="799" y="1"/>
                  </a:lnTo>
                  <a:lnTo>
                    <a:pt x="743" y="0"/>
                  </a:lnTo>
                  <a:close/>
                  <a:moveTo>
                    <a:pt x="729" y="1666"/>
                  </a:moveTo>
                  <a:lnTo>
                    <a:pt x="530" y="1666"/>
                  </a:lnTo>
                  <a:lnTo>
                    <a:pt x="530" y="508"/>
                  </a:lnTo>
                  <a:lnTo>
                    <a:pt x="729" y="508"/>
                  </a:lnTo>
                  <a:lnTo>
                    <a:pt x="760" y="509"/>
                  </a:lnTo>
                  <a:lnTo>
                    <a:pt x="789" y="511"/>
                  </a:lnTo>
                  <a:lnTo>
                    <a:pt x="818" y="515"/>
                  </a:lnTo>
                  <a:lnTo>
                    <a:pt x="846" y="520"/>
                  </a:lnTo>
                  <a:lnTo>
                    <a:pt x="875" y="526"/>
                  </a:lnTo>
                  <a:lnTo>
                    <a:pt x="902" y="534"/>
                  </a:lnTo>
                  <a:lnTo>
                    <a:pt x="928" y="543"/>
                  </a:lnTo>
                  <a:lnTo>
                    <a:pt x="956" y="553"/>
                  </a:lnTo>
                  <a:lnTo>
                    <a:pt x="981" y="565"/>
                  </a:lnTo>
                  <a:lnTo>
                    <a:pt x="1006" y="579"/>
                  </a:lnTo>
                  <a:lnTo>
                    <a:pt x="1030" y="592"/>
                  </a:lnTo>
                  <a:lnTo>
                    <a:pt x="1053" y="607"/>
                  </a:lnTo>
                  <a:lnTo>
                    <a:pt x="1077" y="623"/>
                  </a:lnTo>
                  <a:lnTo>
                    <a:pt x="1098" y="640"/>
                  </a:lnTo>
                  <a:lnTo>
                    <a:pt x="1119" y="658"/>
                  </a:lnTo>
                  <a:lnTo>
                    <a:pt x="1139" y="678"/>
                  </a:lnTo>
                  <a:lnTo>
                    <a:pt x="1158" y="698"/>
                  </a:lnTo>
                  <a:lnTo>
                    <a:pt x="1177" y="719"/>
                  </a:lnTo>
                  <a:lnTo>
                    <a:pt x="1195" y="741"/>
                  </a:lnTo>
                  <a:lnTo>
                    <a:pt x="1211" y="763"/>
                  </a:lnTo>
                  <a:lnTo>
                    <a:pt x="1226" y="787"/>
                  </a:lnTo>
                  <a:lnTo>
                    <a:pt x="1239" y="811"/>
                  </a:lnTo>
                  <a:lnTo>
                    <a:pt x="1252" y="836"/>
                  </a:lnTo>
                  <a:lnTo>
                    <a:pt x="1264" y="862"/>
                  </a:lnTo>
                  <a:lnTo>
                    <a:pt x="1275" y="889"/>
                  </a:lnTo>
                  <a:lnTo>
                    <a:pt x="1284" y="915"/>
                  </a:lnTo>
                  <a:lnTo>
                    <a:pt x="1292" y="942"/>
                  </a:lnTo>
                  <a:lnTo>
                    <a:pt x="1298" y="970"/>
                  </a:lnTo>
                  <a:lnTo>
                    <a:pt x="1303" y="999"/>
                  </a:lnTo>
                  <a:lnTo>
                    <a:pt x="1307" y="1028"/>
                  </a:lnTo>
                  <a:lnTo>
                    <a:pt x="1309" y="1057"/>
                  </a:lnTo>
                  <a:lnTo>
                    <a:pt x="1310" y="1087"/>
                  </a:lnTo>
                  <a:lnTo>
                    <a:pt x="1309" y="1117"/>
                  </a:lnTo>
                  <a:lnTo>
                    <a:pt x="1307" y="1146"/>
                  </a:lnTo>
                  <a:lnTo>
                    <a:pt x="1303" y="1176"/>
                  </a:lnTo>
                  <a:lnTo>
                    <a:pt x="1298" y="1204"/>
                  </a:lnTo>
                  <a:lnTo>
                    <a:pt x="1292" y="1232"/>
                  </a:lnTo>
                  <a:lnTo>
                    <a:pt x="1284" y="1259"/>
                  </a:lnTo>
                  <a:lnTo>
                    <a:pt x="1275" y="1286"/>
                  </a:lnTo>
                  <a:lnTo>
                    <a:pt x="1264" y="1312"/>
                  </a:lnTo>
                  <a:lnTo>
                    <a:pt x="1252" y="1338"/>
                  </a:lnTo>
                  <a:lnTo>
                    <a:pt x="1239" y="1363"/>
                  </a:lnTo>
                  <a:lnTo>
                    <a:pt x="1226" y="1388"/>
                  </a:lnTo>
                  <a:lnTo>
                    <a:pt x="1211" y="1411"/>
                  </a:lnTo>
                  <a:lnTo>
                    <a:pt x="1195" y="1433"/>
                  </a:lnTo>
                  <a:lnTo>
                    <a:pt x="1177" y="1455"/>
                  </a:lnTo>
                  <a:lnTo>
                    <a:pt x="1158" y="1477"/>
                  </a:lnTo>
                  <a:lnTo>
                    <a:pt x="1139" y="1497"/>
                  </a:lnTo>
                  <a:lnTo>
                    <a:pt x="1119" y="1516"/>
                  </a:lnTo>
                  <a:lnTo>
                    <a:pt x="1098" y="1534"/>
                  </a:lnTo>
                  <a:lnTo>
                    <a:pt x="1077" y="1551"/>
                  </a:lnTo>
                  <a:lnTo>
                    <a:pt x="1053" y="1567"/>
                  </a:lnTo>
                  <a:lnTo>
                    <a:pt x="1030" y="1583"/>
                  </a:lnTo>
                  <a:lnTo>
                    <a:pt x="1006" y="1597"/>
                  </a:lnTo>
                  <a:lnTo>
                    <a:pt x="981" y="1610"/>
                  </a:lnTo>
                  <a:lnTo>
                    <a:pt x="956" y="1621"/>
                  </a:lnTo>
                  <a:lnTo>
                    <a:pt x="928" y="1631"/>
                  </a:lnTo>
                  <a:lnTo>
                    <a:pt x="902" y="1640"/>
                  </a:lnTo>
                  <a:lnTo>
                    <a:pt x="875" y="1648"/>
                  </a:lnTo>
                  <a:lnTo>
                    <a:pt x="846" y="1655"/>
                  </a:lnTo>
                  <a:lnTo>
                    <a:pt x="818" y="1660"/>
                  </a:lnTo>
                  <a:lnTo>
                    <a:pt x="789" y="1663"/>
                  </a:lnTo>
                  <a:lnTo>
                    <a:pt x="760" y="1666"/>
                  </a:lnTo>
                  <a:lnTo>
                    <a:pt x="729" y="1666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1037" name="Freeform 13"/>
            <p:cNvSpPr>
              <a:spLocks noEditPoints="1"/>
            </p:cNvSpPr>
            <p:nvPr userDrawn="1"/>
          </p:nvSpPr>
          <p:spPr bwMode="auto">
            <a:xfrm>
              <a:off x="7631712" y="1862511"/>
              <a:ext cx="244475" cy="244475"/>
            </a:xfrm>
            <a:custGeom>
              <a:avLst/>
              <a:gdLst/>
              <a:ahLst/>
              <a:cxnLst>
                <a:cxn ang="0">
                  <a:pos x="920" y="23"/>
                </a:cxn>
                <a:cxn ang="0">
                  <a:pos x="652" y="113"/>
                </a:cxn>
                <a:cxn ang="0">
                  <a:pos x="419" y="263"/>
                </a:cxn>
                <a:cxn ang="0">
                  <a:pos x="228" y="463"/>
                </a:cxn>
                <a:cxn ang="0">
                  <a:pos x="90" y="704"/>
                </a:cxn>
                <a:cxn ang="0">
                  <a:pos x="13" y="977"/>
                </a:cxn>
                <a:cxn ang="0">
                  <a:pos x="6" y="1270"/>
                </a:cxn>
                <a:cxn ang="0">
                  <a:pos x="70" y="1549"/>
                </a:cxn>
                <a:cxn ang="0">
                  <a:pos x="196" y="1796"/>
                </a:cxn>
                <a:cxn ang="0">
                  <a:pos x="377" y="2005"/>
                </a:cxn>
                <a:cxn ang="0">
                  <a:pos x="603" y="2166"/>
                </a:cxn>
                <a:cxn ang="0">
                  <a:pos x="864" y="2268"/>
                </a:cxn>
                <a:cxn ang="0">
                  <a:pos x="1152" y="2304"/>
                </a:cxn>
                <a:cxn ang="0">
                  <a:pos x="1440" y="2268"/>
                </a:cxn>
                <a:cxn ang="0">
                  <a:pos x="1701" y="2166"/>
                </a:cxn>
                <a:cxn ang="0">
                  <a:pos x="1926" y="2005"/>
                </a:cxn>
                <a:cxn ang="0">
                  <a:pos x="2107" y="1796"/>
                </a:cxn>
                <a:cxn ang="0">
                  <a:pos x="2233" y="1549"/>
                </a:cxn>
                <a:cxn ang="0">
                  <a:pos x="2298" y="1270"/>
                </a:cxn>
                <a:cxn ang="0">
                  <a:pos x="2290" y="977"/>
                </a:cxn>
                <a:cxn ang="0">
                  <a:pos x="2213" y="704"/>
                </a:cxn>
                <a:cxn ang="0">
                  <a:pos x="2075" y="463"/>
                </a:cxn>
                <a:cxn ang="0">
                  <a:pos x="1884" y="263"/>
                </a:cxn>
                <a:cxn ang="0">
                  <a:pos x="1651" y="113"/>
                </a:cxn>
                <a:cxn ang="0">
                  <a:pos x="1384" y="23"/>
                </a:cxn>
                <a:cxn ang="0">
                  <a:pos x="1147" y="1786"/>
                </a:cxn>
                <a:cxn ang="0">
                  <a:pos x="988" y="1766"/>
                </a:cxn>
                <a:cxn ang="0">
                  <a:pos x="845" y="1709"/>
                </a:cxn>
                <a:cxn ang="0">
                  <a:pos x="721" y="1621"/>
                </a:cxn>
                <a:cxn ang="0">
                  <a:pos x="622" y="1506"/>
                </a:cxn>
                <a:cxn ang="0">
                  <a:pos x="552" y="1370"/>
                </a:cxn>
                <a:cxn ang="0">
                  <a:pos x="517" y="1217"/>
                </a:cxn>
                <a:cxn ang="0">
                  <a:pos x="521" y="1057"/>
                </a:cxn>
                <a:cxn ang="0">
                  <a:pos x="563" y="906"/>
                </a:cxn>
                <a:cxn ang="0">
                  <a:pos x="640" y="774"/>
                </a:cxn>
                <a:cxn ang="0">
                  <a:pos x="744" y="664"/>
                </a:cxn>
                <a:cxn ang="0">
                  <a:pos x="872" y="582"/>
                </a:cxn>
                <a:cxn ang="0">
                  <a:pos x="1019" y="532"/>
                </a:cxn>
                <a:cxn ang="0">
                  <a:pos x="1179" y="520"/>
                </a:cxn>
                <a:cxn ang="0">
                  <a:pos x="1335" y="548"/>
                </a:cxn>
                <a:cxn ang="0">
                  <a:pos x="1475" y="611"/>
                </a:cxn>
                <a:cxn ang="0">
                  <a:pos x="1594" y="705"/>
                </a:cxn>
                <a:cxn ang="0">
                  <a:pos x="1688" y="824"/>
                </a:cxn>
                <a:cxn ang="0">
                  <a:pos x="1751" y="965"/>
                </a:cxn>
                <a:cxn ang="0">
                  <a:pos x="1779" y="1120"/>
                </a:cxn>
                <a:cxn ang="0">
                  <a:pos x="1767" y="1280"/>
                </a:cxn>
                <a:cxn ang="0">
                  <a:pos x="1717" y="1427"/>
                </a:cxn>
                <a:cxn ang="0">
                  <a:pos x="1636" y="1556"/>
                </a:cxn>
                <a:cxn ang="0">
                  <a:pos x="1526" y="1660"/>
                </a:cxn>
                <a:cxn ang="0">
                  <a:pos x="1393" y="1735"/>
                </a:cxn>
                <a:cxn ang="0">
                  <a:pos x="1243" y="1778"/>
                </a:cxn>
              </a:cxnLst>
              <a:rect l="0" t="0" r="r" b="b"/>
              <a:pathLst>
                <a:path w="2304" h="2304">
                  <a:moveTo>
                    <a:pt x="1152" y="0"/>
                  </a:moveTo>
                  <a:lnTo>
                    <a:pt x="1092" y="1"/>
                  </a:lnTo>
                  <a:lnTo>
                    <a:pt x="1034" y="6"/>
                  </a:lnTo>
                  <a:lnTo>
                    <a:pt x="976" y="13"/>
                  </a:lnTo>
                  <a:lnTo>
                    <a:pt x="920" y="23"/>
                  </a:lnTo>
                  <a:lnTo>
                    <a:pt x="864" y="36"/>
                  </a:lnTo>
                  <a:lnTo>
                    <a:pt x="809" y="52"/>
                  </a:lnTo>
                  <a:lnTo>
                    <a:pt x="755" y="70"/>
                  </a:lnTo>
                  <a:lnTo>
                    <a:pt x="704" y="90"/>
                  </a:lnTo>
                  <a:lnTo>
                    <a:pt x="652" y="113"/>
                  </a:lnTo>
                  <a:lnTo>
                    <a:pt x="603" y="139"/>
                  </a:lnTo>
                  <a:lnTo>
                    <a:pt x="554" y="167"/>
                  </a:lnTo>
                  <a:lnTo>
                    <a:pt x="508" y="197"/>
                  </a:lnTo>
                  <a:lnTo>
                    <a:pt x="462" y="229"/>
                  </a:lnTo>
                  <a:lnTo>
                    <a:pt x="419" y="263"/>
                  </a:lnTo>
                  <a:lnTo>
                    <a:pt x="377" y="299"/>
                  </a:lnTo>
                  <a:lnTo>
                    <a:pt x="337" y="337"/>
                  </a:lnTo>
                  <a:lnTo>
                    <a:pt x="299" y="378"/>
                  </a:lnTo>
                  <a:lnTo>
                    <a:pt x="263" y="419"/>
                  </a:lnTo>
                  <a:lnTo>
                    <a:pt x="228" y="463"/>
                  </a:lnTo>
                  <a:lnTo>
                    <a:pt x="196" y="508"/>
                  </a:lnTo>
                  <a:lnTo>
                    <a:pt x="167" y="555"/>
                  </a:lnTo>
                  <a:lnTo>
                    <a:pt x="138" y="603"/>
                  </a:lnTo>
                  <a:lnTo>
                    <a:pt x="113" y="653"/>
                  </a:lnTo>
                  <a:lnTo>
                    <a:pt x="90" y="704"/>
                  </a:lnTo>
                  <a:lnTo>
                    <a:pt x="70" y="757"/>
                  </a:lnTo>
                  <a:lnTo>
                    <a:pt x="51" y="810"/>
                  </a:lnTo>
                  <a:lnTo>
                    <a:pt x="36" y="865"/>
                  </a:lnTo>
                  <a:lnTo>
                    <a:pt x="23" y="920"/>
                  </a:lnTo>
                  <a:lnTo>
                    <a:pt x="13" y="977"/>
                  </a:lnTo>
                  <a:lnTo>
                    <a:pt x="6" y="1034"/>
                  </a:lnTo>
                  <a:lnTo>
                    <a:pt x="1" y="1093"/>
                  </a:lnTo>
                  <a:lnTo>
                    <a:pt x="0" y="1153"/>
                  </a:lnTo>
                  <a:lnTo>
                    <a:pt x="1" y="1211"/>
                  </a:lnTo>
                  <a:lnTo>
                    <a:pt x="6" y="1270"/>
                  </a:lnTo>
                  <a:lnTo>
                    <a:pt x="13" y="1327"/>
                  </a:lnTo>
                  <a:lnTo>
                    <a:pt x="23" y="1385"/>
                  </a:lnTo>
                  <a:lnTo>
                    <a:pt x="36" y="1440"/>
                  </a:lnTo>
                  <a:lnTo>
                    <a:pt x="51" y="1495"/>
                  </a:lnTo>
                  <a:lnTo>
                    <a:pt x="70" y="1549"/>
                  </a:lnTo>
                  <a:lnTo>
                    <a:pt x="90" y="1601"/>
                  </a:lnTo>
                  <a:lnTo>
                    <a:pt x="113" y="1652"/>
                  </a:lnTo>
                  <a:lnTo>
                    <a:pt x="138" y="1701"/>
                  </a:lnTo>
                  <a:lnTo>
                    <a:pt x="167" y="1750"/>
                  </a:lnTo>
                  <a:lnTo>
                    <a:pt x="196" y="1796"/>
                  </a:lnTo>
                  <a:lnTo>
                    <a:pt x="228" y="1841"/>
                  </a:lnTo>
                  <a:lnTo>
                    <a:pt x="263" y="1885"/>
                  </a:lnTo>
                  <a:lnTo>
                    <a:pt x="299" y="1927"/>
                  </a:lnTo>
                  <a:lnTo>
                    <a:pt x="337" y="1967"/>
                  </a:lnTo>
                  <a:lnTo>
                    <a:pt x="377" y="2005"/>
                  </a:lnTo>
                  <a:lnTo>
                    <a:pt x="419" y="2041"/>
                  </a:lnTo>
                  <a:lnTo>
                    <a:pt x="462" y="2076"/>
                  </a:lnTo>
                  <a:lnTo>
                    <a:pt x="508" y="2108"/>
                  </a:lnTo>
                  <a:lnTo>
                    <a:pt x="554" y="2137"/>
                  </a:lnTo>
                  <a:lnTo>
                    <a:pt x="603" y="2166"/>
                  </a:lnTo>
                  <a:lnTo>
                    <a:pt x="652" y="2191"/>
                  </a:lnTo>
                  <a:lnTo>
                    <a:pt x="704" y="2214"/>
                  </a:lnTo>
                  <a:lnTo>
                    <a:pt x="755" y="2234"/>
                  </a:lnTo>
                  <a:lnTo>
                    <a:pt x="809" y="2253"/>
                  </a:lnTo>
                  <a:lnTo>
                    <a:pt x="864" y="2268"/>
                  </a:lnTo>
                  <a:lnTo>
                    <a:pt x="920" y="2281"/>
                  </a:lnTo>
                  <a:lnTo>
                    <a:pt x="976" y="2291"/>
                  </a:lnTo>
                  <a:lnTo>
                    <a:pt x="1034" y="2298"/>
                  </a:lnTo>
                  <a:lnTo>
                    <a:pt x="1092" y="2303"/>
                  </a:lnTo>
                  <a:lnTo>
                    <a:pt x="1152" y="2304"/>
                  </a:lnTo>
                  <a:lnTo>
                    <a:pt x="1212" y="2303"/>
                  </a:lnTo>
                  <a:lnTo>
                    <a:pt x="1270" y="2298"/>
                  </a:lnTo>
                  <a:lnTo>
                    <a:pt x="1328" y="2291"/>
                  </a:lnTo>
                  <a:lnTo>
                    <a:pt x="1384" y="2281"/>
                  </a:lnTo>
                  <a:lnTo>
                    <a:pt x="1440" y="2268"/>
                  </a:lnTo>
                  <a:lnTo>
                    <a:pt x="1494" y="2253"/>
                  </a:lnTo>
                  <a:lnTo>
                    <a:pt x="1548" y="2234"/>
                  </a:lnTo>
                  <a:lnTo>
                    <a:pt x="1600" y="2214"/>
                  </a:lnTo>
                  <a:lnTo>
                    <a:pt x="1651" y="2191"/>
                  </a:lnTo>
                  <a:lnTo>
                    <a:pt x="1701" y="2166"/>
                  </a:lnTo>
                  <a:lnTo>
                    <a:pt x="1749" y="2137"/>
                  </a:lnTo>
                  <a:lnTo>
                    <a:pt x="1796" y="2108"/>
                  </a:lnTo>
                  <a:lnTo>
                    <a:pt x="1841" y="2076"/>
                  </a:lnTo>
                  <a:lnTo>
                    <a:pt x="1884" y="2041"/>
                  </a:lnTo>
                  <a:lnTo>
                    <a:pt x="1926" y="2005"/>
                  </a:lnTo>
                  <a:lnTo>
                    <a:pt x="1967" y="1967"/>
                  </a:lnTo>
                  <a:lnTo>
                    <a:pt x="2004" y="1927"/>
                  </a:lnTo>
                  <a:lnTo>
                    <a:pt x="2041" y="1885"/>
                  </a:lnTo>
                  <a:lnTo>
                    <a:pt x="2075" y="1841"/>
                  </a:lnTo>
                  <a:lnTo>
                    <a:pt x="2107" y="1796"/>
                  </a:lnTo>
                  <a:lnTo>
                    <a:pt x="2136" y="1750"/>
                  </a:lnTo>
                  <a:lnTo>
                    <a:pt x="2165" y="1701"/>
                  </a:lnTo>
                  <a:lnTo>
                    <a:pt x="2190" y="1652"/>
                  </a:lnTo>
                  <a:lnTo>
                    <a:pt x="2213" y="1601"/>
                  </a:lnTo>
                  <a:lnTo>
                    <a:pt x="2233" y="1549"/>
                  </a:lnTo>
                  <a:lnTo>
                    <a:pt x="2252" y="1495"/>
                  </a:lnTo>
                  <a:lnTo>
                    <a:pt x="2268" y="1440"/>
                  </a:lnTo>
                  <a:lnTo>
                    <a:pt x="2280" y="1385"/>
                  </a:lnTo>
                  <a:lnTo>
                    <a:pt x="2290" y="1327"/>
                  </a:lnTo>
                  <a:lnTo>
                    <a:pt x="2298" y="1270"/>
                  </a:lnTo>
                  <a:lnTo>
                    <a:pt x="2302" y="1211"/>
                  </a:lnTo>
                  <a:lnTo>
                    <a:pt x="2304" y="1153"/>
                  </a:lnTo>
                  <a:lnTo>
                    <a:pt x="2302" y="1093"/>
                  </a:lnTo>
                  <a:lnTo>
                    <a:pt x="2298" y="1034"/>
                  </a:lnTo>
                  <a:lnTo>
                    <a:pt x="2290" y="977"/>
                  </a:lnTo>
                  <a:lnTo>
                    <a:pt x="2280" y="920"/>
                  </a:lnTo>
                  <a:lnTo>
                    <a:pt x="2268" y="865"/>
                  </a:lnTo>
                  <a:lnTo>
                    <a:pt x="2252" y="810"/>
                  </a:lnTo>
                  <a:lnTo>
                    <a:pt x="2233" y="757"/>
                  </a:lnTo>
                  <a:lnTo>
                    <a:pt x="2213" y="704"/>
                  </a:lnTo>
                  <a:lnTo>
                    <a:pt x="2190" y="653"/>
                  </a:lnTo>
                  <a:lnTo>
                    <a:pt x="2165" y="603"/>
                  </a:lnTo>
                  <a:lnTo>
                    <a:pt x="2136" y="555"/>
                  </a:lnTo>
                  <a:lnTo>
                    <a:pt x="2107" y="508"/>
                  </a:lnTo>
                  <a:lnTo>
                    <a:pt x="2075" y="463"/>
                  </a:lnTo>
                  <a:lnTo>
                    <a:pt x="2041" y="419"/>
                  </a:lnTo>
                  <a:lnTo>
                    <a:pt x="2004" y="378"/>
                  </a:lnTo>
                  <a:lnTo>
                    <a:pt x="1967" y="337"/>
                  </a:lnTo>
                  <a:lnTo>
                    <a:pt x="1926" y="299"/>
                  </a:lnTo>
                  <a:lnTo>
                    <a:pt x="1884" y="263"/>
                  </a:lnTo>
                  <a:lnTo>
                    <a:pt x="1841" y="229"/>
                  </a:lnTo>
                  <a:lnTo>
                    <a:pt x="1796" y="197"/>
                  </a:lnTo>
                  <a:lnTo>
                    <a:pt x="1749" y="167"/>
                  </a:lnTo>
                  <a:lnTo>
                    <a:pt x="1701" y="139"/>
                  </a:lnTo>
                  <a:lnTo>
                    <a:pt x="1651" y="113"/>
                  </a:lnTo>
                  <a:lnTo>
                    <a:pt x="1600" y="90"/>
                  </a:lnTo>
                  <a:lnTo>
                    <a:pt x="1548" y="70"/>
                  </a:lnTo>
                  <a:lnTo>
                    <a:pt x="1494" y="52"/>
                  </a:lnTo>
                  <a:lnTo>
                    <a:pt x="1440" y="36"/>
                  </a:lnTo>
                  <a:lnTo>
                    <a:pt x="1384" y="23"/>
                  </a:lnTo>
                  <a:lnTo>
                    <a:pt x="1328" y="13"/>
                  </a:lnTo>
                  <a:lnTo>
                    <a:pt x="1270" y="6"/>
                  </a:lnTo>
                  <a:lnTo>
                    <a:pt x="1212" y="1"/>
                  </a:lnTo>
                  <a:lnTo>
                    <a:pt x="1152" y="0"/>
                  </a:lnTo>
                  <a:close/>
                  <a:moveTo>
                    <a:pt x="1147" y="1786"/>
                  </a:moveTo>
                  <a:lnTo>
                    <a:pt x="1115" y="1785"/>
                  </a:lnTo>
                  <a:lnTo>
                    <a:pt x="1082" y="1782"/>
                  </a:lnTo>
                  <a:lnTo>
                    <a:pt x="1050" y="1778"/>
                  </a:lnTo>
                  <a:lnTo>
                    <a:pt x="1019" y="1773"/>
                  </a:lnTo>
                  <a:lnTo>
                    <a:pt x="988" y="1766"/>
                  </a:lnTo>
                  <a:lnTo>
                    <a:pt x="958" y="1758"/>
                  </a:lnTo>
                  <a:lnTo>
                    <a:pt x="929" y="1748"/>
                  </a:lnTo>
                  <a:lnTo>
                    <a:pt x="901" y="1735"/>
                  </a:lnTo>
                  <a:lnTo>
                    <a:pt x="872" y="1723"/>
                  </a:lnTo>
                  <a:lnTo>
                    <a:pt x="845" y="1709"/>
                  </a:lnTo>
                  <a:lnTo>
                    <a:pt x="819" y="1694"/>
                  </a:lnTo>
                  <a:lnTo>
                    <a:pt x="793" y="1678"/>
                  </a:lnTo>
                  <a:lnTo>
                    <a:pt x="768" y="1660"/>
                  </a:lnTo>
                  <a:lnTo>
                    <a:pt x="744" y="1641"/>
                  </a:lnTo>
                  <a:lnTo>
                    <a:pt x="721" y="1621"/>
                  </a:lnTo>
                  <a:lnTo>
                    <a:pt x="700" y="1600"/>
                  </a:lnTo>
                  <a:lnTo>
                    <a:pt x="679" y="1578"/>
                  </a:lnTo>
                  <a:lnTo>
                    <a:pt x="658" y="1556"/>
                  </a:lnTo>
                  <a:lnTo>
                    <a:pt x="640" y="1531"/>
                  </a:lnTo>
                  <a:lnTo>
                    <a:pt x="622" y="1506"/>
                  </a:lnTo>
                  <a:lnTo>
                    <a:pt x="606" y="1481"/>
                  </a:lnTo>
                  <a:lnTo>
                    <a:pt x="591" y="1455"/>
                  </a:lnTo>
                  <a:lnTo>
                    <a:pt x="577" y="1427"/>
                  </a:lnTo>
                  <a:lnTo>
                    <a:pt x="563" y="1399"/>
                  </a:lnTo>
                  <a:lnTo>
                    <a:pt x="552" y="1370"/>
                  </a:lnTo>
                  <a:lnTo>
                    <a:pt x="542" y="1340"/>
                  </a:lnTo>
                  <a:lnTo>
                    <a:pt x="534" y="1311"/>
                  </a:lnTo>
                  <a:lnTo>
                    <a:pt x="527" y="1280"/>
                  </a:lnTo>
                  <a:lnTo>
                    <a:pt x="521" y="1249"/>
                  </a:lnTo>
                  <a:lnTo>
                    <a:pt x="517" y="1217"/>
                  </a:lnTo>
                  <a:lnTo>
                    <a:pt x="515" y="1185"/>
                  </a:lnTo>
                  <a:lnTo>
                    <a:pt x="514" y="1153"/>
                  </a:lnTo>
                  <a:lnTo>
                    <a:pt x="515" y="1120"/>
                  </a:lnTo>
                  <a:lnTo>
                    <a:pt x="517" y="1088"/>
                  </a:lnTo>
                  <a:lnTo>
                    <a:pt x="521" y="1057"/>
                  </a:lnTo>
                  <a:lnTo>
                    <a:pt x="527" y="1025"/>
                  </a:lnTo>
                  <a:lnTo>
                    <a:pt x="534" y="994"/>
                  </a:lnTo>
                  <a:lnTo>
                    <a:pt x="542" y="965"/>
                  </a:lnTo>
                  <a:lnTo>
                    <a:pt x="552" y="934"/>
                  </a:lnTo>
                  <a:lnTo>
                    <a:pt x="563" y="906"/>
                  </a:lnTo>
                  <a:lnTo>
                    <a:pt x="577" y="878"/>
                  </a:lnTo>
                  <a:lnTo>
                    <a:pt x="591" y="851"/>
                  </a:lnTo>
                  <a:lnTo>
                    <a:pt x="606" y="824"/>
                  </a:lnTo>
                  <a:lnTo>
                    <a:pt x="622" y="799"/>
                  </a:lnTo>
                  <a:lnTo>
                    <a:pt x="640" y="774"/>
                  </a:lnTo>
                  <a:lnTo>
                    <a:pt x="658" y="750"/>
                  </a:lnTo>
                  <a:lnTo>
                    <a:pt x="679" y="727"/>
                  </a:lnTo>
                  <a:lnTo>
                    <a:pt x="700" y="705"/>
                  </a:lnTo>
                  <a:lnTo>
                    <a:pt x="721" y="684"/>
                  </a:lnTo>
                  <a:lnTo>
                    <a:pt x="744" y="664"/>
                  </a:lnTo>
                  <a:lnTo>
                    <a:pt x="768" y="645"/>
                  </a:lnTo>
                  <a:lnTo>
                    <a:pt x="793" y="627"/>
                  </a:lnTo>
                  <a:lnTo>
                    <a:pt x="819" y="611"/>
                  </a:lnTo>
                  <a:lnTo>
                    <a:pt x="845" y="596"/>
                  </a:lnTo>
                  <a:lnTo>
                    <a:pt x="872" y="582"/>
                  </a:lnTo>
                  <a:lnTo>
                    <a:pt x="901" y="569"/>
                  </a:lnTo>
                  <a:lnTo>
                    <a:pt x="929" y="558"/>
                  </a:lnTo>
                  <a:lnTo>
                    <a:pt x="958" y="548"/>
                  </a:lnTo>
                  <a:lnTo>
                    <a:pt x="988" y="539"/>
                  </a:lnTo>
                  <a:lnTo>
                    <a:pt x="1019" y="532"/>
                  </a:lnTo>
                  <a:lnTo>
                    <a:pt x="1050" y="526"/>
                  </a:lnTo>
                  <a:lnTo>
                    <a:pt x="1082" y="522"/>
                  </a:lnTo>
                  <a:lnTo>
                    <a:pt x="1115" y="520"/>
                  </a:lnTo>
                  <a:lnTo>
                    <a:pt x="1147" y="519"/>
                  </a:lnTo>
                  <a:lnTo>
                    <a:pt x="1179" y="520"/>
                  </a:lnTo>
                  <a:lnTo>
                    <a:pt x="1212" y="522"/>
                  </a:lnTo>
                  <a:lnTo>
                    <a:pt x="1243" y="526"/>
                  </a:lnTo>
                  <a:lnTo>
                    <a:pt x="1274" y="532"/>
                  </a:lnTo>
                  <a:lnTo>
                    <a:pt x="1306" y="539"/>
                  </a:lnTo>
                  <a:lnTo>
                    <a:pt x="1335" y="548"/>
                  </a:lnTo>
                  <a:lnTo>
                    <a:pt x="1364" y="558"/>
                  </a:lnTo>
                  <a:lnTo>
                    <a:pt x="1393" y="569"/>
                  </a:lnTo>
                  <a:lnTo>
                    <a:pt x="1422" y="582"/>
                  </a:lnTo>
                  <a:lnTo>
                    <a:pt x="1449" y="596"/>
                  </a:lnTo>
                  <a:lnTo>
                    <a:pt x="1475" y="611"/>
                  </a:lnTo>
                  <a:lnTo>
                    <a:pt x="1500" y="627"/>
                  </a:lnTo>
                  <a:lnTo>
                    <a:pt x="1526" y="645"/>
                  </a:lnTo>
                  <a:lnTo>
                    <a:pt x="1550" y="664"/>
                  </a:lnTo>
                  <a:lnTo>
                    <a:pt x="1572" y="684"/>
                  </a:lnTo>
                  <a:lnTo>
                    <a:pt x="1594" y="705"/>
                  </a:lnTo>
                  <a:lnTo>
                    <a:pt x="1615" y="727"/>
                  </a:lnTo>
                  <a:lnTo>
                    <a:pt x="1636" y="750"/>
                  </a:lnTo>
                  <a:lnTo>
                    <a:pt x="1654" y="774"/>
                  </a:lnTo>
                  <a:lnTo>
                    <a:pt x="1672" y="799"/>
                  </a:lnTo>
                  <a:lnTo>
                    <a:pt x="1688" y="824"/>
                  </a:lnTo>
                  <a:lnTo>
                    <a:pt x="1703" y="851"/>
                  </a:lnTo>
                  <a:lnTo>
                    <a:pt x="1717" y="878"/>
                  </a:lnTo>
                  <a:lnTo>
                    <a:pt x="1730" y="906"/>
                  </a:lnTo>
                  <a:lnTo>
                    <a:pt x="1742" y="934"/>
                  </a:lnTo>
                  <a:lnTo>
                    <a:pt x="1751" y="965"/>
                  </a:lnTo>
                  <a:lnTo>
                    <a:pt x="1760" y="994"/>
                  </a:lnTo>
                  <a:lnTo>
                    <a:pt x="1767" y="1025"/>
                  </a:lnTo>
                  <a:lnTo>
                    <a:pt x="1772" y="1057"/>
                  </a:lnTo>
                  <a:lnTo>
                    <a:pt x="1776" y="1088"/>
                  </a:lnTo>
                  <a:lnTo>
                    <a:pt x="1779" y="1120"/>
                  </a:lnTo>
                  <a:lnTo>
                    <a:pt x="1780" y="1153"/>
                  </a:lnTo>
                  <a:lnTo>
                    <a:pt x="1779" y="1185"/>
                  </a:lnTo>
                  <a:lnTo>
                    <a:pt x="1776" y="1217"/>
                  </a:lnTo>
                  <a:lnTo>
                    <a:pt x="1772" y="1249"/>
                  </a:lnTo>
                  <a:lnTo>
                    <a:pt x="1767" y="1280"/>
                  </a:lnTo>
                  <a:lnTo>
                    <a:pt x="1760" y="1311"/>
                  </a:lnTo>
                  <a:lnTo>
                    <a:pt x="1751" y="1340"/>
                  </a:lnTo>
                  <a:lnTo>
                    <a:pt x="1742" y="1370"/>
                  </a:lnTo>
                  <a:lnTo>
                    <a:pt x="1730" y="1399"/>
                  </a:lnTo>
                  <a:lnTo>
                    <a:pt x="1717" y="1427"/>
                  </a:lnTo>
                  <a:lnTo>
                    <a:pt x="1703" y="1455"/>
                  </a:lnTo>
                  <a:lnTo>
                    <a:pt x="1688" y="1481"/>
                  </a:lnTo>
                  <a:lnTo>
                    <a:pt x="1672" y="1506"/>
                  </a:lnTo>
                  <a:lnTo>
                    <a:pt x="1654" y="1531"/>
                  </a:lnTo>
                  <a:lnTo>
                    <a:pt x="1636" y="1556"/>
                  </a:lnTo>
                  <a:lnTo>
                    <a:pt x="1615" y="1578"/>
                  </a:lnTo>
                  <a:lnTo>
                    <a:pt x="1594" y="1600"/>
                  </a:lnTo>
                  <a:lnTo>
                    <a:pt x="1572" y="1621"/>
                  </a:lnTo>
                  <a:lnTo>
                    <a:pt x="1550" y="1641"/>
                  </a:lnTo>
                  <a:lnTo>
                    <a:pt x="1526" y="1660"/>
                  </a:lnTo>
                  <a:lnTo>
                    <a:pt x="1500" y="1678"/>
                  </a:lnTo>
                  <a:lnTo>
                    <a:pt x="1475" y="1694"/>
                  </a:lnTo>
                  <a:lnTo>
                    <a:pt x="1449" y="1709"/>
                  </a:lnTo>
                  <a:lnTo>
                    <a:pt x="1422" y="1723"/>
                  </a:lnTo>
                  <a:lnTo>
                    <a:pt x="1393" y="1735"/>
                  </a:lnTo>
                  <a:lnTo>
                    <a:pt x="1364" y="1748"/>
                  </a:lnTo>
                  <a:lnTo>
                    <a:pt x="1335" y="1758"/>
                  </a:lnTo>
                  <a:lnTo>
                    <a:pt x="1306" y="1766"/>
                  </a:lnTo>
                  <a:lnTo>
                    <a:pt x="1274" y="1773"/>
                  </a:lnTo>
                  <a:lnTo>
                    <a:pt x="1243" y="1778"/>
                  </a:lnTo>
                  <a:lnTo>
                    <a:pt x="1212" y="1782"/>
                  </a:lnTo>
                  <a:lnTo>
                    <a:pt x="1179" y="1785"/>
                  </a:lnTo>
                  <a:lnTo>
                    <a:pt x="1147" y="1786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1038" name="Freeform 14"/>
            <p:cNvSpPr>
              <a:spLocks noEditPoints="1"/>
            </p:cNvSpPr>
            <p:nvPr userDrawn="1"/>
          </p:nvSpPr>
          <p:spPr bwMode="auto">
            <a:xfrm>
              <a:off x="6880825" y="1313236"/>
              <a:ext cx="61912" cy="92075"/>
            </a:xfrm>
            <a:custGeom>
              <a:avLst/>
              <a:gdLst/>
              <a:ahLst/>
              <a:cxnLst>
                <a:cxn ang="0">
                  <a:pos x="281" y="0"/>
                </a:cxn>
                <a:cxn ang="0">
                  <a:pos x="316" y="1"/>
                </a:cxn>
                <a:cxn ang="0">
                  <a:pos x="349" y="5"/>
                </a:cxn>
                <a:cxn ang="0">
                  <a:pos x="380" y="11"/>
                </a:cxn>
                <a:cxn ang="0">
                  <a:pos x="411" y="20"/>
                </a:cxn>
                <a:cxn ang="0">
                  <a:pos x="439" y="31"/>
                </a:cxn>
                <a:cxn ang="0">
                  <a:pos x="464" y="44"/>
                </a:cxn>
                <a:cxn ang="0">
                  <a:pos x="489" y="60"/>
                </a:cxn>
                <a:cxn ang="0">
                  <a:pos x="510" y="78"/>
                </a:cxn>
                <a:cxn ang="0">
                  <a:pos x="530" y="98"/>
                </a:cxn>
                <a:cxn ang="0">
                  <a:pos x="547" y="119"/>
                </a:cxn>
                <a:cxn ang="0">
                  <a:pos x="561" y="143"/>
                </a:cxn>
                <a:cxn ang="0">
                  <a:pos x="573" y="170"/>
                </a:cxn>
                <a:cxn ang="0">
                  <a:pos x="583" y="197"/>
                </a:cxn>
                <a:cxn ang="0">
                  <a:pos x="590" y="227"/>
                </a:cxn>
                <a:cxn ang="0">
                  <a:pos x="595" y="259"/>
                </a:cxn>
                <a:cxn ang="0">
                  <a:pos x="597" y="292"/>
                </a:cxn>
                <a:cxn ang="0">
                  <a:pos x="596" y="312"/>
                </a:cxn>
                <a:cxn ang="0">
                  <a:pos x="593" y="346"/>
                </a:cxn>
                <a:cxn ang="0">
                  <a:pos x="586" y="379"/>
                </a:cxn>
                <a:cxn ang="0">
                  <a:pos x="576" y="408"/>
                </a:cxn>
                <a:cxn ang="0">
                  <a:pos x="564" y="436"/>
                </a:cxn>
                <a:cxn ang="0">
                  <a:pos x="550" y="462"/>
                </a:cxn>
                <a:cxn ang="0">
                  <a:pos x="532" y="485"/>
                </a:cxn>
                <a:cxn ang="0">
                  <a:pos x="513" y="506"/>
                </a:cxn>
                <a:cxn ang="0">
                  <a:pos x="491" y="524"/>
                </a:cxn>
                <a:cxn ang="0">
                  <a:pos x="467" y="540"/>
                </a:cxn>
                <a:cxn ang="0">
                  <a:pos x="441" y="555"/>
                </a:cxn>
                <a:cxn ang="0">
                  <a:pos x="414" y="567"/>
                </a:cxn>
                <a:cxn ang="0">
                  <a:pos x="385" y="577"/>
                </a:cxn>
                <a:cxn ang="0">
                  <a:pos x="353" y="584"/>
                </a:cxn>
                <a:cxn ang="0">
                  <a:pos x="322" y="589"/>
                </a:cxn>
                <a:cxn ang="0">
                  <a:pos x="289" y="592"/>
                </a:cxn>
                <a:cxn ang="0">
                  <a:pos x="145" y="593"/>
                </a:cxn>
                <a:cxn ang="0">
                  <a:pos x="0" y="877"/>
                </a:cxn>
                <a:cxn ang="0">
                  <a:pos x="271" y="461"/>
                </a:cxn>
                <a:cxn ang="0">
                  <a:pos x="312" y="458"/>
                </a:cxn>
                <a:cxn ang="0">
                  <a:pos x="346" y="450"/>
                </a:cxn>
                <a:cxn ang="0">
                  <a:pos x="376" y="434"/>
                </a:cxn>
                <a:cxn ang="0">
                  <a:pos x="402" y="415"/>
                </a:cxn>
                <a:cxn ang="0">
                  <a:pos x="422" y="392"/>
                </a:cxn>
                <a:cxn ang="0">
                  <a:pos x="436" y="364"/>
                </a:cxn>
                <a:cxn ang="0">
                  <a:pos x="445" y="332"/>
                </a:cxn>
                <a:cxn ang="0">
                  <a:pos x="448" y="297"/>
                </a:cxn>
                <a:cxn ang="0">
                  <a:pos x="447" y="277"/>
                </a:cxn>
                <a:cxn ang="0">
                  <a:pos x="441" y="241"/>
                </a:cxn>
                <a:cxn ang="0">
                  <a:pos x="430" y="211"/>
                </a:cxn>
                <a:cxn ang="0">
                  <a:pos x="413" y="186"/>
                </a:cxn>
                <a:cxn ang="0">
                  <a:pos x="390" y="165"/>
                </a:cxn>
                <a:cxn ang="0">
                  <a:pos x="362" y="150"/>
                </a:cxn>
                <a:cxn ang="0">
                  <a:pos x="329" y="138"/>
                </a:cxn>
                <a:cxn ang="0">
                  <a:pos x="293" y="133"/>
                </a:cxn>
                <a:cxn ang="0">
                  <a:pos x="145" y="132"/>
                </a:cxn>
                <a:cxn ang="0">
                  <a:pos x="271" y="461"/>
                </a:cxn>
              </a:cxnLst>
              <a:rect l="0" t="0" r="r" b="b"/>
              <a:pathLst>
                <a:path w="597" h="877">
                  <a:moveTo>
                    <a:pt x="0" y="0"/>
                  </a:moveTo>
                  <a:lnTo>
                    <a:pt x="281" y="0"/>
                  </a:lnTo>
                  <a:lnTo>
                    <a:pt x="299" y="0"/>
                  </a:lnTo>
                  <a:lnTo>
                    <a:pt x="316" y="1"/>
                  </a:lnTo>
                  <a:lnTo>
                    <a:pt x="333" y="3"/>
                  </a:lnTo>
                  <a:lnTo>
                    <a:pt x="349" y="5"/>
                  </a:lnTo>
                  <a:lnTo>
                    <a:pt x="365" y="8"/>
                  </a:lnTo>
                  <a:lnTo>
                    <a:pt x="380" y="11"/>
                  </a:lnTo>
                  <a:lnTo>
                    <a:pt x="396" y="15"/>
                  </a:lnTo>
                  <a:lnTo>
                    <a:pt x="411" y="20"/>
                  </a:lnTo>
                  <a:lnTo>
                    <a:pt x="425" y="25"/>
                  </a:lnTo>
                  <a:lnTo>
                    <a:pt x="439" y="31"/>
                  </a:lnTo>
                  <a:lnTo>
                    <a:pt x="452" y="37"/>
                  </a:lnTo>
                  <a:lnTo>
                    <a:pt x="464" y="44"/>
                  </a:lnTo>
                  <a:lnTo>
                    <a:pt x="476" y="52"/>
                  </a:lnTo>
                  <a:lnTo>
                    <a:pt x="489" y="60"/>
                  </a:lnTo>
                  <a:lnTo>
                    <a:pt x="500" y="69"/>
                  </a:lnTo>
                  <a:lnTo>
                    <a:pt x="510" y="78"/>
                  </a:lnTo>
                  <a:lnTo>
                    <a:pt x="520" y="88"/>
                  </a:lnTo>
                  <a:lnTo>
                    <a:pt x="530" y="98"/>
                  </a:lnTo>
                  <a:lnTo>
                    <a:pt x="538" y="108"/>
                  </a:lnTo>
                  <a:lnTo>
                    <a:pt x="547" y="119"/>
                  </a:lnTo>
                  <a:lnTo>
                    <a:pt x="554" y="131"/>
                  </a:lnTo>
                  <a:lnTo>
                    <a:pt x="561" y="143"/>
                  </a:lnTo>
                  <a:lnTo>
                    <a:pt x="568" y="157"/>
                  </a:lnTo>
                  <a:lnTo>
                    <a:pt x="573" y="170"/>
                  </a:lnTo>
                  <a:lnTo>
                    <a:pt x="578" y="183"/>
                  </a:lnTo>
                  <a:lnTo>
                    <a:pt x="583" y="197"/>
                  </a:lnTo>
                  <a:lnTo>
                    <a:pt x="587" y="212"/>
                  </a:lnTo>
                  <a:lnTo>
                    <a:pt x="590" y="227"/>
                  </a:lnTo>
                  <a:lnTo>
                    <a:pt x="593" y="242"/>
                  </a:lnTo>
                  <a:lnTo>
                    <a:pt x="595" y="259"/>
                  </a:lnTo>
                  <a:lnTo>
                    <a:pt x="596" y="275"/>
                  </a:lnTo>
                  <a:lnTo>
                    <a:pt x="597" y="292"/>
                  </a:lnTo>
                  <a:lnTo>
                    <a:pt x="597" y="294"/>
                  </a:lnTo>
                  <a:lnTo>
                    <a:pt x="596" y="312"/>
                  </a:lnTo>
                  <a:lnTo>
                    <a:pt x="595" y="329"/>
                  </a:lnTo>
                  <a:lnTo>
                    <a:pt x="593" y="346"/>
                  </a:lnTo>
                  <a:lnTo>
                    <a:pt x="589" y="363"/>
                  </a:lnTo>
                  <a:lnTo>
                    <a:pt x="586" y="379"/>
                  </a:lnTo>
                  <a:lnTo>
                    <a:pt x="581" y="394"/>
                  </a:lnTo>
                  <a:lnTo>
                    <a:pt x="576" y="408"/>
                  </a:lnTo>
                  <a:lnTo>
                    <a:pt x="571" y="422"/>
                  </a:lnTo>
                  <a:lnTo>
                    <a:pt x="564" y="436"/>
                  </a:lnTo>
                  <a:lnTo>
                    <a:pt x="557" y="449"/>
                  </a:lnTo>
                  <a:lnTo>
                    <a:pt x="550" y="462"/>
                  </a:lnTo>
                  <a:lnTo>
                    <a:pt x="541" y="474"/>
                  </a:lnTo>
                  <a:lnTo>
                    <a:pt x="532" y="485"/>
                  </a:lnTo>
                  <a:lnTo>
                    <a:pt x="523" y="495"/>
                  </a:lnTo>
                  <a:lnTo>
                    <a:pt x="513" y="506"/>
                  </a:lnTo>
                  <a:lnTo>
                    <a:pt x="502" y="515"/>
                  </a:lnTo>
                  <a:lnTo>
                    <a:pt x="491" y="524"/>
                  </a:lnTo>
                  <a:lnTo>
                    <a:pt x="479" y="533"/>
                  </a:lnTo>
                  <a:lnTo>
                    <a:pt x="467" y="540"/>
                  </a:lnTo>
                  <a:lnTo>
                    <a:pt x="454" y="549"/>
                  </a:lnTo>
                  <a:lnTo>
                    <a:pt x="441" y="555"/>
                  </a:lnTo>
                  <a:lnTo>
                    <a:pt x="428" y="562"/>
                  </a:lnTo>
                  <a:lnTo>
                    <a:pt x="414" y="567"/>
                  </a:lnTo>
                  <a:lnTo>
                    <a:pt x="399" y="572"/>
                  </a:lnTo>
                  <a:lnTo>
                    <a:pt x="385" y="577"/>
                  </a:lnTo>
                  <a:lnTo>
                    <a:pt x="369" y="581"/>
                  </a:lnTo>
                  <a:lnTo>
                    <a:pt x="353" y="584"/>
                  </a:lnTo>
                  <a:lnTo>
                    <a:pt x="338" y="587"/>
                  </a:lnTo>
                  <a:lnTo>
                    <a:pt x="322" y="589"/>
                  </a:lnTo>
                  <a:lnTo>
                    <a:pt x="306" y="591"/>
                  </a:lnTo>
                  <a:lnTo>
                    <a:pt x="289" y="592"/>
                  </a:lnTo>
                  <a:lnTo>
                    <a:pt x="271" y="593"/>
                  </a:lnTo>
                  <a:lnTo>
                    <a:pt x="145" y="593"/>
                  </a:lnTo>
                  <a:lnTo>
                    <a:pt x="145" y="877"/>
                  </a:lnTo>
                  <a:lnTo>
                    <a:pt x="0" y="877"/>
                  </a:lnTo>
                  <a:lnTo>
                    <a:pt x="0" y="0"/>
                  </a:lnTo>
                  <a:close/>
                  <a:moveTo>
                    <a:pt x="271" y="461"/>
                  </a:moveTo>
                  <a:lnTo>
                    <a:pt x="293" y="461"/>
                  </a:lnTo>
                  <a:lnTo>
                    <a:pt x="312" y="458"/>
                  </a:lnTo>
                  <a:lnTo>
                    <a:pt x="329" y="455"/>
                  </a:lnTo>
                  <a:lnTo>
                    <a:pt x="346" y="450"/>
                  </a:lnTo>
                  <a:lnTo>
                    <a:pt x="362" y="442"/>
                  </a:lnTo>
                  <a:lnTo>
                    <a:pt x="376" y="434"/>
                  </a:lnTo>
                  <a:lnTo>
                    <a:pt x="390" y="425"/>
                  </a:lnTo>
                  <a:lnTo>
                    <a:pt x="402" y="415"/>
                  </a:lnTo>
                  <a:lnTo>
                    <a:pt x="413" y="404"/>
                  </a:lnTo>
                  <a:lnTo>
                    <a:pt x="422" y="392"/>
                  </a:lnTo>
                  <a:lnTo>
                    <a:pt x="430" y="378"/>
                  </a:lnTo>
                  <a:lnTo>
                    <a:pt x="436" y="364"/>
                  </a:lnTo>
                  <a:lnTo>
                    <a:pt x="441" y="349"/>
                  </a:lnTo>
                  <a:lnTo>
                    <a:pt x="445" y="332"/>
                  </a:lnTo>
                  <a:lnTo>
                    <a:pt x="447" y="315"/>
                  </a:lnTo>
                  <a:lnTo>
                    <a:pt x="448" y="297"/>
                  </a:lnTo>
                  <a:lnTo>
                    <a:pt x="448" y="296"/>
                  </a:lnTo>
                  <a:lnTo>
                    <a:pt x="447" y="277"/>
                  </a:lnTo>
                  <a:lnTo>
                    <a:pt x="445" y="259"/>
                  </a:lnTo>
                  <a:lnTo>
                    <a:pt x="441" y="241"/>
                  </a:lnTo>
                  <a:lnTo>
                    <a:pt x="436" y="225"/>
                  </a:lnTo>
                  <a:lnTo>
                    <a:pt x="430" y="211"/>
                  </a:lnTo>
                  <a:lnTo>
                    <a:pt x="422" y="198"/>
                  </a:lnTo>
                  <a:lnTo>
                    <a:pt x="413" y="186"/>
                  </a:lnTo>
                  <a:lnTo>
                    <a:pt x="402" y="175"/>
                  </a:lnTo>
                  <a:lnTo>
                    <a:pt x="390" y="165"/>
                  </a:lnTo>
                  <a:lnTo>
                    <a:pt x="376" y="157"/>
                  </a:lnTo>
                  <a:lnTo>
                    <a:pt x="362" y="150"/>
                  </a:lnTo>
                  <a:lnTo>
                    <a:pt x="346" y="143"/>
                  </a:lnTo>
                  <a:lnTo>
                    <a:pt x="329" y="138"/>
                  </a:lnTo>
                  <a:lnTo>
                    <a:pt x="312" y="135"/>
                  </a:lnTo>
                  <a:lnTo>
                    <a:pt x="293" y="133"/>
                  </a:lnTo>
                  <a:lnTo>
                    <a:pt x="271" y="132"/>
                  </a:lnTo>
                  <a:lnTo>
                    <a:pt x="145" y="132"/>
                  </a:lnTo>
                  <a:lnTo>
                    <a:pt x="145" y="461"/>
                  </a:lnTo>
                  <a:lnTo>
                    <a:pt x="271" y="461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1039" name="Freeform 15"/>
            <p:cNvSpPr>
              <a:spLocks noEditPoints="1"/>
            </p:cNvSpPr>
            <p:nvPr userDrawn="1"/>
          </p:nvSpPr>
          <p:spPr bwMode="auto">
            <a:xfrm>
              <a:off x="6957025" y="1313236"/>
              <a:ext cx="68262" cy="92075"/>
            </a:xfrm>
            <a:custGeom>
              <a:avLst/>
              <a:gdLst/>
              <a:ahLst/>
              <a:cxnLst>
                <a:cxn ang="0">
                  <a:pos x="317" y="0"/>
                </a:cxn>
                <a:cxn ang="0">
                  <a:pos x="353" y="1"/>
                </a:cxn>
                <a:cxn ang="0">
                  <a:pos x="388" y="5"/>
                </a:cxn>
                <a:cxn ang="0">
                  <a:pos x="421" y="12"/>
                </a:cxn>
                <a:cxn ang="0">
                  <a:pos x="451" y="21"/>
                </a:cxn>
                <a:cxn ang="0">
                  <a:pos x="479" y="33"/>
                </a:cxn>
                <a:cxn ang="0">
                  <a:pos x="506" y="48"/>
                </a:cxn>
                <a:cxn ang="0">
                  <a:pos x="530" y="64"/>
                </a:cxn>
                <a:cxn ang="0">
                  <a:pos x="551" y="83"/>
                </a:cxn>
                <a:cxn ang="0">
                  <a:pos x="567" y="101"/>
                </a:cxn>
                <a:cxn ang="0">
                  <a:pos x="581" y="121"/>
                </a:cxn>
                <a:cxn ang="0">
                  <a:pos x="594" y="142"/>
                </a:cxn>
                <a:cxn ang="0">
                  <a:pos x="605" y="167"/>
                </a:cxn>
                <a:cxn ang="0">
                  <a:pos x="613" y="192"/>
                </a:cxn>
                <a:cxn ang="0">
                  <a:pos x="619" y="218"/>
                </a:cxn>
                <a:cxn ang="0">
                  <a:pos x="622" y="246"/>
                </a:cxn>
                <a:cxn ang="0">
                  <a:pos x="623" y="276"/>
                </a:cxn>
                <a:cxn ang="0">
                  <a:pos x="623" y="305"/>
                </a:cxn>
                <a:cxn ang="0">
                  <a:pos x="616" y="352"/>
                </a:cxn>
                <a:cxn ang="0">
                  <a:pos x="603" y="393"/>
                </a:cxn>
                <a:cxn ang="0">
                  <a:pos x="583" y="429"/>
                </a:cxn>
                <a:cxn ang="0">
                  <a:pos x="560" y="461"/>
                </a:cxn>
                <a:cxn ang="0">
                  <a:pos x="531" y="488"/>
                </a:cxn>
                <a:cxn ang="0">
                  <a:pos x="498" y="511"/>
                </a:cxn>
                <a:cxn ang="0">
                  <a:pos x="461" y="529"/>
                </a:cxn>
                <a:cxn ang="0">
                  <a:pos x="648" y="877"/>
                </a:cxn>
                <a:cxn ang="0">
                  <a:pos x="294" y="566"/>
                </a:cxn>
                <a:cxn ang="0">
                  <a:pos x="286" y="568"/>
                </a:cxn>
                <a:cxn ang="0">
                  <a:pos x="145" y="877"/>
                </a:cxn>
                <a:cxn ang="0">
                  <a:pos x="0" y="0"/>
                </a:cxn>
                <a:cxn ang="0">
                  <a:pos x="322" y="436"/>
                </a:cxn>
                <a:cxn ang="0">
                  <a:pos x="359" y="431"/>
                </a:cxn>
                <a:cxn ang="0">
                  <a:pos x="392" y="420"/>
                </a:cxn>
                <a:cxn ang="0">
                  <a:pos x="420" y="405"/>
                </a:cxn>
                <a:cxn ang="0">
                  <a:pos x="442" y="385"/>
                </a:cxn>
                <a:cxn ang="0">
                  <a:pos x="459" y="362"/>
                </a:cxn>
                <a:cxn ang="0">
                  <a:pos x="470" y="333"/>
                </a:cxn>
                <a:cxn ang="0">
                  <a:pos x="476" y="302"/>
                </a:cxn>
                <a:cxn ang="0">
                  <a:pos x="476" y="283"/>
                </a:cxn>
                <a:cxn ang="0">
                  <a:pos x="473" y="249"/>
                </a:cxn>
                <a:cxn ang="0">
                  <a:pos x="465" y="218"/>
                </a:cxn>
                <a:cxn ang="0">
                  <a:pos x="451" y="192"/>
                </a:cxn>
                <a:cxn ang="0">
                  <a:pos x="431" y="171"/>
                </a:cxn>
                <a:cxn ang="0">
                  <a:pos x="407" y="155"/>
                </a:cxn>
                <a:cxn ang="0">
                  <a:pos x="376" y="142"/>
                </a:cxn>
                <a:cxn ang="0">
                  <a:pos x="343" y="135"/>
                </a:cxn>
                <a:cxn ang="0">
                  <a:pos x="304" y="132"/>
                </a:cxn>
                <a:cxn ang="0">
                  <a:pos x="145" y="437"/>
                </a:cxn>
              </a:cxnLst>
              <a:rect l="0" t="0" r="r" b="b"/>
              <a:pathLst>
                <a:path w="648" h="877">
                  <a:moveTo>
                    <a:pt x="0" y="0"/>
                  </a:moveTo>
                  <a:lnTo>
                    <a:pt x="317" y="0"/>
                  </a:lnTo>
                  <a:lnTo>
                    <a:pt x="335" y="0"/>
                  </a:lnTo>
                  <a:lnTo>
                    <a:pt x="353" y="1"/>
                  </a:lnTo>
                  <a:lnTo>
                    <a:pt x="370" y="3"/>
                  </a:lnTo>
                  <a:lnTo>
                    <a:pt x="388" y="5"/>
                  </a:lnTo>
                  <a:lnTo>
                    <a:pt x="405" y="8"/>
                  </a:lnTo>
                  <a:lnTo>
                    <a:pt x="421" y="12"/>
                  </a:lnTo>
                  <a:lnTo>
                    <a:pt x="436" y="16"/>
                  </a:lnTo>
                  <a:lnTo>
                    <a:pt x="451" y="21"/>
                  </a:lnTo>
                  <a:lnTo>
                    <a:pt x="466" y="27"/>
                  </a:lnTo>
                  <a:lnTo>
                    <a:pt x="479" y="33"/>
                  </a:lnTo>
                  <a:lnTo>
                    <a:pt x="494" y="40"/>
                  </a:lnTo>
                  <a:lnTo>
                    <a:pt x="506" y="48"/>
                  </a:lnTo>
                  <a:lnTo>
                    <a:pt x="518" y="56"/>
                  </a:lnTo>
                  <a:lnTo>
                    <a:pt x="530" y="64"/>
                  </a:lnTo>
                  <a:lnTo>
                    <a:pt x="540" y="73"/>
                  </a:lnTo>
                  <a:lnTo>
                    <a:pt x="551" y="83"/>
                  </a:lnTo>
                  <a:lnTo>
                    <a:pt x="559" y="92"/>
                  </a:lnTo>
                  <a:lnTo>
                    <a:pt x="567" y="101"/>
                  </a:lnTo>
                  <a:lnTo>
                    <a:pt x="574" y="111"/>
                  </a:lnTo>
                  <a:lnTo>
                    <a:pt x="581" y="121"/>
                  </a:lnTo>
                  <a:lnTo>
                    <a:pt x="588" y="131"/>
                  </a:lnTo>
                  <a:lnTo>
                    <a:pt x="594" y="142"/>
                  </a:lnTo>
                  <a:lnTo>
                    <a:pt x="600" y="155"/>
                  </a:lnTo>
                  <a:lnTo>
                    <a:pt x="605" y="167"/>
                  </a:lnTo>
                  <a:lnTo>
                    <a:pt x="609" y="179"/>
                  </a:lnTo>
                  <a:lnTo>
                    <a:pt x="613" y="192"/>
                  </a:lnTo>
                  <a:lnTo>
                    <a:pt x="616" y="205"/>
                  </a:lnTo>
                  <a:lnTo>
                    <a:pt x="619" y="218"/>
                  </a:lnTo>
                  <a:lnTo>
                    <a:pt x="621" y="232"/>
                  </a:lnTo>
                  <a:lnTo>
                    <a:pt x="622" y="246"/>
                  </a:lnTo>
                  <a:lnTo>
                    <a:pt x="623" y="261"/>
                  </a:lnTo>
                  <a:lnTo>
                    <a:pt x="623" y="276"/>
                  </a:lnTo>
                  <a:lnTo>
                    <a:pt x="623" y="281"/>
                  </a:lnTo>
                  <a:lnTo>
                    <a:pt x="623" y="305"/>
                  </a:lnTo>
                  <a:lnTo>
                    <a:pt x="620" y="329"/>
                  </a:lnTo>
                  <a:lnTo>
                    <a:pt x="616" y="352"/>
                  </a:lnTo>
                  <a:lnTo>
                    <a:pt x="610" y="373"/>
                  </a:lnTo>
                  <a:lnTo>
                    <a:pt x="603" y="393"/>
                  </a:lnTo>
                  <a:lnTo>
                    <a:pt x="594" y="411"/>
                  </a:lnTo>
                  <a:lnTo>
                    <a:pt x="583" y="429"/>
                  </a:lnTo>
                  <a:lnTo>
                    <a:pt x="572" y="445"/>
                  </a:lnTo>
                  <a:lnTo>
                    <a:pt x="560" y="461"/>
                  </a:lnTo>
                  <a:lnTo>
                    <a:pt x="546" y="476"/>
                  </a:lnTo>
                  <a:lnTo>
                    <a:pt x="531" y="488"/>
                  </a:lnTo>
                  <a:lnTo>
                    <a:pt x="515" y="500"/>
                  </a:lnTo>
                  <a:lnTo>
                    <a:pt x="498" y="511"/>
                  </a:lnTo>
                  <a:lnTo>
                    <a:pt x="480" y="521"/>
                  </a:lnTo>
                  <a:lnTo>
                    <a:pt x="461" y="529"/>
                  </a:lnTo>
                  <a:lnTo>
                    <a:pt x="442" y="537"/>
                  </a:lnTo>
                  <a:lnTo>
                    <a:pt x="648" y="877"/>
                  </a:lnTo>
                  <a:lnTo>
                    <a:pt x="480" y="877"/>
                  </a:lnTo>
                  <a:lnTo>
                    <a:pt x="294" y="566"/>
                  </a:lnTo>
                  <a:lnTo>
                    <a:pt x="290" y="568"/>
                  </a:lnTo>
                  <a:lnTo>
                    <a:pt x="286" y="568"/>
                  </a:lnTo>
                  <a:lnTo>
                    <a:pt x="145" y="568"/>
                  </a:lnTo>
                  <a:lnTo>
                    <a:pt x="145" y="877"/>
                  </a:lnTo>
                  <a:lnTo>
                    <a:pt x="0" y="877"/>
                  </a:lnTo>
                  <a:lnTo>
                    <a:pt x="0" y="0"/>
                  </a:lnTo>
                  <a:close/>
                  <a:moveTo>
                    <a:pt x="302" y="437"/>
                  </a:moveTo>
                  <a:lnTo>
                    <a:pt x="322" y="436"/>
                  </a:lnTo>
                  <a:lnTo>
                    <a:pt x="341" y="434"/>
                  </a:lnTo>
                  <a:lnTo>
                    <a:pt x="359" y="431"/>
                  </a:lnTo>
                  <a:lnTo>
                    <a:pt x="376" y="426"/>
                  </a:lnTo>
                  <a:lnTo>
                    <a:pt x="392" y="420"/>
                  </a:lnTo>
                  <a:lnTo>
                    <a:pt x="407" y="413"/>
                  </a:lnTo>
                  <a:lnTo>
                    <a:pt x="420" y="405"/>
                  </a:lnTo>
                  <a:lnTo>
                    <a:pt x="431" y="396"/>
                  </a:lnTo>
                  <a:lnTo>
                    <a:pt x="442" y="385"/>
                  </a:lnTo>
                  <a:lnTo>
                    <a:pt x="451" y="374"/>
                  </a:lnTo>
                  <a:lnTo>
                    <a:pt x="459" y="362"/>
                  </a:lnTo>
                  <a:lnTo>
                    <a:pt x="465" y="348"/>
                  </a:lnTo>
                  <a:lnTo>
                    <a:pt x="470" y="333"/>
                  </a:lnTo>
                  <a:lnTo>
                    <a:pt x="473" y="318"/>
                  </a:lnTo>
                  <a:lnTo>
                    <a:pt x="476" y="302"/>
                  </a:lnTo>
                  <a:lnTo>
                    <a:pt x="476" y="286"/>
                  </a:lnTo>
                  <a:lnTo>
                    <a:pt x="476" y="283"/>
                  </a:lnTo>
                  <a:lnTo>
                    <a:pt x="476" y="265"/>
                  </a:lnTo>
                  <a:lnTo>
                    <a:pt x="473" y="249"/>
                  </a:lnTo>
                  <a:lnTo>
                    <a:pt x="470" y="232"/>
                  </a:lnTo>
                  <a:lnTo>
                    <a:pt x="465" y="218"/>
                  </a:lnTo>
                  <a:lnTo>
                    <a:pt x="458" y="204"/>
                  </a:lnTo>
                  <a:lnTo>
                    <a:pt x="451" y="192"/>
                  </a:lnTo>
                  <a:lnTo>
                    <a:pt x="442" y="181"/>
                  </a:lnTo>
                  <a:lnTo>
                    <a:pt x="431" y="171"/>
                  </a:lnTo>
                  <a:lnTo>
                    <a:pt x="420" y="162"/>
                  </a:lnTo>
                  <a:lnTo>
                    <a:pt x="407" y="155"/>
                  </a:lnTo>
                  <a:lnTo>
                    <a:pt x="393" y="148"/>
                  </a:lnTo>
                  <a:lnTo>
                    <a:pt x="376" y="142"/>
                  </a:lnTo>
                  <a:lnTo>
                    <a:pt x="360" y="138"/>
                  </a:lnTo>
                  <a:lnTo>
                    <a:pt x="343" y="135"/>
                  </a:lnTo>
                  <a:lnTo>
                    <a:pt x="324" y="133"/>
                  </a:lnTo>
                  <a:lnTo>
                    <a:pt x="304" y="132"/>
                  </a:lnTo>
                  <a:lnTo>
                    <a:pt x="145" y="132"/>
                  </a:lnTo>
                  <a:lnTo>
                    <a:pt x="145" y="437"/>
                  </a:lnTo>
                  <a:lnTo>
                    <a:pt x="302" y="437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1040" name="Freeform 16"/>
            <p:cNvSpPr>
              <a:spLocks noEditPoints="1"/>
            </p:cNvSpPr>
            <p:nvPr userDrawn="1"/>
          </p:nvSpPr>
          <p:spPr bwMode="auto">
            <a:xfrm>
              <a:off x="7036400" y="1311649"/>
              <a:ext cx="82550" cy="95250"/>
            </a:xfrm>
            <a:custGeom>
              <a:avLst/>
              <a:gdLst/>
              <a:ahLst/>
              <a:cxnLst>
                <a:cxn ang="0">
                  <a:pos x="4" y="377"/>
                </a:cxn>
                <a:cxn ang="0">
                  <a:pos x="29" y="268"/>
                </a:cxn>
                <a:cxn ang="0">
                  <a:pos x="74" y="174"/>
                </a:cxn>
                <a:cxn ang="0">
                  <a:pos x="136" y="98"/>
                </a:cxn>
                <a:cxn ang="0">
                  <a:pos x="215" y="42"/>
                </a:cxn>
                <a:cxn ang="0">
                  <a:pos x="307" y="9"/>
                </a:cxn>
                <a:cxn ang="0">
                  <a:pos x="411" y="1"/>
                </a:cxn>
                <a:cxn ang="0">
                  <a:pos x="510" y="19"/>
                </a:cxn>
                <a:cxn ang="0">
                  <a:pos x="597" y="62"/>
                </a:cxn>
                <a:cxn ang="0">
                  <a:pos x="668" y="125"/>
                </a:cxn>
                <a:cxn ang="0">
                  <a:pos x="724" y="208"/>
                </a:cxn>
                <a:cxn ang="0">
                  <a:pos x="760" y="308"/>
                </a:cxn>
                <a:cxn ang="0">
                  <a:pos x="776" y="421"/>
                </a:cxn>
                <a:cxn ang="0">
                  <a:pos x="772" y="528"/>
                </a:cxn>
                <a:cxn ang="0">
                  <a:pos x="748" y="637"/>
                </a:cxn>
                <a:cxn ang="0">
                  <a:pos x="704" y="731"/>
                </a:cxn>
                <a:cxn ang="0">
                  <a:pos x="641" y="807"/>
                </a:cxn>
                <a:cxn ang="0">
                  <a:pos x="562" y="863"/>
                </a:cxn>
                <a:cxn ang="0">
                  <a:pos x="469" y="896"/>
                </a:cxn>
                <a:cxn ang="0">
                  <a:pos x="367" y="904"/>
                </a:cxn>
                <a:cxn ang="0">
                  <a:pos x="267" y="886"/>
                </a:cxn>
                <a:cxn ang="0">
                  <a:pos x="181" y="843"/>
                </a:cxn>
                <a:cxn ang="0">
                  <a:pos x="108" y="780"/>
                </a:cxn>
                <a:cxn ang="0">
                  <a:pos x="52" y="697"/>
                </a:cxn>
                <a:cxn ang="0">
                  <a:pos x="16" y="597"/>
                </a:cxn>
                <a:cxn ang="0">
                  <a:pos x="1" y="484"/>
                </a:cxn>
                <a:cxn ang="0">
                  <a:pos x="625" y="414"/>
                </a:cxn>
                <a:cxn ang="0">
                  <a:pos x="613" y="335"/>
                </a:cxn>
                <a:cxn ang="0">
                  <a:pos x="588" y="267"/>
                </a:cxn>
                <a:cxn ang="0">
                  <a:pos x="550" y="211"/>
                </a:cxn>
                <a:cxn ang="0">
                  <a:pos x="504" y="170"/>
                </a:cxn>
                <a:cxn ang="0">
                  <a:pos x="449" y="143"/>
                </a:cxn>
                <a:cxn ang="0">
                  <a:pos x="388" y="134"/>
                </a:cxn>
                <a:cxn ang="0">
                  <a:pos x="326" y="143"/>
                </a:cxn>
                <a:cxn ang="0">
                  <a:pos x="272" y="169"/>
                </a:cxn>
                <a:cxn ang="0">
                  <a:pos x="225" y="210"/>
                </a:cxn>
                <a:cxn ang="0">
                  <a:pos x="189" y="266"/>
                </a:cxn>
                <a:cxn ang="0">
                  <a:pos x="165" y="333"/>
                </a:cxn>
                <a:cxn ang="0">
                  <a:pos x="151" y="413"/>
                </a:cxn>
                <a:cxn ang="0">
                  <a:pos x="151" y="491"/>
                </a:cxn>
                <a:cxn ang="0">
                  <a:pos x="165" y="570"/>
                </a:cxn>
                <a:cxn ang="0">
                  <a:pos x="190" y="638"/>
                </a:cxn>
                <a:cxn ang="0">
                  <a:pos x="226" y="694"/>
                </a:cxn>
                <a:cxn ang="0">
                  <a:pos x="274" y="735"/>
                </a:cxn>
                <a:cxn ang="0">
                  <a:pos x="328" y="762"/>
                </a:cxn>
                <a:cxn ang="0">
                  <a:pos x="390" y="771"/>
                </a:cxn>
                <a:cxn ang="0">
                  <a:pos x="451" y="762"/>
                </a:cxn>
                <a:cxn ang="0">
                  <a:pos x="506" y="736"/>
                </a:cxn>
                <a:cxn ang="0">
                  <a:pos x="551" y="695"/>
                </a:cxn>
                <a:cxn ang="0">
                  <a:pos x="588" y="639"/>
                </a:cxn>
                <a:cxn ang="0">
                  <a:pos x="613" y="572"/>
                </a:cxn>
                <a:cxn ang="0">
                  <a:pos x="625" y="492"/>
                </a:cxn>
              </a:cxnLst>
              <a:rect l="0" t="0" r="r" b="b"/>
              <a:pathLst>
                <a:path w="776" h="905">
                  <a:moveTo>
                    <a:pt x="0" y="459"/>
                  </a:moveTo>
                  <a:lnTo>
                    <a:pt x="0" y="447"/>
                  </a:lnTo>
                  <a:lnTo>
                    <a:pt x="1" y="423"/>
                  </a:lnTo>
                  <a:lnTo>
                    <a:pt x="2" y="400"/>
                  </a:lnTo>
                  <a:lnTo>
                    <a:pt x="4" y="377"/>
                  </a:lnTo>
                  <a:lnTo>
                    <a:pt x="8" y="353"/>
                  </a:lnTo>
                  <a:lnTo>
                    <a:pt x="12" y="331"/>
                  </a:lnTo>
                  <a:lnTo>
                    <a:pt x="16" y="309"/>
                  </a:lnTo>
                  <a:lnTo>
                    <a:pt x="22" y="288"/>
                  </a:lnTo>
                  <a:lnTo>
                    <a:pt x="29" y="268"/>
                  </a:lnTo>
                  <a:lnTo>
                    <a:pt x="36" y="247"/>
                  </a:lnTo>
                  <a:lnTo>
                    <a:pt x="44" y="228"/>
                  </a:lnTo>
                  <a:lnTo>
                    <a:pt x="54" y="209"/>
                  </a:lnTo>
                  <a:lnTo>
                    <a:pt x="63" y="192"/>
                  </a:lnTo>
                  <a:lnTo>
                    <a:pt x="74" y="174"/>
                  </a:lnTo>
                  <a:lnTo>
                    <a:pt x="85" y="157"/>
                  </a:lnTo>
                  <a:lnTo>
                    <a:pt x="97" y="141"/>
                  </a:lnTo>
                  <a:lnTo>
                    <a:pt x="109" y="126"/>
                  </a:lnTo>
                  <a:lnTo>
                    <a:pt x="122" y="112"/>
                  </a:lnTo>
                  <a:lnTo>
                    <a:pt x="136" y="98"/>
                  </a:lnTo>
                  <a:lnTo>
                    <a:pt x="150" y="85"/>
                  </a:lnTo>
                  <a:lnTo>
                    <a:pt x="166" y="73"/>
                  </a:lnTo>
                  <a:lnTo>
                    <a:pt x="182" y="62"/>
                  </a:lnTo>
                  <a:lnTo>
                    <a:pt x="198" y="51"/>
                  </a:lnTo>
                  <a:lnTo>
                    <a:pt x="215" y="42"/>
                  </a:lnTo>
                  <a:lnTo>
                    <a:pt x="232" y="33"/>
                  </a:lnTo>
                  <a:lnTo>
                    <a:pt x="250" y="26"/>
                  </a:lnTo>
                  <a:lnTo>
                    <a:pt x="269" y="19"/>
                  </a:lnTo>
                  <a:lnTo>
                    <a:pt x="288" y="13"/>
                  </a:lnTo>
                  <a:lnTo>
                    <a:pt x="307" y="9"/>
                  </a:lnTo>
                  <a:lnTo>
                    <a:pt x="327" y="5"/>
                  </a:lnTo>
                  <a:lnTo>
                    <a:pt x="347" y="2"/>
                  </a:lnTo>
                  <a:lnTo>
                    <a:pt x="369" y="1"/>
                  </a:lnTo>
                  <a:lnTo>
                    <a:pt x="390" y="0"/>
                  </a:lnTo>
                  <a:lnTo>
                    <a:pt x="411" y="1"/>
                  </a:lnTo>
                  <a:lnTo>
                    <a:pt x="431" y="2"/>
                  </a:lnTo>
                  <a:lnTo>
                    <a:pt x="452" y="5"/>
                  </a:lnTo>
                  <a:lnTo>
                    <a:pt x="472" y="9"/>
                  </a:lnTo>
                  <a:lnTo>
                    <a:pt x="491" y="13"/>
                  </a:lnTo>
                  <a:lnTo>
                    <a:pt x="510" y="19"/>
                  </a:lnTo>
                  <a:lnTo>
                    <a:pt x="528" y="26"/>
                  </a:lnTo>
                  <a:lnTo>
                    <a:pt x="546" y="33"/>
                  </a:lnTo>
                  <a:lnTo>
                    <a:pt x="563" y="41"/>
                  </a:lnTo>
                  <a:lnTo>
                    <a:pt x="581" y="51"/>
                  </a:lnTo>
                  <a:lnTo>
                    <a:pt x="597" y="62"/>
                  </a:lnTo>
                  <a:lnTo>
                    <a:pt x="612" y="73"/>
                  </a:lnTo>
                  <a:lnTo>
                    <a:pt x="627" y="85"/>
                  </a:lnTo>
                  <a:lnTo>
                    <a:pt x="642" y="97"/>
                  </a:lnTo>
                  <a:lnTo>
                    <a:pt x="655" y="111"/>
                  </a:lnTo>
                  <a:lnTo>
                    <a:pt x="668" y="125"/>
                  </a:lnTo>
                  <a:lnTo>
                    <a:pt x="682" y="140"/>
                  </a:lnTo>
                  <a:lnTo>
                    <a:pt x="693" y="156"/>
                  </a:lnTo>
                  <a:lnTo>
                    <a:pt x="704" y="173"/>
                  </a:lnTo>
                  <a:lnTo>
                    <a:pt x="714" y="190"/>
                  </a:lnTo>
                  <a:lnTo>
                    <a:pt x="724" y="208"/>
                  </a:lnTo>
                  <a:lnTo>
                    <a:pt x="733" y="227"/>
                  </a:lnTo>
                  <a:lnTo>
                    <a:pt x="741" y="246"/>
                  </a:lnTo>
                  <a:lnTo>
                    <a:pt x="748" y="266"/>
                  </a:lnTo>
                  <a:lnTo>
                    <a:pt x="755" y="287"/>
                  </a:lnTo>
                  <a:lnTo>
                    <a:pt x="760" y="308"/>
                  </a:lnTo>
                  <a:lnTo>
                    <a:pt x="765" y="329"/>
                  </a:lnTo>
                  <a:lnTo>
                    <a:pt x="769" y="351"/>
                  </a:lnTo>
                  <a:lnTo>
                    <a:pt x="772" y="374"/>
                  </a:lnTo>
                  <a:lnTo>
                    <a:pt x="774" y="397"/>
                  </a:lnTo>
                  <a:lnTo>
                    <a:pt x="776" y="421"/>
                  </a:lnTo>
                  <a:lnTo>
                    <a:pt x="776" y="445"/>
                  </a:lnTo>
                  <a:lnTo>
                    <a:pt x="776" y="457"/>
                  </a:lnTo>
                  <a:lnTo>
                    <a:pt x="776" y="482"/>
                  </a:lnTo>
                  <a:lnTo>
                    <a:pt x="774" y="505"/>
                  </a:lnTo>
                  <a:lnTo>
                    <a:pt x="772" y="528"/>
                  </a:lnTo>
                  <a:lnTo>
                    <a:pt x="769" y="551"/>
                  </a:lnTo>
                  <a:lnTo>
                    <a:pt x="765" y="574"/>
                  </a:lnTo>
                  <a:lnTo>
                    <a:pt x="760" y="596"/>
                  </a:lnTo>
                  <a:lnTo>
                    <a:pt x="754" y="617"/>
                  </a:lnTo>
                  <a:lnTo>
                    <a:pt x="748" y="637"/>
                  </a:lnTo>
                  <a:lnTo>
                    <a:pt x="741" y="657"/>
                  </a:lnTo>
                  <a:lnTo>
                    <a:pt x="732" y="677"/>
                  </a:lnTo>
                  <a:lnTo>
                    <a:pt x="724" y="695"/>
                  </a:lnTo>
                  <a:lnTo>
                    <a:pt x="714" y="713"/>
                  </a:lnTo>
                  <a:lnTo>
                    <a:pt x="704" y="731"/>
                  </a:lnTo>
                  <a:lnTo>
                    <a:pt x="693" y="747"/>
                  </a:lnTo>
                  <a:lnTo>
                    <a:pt x="681" y="764"/>
                  </a:lnTo>
                  <a:lnTo>
                    <a:pt x="668" y="779"/>
                  </a:lnTo>
                  <a:lnTo>
                    <a:pt x="654" y="793"/>
                  </a:lnTo>
                  <a:lnTo>
                    <a:pt x="641" y="807"/>
                  </a:lnTo>
                  <a:lnTo>
                    <a:pt x="626" y="820"/>
                  </a:lnTo>
                  <a:lnTo>
                    <a:pt x="611" y="832"/>
                  </a:lnTo>
                  <a:lnTo>
                    <a:pt x="596" y="843"/>
                  </a:lnTo>
                  <a:lnTo>
                    <a:pt x="580" y="853"/>
                  </a:lnTo>
                  <a:lnTo>
                    <a:pt x="562" y="863"/>
                  </a:lnTo>
                  <a:lnTo>
                    <a:pt x="545" y="872"/>
                  </a:lnTo>
                  <a:lnTo>
                    <a:pt x="527" y="879"/>
                  </a:lnTo>
                  <a:lnTo>
                    <a:pt x="508" y="886"/>
                  </a:lnTo>
                  <a:lnTo>
                    <a:pt x="490" y="892"/>
                  </a:lnTo>
                  <a:lnTo>
                    <a:pt x="469" y="896"/>
                  </a:lnTo>
                  <a:lnTo>
                    <a:pt x="450" y="900"/>
                  </a:lnTo>
                  <a:lnTo>
                    <a:pt x="429" y="902"/>
                  </a:lnTo>
                  <a:lnTo>
                    <a:pt x="409" y="904"/>
                  </a:lnTo>
                  <a:lnTo>
                    <a:pt x="388" y="905"/>
                  </a:lnTo>
                  <a:lnTo>
                    <a:pt x="367" y="904"/>
                  </a:lnTo>
                  <a:lnTo>
                    <a:pt x="345" y="903"/>
                  </a:lnTo>
                  <a:lnTo>
                    <a:pt x="325" y="900"/>
                  </a:lnTo>
                  <a:lnTo>
                    <a:pt x="305" y="896"/>
                  </a:lnTo>
                  <a:lnTo>
                    <a:pt x="286" y="892"/>
                  </a:lnTo>
                  <a:lnTo>
                    <a:pt x="267" y="886"/>
                  </a:lnTo>
                  <a:lnTo>
                    <a:pt x="248" y="879"/>
                  </a:lnTo>
                  <a:lnTo>
                    <a:pt x="230" y="872"/>
                  </a:lnTo>
                  <a:lnTo>
                    <a:pt x="213" y="864"/>
                  </a:lnTo>
                  <a:lnTo>
                    <a:pt x="197" y="853"/>
                  </a:lnTo>
                  <a:lnTo>
                    <a:pt x="181" y="843"/>
                  </a:lnTo>
                  <a:lnTo>
                    <a:pt x="165" y="832"/>
                  </a:lnTo>
                  <a:lnTo>
                    <a:pt x="149" y="820"/>
                  </a:lnTo>
                  <a:lnTo>
                    <a:pt x="135" y="807"/>
                  </a:lnTo>
                  <a:lnTo>
                    <a:pt x="121" y="794"/>
                  </a:lnTo>
                  <a:lnTo>
                    <a:pt x="108" y="780"/>
                  </a:lnTo>
                  <a:lnTo>
                    <a:pt x="96" y="765"/>
                  </a:lnTo>
                  <a:lnTo>
                    <a:pt x="84" y="748"/>
                  </a:lnTo>
                  <a:lnTo>
                    <a:pt x="73" y="732"/>
                  </a:lnTo>
                  <a:lnTo>
                    <a:pt x="63" y="715"/>
                  </a:lnTo>
                  <a:lnTo>
                    <a:pt x="52" y="697"/>
                  </a:lnTo>
                  <a:lnTo>
                    <a:pt x="44" y="678"/>
                  </a:lnTo>
                  <a:lnTo>
                    <a:pt x="36" y="658"/>
                  </a:lnTo>
                  <a:lnTo>
                    <a:pt x="28" y="638"/>
                  </a:lnTo>
                  <a:lnTo>
                    <a:pt x="22" y="618"/>
                  </a:lnTo>
                  <a:lnTo>
                    <a:pt x="16" y="597"/>
                  </a:lnTo>
                  <a:lnTo>
                    <a:pt x="11" y="576"/>
                  </a:lnTo>
                  <a:lnTo>
                    <a:pt x="7" y="553"/>
                  </a:lnTo>
                  <a:lnTo>
                    <a:pt x="4" y="531"/>
                  </a:lnTo>
                  <a:lnTo>
                    <a:pt x="2" y="508"/>
                  </a:lnTo>
                  <a:lnTo>
                    <a:pt x="1" y="484"/>
                  </a:lnTo>
                  <a:lnTo>
                    <a:pt x="0" y="459"/>
                  </a:lnTo>
                  <a:close/>
                  <a:moveTo>
                    <a:pt x="626" y="457"/>
                  </a:moveTo>
                  <a:lnTo>
                    <a:pt x="626" y="448"/>
                  </a:lnTo>
                  <a:lnTo>
                    <a:pt x="626" y="431"/>
                  </a:lnTo>
                  <a:lnTo>
                    <a:pt x="625" y="414"/>
                  </a:lnTo>
                  <a:lnTo>
                    <a:pt x="624" y="398"/>
                  </a:lnTo>
                  <a:lnTo>
                    <a:pt x="622" y="381"/>
                  </a:lnTo>
                  <a:lnTo>
                    <a:pt x="619" y="366"/>
                  </a:lnTo>
                  <a:lnTo>
                    <a:pt x="616" y="349"/>
                  </a:lnTo>
                  <a:lnTo>
                    <a:pt x="613" y="335"/>
                  </a:lnTo>
                  <a:lnTo>
                    <a:pt x="609" y="320"/>
                  </a:lnTo>
                  <a:lnTo>
                    <a:pt x="604" y="306"/>
                  </a:lnTo>
                  <a:lnTo>
                    <a:pt x="599" y="293"/>
                  </a:lnTo>
                  <a:lnTo>
                    <a:pt x="594" y="280"/>
                  </a:lnTo>
                  <a:lnTo>
                    <a:pt x="588" y="267"/>
                  </a:lnTo>
                  <a:lnTo>
                    <a:pt x="581" y="254"/>
                  </a:lnTo>
                  <a:lnTo>
                    <a:pt x="573" y="242"/>
                  </a:lnTo>
                  <a:lnTo>
                    <a:pt x="566" y="231"/>
                  </a:lnTo>
                  <a:lnTo>
                    <a:pt x="559" y="221"/>
                  </a:lnTo>
                  <a:lnTo>
                    <a:pt x="550" y="211"/>
                  </a:lnTo>
                  <a:lnTo>
                    <a:pt x="542" y="202"/>
                  </a:lnTo>
                  <a:lnTo>
                    <a:pt x="533" y="193"/>
                  </a:lnTo>
                  <a:lnTo>
                    <a:pt x="524" y="184"/>
                  </a:lnTo>
                  <a:lnTo>
                    <a:pt x="514" y="177"/>
                  </a:lnTo>
                  <a:lnTo>
                    <a:pt x="504" y="170"/>
                  </a:lnTo>
                  <a:lnTo>
                    <a:pt x="494" y="163"/>
                  </a:lnTo>
                  <a:lnTo>
                    <a:pt x="484" y="156"/>
                  </a:lnTo>
                  <a:lnTo>
                    <a:pt x="473" y="151"/>
                  </a:lnTo>
                  <a:lnTo>
                    <a:pt x="460" y="147"/>
                  </a:lnTo>
                  <a:lnTo>
                    <a:pt x="449" y="143"/>
                  </a:lnTo>
                  <a:lnTo>
                    <a:pt x="437" y="140"/>
                  </a:lnTo>
                  <a:lnTo>
                    <a:pt x="425" y="137"/>
                  </a:lnTo>
                  <a:lnTo>
                    <a:pt x="413" y="135"/>
                  </a:lnTo>
                  <a:lnTo>
                    <a:pt x="400" y="134"/>
                  </a:lnTo>
                  <a:lnTo>
                    <a:pt x="388" y="134"/>
                  </a:lnTo>
                  <a:lnTo>
                    <a:pt x="375" y="134"/>
                  </a:lnTo>
                  <a:lnTo>
                    <a:pt x="361" y="135"/>
                  </a:lnTo>
                  <a:lnTo>
                    <a:pt x="349" y="137"/>
                  </a:lnTo>
                  <a:lnTo>
                    <a:pt x="337" y="140"/>
                  </a:lnTo>
                  <a:lnTo>
                    <a:pt x="326" y="143"/>
                  </a:lnTo>
                  <a:lnTo>
                    <a:pt x="314" y="147"/>
                  </a:lnTo>
                  <a:lnTo>
                    <a:pt x="303" y="151"/>
                  </a:lnTo>
                  <a:lnTo>
                    <a:pt x="292" y="156"/>
                  </a:lnTo>
                  <a:lnTo>
                    <a:pt x="282" y="163"/>
                  </a:lnTo>
                  <a:lnTo>
                    <a:pt x="272" y="169"/>
                  </a:lnTo>
                  <a:lnTo>
                    <a:pt x="261" y="176"/>
                  </a:lnTo>
                  <a:lnTo>
                    <a:pt x="251" y="184"/>
                  </a:lnTo>
                  <a:lnTo>
                    <a:pt x="242" y="192"/>
                  </a:lnTo>
                  <a:lnTo>
                    <a:pt x="233" y="201"/>
                  </a:lnTo>
                  <a:lnTo>
                    <a:pt x="225" y="210"/>
                  </a:lnTo>
                  <a:lnTo>
                    <a:pt x="217" y="220"/>
                  </a:lnTo>
                  <a:lnTo>
                    <a:pt x="210" y="230"/>
                  </a:lnTo>
                  <a:lnTo>
                    <a:pt x="202" y="241"/>
                  </a:lnTo>
                  <a:lnTo>
                    <a:pt x="196" y="253"/>
                  </a:lnTo>
                  <a:lnTo>
                    <a:pt x="189" y="266"/>
                  </a:lnTo>
                  <a:lnTo>
                    <a:pt x="183" y="278"/>
                  </a:lnTo>
                  <a:lnTo>
                    <a:pt x="178" y="291"/>
                  </a:lnTo>
                  <a:lnTo>
                    <a:pt x="173" y="305"/>
                  </a:lnTo>
                  <a:lnTo>
                    <a:pt x="169" y="319"/>
                  </a:lnTo>
                  <a:lnTo>
                    <a:pt x="165" y="333"/>
                  </a:lnTo>
                  <a:lnTo>
                    <a:pt x="161" y="348"/>
                  </a:lnTo>
                  <a:lnTo>
                    <a:pt x="157" y="364"/>
                  </a:lnTo>
                  <a:lnTo>
                    <a:pt x="155" y="380"/>
                  </a:lnTo>
                  <a:lnTo>
                    <a:pt x="153" y="396"/>
                  </a:lnTo>
                  <a:lnTo>
                    <a:pt x="151" y="413"/>
                  </a:lnTo>
                  <a:lnTo>
                    <a:pt x="150" y="430"/>
                  </a:lnTo>
                  <a:lnTo>
                    <a:pt x="150" y="447"/>
                  </a:lnTo>
                  <a:lnTo>
                    <a:pt x="150" y="456"/>
                  </a:lnTo>
                  <a:lnTo>
                    <a:pt x="150" y="474"/>
                  </a:lnTo>
                  <a:lnTo>
                    <a:pt x="151" y="491"/>
                  </a:lnTo>
                  <a:lnTo>
                    <a:pt x="153" y="507"/>
                  </a:lnTo>
                  <a:lnTo>
                    <a:pt x="155" y="524"/>
                  </a:lnTo>
                  <a:lnTo>
                    <a:pt x="157" y="539"/>
                  </a:lnTo>
                  <a:lnTo>
                    <a:pt x="161" y="555"/>
                  </a:lnTo>
                  <a:lnTo>
                    <a:pt x="165" y="570"/>
                  </a:lnTo>
                  <a:lnTo>
                    <a:pt x="169" y="585"/>
                  </a:lnTo>
                  <a:lnTo>
                    <a:pt x="173" y="599"/>
                  </a:lnTo>
                  <a:lnTo>
                    <a:pt x="179" y="612"/>
                  </a:lnTo>
                  <a:lnTo>
                    <a:pt x="184" y="625"/>
                  </a:lnTo>
                  <a:lnTo>
                    <a:pt x="190" y="638"/>
                  </a:lnTo>
                  <a:lnTo>
                    <a:pt x="196" y="650"/>
                  </a:lnTo>
                  <a:lnTo>
                    <a:pt x="203" y="663"/>
                  </a:lnTo>
                  <a:lnTo>
                    <a:pt x="211" y="674"/>
                  </a:lnTo>
                  <a:lnTo>
                    <a:pt x="218" y="684"/>
                  </a:lnTo>
                  <a:lnTo>
                    <a:pt x="226" y="694"/>
                  </a:lnTo>
                  <a:lnTo>
                    <a:pt x="235" y="703"/>
                  </a:lnTo>
                  <a:lnTo>
                    <a:pt x="244" y="712"/>
                  </a:lnTo>
                  <a:lnTo>
                    <a:pt x="253" y="721"/>
                  </a:lnTo>
                  <a:lnTo>
                    <a:pt x="264" y="728"/>
                  </a:lnTo>
                  <a:lnTo>
                    <a:pt x="274" y="735"/>
                  </a:lnTo>
                  <a:lnTo>
                    <a:pt x="284" y="742"/>
                  </a:lnTo>
                  <a:lnTo>
                    <a:pt x="294" y="748"/>
                  </a:lnTo>
                  <a:lnTo>
                    <a:pt x="305" y="753"/>
                  </a:lnTo>
                  <a:lnTo>
                    <a:pt x="316" y="757"/>
                  </a:lnTo>
                  <a:lnTo>
                    <a:pt x="328" y="762"/>
                  </a:lnTo>
                  <a:lnTo>
                    <a:pt x="340" y="765"/>
                  </a:lnTo>
                  <a:lnTo>
                    <a:pt x="352" y="768"/>
                  </a:lnTo>
                  <a:lnTo>
                    <a:pt x="364" y="770"/>
                  </a:lnTo>
                  <a:lnTo>
                    <a:pt x="377" y="771"/>
                  </a:lnTo>
                  <a:lnTo>
                    <a:pt x="390" y="771"/>
                  </a:lnTo>
                  <a:lnTo>
                    <a:pt x="403" y="771"/>
                  </a:lnTo>
                  <a:lnTo>
                    <a:pt x="415" y="770"/>
                  </a:lnTo>
                  <a:lnTo>
                    <a:pt x="427" y="768"/>
                  </a:lnTo>
                  <a:lnTo>
                    <a:pt x="439" y="765"/>
                  </a:lnTo>
                  <a:lnTo>
                    <a:pt x="451" y="762"/>
                  </a:lnTo>
                  <a:lnTo>
                    <a:pt x="462" y="757"/>
                  </a:lnTo>
                  <a:lnTo>
                    <a:pt x="474" y="753"/>
                  </a:lnTo>
                  <a:lnTo>
                    <a:pt x="485" y="748"/>
                  </a:lnTo>
                  <a:lnTo>
                    <a:pt x="496" y="742"/>
                  </a:lnTo>
                  <a:lnTo>
                    <a:pt x="506" y="736"/>
                  </a:lnTo>
                  <a:lnTo>
                    <a:pt x="516" y="729"/>
                  </a:lnTo>
                  <a:lnTo>
                    <a:pt x="525" y="721"/>
                  </a:lnTo>
                  <a:lnTo>
                    <a:pt x="534" y="713"/>
                  </a:lnTo>
                  <a:lnTo>
                    <a:pt x="543" y="704"/>
                  </a:lnTo>
                  <a:lnTo>
                    <a:pt x="551" y="695"/>
                  </a:lnTo>
                  <a:lnTo>
                    <a:pt x="559" y="685"/>
                  </a:lnTo>
                  <a:lnTo>
                    <a:pt x="567" y="675"/>
                  </a:lnTo>
                  <a:lnTo>
                    <a:pt x="574" y="664"/>
                  </a:lnTo>
                  <a:lnTo>
                    <a:pt x="582" y="651"/>
                  </a:lnTo>
                  <a:lnTo>
                    <a:pt x="588" y="639"/>
                  </a:lnTo>
                  <a:lnTo>
                    <a:pt x="594" y="627"/>
                  </a:lnTo>
                  <a:lnTo>
                    <a:pt x="599" y="614"/>
                  </a:lnTo>
                  <a:lnTo>
                    <a:pt x="604" y="600"/>
                  </a:lnTo>
                  <a:lnTo>
                    <a:pt x="609" y="586"/>
                  </a:lnTo>
                  <a:lnTo>
                    <a:pt x="613" y="572"/>
                  </a:lnTo>
                  <a:lnTo>
                    <a:pt x="616" y="556"/>
                  </a:lnTo>
                  <a:lnTo>
                    <a:pt x="619" y="541"/>
                  </a:lnTo>
                  <a:lnTo>
                    <a:pt x="622" y="525"/>
                  </a:lnTo>
                  <a:lnTo>
                    <a:pt x="624" y="509"/>
                  </a:lnTo>
                  <a:lnTo>
                    <a:pt x="625" y="492"/>
                  </a:lnTo>
                  <a:lnTo>
                    <a:pt x="626" y="475"/>
                  </a:lnTo>
                  <a:lnTo>
                    <a:pt x="626" y="457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1041" name="Freeform 17"/>
            <p:cNvSpPr>
              <a:spLocks/>
            </p:cNvSpPr>
            <p:nvPr userDrawn="1"/>
          </p:nvSpPr>
          <p:spPr bwMode="auto">
            <a:xfrm>
              <a:off x="7134825" y="1313236"/>
              <a:ext cx="58737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0" y="0"/>
                </a:cxn>
                <a:cxn ang="0">
                  <a:pos x="550" y="134"/>
                </a:cxn>
                <a:cxn ang="0">
                  <a:pos x="145" y="134"/>
                </a:cxn>
                <a:cxn ang="0">
                  <a:pos x="145" y="381"/>
                </a:cxn>
                <a:cxn ang="0">
                  <a:pos x="504" y="381"/>
                </a:cxn>
                <a:cxn ang="0">
                  <a:pos x="504" y="513"/>
                </a:cxn>
                <a:cxn ang="0">
                  <a:pos x="145" y="513"/>
                </a:cxn>
                <a:cxn ang="0">
                  <a:pos x="145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550" h="877">
                  <a:moveTo>
                    <a:pt x="0" y="0"/>
                  </a:moveTo>
                  <a:lnTo>
                    <a:pt x="550" y="0"/>
                  </a:lnTo>
                  <a:lnTo>
                    <a:pt x="550" y="134"/>
                  </a:lnTo>
                  <a:lnTo>
                    <a:pt x="145" y="134"/>
                  </a:lnTo>
                  <a:lnTo>
                    <a:pt x="145" y="381"/>
                  </a:lnTo>
                  <a:lnTo>
                    <a:pt x="504" y="381"/>
                  </a:lnTo>
                  <a:lnTo>
                    <a:pt x="504" y="513"/>
                  </a:lnTo>
                  <a:lnTo>
                    <a:pt x="145" y="513"/>
                  </a:lnTo>
                  <a:lnTo>
                    <a:pt x="145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1042" name="Freeform 18"/>
            <p:cNvSpPr>
              <a:spLocks/>
            </p:cNvSpPr>
            <p:nvPr userDrawn="1"/>
          </p:nvSpPr>
          <p:spPr bwMode="auto">
            <a:xfrm>
              <a:off x="7209437" y="1313236"/>
              <a:ext cx="58737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2" y="0"/>
                </a:cxn>
                <a:cxn ang="0">
                  <a:pos x="552" y="131"/>
                </a:cxn>
                <a:cxn ang="0">
                  <a:pos x="143" y="131"/>
                </a:cxn>
                <a:cxn ang="0">
                  <a:pos x="143" y="370"/>
                </a:cxn>
                <a:cxn ang="0">
                  <a:pos x="505" y="370"/>
                </a:cxn>
                <a:cxn ang="0">
                  <a:pos x="505" y="501"/>
                </a:cxn>
                <a:cxn ang="0">
                  <a:pos x="143" y="501"/>
                </a:cxn>
                <a:cxn ang="0">
                  <a:pos x="143" y="745"/>
                </a:cxn>
                <a:cxn ang="0">
                  <a:pos x="558" y="745"/>
                </a:cxn>
                <a:cxn ang="0">
                  <a:pos x="558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558" h="877">
                  <a:moveTo>
                    <a:pt x="0" y="0"/>
                  </a:moveTo>
                  <a:lnTo>
                    <a:pt x="552" y="0"/>
                  </a:lnTo>
                  <a:lnTo>
                    <a:pt x="552" y="131"/>
                  </a:lnTo>
                  <a:lnTo>
                    <a:pt x="143" y="131"/>
                  </a:lnTo>
                  <a:lnTo>
                    <a:pt x="143" y="370"/>
                  </a:lnTo>
                  <a:lnTo>
                    <a:pt x="505" y="370"/>
                  </a:lnTo>
                  <a:lnTo>
                    <a:pt x="505" y="501"/>
                  </a:lnTo>
                  <a:lnTo>
                    <a:pt x="143" y="501"/>
                  </a:lnTo>
                  <a:lnTo>
                    <a:pt x="143" y="745"/>
                  </a:lnTo>
                  <a:lnTo>
                    <a:pt x="558" y="745"/>
                  </a:lnTo>
                  <a:lnTo>
                    <a:pt x="558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1043" name="Freeform 19"/>
            <p:cNvSpPr>
              <a:spLocks/>
            </p:cNvSpPr>
            <p:nvPr userDrawn="1"/>
          </p:nvSpPr>
          <p:spPr bwMode="auto">
            <a:xfrm>
              <a:off x="7277700" y="1311649"/>
              <a:ext cx="63500" cy="95250"/>
            </a:xfrm>
            <a:custGeom>
              <a:avLst/>
              <a:gdLst/>
              <a:ahLst/>
              <a:cxnLst>
                <a:cxn ang="0">
                  <a:pos x="138" y="705"/>
                </a:cxn>
                <a:cxn ang="0">
                  <a:pos x="193" y="737"/>
                </a:cxn>
                <a:cxn ang="0">
                  <a:pos x="252" y="760"/>
                </a:cxn>
                <a:cxn ang="0">
                  <a:pos x="318" y="768"/>
                </a:cxn>
                <a:cxn ang="0">
                  <a:pos x="374" y="760"/>
                </a:cxn>
                <a:cxn ang="0">
                  <a:pos x="418" y="736"/>
                </a:cxn>
                <a:cxn ang="0">
                  <a:pos x="446" y="701"/>
                </a:cxn>
                <a:cxn ang="0">
                  <a:pos x="455" y="656"/>
                </a:cxn>
                <a:cxn ang="0">
                  <a:pos x="452" y="625"/>
                </a:cxn>
                <a:cxn ang="0">
                  <a:pos x="432" y="591"/>
                </a:cxn>
                <a:cxn ang="0">
                  <a:pos x="389" y="556"/>
                </a:cxn>
                <a:cxn ang="0">
                  <a:pos x="313" y="521"/>
                </a:cxn>
                <a:cxn ang="0">
                  <a:pos x="203" y="477"/>
                </a:cxn>
                <a:cxn ang="0">
                  <a:pos x="116" y="424"/>
                </a:cxn>
                <a:cxn ang="0">
                  <a:pos x="78" y="385"/>
                </a:cxn>
                <a:cxn ang="0">
                  <a:pos x="55" y="349"/>
                </a:cxn>
                <a:cxn ang="0">
                  <a:pos x="41" y="308"/>
                </a:cxn>
                <a:cxn ang="0">
                  <a:pos x="35" y="261"/>
                </a:cxn>
                <a:cxn ang="0">
                  <a:pos x="36" y="219"/>
                </a:cxn>
                <a:cxn ang="0">
                  <a:pos x="46" y="169"/>
                </a:cxn>
                <a:cxn ang="0">
                  <a:pos x="66" y="124"/>
                </a:cxn>
                <a:cxn ang="0">
                  <a:pos x="96" y="86"/>
                </a:cxn>
                <a:cxn ang="0">
                  <a:pos x="132" y="53"/>
                </a:cxn>
                <a:cxn ang="0">
                  <a:pos x="176" y="27"/>
                </a:cxn>
                <a:cxn ang="0">
                  <a:pos x="227" y="10"/>
                </a:cxn>
                <a:cxn ang="0">
                  <a:pos x="283" y="1"/>
                </a:cxn>
                <a:cxn ang="0">
                  <a:pos x="350" y="1"/>
                </a:cxn>
                <a:cxn ang="0">
                  <a:pos x="424" y="14"/>
                </a:cxn>
                <a:cxn ang="0">
                  <a:pos x="493" y="39"/>
                </a:cxn>
                <a:cxn ang="0">
                  <a:pos x="558" y="78"/>
                </a:cxn>
                <a:cxn ang="0">
                  <a:pos x="482" y="196"/>
                </a:cxn>
                <a:cxn ang="0">
                  <a:pos x="423" y="160"/>
                </a:cxn>
                <a:cxn ang="0">
                  <a:pos x="373" y="140"/>
                </a:cxn>
                <a:cxn ang="0">
                  <a:pos x="322" y="131"/>
                </a:cxn>
                <a:cxn ang="0">
                  <a:pos x="267" y="135"/>
                </a:cxn>
                <a:cxn ang="0">
                  <a:pos x="224" y="153"/>
                </a:cxn>
                <a:cxn ang="0">
                  <a:pos x="195" y="184"/>
                </a:cxn>
                <a:cxn ang="0">
                  <a:pos x="182" y="222"/>
                </a:cxn>
                <a:cxn ang="0">
                  <a:pos x="183" y="255"/>
                </a:cxn>
                <a:cxn ang="0">
                  <a:pos x="200" y="294"/>
                </a:cxn>
                <a:cxn ang="0">
                  <a:pos x="240" y="328"/>
                </a:cxn>
                <a:cxn ang="0">
                  <a:pos x="312" y="365"/>
                </a:cxn>
                <a:cxn ang="0">
                  <a:pos x="420" y="409"/>
                </a:cxn>
                <a:cxn ang="0">
                  <a:pos x="510" y="461"/>
                </a:cxn>
                <a:cxn ang="0">
                  <a:pos x="568" y="522"/>
                </a:cxn>
                <a:cxn ang="0">
                  <a:pos x="586" y="559"/>
                </a:cxn>
                <a:cxn ang="0">
                  <a:pos x="598" y="598"/>
                </a:cxn>
                <a:cxn ang="0">
                  <a:pos x="601" y="661"/>
                </a:cxn>
                <a:cxn ang="0">
                  <a:pos x="592" y="714"/>
                </a:cxn>
                <a:cxn ang="0">
                  <a:pos x="574" y="762"/>
                </a:cxn>
                <a:cxn ang="0">
                  <a:pos x="546" y="804"/>
                </a:cxn>
                <a:cxn ang="0">
                  <a:pos x="511" y="838"/>
                </a:cxn>
                <a:cxn ang="0">
                  <a:pos x="467" y="866"/>
                </a:cxn>
                <a:cxn ang="0">
                  <a:pos x="417" y="886"/>
                </a:cxn>
                <a:cxn ang="0">
                  <a:pos x="361" y="897"/>
                </a:cxn>
                <a:cxn ang="0">
                  <a:pos x="296" y="899"/>
                </a:cxn>
                <a:cxn ang="0">
                  <a:pos x="212" y="888"/>
                </a:cxn>
                <a:cxn ang="0">
                  <a:pos x="132" y="861"/>
                </a:cxn>
                <a:cxn ang="0">
                  <a:pos x="54" y="817"/>
                </a:cxn>
              </a:cxnLst>
              <a:rect l="0" t="0" r="r" b="b"/>
              <a:pathLst>
                <a:path w="601" h="899">
                  <a:moveTo>
                    <a:pt x="0" y="773"/>
                  </a:moveTo>
                  <a:lnTo>
                    <a:pt x="88" y="664"/>
                  </a:lnTo>
                  <a:lnTo>
                    <a:pt x="112" y="685"/>
                  </a:lnTo>
                  <a:lnTo>
                    <a:pt x="138" y="705"/>
                  </a:lnTo>
                  <a:lnTo>
                    <a:pt x="151" y="714"/>
                  </a:lnTo>
                  <a:lnTo>
                    <a:pt x="164" y="722"/>
                  </a:lnTo>
                  <a:lnTo>
                    <a:pt x="179" y="730"/>
                  </a:lnTo>
                  <a:lnTo>
                    <a:pt x="193" y="737"/>
                  </a:lnTo>
                  <a:lnTo>
                    <a:pt x="207" y="744"/>
                  </a:lnTo>
                  <a:lnTo>
                    <a:pt x="221" y="750"/>
                  </a:lnTo>
                  <a:lnTo>
                    <a:pt x="236" y="755"/>
                  </a:lnTo>
                  <a:lnTo>
                    <a:pt x="252" y="760"/>
                  </a:lnTo>
                  <a:lnTo>
                    <a:pt x="267" y="763"/>
                  </a:lnTo>
                  <a:lnTo>
                    <a:pt x="284" y="766"/>
                  </a:lnTo>
                  <a:lnTo>
                    <a:pt x="301" y="767"/>
                  </a:lnTo>
                  <a:lnTo>
                    <a:pt x="318" y="768"/>
                  </a:lnTo>
                  <a:lnTo>
                    <a:pt x="333" y="767"/>
                  </a:lnTo>
                  <a:lnTo>
                    <a:pt x="348" y="766"/>
                  </a:lnTo>
                  <a:lnTo>
                    <a:pt x="361" y="763"/>
                  </a:lnTo>
                  <a:lnTo>
                    <a:pt x="374" y="760"/>
                  </a:lnTo>
                  <a:lnTo>
                    <a:pt x="387" y="754"/>
                  </a:lnTo>
                  <a:lnTo>
                    <a:pt x="399" y="749"/>
                  </a:lnTo>
                  <a:lnTo>
                    <a:pt x="409" y="743"/>
                  </a:lnTo>
                  <a:lnTo>
                    <a:pt x="418" y="736"/>
                  </a:lnTo>
                  <a:lnTo>
                    <a:pt x="427" y="728"/>
                  </a:lnTo>
                  <a:lnTo>
                    <a:pt x="434" y="720"/>
                  </a:lnTo>
                  <a:lnTo>
                    <a:pt x="440" y="711"/>
                  </a:lnTo>
                  <a:lnTo>
                    <a:pt x="446" y="701"/>
                  </a:lnTo>
                  <a:lnTo>
                    <a:pt x="450" y="691"/>
                  </a:lnTo>
                  <a:lnTo>
                    <a:pt x="453" y="680"/>
                  </a:lnTo>
                  <a:lnTo>
                    <a:pt x="455" y="668"/>
                  </a:lnTo>
                  <a:lnTo>
                    <a:pt x="455" y="656"/>
                  </a:lnTo>
                  <a:lnTo>
                    <a:pt x="455" y="654"/>
                  </a:lnTo>
                  <a:lnTo>
                    <a:pt x="455" y="644"/>
                  </a:lnTo>
                  <a:lnTo>
                    <a:pt x="454" y="635"/>
                  </a:lnTo>
                  <a:lnTo>
                    <a:pt x="452" y="625"/>
                  </a:lnTo>
                  <a:lnTo>
                    <a:pt x="449" y="616"/>
                  </a:lnTo>
                  <a:lnTo>
                    <a:pt x="444" y="608"/>
                  </a:lnTo>
                  <a:lnTo>
                    <a:pt x="439" y="599"/>
                  </a:lnTo>
                  <a:lnTo>
                    <a:pt x="432" y="591"/>
                  </a:lnTo>
                  <a:lnTo>
                    <a:pt x="424" y="582"/>
                  </a:lnTo>
                  <a:lnTo>
                    <a:pt x="414" y="574"/>
                  </a:lnTo>
                  <a:lnTo>
                    <a:pt x="402" y="566"/>
                  </a:lnTo>
                  <a:lnTo>
                    <a:pt x="389" y="556"/>
                  </a:lnTo>
                  <a:lnTo>
                    <a:pt x="372" y="548"/>
                  </a:lnTo>
                  <a:lnTo>
                    <a:pt x="354" y="539"/>
                  </a:lnTo>
                  <a:lnTo>
                    <a:pt x="335" y="530"/>
                  </a:lnTo>
                  <a:lnTo>
                    <a:pt x="313" y="521"/>
                  </a:lnTo>
                  <a:lnTo>
                    <a:pt x="288" y="512"/>
                  </a:lnTo>
                  <a:lnTo>
                    <a:pt x="257" y="500"/>
                  </a:lnTo>
                  <a:lnTo>
                    <a:pt x="229" y="489"/>
                  </a:lnTo>
                  <a:lnTo>
                    <a:pt x="203" y="477"/>
                  </a:lnTo>
                  <a:lnTo>
                    <a:pt x="178" y="465"/>
                  </a:lnTo>
                  <a:lnTo>
                    <a:pt x="155" y="451"/>
                  </a:lnTo>
                  <a:lnTo>
                    <a:pt x="134" y="438"/>
                  </a:lnTo>
                  <a:lnTo>
                    <a:pt x="116" y="424"/>
                  </a:lnTo>
                  <a:lnTo>
                    <a:pt x="99" y="409"/>
                  </a:lnTo>
                  <a:lnTo>
                    <a:pt x="91" y="401"/>
                  </a:lnTo>
                  <a:lnTo>
                    <a:pt x="84" y="393"/>
                  </a:lnTo>
                  <a:lnTo>
                    <a:pt x="78" y="385"/>
                  </a:lnTo>
                  <a:lnTo>
                    <a:pt x="70" y="377"/>
                  </a:lnTo>
                  <a:lnTo>
                    <a:pt x="65" y="368"/>
                  </a:lnTo>
                  <a:lnTo>
                    <a:pt x="59" y="359"/>
                  </a:lnTo>
                  <a:lnTo>
                    <a:pt x="55" y="349"/>
                  </a:lnTo>
                  <a:lnTo>
                    <a:pt x="51" y="339"/>
                  </a:lnTo>
                  <a:lnTo>
                    <a:pt x="47" y="329"/>
                  </a:lnTo>
                  <a:lnTo>
                    <a:pt x="44" y="319"/>
                  </a:lnTo>
                  <a:lnTo>
                    <a:pt x="41" y="308"/>
                  </a:lnTo>
                  <a:lnTo>
                    <a:pt x="39" y="297"/>
                  </a:lnTo>
                  <a:lnTo>
                    <a:pt x="37" y="285"/>
                  </a:lnTo>
                  <a:lnTo>
                    <a:pt x="36" y="273"/>
                  </a:lnTo>
                  <a:lnTo>
                    <a:pt x="35" y="261"/>
                  </a:lnTo>
                  <a:lnTo>
                    <a:pt x="35" y="247"/>
                  </a:lnTo>
                  <a:lnTo>
                    <a:pt x="35" y="245"/>
                  </a:lnTo>
                  <a:lnTo>
                    <a:pt x="35" y="232"/>
                  </a:lnTo>
                  <a:lnTo>
                    <a:pt x="36" y="219"/>
                  </a:lnTo>
                  <a:lnTo>
                    <a:pt x="38" y="206"/>
                  </a:lnTo>
                  <a:lnTo>
                    <a:pt x="40" y="193"/>
                  </a:lnTo>
                  <a:lnTo>
                    <a:pt x="43" y="181"/>
                  </a:lnTo>
                  <a:lnTo>
                    <a:pt x="46" y="169"/>
                  </a:lnTo>
                  <a:lnTo>
                    <a:pt x="50" y="157"/>
                  </a:lnTo>
                  <a:lnTo>
                    <a:pt x="55" y="146"/>
                  </a:lnTo>
                  <a:lnTo>
                    <a:pt x="60" y="135"/>
                  </a:lnTo>
                  <a:lnTo>
                    <a:pt x="66" y="124"/>
                  </a:lnTo>
                  <a:lnTo>
                    <a:pt x="73" y="114"/>
                  </a:lnTo>
                  <a:lnTo>
                    <a:pt x="80" y="104"/>
                  </a:lnTo>
                  <a:lnTo>
                    <a:pt x="88" y="95"/>
                  </a:lnTo>
                  <a:lnTo>
                    <a:pt x="96" y="86"/>
                  </a:lnTo>
                  <a:lnTo>
                    <a:pt x="104" y="77"/>
                  </a:lnTo>
                  <a:lnTo>
                    <a:pt x="113" y="69"/>
                  </a:lnTo>
                  <a:lnTo>
                    <a:pt x="122" y="61"/>
                  </a:lnTo>
                  <a:lnTo>
                    <a:pt x="132" y="53"/>
                  </a:lnTo>
                  <a:lnTo>
                    <a:pt x="142" y="46"/>
                  </a:lnTo>
                  <a:lnTo>
                    <a:pt x="153" y="39"/>
                  </a:lnTo>
                  <a:lnTo>
                    <a:pt x="164" y="33"/>
                  </a:lnTo>
                  <a:lnTo>
                    <a:pt x="176" y="27"/>
                  </a:lnTo>
                  <a:lnTo>
                    <a:pt x="188" y="22"/>
                  </a:lnTo>
                  <a:lnTo>
                    <a:pt x="201" y="18"/>
                  </a:lnTo>
                  <a:lnTo>
                    <a:pt x="214" y="14"/>
                  </a:lnTo>
                  <a:lnTo>
                    <a:pt x="227" y="10"/>
                  </a:lnTo>
                  <a:lnTo>
                    <a:pt x="240" y="7"/>
                  </a:lnTo>
                  <a:lnTo>
                    <a:pt x="254" y="4"/>
                  </a:lnTo>
                  <a:lnTo>
                    <a:pt x="268" y="2"/>
                  </a:lnTo>
                  <a:lnTo>
                    <a:pt x="283" y="1"/>
                  </a:lnTo>
                  <a:lnTo>
                    <a:pt x="298" y="0"/>
                  </a:lnTo>
                  <a:lnTo>
                    <a:pt x="313" y="0"/>
                  </a:lnTo>
                  <a:lnTo>
                    <a:pt x="332" y="0"/>
                  </a:lnTo>
                  <a:lnTo>
                    <a:pt x="350" y="1"/>
                  </a:lnTo>
                  <a:lnTo>
                    <a:pt x="369" y="3"/>
                  </a:lnTo>
                  <a:lnTo>
                    <a:pt x="388" y="6"/>
                  </a:lnTo>
                  <a:lnTo>
                    <a:pt x="406" y="9"/>
                  </a:lnTo>
                  <a:lnTo>
                    <a:pt x="424" y="14"/>
                  </a:lnTo>
                  <a:lnTo>
                    <a:pt x="441" y="19"/>
                  </a:lnTo>
                  <a:lnTo>
                    <a:pt x="458" y="25"/>
                  </a:lnTo>
                  <a:lnTo>
                    <a:pt x="475" y="31"/>
                  </a:lnTo>
                  <a:lnTo>
                    <a:pt x="493" y="39"/>
                  </a:lnTo>
                  <a:lnTo>
                    <a:pt x="510" y="47"/>
                  </a:lnTo>
                  <a:lnTo>
                    <a:pt x="526" y="56"/>
                  </a:lnTo>
                  <a:lnTo>
                    <a:pt x="542" y="67"/>
                  </a:lnTo>
                  <a:lnTo>
                    <a:pt x="558" y="78"/>
                  </a:lnTo>
                  <a:lnTo>
                    <a:pt x="573" y="90"/>
                  </a:lnTo>
                  <a:lnTo>
                    <a:pt x="588" y="102"/>
                  </a:lnTo>
                  <a:lnTo>
                    <a:pt x="506" y="214"/>
                  </a:lnTo>
                  <a:lnTo>
                    <a:pt x="482" y="196"/>
                  </a:lnTo>
                  <a:lnTo>
                    <a:pt x="459" y="181"/>
                  </a:lnTo>
                  <a:lnTo>
                    <a:pt x="447" y="173"/>
                  </a:lnTo>
                  <a:lnTo>
                    <a:pt x="435" y="167"/>
                  </a:lnTo>
                  <a:lnTo>
                    <a:pt x="423" y="160"/>
                  </a:lnTo>
                  <a:lnTo>
                    <a:pt x="411" y="154"/>
                  </a:lnTo>
                  <a:lnTo>
                    <a:pt x="399" y="149"/>
                  </a:lnTo>
                  <a:lnTo>
                    <a:pt x="387" y="144"/>
                  </a:lnTo>
                  <a:lnTo>
                    <a:pt x="373" y="140"/>
                  </a:lnTo>
                  <a:lnTo>
                    <a:pt x="360" y="137"/>
                  </a:lnTo>
                  <a:lnTo>
                    <a:pt x="348" y="134"/>
                  </a:lnTo>
                  <a:lnTo>
                    <a:pt x="335" y="133"/>
                  </a:lnTo>
                  <a:lnTo>
                    <a:pt x="322" y="131"/>
                  </a:lnTo>
                  <a:lnTo>
                    <a:pt x="309" y="131"/>
                  </a:lnTo>
                  <a:lnTo>
                    <a:pt x="295" y="131"/>
                  </a:lnTo>
                  <a:lnTo>
                    <a:pt x="280" y="133"/>
                  </a:lnTo>
                  <a:lnTo>
                    <a:pt x="267" y="135"/>
                  </a:lnTo>
                  <a:lnTo>
                    <a:pt x="255" y="139"/>
                  </a:lnTo>
                  <a:lnTo>
                    <a:pt x="244" y="143"/>
                  </a:lnTo>
                  <a:lnTo>
                    <a:pt x="234" y="148"/>
                  </a:lnTo>
                  <a:lnTo>
                    <a:pt x="224" y="153"/>
                  </a:lnTo>
                  <a:lnTo>
                    <a:pt x="216" y="161"/>
                  </a:lnTo>
                  <a:lnTo>
                    <a:pt x="208" y="168"/>
                  </a:lnTo>
                  <a:lnTo>
                    <a:pt x="201" y="176"/>
                  </a:lnTo>
                  <a:lnTo>
                    <a:pt x="195" y="184"/>
                  </a:lnTo>
                  <a:lnTo>
                    <a:pt x="191" y="193"/>
                  </a:lnTo>
                  <a:lnTo>
                    <a:pt x="187" y="202"/>
                  </a:lnTo>
                  <a:lnTo>
                    <a:pt x="184" y="212"/>
                  </a:lnTo>
                  <a:lnTo>
                    <a:pt x="182" y="222"/>
                  </a:lnTo>
                  <a:lnTo>
                    <a:pt x="182" y="232"/>
                  </a:lnTo>
                  <a:lnTo>
                    <a:pt x="182" y="234"/>
                  </a:lnTo>
                  <a:lnTo>
                    <a:pt x="182" y="245"/>
                  </a:lnTo>
                  <a:lnTo>
                    <a:pt x="183" y="255"/>
                  </a:lnTo>
                  <a:lnTo>
                    <a:pt x="186" y="266"/>
                  </a:lnTo>
                  <a:lnTo>
                    <a:pt x="189" y="276"/>
                  </a:lnTo>
                  <a:lnTo>
                    <a:pt x="194" y="285"/>
                  </a:lnTo>
                  <a:lnTo>
                    <a:pt x="200" y="294"/>
                  </a:lnTo>
                  <a:lnTo>
                    <a:pt x="207" y="302"/>
                  </a:lnTo>
                  <a:lnTo>
                    <a:pt x="216" y="311"/>
                  </a:lnTo>
                  <a:lnTo>
                    <a:pt x="227" y="320"/>
                  </a:lnTo>
                  <a:lnTo>
                    <a:pt x="240" y="328"/>
                  </a:lnTo>
                  <a:lnTo>
                    <a:pt x="254" y="337"/>
                  </a:lnTo>
                  <a:lnTo>
                    <a:pt x="271" y="346"/>
                  </a:lnTo>
                  <a:lnTo>
                    <a:pt x="291" y="355"/>
                  </a:lnTo>
                  <a:lnTo>
                    <a:pt x="312" y="365"/>
                  </a:lnTo>
                  <a:lnTo>
                    <a:pt x="336" y="375"/>
                  </a:lnTo>
                  <a:lnTo>
                    <a:pt x="363" y="386"/>
                  </a:lnTo>
                  <a:lnTo>
                    <a:pt x="393" y="397"/>
                  </a:lnTo>
                  <a:lnTo>
                    <a:pt x="420" y="409"/>
                  </a:lnTo>
                  <a:lnTo>
                    <a:pt x="445" y="421"/>
                  </a:lnTo>
                  <a:lnTo>
                    <a:pt x="468" y="434"/>
                  </a:lnTo>
                  <a:lnTo>
                    <a:pt x="491" y="447"/>
                  </a:lnTo>
                  <a:lnTo>
                    <a:pt x="510" y="461"/>
                  </a:lnTo>
                  <a:lnTo>
                    <a:pt x="527" y="476"/>
                  </a:lnTo>
                  <a:lnTo>
                    <a:pt x="543" y="490"/>
                  </a:lnTo>
                  <a:lnTo>
                    <a:pt x="556" y="506"/>
                  </a:lnTo>
                  <a:lnTo>
                    <a:pt x="568" y="522"/>
                  </a:lnTo>
                  <a:lnTo>
                    <a:pt x="573" y="531"/>
                  </a:lnTo>
                  <a:lnTo>
                    <a:pt x="578" y="539"/>
                  </a:lnTo>
                  <a:lnTo>
                    <a:pt x="582" y="548"/>
                  </a:lnTo>
                  <a:lnTo>
                    <a:pt x="586" y="559"/>
                  </a:lnTo>
                  <a:lnTo>
                    <a:pt x="589" y="568"/>
                  </a:lnTo>
                  <a:lnTo>
                    <a:pt x="592" y="578"/>
                  </a:lnTo>
                  <a:lnTo>
                    <a:pt x="596" y="588"/>
                  </a:lnTo>
                  <a:lnTo>
                    <a:pt x="598" y="598"/>
                  </a:lnTo>
                  <a:lnTo>
                    <a:pt x="600" y="620"/>
                  </a:lnTo>
                  <a:lnTo>
                    <a:pt x="601" y="643"/>
                  </a:lnTo>
                  <a:lnTo>
                    <a:pt x="601" y="646"/>
                  </a:lnTo>
                  <a:lnTo>
                    <a:pt x="601" y="661"/>
                  </a:lnTo>
                  <a:lnTo>
                    <a:pt x="600" y="675"/>
                  </a:lnTo>
                  <a:lnTo>
                    <a:pt x="598" y="688"/>
                  </a:lnTo>
                  <a:lnTo>
                    <a:pt x="596" y="701"/>
                  </a:lnTo>
                  <a:lnTo>
                    <a:pt x="592" y="714"/>
                  </a:lnTo>
                  <a:lnTo>
                    <a:pt x="588" y="726"/>
                  </a:lnTo>
                  <a:lnTo>
                    <a:pt x="584" y="739"/>
                  </a:lnTo>
                  <a:lnTo>
                    <a:pt x="579" y="750"/>
                  </a:lnTo>
                  <a:lnTo>
                    <a:pt x="574" y="762"/>
                  </a:lnTo>
                  <a:lnTo>
                    <a:pt x="568" y="773"/>
                  </a:lnTo>
                  <a:lnTo>
                    <a:pt x="561" y="784"/>
                  </a:lnTo>
                  <a:lnTo>
                    <a:pt x="554" y="794"/>
                  </a:lnTo>
                  <a:lnTo>
                    <a:pt x="546" y="804"/>
                  </a:lnTo>
                  <a:lnTo>
                    <a:pt x="538" y="813"/>
                  </a:lnTo>
                  <a:lnTo>
                    <a:pt x="530" y="822"/>
                  </a:lnTo>
                  <a:lnTo>
                    <a:pt x="520" y="830"/>
                  </a:lnTo>
                  <a:lnTo>
                    <a:pt x="511" y="838"/>
                  </a:lnTo>
                  <a:lnTo>
                    <a:pt x="501" y="846"/>
                  </a:lnTo>
                  <a:lnTo>
                    <a:pt x="490" y="853"/>
                  </a:lnTo>
                  <a:lnTo>
                    <a:pt x="478" y="860"/>
                  </a:lnTo>
                  <a:lnTo>
                    <a:pt x="467" y="866"/>
                  </a:lnTo>
                  <a:lnTo>
                    <a:pt x="455" y="872"/>
                  </a:lnTo>
                  <a:lnTo>
                    <a:pt x="443" y="877"/>
                  </a:lnTo>
                  <a:lnTo>
                    <a:pt x="430" y="881"/>
                  </a:lnTo>
                  <a:lnTo>
                    <a:pt x="417" y="886"/>
                  </a:lnTo>
                  <a:lnTo>
                    <a:pt x="404" y="889"/>
                  </a:lnTo>
                  <a:lnTo>
                    <a:pt x="390" y="892"/>
                  </a:lnTo>
                  <a:lnTo>
                    <a:pt x="376" y="895"/>
                  </a:lnTo>
                  <a:lnTo>
                    <a:pt x="361" y="897"/>
                  </a:lnTo>
                  <a:lnTo>
                    <a:pt x="347" y="898"/>
                  </a:lnTo>
                  <a:lnTo>
                    <a:pt x="332" y="899"/>
                  </a:lnTo>
                  <a:lnTo>
                    <a:pt x="317" y="899"/>
                  </a:lnTo>
                  <a:lnTo>
                    <a:pt x="296" y="899"/>
                  </a:lnTo>
                  <a:lnTo>
                    <a:pt x="274" y="897"/>
                  </a:lnTo>
                  <a:lnTo>
                    <a:pt x="253" y="895"/>
                  </a:lnTo>
                  <a:lnTo>
                    <a:pt x="233" y="892"/>
                  </a:lnTo>
                  <a:lnTo>
                    <a:pt x="212" y="888"/>
                  </a:lnTo>
                  <a:lnTo>
                    <a:pt x="192" y="882"/>
                  </a:lnTo>
                  <a:lnTo>
                    <a:pt x="171" y="876"/>
                  </a:lnTo>
                  <a:lnTo>
                    <a:pt x="151" y="869"/>
                  </a:lnTo>
                  <a:lnTo>
                    <a:pt x="132" y="861"/>
                  </a:lnTo>
                  <a:lnTo>
                    <a:pt x="112" y="851"/>
                  </a:lnTo>
                  <a:lnTo>
                    <a:pt x="93" y="840"/>
                  </a:lnTo>
                  <a:lnTo>
                    <a:pt x="74" y="829"/>
                  </a:lnTo>
                  <a:lnTo>
                    <a:pt x="54" y="817"/>
                  </a:lnTo>
                  <a:lnTo>
                    <a:pt x="36" y="803"/>
                  </a:lnTo>
                  <a:lnTo>
                    <a:pt x="18" y="789"/>
                  </a:lnTo>
                  <a:lnTo>
                    <a:pt x="0" y="773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1044" name="Freeform 20"/>
            <p:cNvSpPr>
              <a:spLocks/>
            </p:cNvSpPr>
            <p:nvPr userDrawn="1"/>
          </p:nvSpPr>
          <p:spPr bwMode="auto">
            <a:xfrm>
              <a:off x="7349137" y="1311649"/>
              <a:ext cx="63500" cy="95250"/>
            </a:xfrm>
            <a:custGeom>
              <a:avLst/>
              <a:gdLst/>
              <a:ahLst/>
              <a:cxnLst>
                <a:cxn ang="0">
                  <a:pos x="138" y="705"/>
                </a:cxn>
                <a:cxn ang="0">
                  <a:pos x="192" y="737"/>
                </a:cxn>
                <a:cxn ang="0">
                  <a:pos x="252" y="760"/>
                </a:cxn>
                <a:cxn ang="0">
                  <a:pos x="318" y="768"/>
                </a:cxn>
                <a:cxn ang="0">
                  <a:pos x="375" y="760"/>
                </a:cxn>
                <a:cxn ang="0">
                  <a:pos x="418" y="736"/>
                </a:cxn>
                <a:cxn ang="0">
                  <a:pos x="447" y="701"/>
                </a:cxn>
                <a:cxn ang="0">
                  <a:pos x="456" y="656"/>
                </a:cxn>
                <a:cxn ang="0">
                  <a:pos x="453" y="625"/>
                </a:cxn>
                <a:cxn ang="0">
                  <a:pos x="432" y="591"/>
                </a:cxn>
                <a:cxn ang="0">
                  <a:pos x="389" y="556"/>
                </a:cxn>
                <a:cxn ang="0">
                  <a:pos x="312" y="521"/>
                </a:cxn>
                <a:cxn ang="0">
                  <a:pos x="203" y="477"/>
                </a:cxn>
                <a:cxn ang="0">
                  <a:pos x="116" y="424"/>
                </a:cxn>
                <a:cxn ang="0">
                  <a:pos x="77" y="385"/>
                </a:cxn>
                <a:cxn ang="0">
                  <a:pos x="56" y="349"/>
                </a:cxn>
                <a:cxn ang="0">
                  <a:pos x="42" y="308"/>
                </a:cxn>
                <a:cxn ang="0">
                  <a:pos x="36" y="261"/>
                </a:cxn>
                <a:cxn ang="0">
                  <a:pos x="37" y="219"/>
                </a:cxn>
                <a:cxn ang="0">
                  <a:pos x="47" y="169"/>
                </a:cxn>
                <a:cxn ang="0">
                  <a:pos x="67" y="124"/>
                </a:cxn>
                <a:cxn ang="0">
                  <a:pos x="95" y="86"/>
                </a:cxn>
                <a:cxn ang="0">
                  <a:pos x="133" y="53"/>
                </a:cxn>
                <a:cxn ang="0">
                  <a:pos x="177" y="27"/>
                </a:cxn>
                <a:cxn ang="0">
                  <a:pos x="227" y="10"/>
                </a:cxn>
                <a:cxn ang="0">
                  <a:pos x="283" y="1"/>
                </a:cxn>
                <a:cxn ang="0">
                  <a:pos x="351" y="1"/>
                </a:cxn>
                <a:cxn ang="0">
                  <a:pos x="423" y="14"/>
                </a:cxn>
                <a:cxn ang="0">
                  <a:pos x="493" y="39"/>
                </a:cxn>
                <a:cxn ang="0">
                  <a:pos x="558" y="78"/>
                </a:cxn>
                <a:cxn ang="0">
                  <a:pos x="483" y="196"/>
                </a:cxn>
                <a:cxn ang="0">
                  <a:pos x="423" y="160"/>
                </a:cxn>
                <a:cxn ang="0">
                  <a:pos x="374" y="140"/>
                </a:cxn>
                <a:cxn ang="0">
                  <a:pos x="322" y="131"/>
                </a:cxn>
                <a:cxn ang="0">
                  <a:pos x="268" y="135"/>
                </a:cxn>
                <a:cxn ang="0">
                  <a:pos x="224" y="153"/>
                </a:cxn>
                <a:cxn ang="0">
                  <a:pos x="195" y="184"/>
                </a:cxn>
                <a:cxn ang="0">
                  <a:pos x="182" y="222"/>
                </a:cxn>
                <a:cxn ang="0">
                  <a:pos x="183" y="255"/>
                </a:cxn>
                <a:cxn ang="0">
                  <a:pos x="200" y="294"/>
                </a:cxn>
                <a:cxn ang="0">
                  <a:pos x="241" y="328"/>
                </a:cxn>
                <a:cxn ang="0">
                  <a:pos x="312" y="365"/>
                </a:cxn>
                <a:cxn ang="0">
                  <a:pos x="420" y="409"/>
                </a:cxn>
                <a:cxn ang="0">
                  <a:pos x="510" y="461"/>
                </a:cxn>
                <a:cxn ang="0">
                  <a:pos x="569" y="522"/>
                </a:cxn>
                <a:cxn ang="0">
                  <a:pos x="587" y="559"/>
                </a:cxn>
                <a:cxn ang="0">
                  <a:pos x="598" y="598"/>
                </a:cxn>
                <a:cxn ang="0">
                  <a:pos x="601" y="661"/>
                </a:cxn>
                <a:cxn ang="0">
                  <a:pos x="593" y="714"/>
                </a:cxn>
                <a:cxn ang="0">
                  <a:pos x="574" y="762"/>
                </a:cxn>
                <a:cxn ang="0">
                  <a:pos x="547" y="804"/>
                </a:cxn>
                <a:cxn ang="0">
                  <a:pos x="511" y="838"/>
                </a:cxn>
                <a:cxn ang="0">
                  <a:pos x="468" y="866"/>
                </a:cxn>
                <a:cxn ang="0">
                  <a:pos x="417" y="886"/>
                </a:cxn>
                <a:cxn ang="0">
                  <a:pos x="362" y="897"/>
                </a:cxn>
                <a:cxn ang="0">
                  <a:pos x="296" y="899"/>
                </a:cxn>
                <a:cxn ang="0">
                  <a:pos x="212" y="888"/>
                </a:cxn>
                <a:cxn ang="0">
                  <a:pos x="132" y="861"/>
                </a:cxn>
                <a:cxn ang="0">
                  <a:pos x="55" y="817"/>
                </a:cxn>
              </a:cxnLst>
              <a:rect l="0" t="0" r="r" b="b"/>
              <a:pathLst>
                <a:path w="601" h="899">
                  <a:moveTo>
                    <a:pt x="0" y="773"/>
                  </a:moveTo>
                  <a:lnTo>
                    <a:pt x="88" y="664"/>
                  </a:lnTo>
                  <a:lnTo>
                    <a:pt x="112" y="685"/>
                  </a:lnTo>
                  <a:lnTo>
                    <a:pt x="138" y="705"/>
                  </a:lnTo>
                  <a:lnTo>
                    <a:pt x="152" y="714"/>
                  </a:lnTo>
                  <a:lnTo>
                    <a:pt x="165" y="722"/>
                  </a:lnTo>
                  <a:lnTo>
                    <a:pt x="178" y="730"/>
                  </a:lnTo>
                  <a:lnTo>
                    <a:pt x="192" y="737"/>
                  </a:lnTo>
                  <a:lnTo>
                    <a:pt x="207" y="744"/>
                  </a:lnTo>
                  <a:lnTo>
                    <a:pt x="221" y="750"/>
                  </a:lnTo>
                  <a:lnTo>
                    <a:pt x="237" y="755"/>
                  </a:lnTo>
                  <a:lnTo>
                    <a:pt x="252" y="760"/>
                  </a:lnTo>
                  <a:lnTo>
                    <a:pt x="268" y="763"/>
                  </a:lnTo>
                  <a:lnTo>
                    <a:pt x="284" y="766"/>
                  </a:lnTo>
                  <a:lnTo>
                    <a:pt x="301" y="767"/>
                  </a:lnTo>
                  <a:lnTo>
                    <a:pt x="318" y="768"/>
                  </a:lnTo>
                  <a:lnTo>
                    <a:pt x="334" y="767"/>
                  </a:lnTo>
                  <a:lnTo>
                    <a:pt x="349" y="766"/>
                  </a:lnTo>
                  <a:lnTo>
                    <a:pt x="362" y="763"/>
                  </a:lnTo>
                  <a:lnTo>
                    <a:pt x="375" y="760"/>
                  </a:lnTo>
                  <a:lnTo>
                    <a:pt x="387" y="754"/>
                  </a:lnTo>
                  <a:lnTo>
                    <a:pt x="398" y="749"/>
                  </a:lnTo>
                  <a:lnTo>
                    <a:pt x="409" y="743"/>
                  </a:lnTo>
                  <a:lnTo>
                    <a:pt x="418" y="736"/>
                  </a:lnTo>
                  <a:lnTo>
                    <a:pt x="427" y="728"/>
                  </a:lnTo>
                  <a:lnTo>
                    <a:pt x="434" y="720"/>
                  </a:lnTo>
                  <a:lnTo>
                    <a:pt x="441" y="711"/>
                  </a:lnTo>
                  <a:lnTo>
                    <a:pt x="447" y="701"/>
                  </a:lnTo>
                  <a:lnTo>
                    <a:pt x="451" y="691"/>
                  </a:lnTo>
                  <a:lnTo>
                    <a:pt x="454" y="680"/>
                  </a:lnTo>
                  <a:lnTo>
                    <a:pt x="456" y="668"/>
                  </a:lnTo>
                  <a:lnTo>
                    <a:pt x="456" y="656"/>
                  </a:lnTo>
                  <a:lnTo>
                    <a:pt x="456" y="654"/>
                  </a:lnTo>
                  <a:lnTo>
                    <a:pt x="456" y="644"/>
                  </a:lnTo>
                  <a:lnTo>
                    <a:pt x="455" y="635"/>
                  </a:lnTo>
                  <a:lnTo>
                    <a:pt x="453" y="625"/>
                  </a:lnTo>
                  <a:lnTo>
                    <a:pt x="450" y="616"/>
                  </a:lnTo>
                  <a:lnTo>
                    <a:pt x="445" y="608"/>
                  </a:lnTo>
                  <a:lnTo>
                    <a:pt x="440" y="599"/>
                  </a:lnTo>
                  <a:lnTo>
                    <a:pt x="432" y="591"/>
                  </a:lnTo>
                  <a:lnTo>
                    <a:pt x="424" y="582"/>
                  </a:lnTo>
                  <a:lnTo>
                    <a:pt x="414" y="574"/>
                  </a:lnTo>
                  <a:lnTo>
                    <a:pt x="402" y="566"/>
                  </a:lnTo>
                  <a:lnTo>
                    <a:pt x="389" y="556"/>
                  </a:lnTo>
                  <a:lnTo>
                    <a:pt x="373" y="548"/>
                  </a:lnTo>
                  <a:lnTo>
                    <a:pt x="355" y="539"/>
                  </a:lnTo>
                  <a:lnTo>
                    <a:pt x="336" y="530"/>
                  </a:lnTo>
                  <a:lnTo>
                    <a:pt x="312" y="521"/>
                  </a:lnTo>
                  <a:lnTo>
                    <a:pt x="288" y="512"/>
                  </a:lnTo>
                  <a:lnTo>
                    <a:pt x="258" y="500"/>
                  </a:lnTo>
                  <a:lnTo>
                    <a:pt x="230" y="489"/>
                  </a:lnTo>
                  <a:lnTo>
                    <a:pt x="203" y="477"/>
                  </a:lnTo>
                  <a:lnTo>
                    <a:pt x="178" y="465"/>
                  </a:lnTo>
                  <a:lnTo>
                    <a:pt x="156" y="451"/>
                  </a:lnTo>
                  <a:lnTo>
                    <a:pt x="135" y="438"/>
                  </a:lnTo>
                  <a:lnTo>
                    <a:pt x="116" y="424"/>
                  </a:lnTo>
                  <a:lnTo>
                    <a:pt x="99" y="409"/>
                  </a:lnTo>
                  <a:lnTo>
                    <a:pt x="91" y="401"/>
                  </a:lnTo>
                  <a:lnTo>
                    <a:pt x="84" y="393"/>
                  </a:lnTo>
                  <a:lnTo>
                    <a:pt x="77" y="385"/>
                  </a:lnTo>
                  <a:lnTo>
                    <a:pt x="71" y="377"/>
                  </a:lnTo>
                  <a:lnTo>
                    <a:pt x="66" y="368"/>
                  </a:lnTo>
                  <a:lnTo>
                    <a:pt x="60" y="359"/>
                  </a:lnTo>
                  <a:lnTo>
                    <a:pt x="56" y="349"/>
                  </a:lnTo>
                  <a:lnTo>
                    <a:pt x="51" y="339"/>
                  </a:lnTo>
                  <a:lnTo>
                    <a:pt x="48" y="329"/>
                  </a:lnTo>
                  <a:lnTo>
                    <a:pt x="45" y="319"/>
                  </a:lnTo>
                  <a:lnTo>
                    <a:pt x="42" y="308"/>
                  </a:lnTo>
                  <a:lnTo>
                    <a:pt x="40" y="297"/>
                  </a:lnTo>
                  <a:lnTo>
                    <a:pt x="38" y="285"/>
                  </a:lnTo>
                  <a:lnTo>
                    <a:pt x="37" y="273"/>
                  </a:lnTo>
                  <a:lnTo>
                    <a:pt x="36" y="261"/>
                  </a:lnTo>
                  <a:lnTo>
                    <a:pt x="36" y="247"/>
                  </a:lnTo>
                  <a:lnTo>
                    <a:pt x="36" y="245"/>
                  </a:lnTo>
                  <a:lnTo>
                    <a:pt x="36" y="232"/>
                  </a:lnTo>
                  <a:lnTo>
                    <a:pt x="37" y="219"/>
                  </a:lnTo>
                  <a:lnTo>
                    <a:pt x="39" y="206"/>
                  </a:lnTo>
                  <a:lnTo>
                    <a:pt x="41" y="193"/>
                  </a:lnTo>
                  <a:lnTo>
                    <a:pt x="44" y="181"/>
                  </a:lnTo>
                  <a:lnTo>
                    <a:pt x="47" y="169"/>
                  </a:lnTo>
                  <a:lnTo>
                    <a:pt x="51" y="157"/>
                  </a:lnTo>
                  <a:lnTo>
                    <a:pt x="56" y="146"/>
                  </a:lnTo>
                  <a:lnTo>
                    <a:pt x="61" y="135"/>
                  </a:lnTo>
                  <a:lnTo>
                    <a:pt x="67" y="124"/>
                  </a:lnTo>
                  <a:lnTo>
                    <a:pt x="73" y="114"/>
                  </a:lnTo>
                  <a:lnTo>
                    <a:pt x="80" y="104"/>
                  </a:lnTo>
                  <a:lnTo>
                    <a:pt x="88" y="95"/>
                  </a:lnTo>
                  <a:lnTo>
                    <a:pt x="95" y="86"/>
                  </a:lnTo>
                  <a:lnTo>
                    <a:pt x="104" y="77"/>
                  </a:lnTo>
                  <a:lnTo>
                    <a:pt x="113" y="69"/>
                  </a:lnTo>
                  <a:lnTo>
                    <a:pt x="122" y="61"/>
                  </a:lnTo>
                  <a:lnTo>
                    <a:pt x="133" y="53"/>
                  </a:lnTo>
                  <a:lnTo>
                    <a:pt x="143" y="46"/>
                  </a:lnTo>
                  <a:lnTo>
                    <a:pt x="154" y="39"/>
                  </a:lnTo>
                  <a:lnTo>
                    <a:pt x="165" y="33"/>
                  </a:lnTo>
                  <a:lnTo>
                    <a:pt x="177" y="27"/>
                  </a:lnTo>
                  <a:lnTo>
                    <a:pt x="188" y="22"/>
                  </a:lnTo>
                  <a:lnTo>
                    <a:pt x="201" y="18"/>
                  </a:lnTo>
                  <a:lnTo>
                    <a:pt x="214" y="14"/>
                  </a:lnTo>
                  <a:lnTo>
                    <a:pt x="227" y="10"/>
                  </a:lnTo>
                  <a:lnTo>
                    <a:pt x="241" y="7"/>
                  </a:lnTo>
                  <a:lnTo>
                    <a:pt x="255" y="4"/>
                  </a:lnTo>
                  <a:lnTo>
                    <a:pt x="269" y="2"/>
                  </a:lnTo>
                  <a:lnTo>
                    <a:pt x="283" y="1"/>
                  </a:lnTo>
                  <a:lnTo>
                    <a:pt x="298" y="0"/>
                  </a:lnTo>
                  <a:lnTo>
                    <a:pt x="313" y="0"/>
                  </a:lnTo>
                  <a:lnTo>
                    <a:pt x="331" y="0"/>
                  </a:lnTo>
                  <a:lnTo>
                    <a:pt x="351" y="1"/>
                  </a:lnTo>
                  <a:lnTo>
                    <a:pt x="369" y="3"/>
                  </a:lnTo>
                  <a:lnTo>
                    <a:pt x="388" y="6"/>
                  </a:lnTo>
                  <a:lnTo>
                    <a:pt x="406" y="9"/>
                  </a:lnTo>
                  <a:lnTo>
                    <a:pt x="423" y="14"/>
                  </a:lnTo>
                  <a:lnTo>
                    <a:pt x="442" y="19"/>
                  </a:lnTo>
                  <a:lnTo>
                    <a:pt x="459" y="25"/>
                  </a:lnTo>
                  <a:lnTo>
                    <a:pt x="476" y="31"/>
                  </a:lnTo>
                  <a:lnTo>
                    <a:pt x="493" y="39"/>
                  </a:lnTo>
                  <a:lnTo>
                    <a:pt x="509" y="47"/>
                  </a:lnTo>
                  <a:lnTo>
                    <a:pt x="526" y="56"/>
                  </a:lnTo>
                  <a:lnTo>
                    <a:pt x="541" y="67"/>
                  </a:lnTo>
                  <a:lnTo>
                    <a:pt x="558" y="78"/>
                  </a:lnTo>
                  <a:lnTo>
                    <a:pt x="574" y="90"/>
                  </a:lnTo>
                  <a:lnTo>
                    <a:pt x="589" y="102"/>
                  </a:lnTo>
                  <a:lnTo>
                    <a:pt x="506" y="214"/>
                  </a:lnTo>
                  <a:lnTo>
                    <a:pt x="483" y="196"/>
                  </a:lnTo>
                  <a:lnTo>
                    <a:pt x="460" y="181"/>
                  </a:lnTo>
                  <a:lnTo>
                    <a:pt x="448" y="173"/>
                  </a:lnTo>
                  <a:lnTo>
                    <a:pt x="435" y="167"/>
                  </a:lnTo>
                  <a:lnTo>
                    <a:pt x="423" y="160"/>
                  </a:lnTo>
                  <a:lnTo>
                    <a:pt x="411" y="154"/>
                  </a:lnTo>
                  <a:lnTo>
                    <a:pt x="399" y="149"/>
                  </a:lnTo>
                  <a:lnTo>
                    <a:pt x="386" y="144"/>
                  </a:lnTo>
                  <a:lnTo>
                    <a:pt x="374" y="140"/>
                  </a:lnTo>
                  <a:lnTo>
                    <a:pt x="361" y="137"/>
                  </a:lnTo>
                  <a:lnTo>
                    <a:pt x="349" y="134"/>
                  </a:lnTo>
                  <a:lnTo>
                    <a:pt x="336" y="133"/>
                  </a:lnTo>
                  <a:lnTo>
                    <a:pt x="322" y="131"/>
                  </a:lnTo>
                  <a:lnTo>
                    <a:pt x="309" y="131"/>
                  </a:lnTo>
                  <a:lnTo>
                    <a:pt x="295" y="131"/>
                  </a:lnTo>
                  <a:lnTo>
                    <a:pt x="281" y="133"/>
                  </a:lnTo>
                  <a:lnTo>
                    <a:pt x="268" y="135"/>
                  </a:lnTo>
                  <a:lnTo>
                    <a:pt x="256" y="139"/>
                  </a:lnTo>
                  <a:lnTo>
                    <a:pt x="245" y="143"/>
                  </a:lnTo>
                  <a:lnTo>
                    <a:pt x="235" y="148"/>
                  </a:lnTo>
                  <a:lnTo>
                    <a:pt x="224" y="153"/>
                  </a:lnTo>
                  <a:lnTo>
                    <a:pt x="216" y="161"/>
                  </a:lnTo>
                  <a:lnTo>
                    <a:pt x="208" y="168"/>
                  </a:lnTo>
                  <a:lnTo>
                    <a:pt x="201" y="176"/>
                  </a:lnTo>
                  <a:lnTo>
                    <a:pt x="195" y="184"/>
                  </a:lnTo>
                  <a:lnTo>
                    <a:pt x="190" y="193"/>
                  </a:lnTo>
                  <a:lnTo>
                    <a:pt x="187" y="202"/>
                  </a:lnTo>
                  <a:lnTo>
                    <a:pt x="184" y="212"/>
                  </a:lnTo>
                  <a:lnTo>
                    <a:pt x="182" y="222"/>
                  </a:lnTo>
                  <a:lnTo>
                    <a:pt x="182" y="232"/>
                  </a:lnTo>
                  <a:lnTo>
                    <a:pt x="182" y="234"/>
                  </a:lnTo>
                  <a:lnTo>
                    <a:pt x="182" y="245"/>
                  </a:lnTo>
                  <a:lnTo>
                    <a:pt x="183" y="255"/>
                  </a:lnTo>
                  <a:lnTo>
                    <a:pt x="186" y="266"/>
                  </a:lnTo>
                  <a:lnTo>
                    <a:pt x="189" y="276"/>
                  </a:lnTo>
                  <a:lnTo>
                    <a:pt x="194" y="285"/>
                  </a:lnTo>
                  <a:lnTo>
                    <a:pt x="200" y="294"/>
                  </a:lnTo>
                  <a:lnTo>
                    <a:pt x="207" y="302"/>
                  </a:lnTo>
                  <a:lnTo>
                    <a:pt x="216" y="311"/>
                  </a:lnTo>
                  <a:lnTo>
                    <a:pt x="227" y="320"/>
                  </a:lnTo>
                  <a:lnTo>
                    <a:pt x="241" y="328"/>
                  </a:lnTo>
                  <a:lnTo>
                    <a:pt x="255" y="337"/>
                  </a:lnTo>
                  <a:lnTo>
                    <a:pt x="272" y="346"/>
                  </a:lnTo>
                  <a:lnTo>
                    <a:pt x="291" y="355"/>
                  </a:lnTo>
                  <a:lnTo>
                    <a:pt x="312" y="365"/>
                  </a:lnTo>
                  <a:lnTo>
                    <a:pt x="337" y="375"/>
                  </a:lnTo>
                  <a:lnTo>
                    <a:pt x="363" y="386"/>
                  </a:lnTo>
                  <a:lnTo>
                    <a:pt x="392" y="397"/>
                  </a:lnTo>
                  <a:lnTo>
                    <a:pt x="420" y="409"/>
                  </a:lnTo>
                  <a:lnTo>
                    <a:pt x="446" y="421"/>
                  </a:lnTo>
                  <a:lnTo>
                    <a:pt x="469" y="434"/>
                  </a:lnTo>
                  <a:lnTo>
                    <a:pt x="490" y="447"/>
                  </a:lnTo>
                  <a:lnTo>
                    <a:pt x="510" y="461"/>
                  </a:lnTo>
                  <a:lnTo>
                    <a:pt x="527" y="476"/>
                  </a:lnTo>
                  <a:lnTo>
                    <a:pt x="544" y="490"/>
                  </a:lnTo>
                  <a:lnTo>
                    <a:pt x="557" y="506"/>
                  </a:lnTo>
                  <a:lnTo>
                    <a:pt x="569" y="522"/>
                  </a:lnTo>
                  <a:lnTo>
                    <a:pt x="574" y="531"/>
                  </a:lnTo>
                  <a:lnTo>
                    <a:pt x="579" y="539"/>
                  </a:lnTo>
                  <a:lnTo>
                    <a:pt x="583" y="548"/>
                  </a:lnTo>
                  <a:lnTo>
                    <a:pt x="587" y="559"/>
                  </a:lnTo>
                  <a:lnTo>
                    <a:pt x="590" y="568"/>
                  </a:lnTo>
                  <a:lnTo>
                    <a:pt x="593" y="578"/>
                  </a:lnTo>
                  <a:lnTo>
                    <a:pt x="596" y="588"/>
                  </a:lnTo>
                  <a:lnTo>
                    <a:pt x="598" y="598"/>
                  </a:lnTo>
                  <a:lnTo>
                    <a:pt x="600" y="620"/>
                  </a:lnTo>
                  <a:lnTo>
                    <a:pt x="601" y="643"/>
                  </a:lnTo>
                  <a:lnTo>
                    <a:pt x="601" y="646"/>
                  </a:lnTo>
                  <a:lnTo>
                    <a:pt x="601" y="661"/>
                  </a:lnTo>
                  <a:lnTo>
                    <a:pt x="600" y="675"/>
                  </a:lnTo>
                  <a:lnTo>
                    <a:pt x="598" y="688"/>
                  </a:lnTo>
                  <a:lnTo>
                    <a:pt x="596" y="701"/>
                  </a:lnTo>
                  <a:lnTo>
                    <a:pt x="593" y="714"/>
                  </a:lnTo>
                  <a:lnTo>
                    <a:pt x="589" y="726"/>
                  </a:lnTo>
                  <a:lnTo>
                    <a:pt x="585" y="739"/>
                  </a:lnTo>
                  <a:lnTo>
                    <a:pt x="580" y="750"/>
                  </a:lnTo>
                  <a:lnTo>
                    <a:pt x="574" y="762"/>
                  </a:lnTo>
                  <a:lnTo>
                    <a:pt x="568" y="773"/>
                  </a:lnTo>
                  <a:lnTo>
                    <a:pt x="562" y="784"/>
                  </a:lnTo>
                  <a:lnTo>
                    <a:pt x="555" y="794"/>
                  </a:lnTo>
                  <a:lnTo>
                    <a:pt x="547" y="804"/>
                  </a:lnTo>
                  <a:lnTo>
                    <a:pt x="538" y="813"/>
                  </a:lnTo>
                  <a:lnTo>
                    <a:pt x="529" y="822"/>
                  </a:lnTo>
                  <a:lnTo>
                    <a:pt x="520" y="830"/>
                  </a:lnTo>
                  <a:lnTo>
                    <a:pt x="511" y="838"/>
                  </a:lnTo>
                  <a:lnTo>
                    <a:pt x="500" y="846"/>
                  </a:lnTo>
                  <a:lnTo>
                    <a:pt x="490" y="853"/>
                  </a:lnTo>
                  <a:lnTo>
                    <a:pt x="479" y="860"/>
                  </a:lnTo>
                  <a:lnTo>
                    <a:pt x="468" y="866"/>
                  </a:lnTo>
                  <a:lnTo>
                    <a:pt x="456" y="872"/>
                  </a:lnTo>
                  <a:lnTo>
                    <a:pt x="444" y="877"/>
                  </a:lnTo>
                  <a:lnTo>
                    <a:pt x="430" y="881"/>
                  </a:lnTo>
                  <a:lnTo>
                    <a:pt x="417" y="886"/>
                  </a:lnTo>
                  <a:lnTo>
                    <a:pt x="404" y="889"/>
                  </a:lnTo>
                  <a:lnTo>
                    <a:pt x="390" y="892"/>
                  </a:lnTo>
                  <a:lnTo>
                    <a:pt x="376" y="895"/>
                  </a:lnTo>
                  <a:lnTo>
                    <a:pt x="362" y="897"/>
                  </a:lnTo>
                  <a:lnTo>
                    <a:pt x="347" y="898"/>
                  </a:lnTo>
                  <a:lnTo>
                    <a:pt x="331" y="899"/>
                  </a:lnTo>
                  <a:lnTo>
                    <a:pt x="316" y="899"/>
                  </a:lnTo>
                  <a:lnTo>
                    <a:pt x="296" y="899"/>
                  </a:lnTo>
                  <a:lnTo>
                    <a:pt x="275" y="897"/>
                  </a:lnTo>
                  <a:lnTo>
                    <a:pt x="254" y="895"/>
                  </a:lnTo>
                  <a:lnTo>
                    <a:pt x="234" y="892"/>
                  </a:lnTo>
                  <a:lnTo>
                    <a:pt x="212" y="888"/>
                  </a:lnTo>
                  <a:lnTo>
                    <a:pt x="192" y="882"/>
                  </a:lnTo>
                  <a:lnTo>
                    <a:pt x="172" y="876"/>
                  </a:lnTo>
                  <a:lnTo>
                    <a:pt x="152" y="869"/>
                  </a:lnTo>
                  <a:lnTo>
                    <a:pt x="132" y="861"/>
                  </a:lnTo>
                  <a:lnTo>
                    <a:pt x="112" y="851"/>
                  </a:lnTo>
                  <a:lnTo>
                    <a:pt x="93" y="840"/>
                  </a:lnTo>
                  <a:lnTo>
                    <a:pt x="74" y="829"/>
                  </a:lnTo>
                  <a:lnTo>
                    <a:pt x="55" y="817"/>
                  </a:lnTo>
                  <a:lnTo>
                    <a:pt x="37" y="803"/>
                  </a:lnTo>
                  <a:lnTo>
                    <a:pt x="18" y="789"/>
                  </a:lnTo>
                  <a:lnTo>
                    <a:pt x="0" y="773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1045" name="Rectangle 21"/>
            <p:cNvSpPr>
              <a:spLocks noChangeArrowheads="1"/>
            </p:cNvSpPr>
            <p:nvPr userDrawn="1"/>
          </p:nvSpPr>
          <p:spPr bwMode="auto">
            <a:xfrm>
              <a:off x="7428512" y="1313236"/>
              <a:ext cx="15875" cy="92075"/>
            </a:xfrm>
            <a:prstGeom prst="rect">
              <a:avLst/>
            </a:prstGeom>
            <a:solidFill>
              <a:srgbClr val="192337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1046" name="Freeform 22"/>
            <p:cNvSpPr>
              <a:spLocks noEditPoints="1"/>
            </p:cNvSpPr>
            <p:nvPr userDrawn="1"/>
          </p:nvSpPr>
          <p:spPr bwMode="auto">
            <a:xfrm>
              <a:off x="7461850" y="1311649"/>
              <a:ext cx="82550" cy="95250"/>
            </a:xfrm>
            <a:custGeom>
              <a:avLst/>
              <a:gdLst/>
              <a:ahLst/>
              <a:cxnLst>
                <a:cxn ang="0">
                  <a:pos x="4" y="377"/>
                </a:cxn>
                <a:cxn ang="0">
                  <a:pos x="28" y="268"/>
                </a:cxn>
                <a:cxn ang="0">
                  <a:pos x="73" y="174"/>
                </a:cxn>
                <a:cxn ang="0">
                  <a:pos x="136" y="98"/>
                </a:cxn>
                <a:cxn ang="0">
                  <a:pos x="214" y="42"/>
                </a:cxn>
                <a:cxn ang="0">
                  <a:pos x="306" y="9"/>
                </a:cxn>
                <a:cxn ang="0">
                  <a:pos x="410" y="1"/>
                </a:cxn>
                <a:cxn ang="0">
                  <a:pos x="509" y="19"/>
                </a:cxn>
                <a:cxn ang="0">
                  <a:pos x="596" y="62"/>
                </a:cxn>
                <a:cxn ang="0">
                  <a:pos x="668" y="125"/>
                </a:cxn>
                <a:cxn ang="0">
                  <a:pos x="723" y="208"/>
                </a:cxn>
                <a:cxn ang="0">
                  <a:pos x="760" y="308"/>
                </a:cxn>
                <a:cxn ang="0">
                  <a:pos x="776" y="421"/>
                </a:cxn>
                <a:cxn ang="0">
                  <a:pos x="772" y="528"/>
                </a:cxn>
                <a:cxn ang="0">
                  <a:pos x="748" y="637"/>
                </a:cxn>
                <a:cxn ang="0">
                  <a:pos x="703" y="731"/>
                </a:cxn>
                <a:cxn ang="0">
                  <a:pos x="641" y="807"/>
                </a:cxn>
                <a:cxn ang="0">
                  <a:pos x="562" y="863"/>
                </a:cxn>
                <a:cxn ang="0">
                  <a:pos x="469" y="896"/>
                </a:cxn>
                <a:cxn ang="0">
                  <a:pos x="365" y="904"/>
                </a:cxn>
                <a:cxn ang="0">
                  <a:pos x="266" y="886"/>
                </a:cxn>
                <a:cxn ang="0">
                  <a:pos x="179" y="843"/>
                </a:cxn>
                <a:cxn ang="0">
                  <a:pos x="108" y="780"/>
                </a:cxn>
                <a:cxn ang="0">
                  <a:pos x="52" y="697"/>
                </a:cxn>
                <a:cxn ang="0">
                  <a:pos x="16" y="597"/>
                </a:cxn>
                <a:cxn ang="0">
                  <a:pos x="1" y="484"/>
                </a:cxn>
                <a:cxn ang="0">
                  <a:pos x="625" y="414"/>
                </a:cxn>
                <a:cxn ang="0">
                  <a:pos x="612" y="335"/>
                </a:cxn>
                <a:cxn ang="0">
                  <a:pos x="587" y="267"/>
                </a:cxn>
                <a:cxn ang="0">
                  <a:pos x="550" y="211"/>
                </a:cxn>
                <a:cxn ang="0">
                  <a:pos x="503" y="170"/>
                </a:cxn>
                <a:cxn ang="0">
                  <a:pos x="449" y="143"/>
                </a:cxn>
                <a:cxn ang="0">
                  <a:pos x="386" y="134"/>
                </a:cxn>
                <a:cxn ang="0">
                  <a:pos x="325" y="143"/>
                </a:cxn>
                <a:cxn ang="0">
                  <a:pos x="271" y="169"/>
                </a:cxn>
                <a:cxn ang="0">
                  <a:pos x="225" y="210"/>
                </a:cxn>
                <a:cxn ang="0">
                  <a:pos x="188" y="266"/>
                </a:cxn>
                <a:cxn ang="0">
                  <a:pos x="163" y="333"/>
                </a:cxn>
                <a:cxn ang="0">
                  <a:pos x="151" y="413"/>
                </a:cxn>
                <a:cxn ang="0">
                  <a:pos x="151" y="491"/>
                </a:cxn>
                <a:cxn ang="0">
                  <a:pos x="164" y="570"/>
                </a:cxn>
                <a:cxn ang="0">
                  <a:pos x="189" y="638"/>
                </a:cxn>
                <a:cxn ang="0">
                  <a:pos x="226" y="694"/>
                </a:cxn>
                <a:cxn ang="0">
                  <a:pos x="272" y="735"/>
                </a:cxn>
                <a:cxn ang="0">
                  <a:pos x="328" y="762"/>
                </a:cxn>
                <a:cxn ang="0">
                  <a:pos x="389" y="771"/>
                </a:cxn>
                <a:cxn ang="0">
                  <a:pos x="451" y="762"/>
                </a:cxn>
                <a:cxn ang="0">
                  <a:pos x="505" y="736"/>
                </a:cxn>
                <a:cxn ang="0">
                  <a:pos x="551" y="695"/>
                </a:cxn>
                <a:cxn ang="0">
                  <a:pos x="587" y="639"/>
                </a:cxn>
                <a:cxn ang="0">
                  <a:pos x="612" y="572"/>
                </a:cxn>
                <a:cxn ang="0">
                  <a:pos x="625" y="492"/>
                </a:cxn>
              </a:cxnLst>
              <a:rect l="0" t="0" r="r" b="b"/>
              <a:pathLst>
                <a:path w="776" h="905">
                  <a:moveTo>
                    <a:pt x="0" y="459"/>
                  </a:moveTo>
                  <a:lnTo>
                    <a:pt x="0" y="447"/>
                  </a:lnTo>
                  <a:lnTo>
                    <a:pt x="1" y="423"/>
                  </a:lnTo>
                  <a:lnTo>
                    <a:pt x="2" y="400"/>
                  </a:lnTo>
                  <a:lnTo>
                    <a:pt x="4" y="377"/>
                  </a:lnTo>
                  <a:lnTo>
                    <a:pt x="7" y="353"/>
                  </a:lnTo>
                  <a:lnTo>
                    <a:pt x="11" y="331"/>
                  </a:lnTo>
                  <a:lnTo>
                    <a:pt x="16" y="309"/>
                  </a:lnTo>
                  <a:lnTo>
                    <a:pt x="22" y="288"/>
                  </a:lnTo>
                  <a:lnTo>
                    <a:pt x="28" y="268"/>
                  </a:lnTo>
                  <a:lnTo>
                    <a:pt x="36" y="247"/>
                  </a:lnTo>
                  <a:lnTo>
                    <a:pt x="44" y="228"/>
                  </a:lnTo>
                  <a:lnTo>
                    <a:pt x="53" y="209"/>
                  </a:lnTo>
                  <a:lnTo>
                    <a:pt x="62" y="192"/>
                  </a:lnTo>
                  <a:lnTo>
                    <a:pt x="73" y="174"/>
                  </a:lnTo>
                  <a:lnTo>
                    <a:pt x="84" y="157"/>
                  </a:lnTo>
                  <a:lnTo>
                    <a:pt x="95" y="141"/>
                  </a:lnTo>
                  <a:lnTo>
                    <a:pt x="109" y="126"/>
                  </a:lnTo>
                  <a:lnTo>
                    <a:pt x="122" y="112"/>
                  </a:lnTo>
                  <a:lnTo>
                    <a:pt x="136" y="98"/>
                  </a:lnTo>
                  <a:lnTo>
                    <a:pt x="150" y="85"/>
                  </a:lnTo>
                  <a:lnTo>
                    <a:pt x="165" y="73"/>
                  </a:lnTo>
                  <a:lnTo>
                    <a:pt x="181" y="62"/>
                  </a:lnTo>
                  <a:lnTo>
                    <a:pt x="197" y="51"/>
                  </a:lnTo>
                  <a:lnTo>
                    <a:pt x="214" y="42"/>
                  </a:lnTo>
                  <a:lnTo>
                    <a:pt x="232" y="33"/>
                  </a:lnTo>
                  <a:lnTo>
                    <a:pt x="250" y="26"/>
                  </a:lnTo>
                  <a:lnTo>
                    <a:pt x="268" y="19"/>
                  </a:lnTo>
                  <a:lnTo>
                    <a:pt x="287" y="13"/>
                  </a:lnTo>
                  <a:lnTo>
                    <a:pt x="306" y="9"/>
                  </a:lnTo>
                  <a:lnTo>
                    <a:pt x="327" y="5"/>
                  </a:lnTo>
                  <a:lnTo>
                    <a:pt x="347" y="2"/>
                  </a:lnTo>
                  <a:lnTo>
                    <a:pt x="368" y="1"/>
                  </a:lnTo>
                  <a:lnTo>
                    <a:pt x="389" y="0"/>
                  </a:lnTo>
                  <a:lnTo>
                    <a:pt x="410" y="1"/>
                  </a:lnTo>
                  <a:lnTo>
                    <a:pt x="431" y="2"/>
                  </a:lnTo>
                  <a:lnTo>
                    <a:pt x="451" y="5"/>
                  </a:lnTo>
                  <a:lnTo>
                    <a:pt x="471" y="9"/>
                  </a:lnTo>
                  <a:lnTo>
                    <a:pt x="490" y="13"/>
                  </a:lnTo>
                  <a:lnTo>
                    <a:pt x="509" y="19"/>
                  </a:lnTo>
                  <a:lnTo>
                    <a:pt x="528" y="26"/>
                  </a:lnTo>
                  <a:lnTo>
                    <a:pt x="546" y="33"/>
                  </a:lnTo>
                  <a:lnTo>
                    <a:pt x="563" y="41"/>
                  </a:lnTo>
                  <a:lnTo>
                    <a:pt x="580" y="51"/>
                  </a:lnTo>
                  <a:lnTo>
                    <a:pt x="596" y="62"/>
                  </a:lnTo>
                  <a:lnTo>
                    <a:pt x="611" y="73"/>
                  </a:lnTo>
                  <a:lnTo>
                    <a:pt x="627" y="85"/>
                  </a:lnTo>
                  <a:lnTo>
                    <a:pt x="641" y="97"/>
                  </a:lnTo>
                  <a:lnTo>
                    <a:pt x="655" y="111"/>
                  </a:lnTo>
                  <a:lnTo>
                    <a:pt x="668" y="125"/>
                  </a:lnTo>
                  <a:lnTo>
                    <a:pt x="680" y="140"/>
                  </a:lnTo>
                  <a:lnTo>
                    <a:pt x="692" y="156"/>
                  </a:lnTo>
                  <a:lnTo>
                    <a:pt x="703" y="173"/>
                  </a:lnTo>
                  <a:lnTo>
                    <a:pt x="713" y="190"/>
                  </a:lnTo>
                  <a:lnTo>
                    <a:pt x="723" y="208"/>
                  </a:lnTo>
                  <a:lnTo>
                    <a:pt x="733" y="227"/>
                  </a:lnTo>
                  <a:lnTo>
                    <a:pt x="741" y="246"/>
                  </a:lnTo>
                  <a:lnTo>
                    <a:pt x="748" y="266"/>
                  </a:lnTo>
                  <a:lnTo>
                    <a:pt x="754" y="287"/>
                  </a:lnTo>
                  <a:lnTo>
                    <a:pt x="760" y="308"/>
                  </a:lnTo>
                  <a:lnTo>
                    <a:pt x="765" y="329"/>
                  </a:lnTo>
                  <a:lnTo>
                    <a:pt x="769" y="351"/>
                  </a:lnTo>
                  <a:lnTo>
                    <a:pt x="772" y="374"/>
                  </a:lnTo>
                  <a:lnTo>
                    <a:pt x="774" y="397"/>
                  </a:lnTo>
                  <a:lnTo>
                    <a:pt x="776" y="421"/>
                  </a:lnTo>
                  <a:lnTo>
                    <a:pt x="776" y="445"/>
                  </a:lnTo>
                  <a:lnTo>
                    <a:pt x="776" y="457"/>
                  </a:lnTo>
                  <a:lnTo>
                    <a:pt x="776" y="482"/>
                  </a:lnTo>
                  <a:lnTo>
                    <a:pt x="774" y="505"/>
                  </a:lnTo>
                  <a:lnTo>
                    <a:pt x="772" y="528"/>
                  </a:lnTo>
                  <a:lnTo>
                    <a:pt x="769" y="551"/>
                  </a:lnTo>
                  <a:lnTo>
                    <a:pt x="765" y="574"/>
                  </a:lnTo>
                  <a:lnTo>
                    <a:pt x="760" y="596"/>
                  </a:lnTo>
                  <a:lnTo>
                    <a:pt x="754" y="617"/>
                  </a:lnTo>
                  <a:lnTo>
                    <a:pt x="748" y="637"/>
                  </a:lnTo>
                  <a:lnTo>
                    <a:pt x="740" y="657"/>
                  </a:lnTo>
                  <a:lnTo>
                    <a:pt x="732" y="677"/>
                  </a:lnTo>
                  <a:lnTo>
                    <a:pt x="722" y="695"/>
                  </a:lnTo>
                  <a:lnTo>
                    <a:pt x="713" y="713"/>
                  </a:lnTo>
                  <a:lnTo>
                    <a:pt x="703" y="731"/>
                  </a:lnTo>
                  <a:lnTo>
                    <a:pt x="692" y="747"/>
                  </a:lnTo>
                  <a:lnTo>
                    <a:pt x="680" y="764"/>
                  </a:lnTo>
                  <a:lnTo>
                    <a:pt x="667" y="779"/>
                  </a:lnTo>
                  <a:lnTo>
                    <a:pt x="654" y="793"/>
                  </a:lnTo>
                  <a:lnTo>
                    <a:pt x="641" y="807"/>
                  </a:lnTo>
                  <a:lnTo>
                    <a:pt x="626" y="820"/>
                  </a:lnTo>
                  <a:lnTo>
                    <a:pt x="610" y="832"/>
                  </a:lnTo>
                  <a:lnTo>
                    <a:pt x="595" y="843"/>
                  </a:lnTo>
                  <a:lnTo>
                    <a:pt x="578" y="853"/>
                  </a:lnTo>
                  <a:lnTo>
                    <a:pt x="562" y="863"/>
                  </a:lnTo>
                  <a:lnTo>
                    <a:pt x="544" y="872"/>
                  </a:lnTo>
                  <a:lnTo>
                    <a:pt x="527" y="879"/>
                  </a:lnTo>
                  <a:lnTo>
                    <a:pt x="507" y="886"/>
                  </a:lnTo>
                  <a:lnTo>
                    <a:pt x="488" y="892"/>
                  </a:lnTo>
                  <a:lnTo>
                    <a:pt x="469" y="896"/>
                  </a:lnTo>
                  <a:lnTo>
                    <a:pt x="449" y="900"/>
                  </a:lnTo>
                  <a:lnTo>
                    <a:pt x="429" y="902"/>
                  </a:lnTo>
                  <a:lnTo>
                    <a:pt x="407" y="904"/>
                  </a:lnTo>
                  <a:lnTo>
                    <a:pt x="386" y="905"/>
                  </a:lnTo>
                  <a:lnTo>
                    <a:pt x="365" y="904"/>
                  </a:lnTo>
                  <a:lnTo>
                    <a:pt x="345" y="903"/>
                  </a:lnTo>
                  <a:lnTo>
                    <a:pt x="325" y="900"/>
                  </a:lnTo>
                  <a:lnTo>
                    <a:pt x="304" y="896"/>
                  </a:lnTo>
                  <a:lnTo>
                    <a:pt x="285" y="892"/>
                  </a:lnTo>
                  <a:lnTo>
                    <a:pt x="266" y="886"/>
                  </a:lnTo>
                  <a:lnTo>
                    <a:pt x="248" y="879"/>
                  </a:lnTo>
                  <a:lnTo>
                    <a:pt x="230" y="872"/>
                  </a:lnTo>
                  <a:lnTo>
                    <a:pt x="213" y="864"/>
                  </a:lnTo>
                  <a:lnTo>
                    <a:pt x="195" y="853"/>
                  </a:lnTo>
                  <a:lnTo>
                    <a:pt x="179" y="843"/>
                  </a:lnTo>
                  <a:lnTo>
                    <a:pt x="164" y="832"/>
                  </a:lnTo>
                  <a:lnTo>
                    <a:pt x="149" y="820"/>
                  </a:lnTo>
                  <a:lnTo>
                    <a:pt x="135" y="807"/>
                  </a:lnTo>
                  <a:lnTo>
                    <a:pt x="121" y="794"/>
                  </a:lnTo>
                  <a:lnTo>
                    <a:pt x="108" y="780"/>
                  </a:lnTo>
                  <a:lnTo>
                    <a:pt x="95" y="765"/>
                  </a:lnTo>
                  <a:lnTo>
                    <a:pt x="83" y="748"/>
                  </a:lnTo>
                  <a:lnTo>
                    <a:pt x="72" y="732"/>
                  </a:lnTo>
                  <a:lnTo>
                    <a:pt x="62" y="715"/>
                  </a:lnTo>
                  <a:lnTo>
                    <a:pt x="52" y="697"/>
                  </a:lnTo>
                  <a:lnTo>
                    <a:pt x="43" y="678"/>
                  </a:lnTo>
                  <a:lnTo>
                    <a:pt x="35" y="658"/>
                  </a:lnTo>
                  <a:lnTo>
                    <a:pt x="28" y="638"/>
                  </a:lnTo>
                  <a:lnTo>
                    <a:pt x="22" y="618"/>
                  </a:lnTo>
                  <a:lnTo>
                    <a:pt x="16" y="597"/>
                  </a:lnTo>
                  <a:lnTo>
                    <a:pt x="11" y="576"/>
                  </a:lnTo>
                  <a:lnTo>
                    <a:pt x="7" y="553"/>
                  </a:lnTo>
                  <a:lnTo>
                    <a:pt x="4" y="531"/>
                  </a:lnTo>
                  <a:lnTo>
                    <a:pt x="2" y="508"/>
                  </a:lnTo>
                  <a:lnTo>
                    <a:pt x="1" y="484"/>
                  </a:lnTo>
                  <a:lnTo>
                    <a:pt x="0" y="459"/>
                  </a:lnTo>
                  <a:close/>
                  <a:moveTo>
                    <a:pt x="626" y="457"/>
                  </a:moveTo>
                  <a:lnTo>
                    <a:pt x="626" y="448"/>
                  </a:lnTo>
                  <a:lnTo>
                    <a:pt x="626" y="431"/>
                  </a:lnTo>
                  <a:lnTo>
                    <a:pt x="625" y="414"/>
                  </a:lnTo>
                  <a:lnTo>
                    <a:pt x="624" y="398"/>
                  </a:lnTo>
                  <a:lnTo>
                    <a:pt x="622" y="381"/>
                  </a:lnTo>
                  <a:lnTo>
                    <a:pt x="618" y="366"/>
                  </a:lnTo>
                  <a:lnTo>
                    <a:pt x="615" y="349"/>
                  </a:lnTo>
                  <a:lnTo>
                    <a:pt x="612" y="335"/>
                  </a:lnTo>
                  <a:lnTo>
                    <a:pt x="608" y="320"/>
                  </a:lnTo>
                  <a:lnTo>
                    <a:pt x="603" y="306"/>
                  </a:lnTo>
                  <a:lnTo>
                    <a:pt x="598" y="293"/>
                  </a:lnTo>
                  <a:lnTo>
                    <a:pt x="593" y="280"/>
                  </a:lnTo>
                  <a:lnTo>
                    <a:pt x="587" y="267"/>
                  </a:lnTo>
                  <a:lnTo>
                    <a:pt x="580" y="254"/>
                  </a:lnTo>
                  <a:lnTo>
                    <a:pt x="573" y="242"/>
                  </a:lnTo>
                  <a:lnTo>
                    <a:pt x="566" y="231"/>
                  </a:lnTo>
                  <a:lnTo>
                    <a:pt x="558" y="221"/>
                  </a:lnTo>
                  <a:lnTo>
                    <a:pt x="550" y="211"/>
                  </a:lnTo>
                  <a:lnTo>
                    <a:pt x="542" y="202"/>
                  </a:lnTo>
                  <a:lnTo>
                    <a:pt x="533" y="193"/>
                  </a:lnTo>
                  <a:lnTo>
                    <a:pt x="524" y="184"/>
                  </a:lnTo>
                  <a:lnTo>
                    <a:pt x="513" y="177"/>
                  </a:lnTo>
                  <a:lnTo>
                    <a:pt x="503" y="170"/>
                  </a:lnTo>
                  <a:lnTo>
                    <a:pt x="493" y="163"/>
                  </a:lnTo>
                  <a:lnTo>
                    <a:pt x="482" y="156"/>
                  </a:lnTo>
                  <a:lnTo>
                    <a:pt x="472" y="151"/>
                  </a:lnTo>
                  <a:lnTo>
                    <a:pt x="460" y="147"/>
                  </a:lnTo>
                  <a:lnTo>
                    <a:pt x="449" y="143"/>
                  </a:lnTo>
                  <a:lnTo>
                    <a:pt x="437" y="140"/>
                  </a:lnTo>
                  <a:lnTo>
                    <a:pt x="425" y="137"/>
                  </a:lnTo>
                  <a:lnTo>
                    <a:pt x="412" y="135"/>
                  </a:lnTo>
                  <a:lnTo>
                    <a:pt x="399" y="134"/>
                  </a:lnTo>
                  <a:lnTo>
                    <a:pt x="386" y="134"/>
                  </a:lnTo>
                  <a:lnTo>
                    <a:pt x="374" y="134"/>
                  </a:lnTo>
                  <a:lnTo>
                    <a:pt x="361" y="135"/>
                  </a:lnTo>
                  <a:lnTo>
                    <a:pt x="349" y="137"/>
                  </a:lnTo>
                  <a:lnTo>
                    <a:pt x="337" y="140"/>
                  </a:lnTo>
                  <a:lnTo>
                    <a:pt x="325" y="143"/>
                  </a:lnTo>
                  <a:lnTo>
                    <a:pt x="314" y="147"/>
                  </a:lnTo>
                  <a:lnTo>
                    <a:pt x="302" y="151"/>
                  </a:lnTo>
                  <a:lnTo>
                    <a:pt x="291" y="156"/>
                  </a:lnTo>
                  <a:lnTo>
                    <a:pt x="281" y="163"/>
                  </a:lnTo>
                  <a:lnTo>
                    <a:pt x="271" y="169"/>
                  </a:lnTo>
                  <a:lnTo>
                    <a:pt x="261" y="176"/>
                  </a:lnTo>
                  <a:lnTo>
                    <a:pt x="251" y="184"/>
                  </a:lnTo>
                  <a:lnTo>
                    <a:pt x="242" y="192"/>
                  </a:lnTo>
                  <a:lnTo>
                    <a:pt x="233" y="201"/>
                  </a:lnTo>
                  <a:lnTo>
                    <a:pt x="225" y="210"/>
                  </a:lnTo>
                  <a:lnTo>
                    <a:pt x="217" y="220"/>
                  </a:lnTo>
                  <a:lnTo>
                    <a:pt x="209" y="230"/>
                  </a:lnTo>
                  <a:lnTo>
                    <a:pt x="201" y="241"/>
                  </a:lnTo>
                  <a:lnTo>
                    <a:pt x="194" y="253"/>
                  </a:lnTo>
                  <a:lnTo>
                    <a:pt x="188" y="266"/>
                  </a:lnTo>
                  <a:lnTo>
                    <a:pt x="182" y="278"/>
                  </a:lnTo>
                  <a:lnTo>
                    <a:pt x="177" y="291"/>
                  </a:lnTo>
                  <a:lnTo>
                    <a:pt x="172" y="305"/>
                  </a:lnTo>
                  <a:lnTo>
                    <a:pt x="167" y="319"/>
                  </a:lnTo>
                  <a:lnTo>
                    <a:pt x="163" y="333"/>
                  </a:lnTo>
                  <a:lnTo>
                    <a:pt x="160" y="348"/>
                  </a:lnTo>
                  <a:lnTo>
                    <a:pt x="157" y="364"/>
                  </a:lnTo>
                  <a:lnTo>
                    <a:pt x="154" y="380"/>
                  </a:lnTo>
                  <a:lnTo>
                    <a:pt x="152" y="396"/>
                  </a:lnTo>
                  <a:lnTo>
                    <a:pt x="151" y="413"/>
                  </a:lnTo>
                  <a:lnTo>
                    <a:pt x="150" y="430"/>
                  </a:lnTo>
                  <a:lnTo>
                    <a:pt x="150" y="447"/>
                  </a:lnTo>
                  <a:lnTo>
                    <a:pt x="150" y="456"/>
                  </a:lnTo>
                  <a:lnTo>
                    <a:pt x="150" y="474"/>
                  </a:lnTo>
                  <a:lnTo>
                    <a:pt x="151" y="491"/>
                  </a:lnTo>
                  <a:lnTo>
                    <a:pt x="152" y="507"/>
                  </a:lnTo>
                  <a:lnTo>
                    <a:pt x="154" y="524"/>
                  </a:lnTo>
                  <a:lnTo>
                    <a:pt x="157" y="539"/>
                  </a:lnTo>
                  <a:lnTo>
                    <a:pt x="160" y="555"/>
                  </a:lnTo>
                  <a:lnTo>
                    <a:pt x="164" y="570"/>
                  </a:lnTo>
                  <a:lnTo>
                    <a:pt x="168" y="585"/>
                  </a:lnTo>
                  <a:lnTo>
                    <a:pt x="172" y="599"/>
                  </a:lnTo>
                  <a:lnTo>
                    <a:pt x="177" y="612"/>
                  </a:lnTo>
                  <a:lnTo>
                    <a:pt x="183" y="625"/>
                  </a:lnTo>
                  <a:lnTo>
                    <a:pt x="189" y="638"/>
                  </a:lnTo>
                  <a:lnTo>
                    <a:pt x="195" y="650"/>
                  </a:lnTo>
                  <a:lnTo>
                    <a:pt x="202" y="663"/>
                  </a:lnTo>
                  <a:lnTo>
                    <a:pt x="210" y="674"/>
                  </a:lnTo>
                  <a:lnTo>
                    <a:pt x="218" y="684"/>
                  </a:lnTo>
                  <a:lnTo>
                    <a:pt x="226" y="694"/>
                  </a:lnTo>
                  <a:lnTo>
                    <a:pt x="235" y="703"/>
                  </a:lnTo>
                  <a:lnTo>
                    <a:pt x="244" y="712"/>
                  </a:lnTo>
                  <a:lnTo>
                    <a:pt x="253" y="721"/>
                  </a:lnTo>
                  <a:lnTo>
                    <a:pt x="262" y="728"/>
                  </a:lnTo>
                  <a:lnTo>
                    <a:pt x="272" y="735"/>
                  </a:lnTo>
                  <a:lnTo>
                    <a:pt x="283" y="742"/>
                  </a:lnTo>
                  <a:lnTo>
                    <a:pt x="293" y="748"/>
                  </a:lnTo>
                  <a:lnTo>
                    <a:pt x="304" y="753"/>
                  </a:lnTo>
                  <a:lnTo>
                    <a:pt x="316" y="757"/>
                  </a:lnTo>
                  <a:lnTo>
                    <a:pt x="328" y="762"/>
                  </a:lnTo>
                  <a:lnTo>
                    <a:pt x="339" y="765"/>
                  </a:lnTo>
                  <a:lnTo>
                    <a:pt x="351" y="768"/>
                  </a:lnTo>
                  <a:lnTo>
                    <a:pt x="364" y="770"/>
                  </a:lnTo>
                  <a:lnTo>
                    <a:pt x="376" y="771"/>
                  </a:lnTo>
                  <a:lnTo>
                    <a:pt x="389" y="771"/>
                  </a:lnTo>
                  <a:lnTo>
                    <a:pt x="402" y="771"/>
                  </a:lnTo>
                  <a:lnTo>
                    <a:pt x="415" y="770"/>
                  </a:lnTo>
                  <a:lnTo>
                    <a:pt x="427" y="768"/>
                  </a:lnTo>
                  <a:lnTo>
                    <a:pt x="439" y="765"/>
                  </a:lnTo>
                  <a:lnTo>
                    <a:pt x="451" y="762"/>
                  </a:lnTo>
                  <a:lnTo>
                    <a:pt x="462" y="757"/>
                  </a:lnTo>
                  <a:lnTo>
                    <a:pt x="473" y="753"/>
                  </a:lnTo>
                  <a:lnTo>
                    <a:pt x="484" y="748"/>
                  </a:lnTo>
                  <a:lnTo>
                    <a:pt x="494" y="742"/>
                  </a:lnTo>
                  <a:lnTo>
                    <a:pt x="505" y="736"/>
                  </a:lnTo>
                  <a:lnTo>
                    <a:pt x="514" y="729"/>
                  </a:lnTo>
                  <a:lnTo>
                    <a:pt x="525" y="721"/>
                  </a:lnTo>
                  <a:lnTo>
                    <a:pt x="534" y="713"/>
                  </a:lnTo>
                  <a:lnTo>
                    <a:pt x="543" y="704"/>
                  </a:lnTo>
                  <a:lnTo>
                    <a:pt x="551" y="695"/>
                  </a:lnTo>
                  <a:lnTo>
                    <a:pt x="559" y="685"/>
                  </a:lnTo>
                  <a:lnTo>
                    <a:pt x="567" y="675"/>
                  </a:lnTo>
                  <a:lnTo>
                    <a:pt x="574" y="664"/>
                  </a:lnTo>
                  <a:lnTo>
                    <a:pt x="581" y="651"/>
                  </a:lnTo>
                  <a:lnTo>
                    <a:pt x="587" y="639"/>
                  </a:lnTo>
                  <a:lnTo>
                    <a:pt x="593" y="627"/>
                  </a:lnTo>
                  <a:lnTo>
                    <a:pt x="598" y="614"/>
                  </a:lnTo>
                  <a:lnTo>
                    <a:pt x="603" y="600"/>
                  </a:lnTo>
                  <a:lnTo>
                    <a:pt x="608" y="586"/>
                  </a:lnTo>
                  <a:lnTo>
                    <a:pt x="612" y="572"/>
                  </a:lnTo>
                  <a:lnTo>
                    <a:pt x="615" y="556"/>
                  </a:lnTo>
                  <a:lnTo>
                    <a:pt x="618" y="541"/>
                  </a:lnTo>
                  <a:lnTo>
                    <a:pt x="622" y="525"/>
                  </a:lnTo>
                  <a:lnTo>
                    <a:pt x="624" y="509"/>
                  </a:lnTo>
                  <a:lnTo>
                    <a:pt x="625" y="492"/>
                  </a:lnTo>
                  <a:lnTo>
                    <a:pt x="626" y="475"/>
                  </a:lnTo>
                  <a:lnTo>
                    <a:pt x="626" y="457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1047" name="Freeform 23"/>
            <p:cNvSpPr>
              <a:spLocks/>
            </p:cNvSpPr>
            <p:nvPr userDrawn="1"/>
          </p:nvSpPr>
          <p:spPr bwMode="auto">
            <a:xfrm>
              <a:off x="7560275" y="1313236"/>
              <a:ext cx="69850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6" y="0"/>
                </a:cxn>
                <a:cxn ang="0">
                  <a:pos x="521" y="585"/>
                </a:cxn>
                <a:cxn ang="0">
                  <a:pos x="521" y="0"/>
                </a:cxn>
                <a:cxn ang="0">
                  <a:pos x="663" y="0"/>
                </a:cxn>
                <a:cxn ang="0">
                  <a:pos x="663" y="877"/>
                </a:cxn>
                <a:cxn ang="0">
                  <a:pos x="540" y="877"/>
                </a:cxn>
                <a:cxn ang="0">
                  <a:pos x="143" y="275"/>
                </a:cxn>
                <a:cxn ang="0">
                  <a:pos x="143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663" h="877">
                  <a:moveTo>
                    <a:pt x="0" y="0"/>
                  </a:moveTo>
                  <a:lnTo>
                    <a:pt x="136" y="0"/>
                  </a:lnTo>
                  <a:lnTo>
                    <a:pt x="521" y="585"/>
                  </a:lnTo>
                  <a:lnTo>
                    <a:pt x="521" y="0"/>
                  </a:lnTo>
                  <a:lnTo>
                    <a:pt x="663" y="0"/>
                  </a:lnTo>
                  <a:lnTo>
                    <a:pt x="663" y="877"/>
                  </a:lnTo>
                  <a:lnTo>
                    <a:pt x="540" y="877"/>
                  </a:lnTo>
                  <a:lnTo>
                    <a:pt x="143" y="275"/>
                  </a:lnTo>
                  <a:lnTo>
                    <a:pt x="143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1048" name="Freeform 24"/>
            <p:cNvSpPr>
              <a:spLocks/>
            </p:cNvSpPr>
            <p:nvPr userDrawn="1"/>
          </p:nvSpPr>
          <p:spPr bwMode="auto">
            <a:xfrm>
              <a:off x="7644412" y="1311649"/>
              <a:ext cx="63500" cy="95250"/>
            </a:xfrm>
            <a:custGeom>
              <a:avLst/>
              <a:gdLst/>
              <a:ahLst/>
              <a:cxnLst>
                <a:cxn ang="0">
                  <a:pos x="138" y="705"/>
                </a:cxn>
                <a:cxn ang="0">
                  <a:pos x="193" y="737"/>
                </a:cxn>
                <a:cxn ang="0">
                  <a:pos x="252" y="760"/>
                </a:cxn>
                <a:cxn ang="0">
                  <a:pos x="318" y="768"/>
                </a:cxn>
                <a:cxn ang="0">
                  <a:pos x="376" y="760"/>
                </a:cxn>
                <a:cxn ang="0">
                  <a:pos x="419" y="736"/>
                </a:cxn>
                <a:cxn ang="0">
                  <a:pos x="446" y="701"/>
                </a:cxn>
                <a:cxn ang="0">
                  <a:pos x="456" y="656"/>
                </a:cxn>
                <a:cxn ang="0">
                  <a:pos x="452" y="625"/>
                </a:cxn>
                <a:cxn ang="0">
                  <a:pos x="433" y="591"/>
                </a:cxn>
                <a:cxn ang="0">
                  <a:pos x="389" y="556"/>
                </a:cxn>
                <a:cxn ang="0">
                  <a:pos x="313" y="521"/>
                </a:cxn>
                <a:cxn ang="0">
                  <a:pos x="203" y="477"/>
                </a:cxn>
                <a:cxn ang="0">
                  <a:pos x="116" y="424"/>
                </a:cxn>
                <a:cxn ang="0">
                  <a:pos x="78" y="385"/>
                </a:cxn>
                <a:cxn ang="0">
                  <a:pos x="56" y="349"/>
                </a:cxn>
                <a:cxn ang="0">
                  <a:pos x="41" y="308"/>
                </a:cxn>
                <a:cxn ang="0">
                  <a:pos x="35" y="261"/>
                </a:cxn>
                <a:cxn ang="0">
                  <a:pos x="37" y="219"/>
                </a:cxn>
                <a:cxn ang="0">
                  <a:pos x="48" y="169"/>
                </a:cxn>
                <a:cxn ang="0">
                  <a:pos x="68" y="124"/>
                </a:cxn>
                <a:cxn ang="0">
                  <a:pos x="96" y="86"/>
                </a:cxn>
                <a:cxn ang="0">
                  <a:pos x="133" y="53"/>
                </a:cxn>
                <a:cxn ang="0">
                  <a:pos x="177" y="27"/>
                </a:cxn>
                <a:cxn ang="0">
                  <a:pos x="227" y="10"/>
                </a:cxn>
                <a:cxn ang="0">
                  <a:pos x="284" y="1"/>
                </a:cxn>
                <a:cxn ang="0">
                  <a:pos x="351" y="1"/>
                </a:cxn>
                <a:cxn ang="0">
                  <a:pos x="424" y="14"/>
                </a:cxn>
                <a:cxn ang="0">
                  <a:pos x="494" y="39"/>
                </a:cxn>
                <a:cxn ang="0">
                  <a:pos x="558" y="78"/>
                </a:cxn>
                <a:cxn ang="0">
                  <a:pos x="484" y="196"/>
                </a:cxn>
                <a:cxn ang="0">
                  <a:pos x="424" y="160"/>
                </a:cxn>
                <a:cxn ang="0">
                  <a:pos x="375" y="140"/>
                </a:cxn>
                <a:cxn ang="0">
                  <a:pos x="323" y="131"/>
                </a:cxn>
                <a:cxn ang="0">
                  <a:pos x="269" y="135"/>
                </a:cxn>
                <a:cxn ang="0">
                  <a:pos x="225" y="153"/>
                </a:cxn>
                <a:cxn ang="0">
                  <a:pos x="196" y="184"/>
                </a:cxn>
                <a:cxn ang="0">
                  <a:pos x="183" y="222"/>
                </a:cxn>
                <a:cxn ang="0">
                  <a:pos x="184" y="255"/>
                </a:cxn>
                <a:cxn ang="0">
                  <a:pos x="200" y="294"/>
                </a:cxn>
                <a:cxn ang="0">
                  <a:pos x="240" y="328"/>
                </a:cxn>
                <a:cxn ang="0">
                  <a:pos x="313" y="365"/>
                </a:cxn>
                <a:cxn ang="0">
                  <a:pos x="421" y="409"/>
                </a:cxn>
                <a:cxn ang="0">
                  <a:pos x="510" y="461"/>
                </a:cxn>
                <a:cxn ang="0">
                  <a:pos x="570" y="522"/>
                </a:cxn>
                <a:cxn ang="0">
                  <a:pos x="588" y="559"/>
                </a:cxn>
                <a:cxn ang="0">
                  <a:pos x="598" y="598"/>
                </a:cxn>
                <a:cxn ang="0">
                  <a:pos x="601" y="661"/>
                </a:cxn>
                <a:cxn ang="0">
                  <a:pos x="593" y="714"/>
                </a:cxn>
                <a:cxn ang="0">
                  <a:pos x="575" y="762"/>
                </a:cxn>
                <a:cxn ang="0">
                  <a:pos x="547" y="804"/>
                </a:cxn>
                <a:cxn ang="0">
                  <a:pos x="511" y="838"/>
                </a:cxn>
                <a:cxn ang="0">
                  <a:pos x="468" y="866"/>
                </a:cxn>
                <a:cxn ang="0">
                  <a:pos x="418" y="886"/>
                </a:cxn>
                <a:cxn ang="0">
                  <a:pos x="363" y="897"/>
                </a:cxn>
                <a:cxn ang="0">
                  <a:pos x="296" y="899"/>
                </a:cxn>
                <a:cxn ang="0">
                  <a:pos x="213" y="888"/>
                </a:cxn>
                <a:cxn ang="0">
                  <a:pos x="132" y="861"/>
                </a:cxn>
                <a:cxn ang="0">
                  <a:pos x="56" y="817"/>
                </a:cxn>
              </a:cxnLst>
              <a:rect l="0" t="0" r="r" b="b"/>
              <a:pathLst>
                <a:path w="602" h="899">
                  <a:moveTo>
                    <a:pt x="0" y="773"/>
                  </a:moveTo>
                  <a:lnTo>
                    <a:pt x="88" y="664"/>
                  </a:lnTo>
                  <a:lnTo>
                    <a:pt x="113" y="685"/>
                  </a:lnTo>
                  <a:lnTo>
                    <a:pt x="138" y="705"/>
                  </a:lnTo>
                  <a:lnTo>
                    <a:pt x="152" y="714"/>
                  </a:lnTo>
                  <a:lnTo>
                    <a:pt x="166" y="722"/>
                  </a:lnTo>
                  <a:lnTo>
                    <a:pt x="179" y="730"/>
                  </a:lnTo>
                  <a:lnTo>
                    <a:pt x="193" y="737"/>
                  </a:lnTo>
                  <a:lnTo>
                    <a:pt x="207" y="744"/>
                  </a:lnTo>
                  <a:lnTo>
                    <a:pt x="222" y="750"/>
                  </a:lnTo>
                  <a:lnTo>
                    <a:pt x="237" y="755"/>
                  </a:lnTo>
                  <a:lnTo>
                    <a:pt x="252" y="760"/>
                  </a:lnTo>
                  <a:lnTo>
                    <a:pt x="269" y="763"/>
                  </a:lnTo>
                  <a:lnTo>
                    <a:pt x="285" y="766"/>
                  </a:lnTo>
                  <a:lnTo>
                    <a:pt x="301" y="767"/>
                  </a:lnTo>
                  <a:lnTo>
                    <a:pt x="318" y="768"/>
                  </a:lnTo>
                  <a:lnTo>
                    <a:pt x="334" y="767"/>
                  </a:lnTo>
                  <a:lnTo>
                    <a:pt x="348" y="766"/>
                  </a:lnTo>
                  <a:lnTo>
                    <a:pt x="363" y="763"/>
                  </a:lnTo>
                  <a:lnTo>
                    <a:pt x="376" y="760"/>
                  </a:lnTo>
                  <a:lnTo>
                    <a:pt x="388" y="754"/>
                  </a:lnTo>
                  <a:lnTo>
                    <a:pt x="399" y="749"/>
                  </a:lnTo>
                  <a:lnTo>
                    <a:pt x="409" y="743"/>
                  </a:lnTo>
                  <a:lnTo>
                    <a:pt x="419" y="736"/>
                  </a:lnTo>
                  <a:lnTo>
                    <a:pt x="427" y="728"/>
                  </a:lnTo>
                  <a:lnTo>
                    <a:pt x="435" y="720"/>
                  </a:lnTo>
                  <a:lnTo>
                    <a:pt x="441" y="711"/>
                  </a:lnTo>
                  <a:lnTo>
                    <a:pt x="446" y="701"/>
                  </a:lnTo>
                  <a:lnTo>
                    <a:pt x="450" y="691"/>
                  </a:lnTo>
                  <a:lnTo>
                    <a:pt x="453" y="680"/>
                  </a:lnTo>
                  <a:lnTo>
                    <a:pt x="455" y="668"/>
                  </a:lnTo>
                  <a:lnTo>
                    <a:pt x="456" y="656"/>
                  </a:lnTo>
                  <a:lnTo>
                    <a:pt x="456" y="654"/>
                  </a:lnTo>
                  <a:lnTo>
                    <a:pt x="455" y="644"/>
                  </a:lnTo>
                  <a:lnTo>
                    <a:pt x="454" y="635"/>
                  </a:lnTo>
                  <a:lnTo>
                    <a:pt x="452" y="625"/>
                  </a:lnTo>
                  <a:lnTo>
                    <a:pt x="449" y="616"/>
                  </a:lnTo>
                  <a:lnTo>
                    <a:pt x="445" y="608"/>
                  </a:lnTo>
                  <a:lnTo>
                    <a:pt x="440" y="599"/>
                  </a:lnTo>
                  <a:lnTo>
                    <a:pt x="433" y="591"/>
                  </a:lnTo>
                  <a:lnTo>
                    <a:pt x="424" y="582"/>
                  </a:lnTo>
                  <a:lnTo>
                    <a:pt x="414" y="574"/>
                  </a:lnTo>
                  <a:lnTo>
                    <a:pt x="403" y="566"/>
                  </a:lnTo>
                  <a:lnTo>
                    <a:pt x="389" y="556"/>
                  </a:lnTo>
                  <a:lnTo>
                    <a:pt x="374" y="548"/>
                  </a:lnTo>
                  <a:lnTo>
                    <a:pt x="355" y="539"/>
                  </a:lnTo>
                  <a:lnTo>
                    <a:pt x="335" y="530"/>
                  </a:lnTo>
                  <a:lnTo>
                    <a:pt x="313" y="521"/>
                  </a:lnTo>
                  <a:lnTo>
                    <a:pt x="289" y="512"/>
                  </a:lnTo>
                  <a:lnTo>
                    <a:pt x="259" y="500"/>
                  </a:lnTo>
                  <a:lnTo>
                    <a:pt x="229" y="489"/>
                  </a:lnTo>
                  <a:lnTo>
                    <a:pt x="203" y="477"/>
                  </a:lnTo>
                  <a:lnTo>
                    <a:pt x="179" y="465"/>
                  </a:lnTo>
                  <a:lnTo>
                    <a:pt x="156" y="451"/>
                  </a:lnTo>
                  <a:lnTo>
                    <a:pt x="135" y="438"/>
                  </a:lnTo>
                  <a:lnTo>
                    <a:pt x="116" y="424"/>
                  </a:lnTo>
                  <a:lnTo>
                    <a:pt x="100" y="409"/>
                  </a:lnTo>
                  <a:lnTo>
                    <a:pt x="92" y="401"/>
                  </a:lnTo>
                  <a:lnTo>
                    <a:pt x="85" y="393"/>
                  </a:lnTo>
                  <a:lnTo>
                    <a:pt x="78" y="385"/>
                  </a:lnTo>
                  <a:lnTo>
                    <a:pt x="72" y="377"/>
                  </a:lnTo>
                  <a:lnTo>
                    <a:pt x="66" y="368"/>
                  </a:lnTo>
                  <a:lnTo>
                    <a:pt x="61" y="359"/>
                  </a:lnTo>
                  <a:lnTo>
                    <a:pt x="56" y="349"/>
                  </a:lnTo>
                  <a:lnTo>
                    <a:pt x="52" y="339"/>
                  </a:lnTo>
                  <a:lnTo>
                    <a:pt x="48" y="329"/>
                  </a:lnTo>
                  <a:lnTo>
                    <a:pt x="44" y="319"/>
                  </a:lnTo>
                  <a:lnTo>
                    <a:pt x="41" y="308"/>
                  </a:lnTo>
                  <a:lnTo>
                    <a:pt x="39" y="297"/>
                  </a:lnTo>
                  <a:lnTo>
                    <a:pt x="37" y="285"/>
                  </a:lnTo>
                  <a:lnTo>
                    <a:pt x="36" y="273"/>
                  </a:lnTo>
                  <a:lnTo>
                    <a:pt x="35" y="261"/>
                  </a:lnTo>
                  <a:lnTo>
                    <a:pt x="35" y="247"/>
                  </a:lnTo>
                  <a:lnTo>
                    <a:pt x="35" y="245"/>
                  </a:lnTo>
                  <a:lnTo>
                    <a:pt x="36" y="232"/>
                  </a:lnTo>
                  <a:lnTo>
                    <a:pt x="37" y="219"/>
                  </a:lnTo>
                  <a:lnTo>
                    <a:pt x="38" y="206"/>
                  </a:lnTo>
                  <a:lnTo>
                    <a:pt x="40" y="193"/>
                  </a:lnTo>
                  <a:lnTo>
                    <a:pt x="43" y="181"/>
                  </a:lnTo>
                  <a:lnTo>
                    <a:pt x="48" y="169"/>
                  </a:lnTo>
                  <a:lnTo>
                    <a:pt x="52" y="157"/>
                  </a:lnTo>
                  <a:lnTo>
                    <a:pt x="57" y="146"/>
                  </a:lnTo>
                  <a:lnTo>
                    <a:pt x="62" y="135"/>
                  </a:lnTo>
                  <a:lnTo>
                    <a:pt x="68" y="124"/>
                  </a:lnTo>
                  <a:lnTo>
                    <a:pt x="74" y="114"/>
                  </a:lnTo>
                  <a:lnTo>
                    <a:pt x="81" y="104"/>
                  </a:lnTo>
                  <a:lnTo>
                    <a:pt x="88" y="95"/>
                  </a:lnTo>
                  <a:lnTo>
                    <a:pt x="96" y="86"/>
                  </a:lnTo>
                  <a:lnTo>
                    <a:pt x="105" y="77"/>
                  </a:lnTo>
                  <a:lnTo>
                    <a:pt x="113" y="69"/>
                  </a:lnTo>
                  <a:lnTo>
                    <a:pt x="123" y="61"/>
                  </a:lnTo>
                  <a:lnTo>
                    <a:pt x="133" y="53"/>
                  </a:lnTo>
                  <a:lnTo>
                    <a:pt x="143" y="46"/>
                  </a:lnTo>
                  <a:lnTo>
                    <a:pt x="155" y="39"/>
                  </a:lnTo>
                  <a:lnTo>
                    <a:pt x="166" y="33"/>
                  </a:lnTo>
                  <a:lnTo>
                    <a:pt x="177" y="27"/>
                  </a:lnTo>
                  <a:lnTo>
                    <a:pt x="189" y="22"/>
                  </a:lnTo>
                  <a:lnTo>
                    <a:pt x="201" y="18"/>
                  </a:lnTo>
                  <a:lnTo>
                    <a:pt x="214" y="14"/>
                  </a:lnTo>
                  <a:lnTo>
                    <a:pt x="227" y="10"/>
                  </a:lnTo>
                  <a:lnTo>
                    <a:pt x="241" y="7"/>
                  </a:lnTo>
                  <a:lnTo>
                    <a:pt x="255" y="4"/>
                  </a:lnTo>
                  <a:lnTo>
                    <a:pt x="269" y="2"/>
                  </a:lnTo>
                  <a:lnTo>
                    <a:pt x="284" y="1"/>
                  </a:lnTo>
                  <a:lnTo>
                    <a:pt x="298" y="0"/>
                  </a:lnTo>
                  <a:lnTo>
                    <a:pt x="313" y="0"/>
                  </a:lnTo>
                  <a:lnTo>
                    <a:pt x="332" y="0"/>
                  </a:lnTo>
                  <a:lnTo>
                    <a:pt x="351" y="1"/>
                  </a:lnTo>
                  <a:lnTo>
                    <a:pt x="370" y="3"/>
                  </a:lnTo>
                  <a:lnTo>
                    <a:pt x="388" y="6"/>
                  </a:lnTo>
                  <a:lnTo>
                    <a:pt x="406" y="9"/>
                  </a:lnTo>
                  <a:lnTo>
                    <a:pt x="424" y="14"/>
                  </a:lnTo>
                  <a:lnTo>
                    <a:pt x="442" y="19"/>
                  </a:lnTo>
                  <a:lnTo>
                    <a:pt x="459" y="25"/>
                  </a:lnTo>
                  <a:lnTo>
                    <a:pt x="477" y="31"/>
                  </a:lnTo>
                  <a:lnTo>
                    <a:pt x="494" y="39"/>
                  </a:lnTo>
                  <a:lnTo>
                    <a:pt x="510" y="47"/>
                  </a:lnTo>
                  <a:lnTo>
                    <a:pt x="526" y="56"/>
                  </a:lnTo>
                  <a:lnTo>
                    <a:pt x="542" y="67"/>
                  </a:lnTo>
                  <a:lnTo>
                    <a:pt x="558" y="78"/>
                  </a:lnTo>
                  <a:lnTo>
                    <a:pt x="574" y="90"/>
                  </a:lnTo>
                  <a:lnTo>
                    <a:pt x="589" y="102"/>
                  </a:lnTo>
                  <a:lnTo>
                    <a:pt x="507" y="214"/>
                  </a:lnTo>
                  <a:lnTo>
                    <a:pt x="484" y="196"/>
                  </a:lnTo>
                  <a:lnTo>
                    <a:pt x="460" y="181"/>
                  </a:lnTo>
                  <a:lnTo>
                    <a:pt x="448" y="173"/>
                  </a:lnTo>
                  <a:lnTo>
                    <a:pt x="436" y="167"/>
                  </a:lnTo>
                  <a:lnTo>
                    <a:pt x="424" y="160"/>
                  </a:lnTo>
                  <a:lnTo>
                    <a:pt x="412" y="154"/>
                  </a:lnTo>
                  <a:lnTo>
                    <a:pt x="400" y="149"/>
                  </a:lnTo>
                  <a:lnTo>
                    <a:pt x="387" y="144"/>
                  </a:lnTo>
                  <a:lnTo>
                    <a:pt x="375" y="140"/>
                  </a:lnTo>
                  <a:lnTo>
                    <a:pt x="362" y="137"/>
                  </a:lnTo>
                  <a:lnTo>
                    <a:pt x="348" y="134"/>
                  </a:lnTo>
                  <a:lnTo>
                    <a:pt x="336" y="133"/>
                  </a:lnTo>
                  <a:lnTo>
                    <a:pt x="323" y="131"/>
                  </a:lnTo>
                  <a:lnTo>
                    <a:pt x="310" y="131"/>
                  </a:lnTo>
                  <a:lnTo>
                    <a:pt x="295" y="131"/>
                  </a:lnTo>
                  <a:lnTo>
                    <a:pt x="282" y="133"/>
                  </a:lnTo>
                  <a:lnTo>
                    <a:pt x="269" y="135"/>
                  </a:lnTo>
                  <a:lnTo>
                    <a:pt x="257" y="139"/>
                  </a:lnTo>
                  <a:lnTo>
                    <a:pt x="245" y="143"/>
                  </a:lnTo>
                  <a:lnTo>
                    <a:pt x="234" y="148"/>
                  </a:lnTo>
                  <a:lnTo>
                    <a:pt x="225" y="153"/>
                  </a:lnTo>
                  <a:lnTo>
                    <a:pt x="216" y="161"/>
                  </a:lnTo>
                  <a:lnTo>
                    <a:pt x="209" y="168"/>
                  </a:lnTo>
                  <a:lnTo>
                    <a:pt x="202" y="176"/>
                  </a:lnTo>
                  <a:lnTo>
                    <a:pt x="196" y="184"/>
                  </a:lnTo>
                  <a:lnTo>
                    <a:pt x="191" y="193"/>
                  </a:lnTo>
                  <a:lnTo>
                    <a:pt x="187" y="202"/>
                  </a:lnTo>
                  <a:lnTo>
                    <a:pt x="185" y="212"/>
                  </a:lnTo>
                  <a:lnTo>
                    <a:pt x="183" y="222"/>
                  </a:lnTo>
                  <a:lnTo>
                    <a:pt x="182" y="232"/>
                  </a:lnTo>
                  <a:lnTo>
                    <a:pt x="182" y="234"/>
                  </a:lnTo>
                  <a:lnTo>
                    <a:pt x="183" y="245"/>
                  </a:lnTo>
                  <a:lnTo>
                    <a:pt x="184" y="255"/>
                  </a:lnTo>
                  <a:lnTo>
                    <a:pt x="186" y="266"/>
                  </a:lnTo>
                  <a:lnTo>
                    <a:pt x="190" y="276"/>
                  </a:lnTo>
                  <a:lnTo>
                    <a:pt x="194" y="285"/>
                  </a:lnTo>
                  <a:lnTo>
                    <a:pt x="200" y="294"/>
                  </a:lnTo>
                  <a:lnTo>
                    <a:pt x="208" y="302"/>
                  </a:lnTo>
                  <a:lnTo>
                    <a:pt x="217" y="311"/>
                  </a:lnTo>
                  <a:lnTo>
                    <a:pt x="228" y="320"/>
                  </a:lnTo>
                  <a:lnTo>
                    <a:pt x="240" y="328"/>
                  </a:lnTo>
                  <a:lnTo>
                    <a:pt x="256" y="337"/>
                  </a:lnTo>
                  <a:lnTo>
                    <a:pt x="273" y="346"/>
                  </a:lnTo>
                  <a:lnTo>
                    <a:pt x="292" y="355"/>
                  </a:lnTo>
                  <a:lnTo>
                    <a:pt x="313" y="365"/>
                  </a:lnTo>
                  <a:lnTo>
                    <a:pt x="337" y="375"/>
                  </a:lnTo>
                  <a:lnTo>
                    <a:pt x="364" y="386"/>
                  </a:lnTo>
                  <a:lnTo>
                    <a:pt x="393" y="397"/>
                  </a:lnTo>
                  <a:lnTo>
                    <a:pt x="421" y="409"/>
                  </a:lnTo>
                  <a:lnTo>
                    <a:pt x="446" y="421"/>
                  </a:lnTo>
                  <a:lnTo>
                    <a:pt x="470" y="434"/>
                  </a:lnTo>
                  <a:lnTo>
                    <a:pt x="491" y="447"/>
                  </a:lnTo>
                  <a:lnTo>
                    <a:pt x="510" y="461"/>
                  </a:lnTo>
                  <a:lnTo>
                    <a:pt x="528" y="476"/>
                  </a:lnTo>
                  <a:lnTo>
                    <a:pt x="543" y="490"/>
                  </a:lnTo>
                  <a:lnTo>
                    <a:pt x="557" y="506"/>
                  </a:lnTo>
                  <a:lnTo>
                    <a:pt x="570" y="522"/>
                  </a:lnTo>
                  <a:lnTo>
                    <a:pt x="575" y="531"/>
                  </a:lnTo>
                  <a:lnTo>
                    <a:pt x="580" y="539"/>
                  </a:lnTo>
                  <a:lnTo>
                    <a:pt x="584" y="548"/>
                  </a:lnTo>
                  <a:lnTo>
                    <a:pt x="588" y="559"/>
                  </a:lnTo>
                  <a:lnTo>
                    <a:pt x="591" y="568"/>
                  </a:lnTo>
                  <a:lnTo>
                    <a:pt x="594" y="578"/>
                  </a:lnTo>
                  <a:lnTo>
                    <a:pt x="596" y="588"/>
                  </a:lnTo>
                  <a:lnTo>
                    <a:pt x="598" y="598"/>
                  </a:lnTo>
                  <a:lnTo>
                    <a:pt x="601" y="620"/>
                  </a:lnTo>
                  <a:lnTo>
                    <a:pt x="602" y="643"/>
                  </a:lnTo>
                  <a:lnTo>
                    <a:pt x="602" y="646"/>
                  </a:lnTo>
                  <a:lnTo>
                    <a:pt x="601" y="661"/>
                  </a:lnTo>
                  <a:lnTo>
                    <a:pt x="600" y="675"/>
                  </a:lnTo>
                  <a:lnTo>
                    <a:pt x="599" y="688"/>
                  </a:lnTo>
                  <a:lnTo>
                    <a:pt x="596" y="701"/>
                  </a:lnTo>
                  <a:lnTo>
                    <a:pt x="593" y="714"/>
                  </a:lnTo>
                  <a:lnTo>
                    <a:pt x="590" y="726"/>
                  </a:lnTo>
                  <a:lnTo>
                    <a:pt x="585" y="739"/>
                  </a:lnTo>
                  <a:lnTo>
                    <a:pt x="581" y="750"/>
                  </a:lnTo>
                  <a:lnTo>
                    <a:pt x="575" y="762"/>
                  </a:lnTo>
                  <a:lnTo>
                    <a:pt x="569" y="773"/>
                  </a:lnTo>
                  <a:lnTo>
                    <a:pt x="562" y="784"/>
                  </a:lnTo>
                  <a:lnTo>
                    <a:pt x="555" y="794"/>
                  </a:lnTo>
                  <a:lnTo>
                    <a:pt x="547" y="804"/>
                  </a:lnTo>
                  <a:lnTo>
                    <a:pt x="539" y="813"/>
                  </a:lnTo>
                  <a:lnTo>
                    <a:pt x="530" y="822"/>
                  </a:lnTo>
                  <a:lnTo>
                    <a:pt x="521" y="830"/>
                  </a:lnTo>
                  <a:lnTo>
                    <a:pt x="511" y="838"/>
                  </a:lnTo>
                  <a:lnTo>
                    <a:pt x="501" y="846"/>
                  </a:lnTo>
                  <a:lnTo>
                    <a:pt x="491" y="853"/>
                  </a:lnTo>
                  <a:lnTo>
                    <a:pt x="480" y="860"/>
                  </a:lnTo>
                  <a:lnTo>
                    <a:pt x="468" y="866"/>
                  </a:lnTo>
                  <a:lnTo>
                    <a:pt x="456" y="872"/>
                  </a:lnTo>
                  <a:lnTo>
                    <a:pt x="443" y="877"/>
                  </a:lnTo>
                  <a:lnTo>
                    <a:pt x="431" y="881"/>
                  </a:lnTo>
                  <a:lnTo>
                    <a:pt x="418" y="886"/>
                  </a:lnTo>
                  <a:lnTo>
                    <a:pt x="405" y="889"/>
                  </a:lnTo>
                  <a:lnTo>
                    <a:pt x="391" y="892"/>
                  </a:lnTo>
                  <a:lnTo>
                    <a:pt x="377" y="895"/>
                  </a:lnTo>
                  <a:lnTo>
                    <a:pt x="363" y="897"/>
                  </a:lnTo>
                  <a:lnTo>
                    <a:pt x="347" y="898"/>
                  </a:lnTo>
                  <a:lnTo>
                    <a:pt x="332" y="899"/>
                  </a:lnTo>
                  <a:lnTo>
                    <a:pt x="317" y="899"/>
                  </a:lnTo>
                  <a:lnTo>
                    <a:pt x="296" y="899"/>
                  </a:lnTo>
                  <a:lnTo>
                    <a:pt x="276" y="897"/>
                  </a:lnTo>
                  <a:lnTo>
                    <a:pt x="255" y="895"/>
                  </a:lnTo>
                  <a:lnTo>
                    <a:pt x="233" y="892"/>
                  </a:lnTo>
                  <a:lnTo>
                    <a:pt x="213" y="888"/>
                  </a:lnTo>
                  <a:lnTo>
                    <a:pt x="193" y="882"/>
                  </a:lnTo>
                  <a:lnTo>
                    <a:pt x="173" y="876"/>
                  </a:lnTo>
                  <a:lnTo>
                    <a:pt x="153" y="869"/>
                  </a:lnTo>
                  <a:lnTo>
                    <a:pt x="132" y="861"/>
                  </a:lnTo>
                  <a:lnTo>
                    <a:pt x="113" y="851"/>
                  </a:lnTo>
                  <a:lnTo>
                    <a:pt x="93" y="840"/>
                  </a:lnTo>
                  <a:lnTo>
                    <a:pt x="75" y="829"/>
                  </a:lnTo>
                  <a:lnTo>
                    <a:pt x="56" y="817"/>
                  </a:lnTo>
                  <a:lnTo>
                    <a:pt x="36" y="803"/>
                  </a:lnTo>
                  <a:lnTo>
                    <a:pt x="18" y="789"/>
                  </a:lnTo>
                  <a:lnTo>
                    <a:pt x="0" y="773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1049" name="Freeform 25"/>
            <p:cNvSpPr>
              <a:spLocks/>
            </p:cNvSpPr>
            <p:nvPr userDrawn="1"/>
          </p:nvSpPr>
          <p:spPr bwMode="auto">
            <a:xfrm>
              <a:off x="7723787" y="1313236"/>
              <a:ext cx="66675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6" y="0"/>
                </a:cxn>
                <a:cxn ang="0">
                  <a:pos x="146" y="368"/>
                </a:cxn>
                <a:cxn ang="0">
                  <a:pos x="490" y="368"/>
                </a:cxn>
                <a:cxn ang="0">
                  <a:pos x="490" y="0"/>
                </a:cxn>
                <a:cxn ang="0">
                  <a:pos x="635" y="0"/>
                </a:cxn>
                <a:cxn ang="0">
                  <a:pos x="635" y="877"/>
                </a:cxn>
                <a:cxn ang="0">
                  <a:pos x="490" y="877"/>
                </a:cxn>
                <a:cxn ang="0">
                  <a:pos x="490" y="503"/>
                </a:cxn>
                <a:cxn ang="0">
                  <a:pos x="146" y="503"/>
                </a:cxn>
                <a:cxn ang="0">
                  <a:pos x="146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635" h="877">
                  <a:moveTo>
                    <a:pt x="0" y="0"/>
                  </a:moveTo>
                  <a:lnTo>
                    <a:pt x="146" y="0"/>
                  </a:lnTo>
                  <a:lnTo>
                    <a:pt x="146" y="368"/>
                  </a:lnTo>
                  <a:lnTo>
                    <a:pt x="490" y="368"/>
                  </a:lnTo>
                  <a:lnTo>
                    <a:pt x="490" y="0"/>
                  </a:lnTo>
                  <a:lnTo>
                    <a:pt x="635" y="0"/>
                  </a:lnTo>
                  <a:lnTo>
                    <a:pt x="635" y="877"/>
                  </a:lnTo>
                  <a:lnTo>
                    <a:pt x="490" y="877"/>
                  </a:lnTo>
                  <a:lnTo>
                    <a:pt x="490" y="503"/>
                  </a:lnTo>
                  <a:lnTo>
                    <a:pt x="146" y="503"/>
                  </a:lnTo>
                  <a:lnTo>
                    <a:pt x="146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1050" name="Freeform 26"/>
            <p:cNvSpPr>
              <a:spLocks noEditPoints="1"/>
            </p:cNvSpPr>
            <p:nvPr userDrawn="1"/>
          </p:nvSpPr>
          <p:spPr bwMode="auto">
            <a:xfrm>
              <a:off x="7806337" y="1311649"/>
              <a:ext cx="84137" cy="95250"/>
            </a:xfrm>
            <a:custGeom>
              <a:avLst/>
              <a:gdLst/>
              <a:ahLst/>
              <a:cxnLst>
                <a:cxn ang="0">
                  <a:pos x="710" y="174"/>
                </a:cxn>
                <a:cxn ang="0">
                  <a:pos x="745" y="241"/>
                </a:cxn>
                <a:cxn ang="0">
                  <a:pos x="769" y="317"/>
                </a:cxn>
                <a:cxn ang="0">
                  <a:pos x="781" y="401"/>
                </a:cxn>
                <a:cxn ang="0">
                  <a:pos x="782" y="482"/>
                </a:cxn>
                <a:cxn ang="0">
                  <a:pos x="772" y="574"/>
                </a:cxn>
                <a:cxn ang="0">
                  <a:pos x="747" y="656"/>
                </a:cxn>
                <a:cxn ang="0">
                  <a:pos x="710" y="730"/>
                </a:cxn>
                <a:cxn ang="0">
                  <a:pos x="661" y="793"/>
                </a:cxn>
                <a:cxn ang="0">
                  <a:pos x="602" y="842"/>
                </a:cxn>
                <a:cxn ang="0">
                  <a:pos x="533" y="879"/>
                </a:cxn>
                <a:cxn ang="0">
                  <a:pos x="456" y="900"/>
                </a:cxn>
                <a:cxn ang="0">
                  <a:pos x="378" y="904"/>
                </a:cxn>
                <a:cxn ang="0">
                  <a:pos x="319" y="898"/>
                </a:cxn>
                <a:cxn ang="0">
                  <a:pos x="263" y="883"/>
                </a:cxn>
                <a:cxn ang="0">
                  <a:pos x="212" y="859"/>
                </a:cxn>
                <a:cxn ang="0">
                  <a:pos x="131" y="897"/>
                </a:cxn>
                <a:cxn ang="0">
                  <a:pos x="80" y="731"/>
                </a:cxn>
                <a:cxn ang="0">
                  <a:pos x="44" y="664"/>
                </a:cxn>
                <a:cxn ang="0">
                  <a:pos x="20" y="588"/>
                </a:cxn>
                <a:cxn ang="0">
                  <a:pos x="8" y="504"/>
                </a:cxn>
                <a:cxn ang="0">
                  <a:pos x="7" y="423"/>
                </a:cxn>
                <a:cxn ang="0">
                  <a:pos x="18" y="331"/>
                </a:cxn>
                <a:cxn ang="0">
                  <a:pos x="42" y="248"/>
                </a:cxn>
                <a:cxn ang="0">
                  <a:pos x="80" y="175"/>
                </a:cxn>
                <a:cxn ang="0">
                  <a:pos x="129" y="112"/>
                </a:cxn>
                <a:cxn ang="0">
                  <a:pos x="188" y="63"/>
                </a:cxn>
                <a:cxn ang="0">
                  <a:pos x="256" y="26"/>
                </a:cxn>
                <a:cxn ang="0">
                  <a:pos x="334" y="5"/>
                </a:cxn>
                <a:cxn ang="0">
                  <a:pos x="412" y="1"/>
                </a:cxn>
                <a:cxn ang="0">
                  <a:pos x="471" y="7"/>
                </a:cxn>
                <a:cxn ang="0">
                  <a:pos x="526" y="23"/>
                </a:cxn>
                <a:cxn ang="0">
                  <a:pos x="577" y="46"/>
                </a:cxn>
                <a:cxn ang="0">
                  <a:pos x="660" y="8"/>
                </a:cxn>
                <a:cxn ang="0">
                  <a:pos x="518" y="171"/>
                </a:cxn>
                <a:cxn ang="0">
                  <a:pos x="450" y="138"/>
                </a:cxn>
                <a:cxn ang="0">
                  <a:pos x="380" y="131"/>
                </a:cxn>
                <a:cxn ang="0">
                  <a:pos x="331" y="139"/>
                </a:cxn>
                <a:cxn ang="0">
                  <a:pos x="287" y="158"/>
                </a:cxn>
                <a:cxn ang="0">
                  <a:pos x="247" y="189"/>
                </a:cxn>
                <a:cxn ang="0">
                  <a:pos x="214" y="227"/>
                </a:cxn>
                <a:cxn ang="0">
                  <a:pos x="188" y="276"/>
                </a:cxn>
                <a:cxn ang="0">
                  <a:pos x="168" y="331"/>
                </a:cxn>
                <a:cxn ang="0">
                  <a:pos x="157" y="395"/>
                </a:cxn>
                <a:cxn ang="0">
                  <a:pos x="154" y="456"/>
                </a:cxn>
                <a:cxn ang="0">
                  <a:pos x="164" y="555"/>
                </a:cxn>
                <a:cxn ang="0">
                  <a:pos x="194" y="639"/>
                </a:cxn>
                <a:cxn ang="0">
                  <a:pos x="633" y="398"/>
                </a:cxn>
                <a:cxn ang="0">
                  <a:pos x="613" y="306"/>
                </a:cxn>
                <a:cxn ang="0">
                  <a:pos x="272" y="735"/>
                </a:cxn>
                <a:cxn ang="0">
                  <a:pos x="339" y="767"/>
                </a:cxn>
                <a:cxn ang="0">
                  <a:pos x="409" y="774"/>
                </a:cxn>
                <a:cxn ang="0">
                  <a:pos x="458" y="766"/>
                </a:cxn>
                <a:cxn ang="0">
                  <a:pos x="504" y="746"/>
                </a:cxn>
                <a:cxn ang="0">
                  <a:pos x="543" y="716"/>
                </a:cxn>
                <a:cxn ang="0">
                  <a:pos x="576" y="678"/>
                </a:cxn>
                <a:cxn ang="0">
                  <a:pos x="603" y="629"/>
                </a:cxn>
                <a:cxn ang="0">
                  <a:pos x="622" y="574"/>
                </a:cxn>
                <a:cxn ang="0">
                  <a:pos x="633" y="510"/>
                </a:cxn>
              </a:cxnLst>
              <a:rect l="0" t="0" r="r" b="b"/>
              <a:pathLst>
                <a:path w="789" h="905">
                  <a:moveTo>
                    <a:pt x="789" y="8"/>
                  </a:moveTo>
                  <a:lnTo>
                    <a:pt x="689" y="143"/>
                  </a:lnTo>
                  <a:lnTo>
                    <a:pt x="700" y="157"/>
                  </a:lnTo>
                  <a:lnTo>
                    <a:pt x="710" y="174"/>
                  </a:lnTo>
                  <a:lnTo>
                    <a:pt x="720" y="190"/>
                  </a:lnTo>
                  <a:lnTo>
                    <a:pt x="729" y="206"/>
                  </a:lnTo>
                  <a:lnTo>
                    <a:pt x="737" y="223"/>
                  </a:lnTo>
                  <a:lnTo>
                    <a:pt x="745" y="241"/>
                  </a:lnTo>
                  <a:lnTo>
                    <a:pt x="752" y="259"/>
                  </a:lnTo>
                  <a:lnTo>
                    <a:pt x="758" y="278"/>
                  </a:lnTo>
                  <a:lnTo>
                    <a:pt x="764" y="297"/>
                  </a:lnTo>
                  <a:lnTo>
                    <a:pt x="769" y="317"/>
                  </a:lnTo>
                  <a:lnTo>
                    <a:pt x="773" y="337"/>
                  </a:lnTo>
                  <a:lnTo>
                    <a:pt x="776" y="357"/>
                  </a:lnTo>
                  <a:lnTo>
                    <a:pt x="779" y="379"/>
                  </a:lnTo>
                  <a:lnTo>
                    <a:pt x="781" y="401"/>
                  </a:lnTo>
                  <a:lnTo>
                    <a:pt x="782" y="422"/>
                  </a:lnTo>
                  <a:lnTo>
                    <a:pt x="783" y="445"/>
                  </a:lnTo>
                  <a:lnTo>
                    <a:pt x="783" y="457"/>
                  </a:lnTo>
                  <a:lnTo>
                    <a:pt x="782" y="482"/>
                  </a:lnTo>
                  <a:lnTo>
                    <a:pt x="781" y="505"/>
                  </a:lnTo>
                  <a:lnTo>
                    <a:pt x="779" y="528"/>
                  </a:lnTo>
                  <a:lnTo>
                    <a:pt x="776" y="551"/>
                  </a:lnTo>
                  <a:lnTo>
                    <a:pt x="772" y="574"/>
                  </a:lnTo>
                  <a:lnTo>
                    <a:pt x="767" y="595"/>
                  </a:lnTo>
                  <a:lnTo>
                    <a:pt x="761" y="616"/>
                  </a:lnTo>
                  <a:lnTo>
                    <a:pt x="754" y="636"/>
                  </a:lnTo>
                  <a:lnTo>
                    <a:pt x="747" y="656"/>
                  </a:lnTo>
                  <a:lnTo>
                    <a:pt x="739" y="676"/>
                  </a:lnTo>
                  <a:lnTo>
                    <a:pt x="730" y="695"/>
                  </a:lnTo>
                  <a:lnTo>
                    <a:pt x="721" y="713"/>
                  </a:lnTo>
                  <a:lnTo>
                    <a:pt x="710" y="730"/>
                  </a:lnTo>
                  <a:lnTo>
                    <a:pt x="698" y="747"/>
                  </a:lnTo>
                  <a:lnTo>
                    <a:pt x="686" y="763"/>
                  </a:lnTo>
                  <a:lnTo>
                    <a:pt x="674" y="779"/>
                  </a:lnTo>
                  <a:lnTo>
                    <a:pt x="661" y="793"/>
                  </a:lnTo>
                  <a:lnTo>
                    <a:pt x="647" y="806"/>
                  </a:lnTo>
                  <a:lnTo>
                    <a:pt x="633" y="819"/>
                  </a:lnTo>
                  <a:lnTo>
                    <a:pt x="618" y="831"/>
                  </a:lnTo>
                  <a:lnTo>
                    <a:pt x="602" y="842"/>
                  </a:lnTo>
                  <a:lnTo>
                    <a:pt x="585" y="853"/>
                  </a:lnTo>
                  <a:lnTo>
                    <a:pt x="568" y="863"/>
                  </a:lnTo>
                  <a:lnTo>
                    <a:pt x="551" y="872"/>
                  </a:lnTo>
                  <a:lnTo>
                    <a:pt x="533" y="879"/>
                  </a:lnTo>
                  <a:lnTo>
                    <a:pt x="515" y="886"/>
                  </a:lnTo>
                  <a:lnTo>
                    <a:pt x="496" y="891"/>
                  </a:lnTo>
                  <a:lnTo>
                    <a:pt x="476" y="896"/>
                  </a:lnTo>
                  <a:lnTo>
                    <a:pt x="456" y="900"/>
                  </a:lnTo>
                  <a:lnTo>
                    <a:pt x="436" y="902"/>
                  </a:lnTo>
                  <a:lnTo>
                    <a:pt x="415" y="904"/>
                  </a:lnTo>
                  <a:lnTo>
                    <a:pt x="394" y="905"/>
                  </a:lnTo>
                  <a:lnTo>
                    <a:pt x="378" y="904"/>
                  </a:lnTo>
                  <a:lnTo>
                    <a:pt x="363" y="904"/>
                  </a:lnTo>
                  <a:lnTo>
                    <a:pt x="348" y="902"/>
                  </a:lnTo>
                  <a:lnTo>
                    <a:pt x="333" y="900"/>
                  </a:lnTo>
                  <a:lnTo>
                    <a:pt x="319" y="898"/>
                  </a:lnTo>
                  <a:lnTo>
                    <a:pt x="305" y="895"/>
                  </a:lnTo>
                  <a:lnTo>
                    <a:pt x="291" y="891"/>
                  </a:lnTo>
                  <a:lnTo>
                    <a:pt x="276" y="887"/>
                  </a:lnTo>
                  <a:lnTo>
                    <a:pt x="263" y="883"/>
                  </a:lnTo>
                  <a:lnTo>
                    <a:pt x="250" y="878"/>
                  </a:lnTo>
                  <a:lnTo>
                    <a:pt x="237" y="872"/>
                  </a:lnTo>
                  <a:lnTo>
                    <a:pt x="225" y="866"/>
                  </a:lnTo>
                  <a:lnTo>
                    <a:pt x="212" y="859"/>
                  </a:lnTo>
                  <a:lnTo>
                    <a:pt x="200" y="852"/>
                  </a:lnTo>
                  <a:lnTo>
                    <a:pt x="189" y="845"/>
                  </a:lnTo>
                  <a:lnTo>
                    <a:pt x="176" y="837"/>
                  </a:lnTo>
                  <a:lnTo>
                    <a:pt x="131" y="897"/>
                  </a:lnTo>
                  <a:lnTo>
                    <a:pt x="0" y="897"/>
                  </a:lnTo>
                  <a:lnTo>
                    <a:pt x="101" y="762"/>
                  </a:lnTo>
                  <a:lnTo>
                    <a:pt x="90" y="747"/>
                  </a:lnTo>
                  <a:lnTo>
                    <a:pt x="80" y="731"/>
                  </a:lnTo>
                  <a:lnTo>
                    <a:pt x="69" y="715"/>
                  </a:lnTo>
                  <a:lnTo>
                    <a:pt x="60" y="699"/>
                  </a:lnTo>
                  <a:lnTo>
                    <a:pt x="52" y="682"/>
                  </a:lnTo>
                  <a:lnTo>
                    <a:pt x="44" y="664"/>
                  </a:lnTo>
                  <a:lnTo>
                    <a:pt x="37" y="645"/>
                  </a:lnTo>
                  <a:lnTo>
                    <a:pt x="31" y="627"/>
                  </a:lnTo>
                  <a:lnTo>
                    <a:pt x="25" y="608"/>
                  </a:lnTo>
                  <a:lnTo>
                    <a:pt x="20" y="588"/>
                  </a:lnTo>
                  <a:lnTo>
                    <a:pt x="16" y="568"/>
                  </a:lnTo>
                  <a:lnTo>
                    <a:pt x="13" y="547"/>
                  </a:lnTo>
                  <a:lnTo>
                    <a:pt x="10" y="526"/>
                  </a:lnTo>
                  <a:lnTo>
                    <a:pt x="8" y="504"/>
                  </a:lnTo>
                  <a:lnTo>
                    <a:pt x="7" y="483"/>
                  </a:lnTo>
                  <a:lnTo>
                    <a:pt x="7" y="459"/>
                  </a:lnTo>
                  <a:lnTo>
                    <a:pt x="7" y="447"/>
                  </a:lnTo>
                  <a:lnTo>
                    <a:pt x="7" y="423"/>
                  </a:lnTo>
                  <a:lnTo>
                    <a:pt x="9" y="400"/>
                  </a:lnTo>
                  <a:lnTo>
                    <a:pt x="11" y="377"/>
                  </a:lnTo>
                  <a:lnTo>
                    <a:pt x="14" y="353"/>
                  </a:lnTo>
                  <a:lnTo>
                    <a:pt x="18" y="331"/>
                  </a:lnTo>
                  <a:lnTo>
                    <a:pt x="23" y="310"/>
                  </a:lnTo>
                  <a:lnTo>
                    <a:pt x="29" y="289"/>
                  </a:lnTo>
                  <a:lnTo>
                    <a:pt x="35" y="269"/>
                  </a:lnTo>
                  <a:lnTo>
                    <a:pt x="42" y="248"/>
                  </a:lnTo>
                  <a:lnTo>
                    <a:pt x="50" y="229"/>
                  </a:lnTo>
                  <a:lnTo>
                    <a:pt x="59" y="210"/>
                  </a:lnTo>
                  <a:lnTo>
                    <a:pt x="69" y="192"/>
                  </a:lnTo>
                  <a:lnTo>
                    <a:pt x="80" y="175"/>
                  </a:lnTo>
                  <a:lnTo>
                    <a:pt x="91" y="157"/>
                  </a:lnTo>
                  <a:lnTo>
                    <a:pt x="103" y="142"/>
                  </a:lnTo>
                  <a:lnTo>
                    <a:pt x="115" y="126"/>
                  </a:lnTo>
                  <a:lnTo>
                    <a:pt x="129" y="112"/>
                  </a:lnTo>
                  <a:lnTo>
                    <a:pt x="142" y="98"/>
                  </a:lnTo>
                  <a:lnTo>
                    <a:pt x="157" y="86"/>
                  </a:lnTo>
                  <a:lnTo>
                    <a:pt x="172" y="74"/>
                  </a:lnTo>
                  <a:lnTo>
                    <a:pt x="188" y="63"/>
                  </a:lnTo>
                  <a:lnTo>
                    <a:pt x="204" y="51"/>
                  </a:lnTo>
                  <a:lnTo>
                    <a:pt x="221" y="42"/>
                  </a:lnTo>
                  <a:lnTo>
                    <a:pt x="238" y="33"/>
                  </a:lnTo>
                  <a:lnTo>
                    <a:pt x="256" y="26"/>
                  </a:lnTo>
                  <a:lnTo>
                    <a:pt x="275" y="19"/>
                  </a:lnTo>
                  <a:lnTo>
                    <a:pt x="294" y="14"/>
                  </a:lnTo>
                  <a:lnTo>
                    <a:pt x="314" y="9"/>
                  </a:lnTo>
                  <a:lnTo>
                    <a:pt x="334" y="5"/>
                  </a:lnTo>
                  <a:lnTo>
                    <a:pt x="354" y="2"/>
                  </a:lnTo>
                  <a:lnTo>
                    <a:pt x="374" y="1"/>
                  </a:lnTo>
                  <a:lnTo>
                    <a:pt x="397" y="0"/>
                  </a:lnTo>
                  <a:lnTo>
                    <a:pt x="412" y="1"/>
                  </a:lnTo>
                  <a:lnTo>
                    <a:pt x="427" y="1"/>
                  </a:lnTo>
                  <a:lnTo>
                    <a:pt x="442" y="3"/>
                  </a:lnTo>
                  <a:lnTo>
                    <a:pt x="456" y="5"/>
                  </a:lnTo>
                  <a:lnTo>
                    <a:pt x="471" y="7"/>
                  </a:lnTo>
                  <a:lnTo>
                    <a:pt x="485" y="10"/>
                  </a:lnTo>
                  <a:lnTo>
                    <a:pt x="500" y="14"/>
                  </a:lnTo>
                  <a:lnTo>
                    <a:pt x="513" y="18"/>
                  </a:lnTo>
                  <a:lnTo>
                    <a:pt x="526" y="23"/>
                  </a:lnTo>
                  <a:lnTo>
                    <a:pt x="540" y="28"/>
                  </a:lnTo>
                  <a:lnTo>
                    <a:pt x="552" y="33"/>
                  </a:lnTo>
                  <a:lnTo>
                    <a:pt x="565" y="39"/>
                  </a:lnTo>
                  <a:lnTo>
                    <a:pt x="577" y="46"/>
                  </a:lnTo>
                  <a:lnTo>
                    <a:pt x="589" y="53"/>
                  </a:lnTo>
                  <a:lnTo>
                    <a:pt x="602" y="62"/>
                  </a:lnTo>
                  <a:lnTo>
                    <a:pt x="613" y="69"/>
                  </a:lnTo>
                  <a:lnTo>
                    <a:pt x="660" y="8"/>
                  </a:lnTo>
                  <a:lnTo>
                    <a:pt x="789" y="8"/>
                  </a:lnTo>
                  <a:close/>
                  <a:moveTo>
                    <a:pt x="194" y="639"/>
                  </a:moveTo>
                  <a:lnTo>
                    <a:pt x="533" y="182"/>
                  </a:lnTo>
                  <a:lnTo>
                    <a:pt x="518" y="171"/>
                  </a:lnTo>
                  <a:lnTo>
                    <a:pt x="502" y="160"/>
                  </a:lnTo>
                  <a:lnTo>
                    <a:pt x="485" y="151"/>
                  </a:lnTo>
                  <a:lnTo>
                    <a:pt x="468" y="144"/>
                  </a:lnTo>
                  <a:lnTo>
                    <a:pt x="450" y="138"/>
                  </a:lnTo>
                  <a:lnTo>
                    <a:pt x="432" y="134"/>
                  </a:lnTo>
                  <a:lnTo>
                    <a:pt x="413" y="131"/>
                  </a:lnTo>
                  <a:lnTo>
                    <a:pt x="394" y="130"/>
                  </a:lnTo>
                  <a:lnTo>
                    <a:pt x="380" y="131"/>
                  </a:lnTo>
                  <a:lnTo>
                    <a:pt x="367" y="132"/>
                  </a:lnTo>
                  <a:lnTo>
                    <a:pt x="355" y="133"/>
                  </a:lnTo>
                  <a:lnTo>
                    <a:pt x="343" y="136"/>
                  </a:lnTo>
                  <a:lnTo>
                    <a:pt x="331" y="139"/>
                  </a:lnTo>
                  <a:lnTo>
                    <a:pt x="320" y="143"/>
                  </a:lnTo>
                  <a:lnTo>
                    <a:pt x="308" y="147"/>
                  </a:lnTo>
                  <a:lnTo>
                    <a:pt x="297" y="153"/>
                  </a:lnTo>
                  <a:lnTo>
                    <a:pt x="287" y="158"/>
                  </a:lnTo>
                  <a:lnTo>
                    <a:pt x="276" y="166"/>
                  </a:lnTo>
                  <a:lnTo>
                    <a:pt x="266" y="173"/>
                  </a:lnTo>
                  <a:lnTo>
                    <a:pt x="256" y="180"/>
                  </a:lnTo>
                  <a:lnTo>
                    <a:pt x="247" y="189"/>
                  </a:lnTo>
                  <a:lnTo>
                    <a:pt x="238" y="197"/>
                  </a:lnTo>
                  <a:lnTo>
                    <a:pt x="230" y="207"/>
                  </a:lnTo>
                  <a:lnTo>
                    <a:pt x="222" y="217"/>
                  </a:lnTo>
                  <a:lnTo>
                    <a:pt x="214" y="227"/>
                  </a:lnTo>
                  <a:lnTo>
                    <a:pt x="207" y="238"/>
                  </a:lnTo>
                  <a:lnTo>
                    <a:pt x="200" y="250"/>
                  </a:lnTo>
                  <a:lnTo>
                    <a:pt x="194" y="263"/>
                  </a:lnTo>
                  <a:lnTo>
                    <a:pt x="188" y="276"/>
                  </a:lnTo>
                  <a:lnTo>
                    <a:pt x="182" y="289"/>
                  </a:lnTo>
                  <a:lnTo>
                    <a:pt x="176" y="302"/>
                  </a:lnTo>
                  <a:lnTo>
                    <a:pt x="172" y="316"/>
                  </a:lnTo>
                  <a:lnTo>
                    <a:pt x="168" y="331"/>
                  </a:lnTo>
                  <a:lnTo>
                    <a:pt x="164" y="346"/>
                  </a:lnTo>
                  <a:lnTo>
                    <a:pt x="161" y="362"/>
                  </a:lnTo>
                  <a:lnTo>
                    <a:pt x="159" y="378"/>
                  </a:lnTo>
                  <a:lnTo>
                    <a:pt x="157" y="395"/>
                  </a:lnTo>
                  <a:lnTo>
                    <a:pt x="155" y="411"/>
                  </a:lnTo>
                  <a:lnTo>
                    <a:pt x="155" y="428"/>
                  </a:lnTo>
                  <a:lnTo>
                    <a:pt x="154" y="446"/>
                  </a:lnTo>
                  <a:lnTo>
                    <a:pt x="154" y="456"/>
                  </a:lnTo>
                  <a:lnTo>
                    <a:pt x="155" y="483"/>
                  </a:lnTo>
                  <a:lnTo>
                    <a:pt x="157" y="508"/>
                  </a:lnTo>
                  <a:lnTo>
                    <a:pt x="160" y="532"/>
                  </a:lnTo>
                  <a:lnTo>
                    <a:pt x="164" y="555"/>
                  </a:lnTo>
                  <a:lnTo>
                    <a:pt x="170" y="578"/>
                  </a:lnTo>
                  <a:lnTo>
                    <a:pt x="176" y="599"/>
                  </a:lnTo>
                  <a:lnTo>
                    <a:pt x="185" y="620"/>
                  </a:lnTo>
                  <a:lnTo>
                    <a:pt x="194" y="639"/>
                  </a:lnTo>
                  <a:close/>
                  <a:moveTo>
                    <a:pt x="635" y="458"/>
                  </a:moveTo>
                  <a:lnTo>
                    <a:pt x="635" y="448"/>
                  </a:lnTo>
                  <a:lnTo>
                    <a:pt x="635" y="423"/>
                  </a:lnTo>
                  <a:lnTo>
                    <a:pt x="633" y="398"/>
                  </a:lnTo>
                  <a:lnTo>
                    <a:pt x="629" y="374"/>
                  </a:lnTo>
                  <a:lnTo>
                    <a:pt x="625" y="349"/>
                  </a:lnTo>
                  <a:lnTo>
                    <a:pt x="619" y="327"/>
                  </a:lnTo>
                  <a:lnTo>
                    <a:pt x="613" y="306"/>
                  </a:lnTo>
                  <a:lnTo>
                    <a:pt x="605" y="285"/>
                  </a:lnTo>
                  <a:lnTo>
                    <a:pt x="597" y="266"/>
                  </a:lnTo>
                  <a:lnTo>
                    <a:pt x="257" y="724"/>
                  </a:lnTo>
                  <a:lnTo>
                    <a:pt x="272" y="735"/>
                  </a:lnTo>
                  <a:lnTo>
                    <a:pt x="288" y="745"/>
                  </a:lnTo>
                  <a:lnTo>
                    <a:pt x="305" y="754"/>
                  </a:lnTo>
                  <a:lnTo>
                    <a:pt x="322" y="762"/>
                  </a:lnTo>
                  <a:lnTo>
                    <a:pt x="339" y="767"/>
                  </a:lnTo>
                  <a:lnTo>
                    <a:pt x="357" y="771"/>
                  </a:lnTo>
                  <a:lnTo>
                    <a:pt x="376" y="774"/>
                  </a:lnTo>
                  <a:lnTo>
                    <a:pt x="397" y="775"/>
                  </a:lnTo>
                  <a:lnTo>
                    <a:pt x="409" y="774"/>
                  </a:lnTo>
                  <a:lnTo>
                    <a:pt x="422" y="773"/>
                  </a:lnTo>
                  <a:lnTo>
                    <a:pt x="434" y="771"/>
                  </a:lnTo>
                  <a:lnTo>
                    <a:pt x="447" y="769"/>
                  </a:lnTo>
                  <a:lnTo>
                    <a:pt x="458" y="766"/>
                  </a:lnTo>
                  <a:lnTo>
                    <a:pt x="470" y="762"/>
                  </a:lnTo>
                  <a:lnTo>
                    <a:pt x="481" y="757"/>
                  </a:lnTo>
                  <a:lnTo>
                    <a:pt x="493" y="751"/>
                  </a:lnTo>
                  <a:lnTo>
                    <a:pt x="504" y="746"/>
                  </a:lnTo>
                  <a:lnTo>
                    <a:pt x="514" y="739"/>
                  </a:lnTo>
                  <a:lnTo>
                    <a:pt x="524" y="732"/>
                  </a:lnTo>
                  <a:lnTo>
                    <a:pt x="533" y="725"/>
                  </a:lnTo>
                  <a:lnTo>
                    <a:pt x="543" y="716"/>
                  </a:lnTo>
                  <a:lnTo>
                    <a:pt x="551" y="707"/>
                  </a:lnTo>
                  <a:lnTo>
                    <a:pt x="560" y="698"/>
                  </a:lnTo>
                  <a:lnTo>
                    <a:pt x="568" y="688"/>
                  </a:lnTo>
                  <a:lnTo>
                    <a:pt x="576" y="678"/>
                  </a:lnTo>
                  <a:lnTo>
                    <a:pt x="583" y="667"/>
                  </a:lnTo>
                  <a:lnTo>
                    <a:pt x="590" y="654"/>
                  </a:lnTo>
                  <a:lnTo>
                    <a:pt x="597" y="642"/>
                  </a:lnTo>
                  <a:lnTo>
                    <a:pt x="603" y="629"/>
                  </a:lnTo>
                  <a:lnTo>
                    <a:pt x="608" y="616"/>
                  </a:lnTo>
                  <a:lnTo>
                    <a:pt x="613" y="603"/>
                  </a:lnTo>
                  <a:lnTo>
                    <a:pt x="618" y="589"/>
                  </a:lnTo>
                  <a:lnTo>
                    <a:pt x="622" y="574"/>
                  </a:lnTo>
                  <a:lnTo>
                    <a:pt x="625" y="558"/>
                  </a:lnTo>
                  <a:lnTo>
                    <a:pt x="628" y="543"/>
                  </a:lnTo>
                  <a:lnTo>
                    <a:pt x="631" y="527"/>
                  </a:lnTo>
                  <a:lnTo>
                    <a:pt x="633" y="510"/>
                  </a:lnTo>
                  <a:lnTo>
                    <a:pt x="634" y="494"/>
                  </a:lnTo>
                  <a:lnTo>
                    <a:pt x="635" y="477"/>
                  </a:lnTo>
                  <a:lnTo>
                    <a:pt x="635" y="458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1051" name="Freeform 27"/>
            <p:cNvSpPr>
              <a:spLocks/>
            </p:cNvSpPr>
            <p:nvPr userDrawn="1"/>
          </p:nvSpPr>
          <p:spPr bwMode="auto">
            <a:xfrm>
              <a:off x="7893650" y="1313236"/>
              <a:ext cx="52387" cy="93663"/>
            </a:xfrm>
            <a:custGeom>
              <a:avLst/>
              <a:gdLst/>
              <a:ahLst/>
              <a:cxnLst>
                <a:cxn ang="0">
                  <a:pos x="92" y="672"/>
                </a:cxn>
                <a:cxn ang="0">
                  <a:pos x="121" y="706"/>
                </a:cxn>
                <a:cxn ang="0">
                  <a:pos x="136" y="719"/>
                </a:cxn>
                <a:cxn ang="0">
                  <a:pos x="152" y="730"/>
                </a:cxn>
                <a:cxn ang="0">
                  <a:pos x="169" y="739"/>
                </a:cxn>
                <a:cxn ang="0">
                  <a:pos x="188" y="746"/>
                </a:cxn>
                <a:cxn ang="0">
                  <a:pos x="207" y="751"/>
                </a:cxn>
                <a:cxn ang="0">
                  <a:pos x="228" y="752"/>
                </a:cxn>
                <a:cxn ang="0">
                  <a:pos x="253" y="750"/>
                </a:cxn>
                <a:cxn ang="0">
                  <a:pos x="275" y="742"/>
                </a:cxn>
                <a:cxn ang="0">
                  <a:pos x="296" y="731"/>
                </a:cxn>
                <a:cxn ang="0">
                  <a:pos x="313" y="716"/>
                </a:cxn>
                <a:cxn ang="0">
                  <a:pos x="326" y="695"/>
                </a:cxn>
                <a:cxn ang="0">
                  <a:pos x="336" y="670"/>
                </a:cxn>
                <a:cxn ang="0">
                  <a:pos x="342" y="639"/>
                </a:cxn>
                <a:cxn ang="0">
                  <a:pos x="344" y="604"/>
                </a:cxn>
                <a:cxn ang="0">
                  <a:pos x="492" y="0"/>
                </a:cxn>
                <a:cxn ang="0">
                  <a:pos x="491" y="626"/>
                </a:cxn>
                <a:cxn ang="0">
                  <a:pos x="489" y="659"/>
                </a:cxn>
                <a:cxn ang="0">
                  <a:pos x="484" y="690"/>
                </a:cxn>
                <a:cxn ang="0">
                  <a:pos x="477" y="718"/>
                </a:cxn>
                <a:cxn ang="0">
                  <a:pos x="468" y="744"/>
                </a:cxn>
                <a:cxn ang="0">
                  <a:pos x="456" y="769"/>
                </a:cxn>
                <a:cxn ang="0">
                  <a:pos x="443" y="791"/>
                </a:cxn>
                <a:cxn ang="0">
                  <a:pos x="427" y="810"/>
                </a:cxn>
                <a:cxn ang="0">
                  <a:pos x="410" y="827"/>
                </a:cxn>
                <a:cxn ang="0">
                  <a:pos x="390" y="842"/>
                </a:cxn>
                <a:cxn ang="0">
                  <a:pos x="370" y="856"/>
                </a:cxn>
                <a:cxn ang="0">
                  <a:pos x="349" y="866"/>
                </a:cxn>
                <a:cxn ang="0">
                  <a:pos x="325" y="875"/>
                </a:cxn>
                <a:cxn ang="0">
                  <a:pos x="301" y="881"/>
                </a:cxn>
                <a:cxn ang="0">
                  <a:pos x="273" y="886"/>
                </a:cxn>
                <a:cxn ang="0">
                  <a:pos x="246" y="888"/>
                </a:cxn>
                <a:cxn ang="0">
                  <a:pos x="212" y="888"/>
                </a:cxn>
                <a:cxn ang="0">
                  <a:pos x="175" y="883"/>
                </a:cxn>
                <a:cxn ang="0">
                  <a:pos x="141" y="875"/>
                </a:cxn>
                <a:cxn ang="0">
                  <a:pos x="110" y="863"/>
                </a:cxn>
                <a:cxn ang="0">
                  <a:pos x="81" y="848"/>
                </a:cxn>
                <a:cxn ang="0">
                  <a:pos x="54" y="828"/>
                </a:cxn>
                <a:cxn ang="0">
                  <a:pos x="30" y="807"/>
                </a:cxn>
                <a:cxn ang="0">
                  <a:pos x="10" y="784"/>
                </a:cxn>
              </a:cxnLst>
              <a:rect l="0" t="0" r="r" b="b"/>
              <a:pathLst>
                <a:path w="492" h="888">
                  <a:moveTo>
                    <a:pt x="0" y="772"/>
                  </a:moveTo>
                  <a:lnTo>
                    <a:pt x="92" y="672"/>
                  </a:lnTo>
                  <a:lnTo>
                    <a:pt x="106" y="690"/>
                  </a:lnTo>
                  <a:lnTo>
                    <a:pt x="121" y="706"/>
                  </a:lnTo>
                  <a:lnTo>
                    <a:pt x="129" y="713"/>
                  </a:lnTo>
                  <a:lnTo>
                    <a:pt x="136" y="719"/>
                  </a:lnTo>
                  <a:lnTo>
                    <a:pt x="144" y="725"/>
                  </a:lnTo>
                  <a:lnTo>
                    <a:pt x="152" y="730"/>
                  </a:lnTo>
                  <a:lnTo>
                    <a:pt x="161" y="735"/>
                  </a:lnTo>
                  <a:lnTo>
                    <a:pt x="169" y="739"/>
                  </a:lnTo>
                  <a:lnTo>
                    <a:pt x="178" y="743"/>
                  </a:lnTo>
                  <a:lnTo>
                    <a:pt x="188" y="746"/>
                  </a:lnTo>
                  <a:lnTo>
                    <a:pt x="198" y="749"/>
                  </a:lnTo>
                  <a:lnTo>
                    <a:pt x="207" y="751"/>
                  </a:lnTo>
                  <a:lnTo>
                    <a:pt x="217" y="752"/>
                  </a:lnTo>
                  <a:lnTo>
                    <a:pt x="228" y="752"/>
                  </a:lnTo>
                  <a:lnTo>
                    <a:pt x="241" y="751"/>
                  </a:lnTo>
                  <a:lnTo>
                    <a:pt x="253" y="750"/>
                  </a:lnTo>
                  <a:lnTo>
                    <a:pt x="264" y="746"/>
                  </a:lnTo>
                  <a:lnTo>
                    <a:pt x="275" y="742"/>
                  </a:lnTo>
                  <a:lnTo>
                    <a:pt x="285" y="737"/>
                  </a:lnTo>
                  <a:lnTo>
                    <a:pt x="296" y="731"/>
                  </a:lnTo>
                  <a:lnTo>
                    <a:pt x="305" y="724"/>
                  </a:lnTo>
                  <a:lnTo>
                    <a:pt x="313" y="716"/>
                  </a:lnTo>
                  <a:lnTo>
                    <a:pt x="320" y="706"/>
                  </a:lnTo>
                  <a:lnTo>
                    <a:pt x="326" y="695"/>
                  </a:lnTo>
                  <a:lnTo>
                    <a:pt x="332" y="683"/>
                  </a:lnTo>
                  <a:lnTo>
                    <a:pt x="336" y="670"/>
                  </a:lnTo>
                  <a:lnTo>
                    <a:pt x="340" y="656"/>
                  </a:lnTo>
                  <a:lnTo>
                    <a:pt x="342" y="639"/>
                  </a:lnTo>
                  <a:lnTo>
                    <a:pt x="344" y="622"/>
                  </a:lnTo>
                  <a:lnTo>
                    <a:pt x="344" y="604"/>
                  </a:lnTo>
                  <a:lnTo>
                    <a:pt x="344" y="0"/>
                  </a:lnTo>
                  <a:lnTo>
                    <a:pt x="492" y="0"/>
                  </a:lnTo>
                  <a:lnTo>
                    <a:pt x="492" y="609"/>
                  </a:lnTo>
                  <a:lnTo>
                    <a:pt x="491" y="626"/>
                  </a:lnTo>
                  <a:lnTo>
                    <a:pt x="490" y="642"/>
                  </a:lnTo>
                  <a:lnTo>
                    <a:pt x="489" y="659"/>
                  </a:lnTo>
                  <a:lnTo>
                    <a:pt x="487" y="675"/>
                  </a:lnTo>
                  <a:lnTo>
                    <a:pt x="484" y="690"/>
                  </a:lnTo>
                  <a:lnTo>
                    <a:pt x="481" y="704"/>
                  </a:lnTo>
                  <a:lnTo>
                    <a:pt x="477" y="718"/>
                  </a:lnTo>
                  <a:lnTo>
                    <a:pt x="473" y="732"/>
                  </a:lnTo>
                  <a:lnTo>
                    <a:pt x="468" y="744"/>
                  </a:lnTo>
                  <a:lnTo>
                    <a:pt x="462" y="757"/>
                  </a:lnTo>
                  <a:lnTo>
                    <a:pt x="456" y="769"/>
                  </a:lnTo>
                  <a:lnTo>
                    <a:pt x="450" y="780"/>
                  </a:lnTo>
                  <a:lnTo>
                    <a:pt x="443" y="791"/>
                  </a:lnTo>
                  <a:lnTo>
                    <a:pt x="435" y="801"/>
                  </a:lnTo>
                  <a:lnTo>
                    <a:pt x="427" y="810"/>
                  </a:lnTo>
                  <a:lnTo>
                    <a:pt x="418" y="819"/>
                  </a:lnTo>
                  <a:lnTo>
                    <a:pt x="410" y="827"/>
                  </a:lnTo>
                  <a:lnTo>
                    <a:pt x="401" y="835"/>
                  </a:lnTo>
                  <a:lnTo>
                    <a:pt x="390" y="842"/>
                  </a:lnTo>
                  <a:lnTo>
                    <a:pt x="381" y="849"/>
                  </a:lnTo>
                  <a:lnTo>
                    <a:pt x="370" y="856"/>
                  </a:lnTo>
                  <a:lnTo>
                    <a:pt x="360" y="861"/>
                  </a:lnTo>
                  <a:lnTo>
                    <a:pt x="349" y="866"/>
                  </a:lnTo>
                  <a:lnTo>
                    <a:pt x="337" y="871"/>
                  </a:lnTo>
                  <a:lnTo>
                    <a:pt x="325" y="875"/>
                  </a:lnTo>
                  <a:lnTo>
                    <a:pt x="313" y="878"/>
                  </a:lnTo>
                  <a:lnTo>
                    <a:pt x="301" y="881"/>
                  </a:lnTo>
                  <a:lnTo>
                    <a:pt x="287" y="884"/>
                  </a:lnTo>
                  <a:lnTo>
                    <a:pt x="273" y="886"/>
                  </a:lnTo>
                  <a:lnTo>
                    <a:pt x="260" y="887"/>
                  </a:lnTo>
                  <a:lnTo>
                    <a:pt x="246" y="888"/>
                  </a:lnTo>
                  <a:lnTo>
                    <a:pt x="232" y="888"/>
                  </a:lnTo>
                  <a:lnTo>
                    <a:pt x="212" y="888"/>
                  </a:lnTo>
                  <a:lnTo>
                    <a:pt x="194" y="886"/>
                  </a:lnTo>
                  <a:lnTo>
                    <a:pt x="175" y="883"/>
                  </a:lnTo>
                  <a:lnTo>
                    <a:pt x="158" y="880"/>
                  </a:lnTo>
                  <a:lnTo>
                    <a:pt x="141" y="875"/>
                  </a:lnTo>
                  <a:lnTo>
                    <a:pt x="125" y="869"/>
                  </a:lnTo>
                  <a:lnTo>
                    <a:pt x="110" y="863"/>
                  </a:lnTo>
                  <a:lnTo>
                    <a:pt x="95" y="856"/>
                  </a:lnTo>
                  <a:lnTo>
                    <a:pt x="81" y="848"/>
                  </a:lnTo>
                  <a:lnTo>
                    <a:pt x="67" y="838"/>
                  </a:lnTo>
                  <a:lnTo>
                    <a:pt x="54" y="828"/>
                  </a:lnTo>
                  <a:lnTo>
                    <a:pt x="42" y="818"/>
                  </a:lnTo>
                  <a:lnTo>
                    <a:pt x="30" y="807"/>
                  </a:lnTo>
                  <a:lnTo>
                    <a:pt x="20" y="796"/>
                  </a:lnTo>
                  <a:lnTo>
                    <a:pt x="10" y="784"/>
                  </a:lnTo>
                  <a:lnTo>
                    <a:pt x="0" y="772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1052" name="Freeform 28"/>
            <p:cNvSpPr>
              <a:spLocks/>
            </p:cNvSpPr>
            <p:nvPr userDrawn="1"/>
          </p:nvSpPr>
          <p:spPr bwMode="auto">
            <a:xfrm>
              <a:off x="7958737" y="1311649"/>
              <a:ext cx="63500" cy="95250"/>
            </a:xfrm>
            <a:custGeom>
              <a:avLst/>
              <a:gdLst/>
              <a:ahLst/>
              <a:cxnLst>
                <a:cxn ang="0">
                  <a:pos x="138" y="705"/>
                </a:cxn>
                <a:cxn ang="0">
                  <a:pos x="192" y="737"/>
                </a:cxn>
                <a:cxn ang="0">
                  <a:pos x="251" y="760"/>
                </a:cxn>
                <a:cxn ang="0">
                  <a:pos x="318" y="768"/>
                </a:cxn>
                <a:cxn ang="0">
                  <a:pos x="374" y="760"/>
                </a:cxn>
                <a:cxn ang="0">
                  <a:pos x="418" y="736"/>
                </a:cxn>
                <a:cxn ang="0">
                  <a:pos x="445" y="701"/>
                </a:cxn>
                <a:cxn ang="0">
                  <a:pos x="455" y="656"/>
                </a:cxn>
                <a:cxn ang="0">
                  <a:pos x="452" y="625"/>
                </a:cxn>
                <a:cxn ang="0">
                  <a:pos x="432" y="591"/>
                </a:cxn>
                <a:cxn ang="0">
                  <a:pos x="388" y="556"/>
                </a:cxn>
                <a:cxn ang="0">
                  <a:pos x="312" y="521"/>
                </a:cxn>
                <a:cxn ang="0">
                  <a:pos x="203" y="477"/>
                </a:cxn>
                <a:cxn ang="0">
                  <a:pos x="116" y="424"/>
                </a:cxn>
                <a:cxn ang="0">
                  <a:pos x="76" y="385"/>
                </a:cxn>
                <a:cxn ang="0">
                  <a:pos x="55" y="349"/>
                </a:cxn>
                <a:cxn ang="0">
                  <a:pos x="41" y="308"/>
                </a:cxn>
                <a:cxn ang="0">
                  <a:pos x="35" y="261"/>
                </a:cxn>
                <a:cxn ang="0">
                  <a:pos x="36" y="219"/>
                </a:cxn>
                <a:cxn ang="0">
                  <a:pos x="46" y="169"/>
                </a:cxn>
                <a:cxn ang="0">
                  <a:pos x="66" y="124"/>
                </a:cxn>
                <a:cxn ang="0">
                  <a:pos x="94" y="86"/>
                </a:cxn>
                <a:cxn ang="0">
                  <a:pos x="132" y="53"/>
                </a:cxn>
                <a:cxn ang="0">
                  <a:pos x="176" y="27"/>
                </a:cxn>
                <a:cxn ang="0">
                  <a:pos x="227" y="10"/>
                </a:cxn>
                <a:cxn ang="0">
                  <a:pos x="282" y="1"/>
                </a:cxn>
                <a:cxn ang="0">
                  <a:pos x="350" y="1"/>
                </a:cxn>
                <a:cxn ang="0">
                  <a:pos x="423" y="14"/>
                </a:cxn>
                <a:cxn ang="0">
                  <a:pos x="492" y="39"/>
                </a:cxn>
                <a:cxn ang="0">
                  <a:pos x="557" y="78"/>
                </a:cxn>
                <a:cxn ang="0">
                  <a:pos x="482" y="196"/>
                </a:cxn>
                <a:cxn ang="0">
                  <a:pos x="423" y="160"/>
                </a:cxn>
                <a:cxn ang="0">
                  <a:pos x="373" y="140"/>
                </a:cxn>
                <a:cxn ang="0">
                  <a:pos x="322" y="131"/>
                </a:cxn>
                <a:cxn ang="0">
                  <a:pos x="267" y="135"/>
                </a:cxn>
                <a:cxn ang="0">
                  <a:pos x="224" y="153"/>
                </a:cxn>
                <a:cxn ang="0">
                  <a:pos x="194" y="184"/>
                </a:cxn>
                <a:cxn ang="0">
                  <a:pos x="181" y="222"/>
                </a:cxn>
                <a:cxn ang="0">
                  <a:pos x="182" y="255"/>
                </a:cxn>
                <a:cxn ang="0">
                  <a:pos x="199" y="294"/>
                </a:cxn>
                <a:cxn ang="0">
                  <a:pos x="240" y="328"/>
                </a:cxn>
                <a:cxn ang="0">
                  <a:pos x="312" y="365"/>
                </a:cxn>
                <a:cxn ang="0">
                  <a:pos x="420" y="409"/>
                </a:cxn>
                <a:cxn ang="0">
                  <a:pos x="509" y="461"/>
                </a:cxn>
                <a:cxn ang="0">
                  <a:pos x="568" y="522"/>
                </a:cxn>
                <a:cxn ang="0">
                  <a:pos x="586" y="559"/>
                </a:cxn>
                <a:cxn ang="0">
                  <a:pos x="597" y="598"/>
                </a:cxn>
                <a:cxn ang="0">
                  <a:pos x="600" y="661"/>
                </a:cxn>
                <a:cxn ang="0">
                  <a:pos x="592" y="714"/>
                </a:cxn>
                <a:cxn ang="0">
                  <a:pos x="574" y="762"/>
                </a:cxn>
                <a:cxn ang="0">
                  <a:pos x="546" y="804"/>
                </a:cxn>
                <a:cxn ang="0">
                  <a:pos x="510" y="838"/>
                </a:cxn>
                <a:cxn ang="0">
                  <a:pos x="467" y="866"/>
                </a:cxn>
                <a:cxn ang="0">
                  <a:pos x="417" y="886"/>
                </a:cxn>
                <a:cxn ang="0">
                  <a:pos x="361" y="897"/>
                </a:cxn>
                <a:cxn ang="0">
                  <a:pos x="295" y="899"/>
                </a:cxn>
                <a:cxn ang="0">
                  <a:pos x="212" y="888"/>
                </a:cxn>
                <a:cxn ang="0">
                  <a:pos x="132" y="861"/>
                </a:cxn>
                <a:cxn ang="0">
                  <a:pos x="54" y="817"/>
                </a:cxn>
              </a:cxnLst>
              <a:rect l="0" t="0" r="r" b="b"/>
              <a:pathLst>
                <a:path w="600" h="899">
                  <a:moveTo>
                    <a:pt x="0" y="773"/>
                  </a:moveTo>
                  <a:lnTo>
                    <a:pt x="87" y="664"/>
                  </a:lnTo>
                  <a:lnTo>
                    <a:pt x="112" y="685"/>
                  </a:lnTo>
                  <a:lnTo>
                    <a:pt x="138" y="705"/>
                  </a:lnTo>
                  <a:lnTo>
                    <a:pt x="151" y="714"/>
                  </a:lnTo>
                  <a:lnTo>
                    <a:pt x="164" y="722"/>
                  </a:lnTo>
                  <a:lnTo>
                    <a:pt x="178" y="730"/>
                  </a:lnTo>
                  <a:lnTo>
                    <a:pt x="192" y="737"/>
                  </a:lnTo>
                  <a:lnTo>
                    <a:pt x="207" y="744"/>
                  </a:lnTo>
                  <a:lnTo>
                    <a:pt x="221" y="750"/>
                  </a:lnTo>
                  <a:lnTo>
                    <a:pt x="236" y="755"/>
                  </a:lnTo>
                  <a:lnTo>
                    <a:pt x="251" y="760"/>
                  </a:lnTo>
                  <a:lnTo>
                    <a:pt x="267" y="763"/>
                  </a:lnTo>
                  <a:lnTo>
                    <a:pt x="283" y="766"/>
                  </a:lnTo>
                  <a:lnTo>
                    <a:pt x="300" y="767"/>
                  </a:lnTo>
                  <a:lnTo>
                    <a:pt x="318" y="768"/>
                  </a:lnTo>
                  <a:lnTo>
                    <a:pt x="333" y="767"/>
                  </a:lnTo>
                  <a:lnTo>
                    <a:pt x="348" y="766"/>
                  </a:lnTo>
                  <a:lnTo>
                    <a:pt x="361" y="763"/>
                  </a:lnTo>
                  <a:lnTo>
                    <a:pt x="374" y="760"/>
                  </a:lnTo>
                  <a:lnTo>
                    <a:pt x="386" y="754"/>
                  </a:lnTo>
                  <a:lnTo>
                    <a:pt x="397" y="749"/>
                  </a:lnTo>
                  <a:lnTo>
                    <a:pt x="409" y="743"/>
                  </a:lnTo>
                  <a:lnTo>
                    <a:pt x="418" y="736"/>
                  </a:lnTo>
                  <a:lnTo>
                    <a:pt x="427" y="728"/>
                  </a:lnTo>
                  <a:lnTo>
                    <a:pt x="434" y="720"/>
                  </a:lnTo>
                  <a:lnTo>
                    <a:pt x="440" y="711"/>
                  </a:lnTo>
                  <a:lnTo>
                    <a:pt x="445" y="701"/>
                  </a:lnTo>
                  <a:lnTo>
                    <a:pt x="450" y="691"/>
                  </a:lnTo>
                  <a:lnTo>
                    <a:pt x="453" y="680"/>
                  </a:lnTo>
                  <a:lnTo>
                    <a:pt x="454" y="668"/>
                  </a:lnTo>
                  <a:lnTo>
                    <a:pt x="455" y="656"/>
                  </a:lnTo>
                  <a:lnTo>
                    <a:pt x="455" y="654"/>
                  </a:lnTo>
                  <a:lnTo>
                    <a:pt x="455" y="644"/>
                  </a:lnTo>
                  <a:lnTo>
                    <a:pt x="454" y="635"/>
                  </a:lnTo>
                  <a:lnTo>
                    <a:pt x="452" y="625"/>
                  </a:lnTo>
                  <a:lnTo>
                    <a:pt x="449" y="616"/>
                  </a:lnTo>
                  <a:lnTo>
                    <a:pt x="444" y="608"/>
                  </a:lnTo>
                  <a:lnTo>
                    <a:pt x="439" y="599"/>
                  </a:lnTo>
                  <a:lnTo>
                    <a:pt x="432" y="591"/>
                  </a:lnTo>
                  <a:lnTo>
                    <a:pt x="424" y="582"/>
                  </a:lnTo>
                  <a:lnTo>
                    <a:pt x="414" y="574"/>
                  </a:lnTo>
                  <a:lnTo>
                    <a:pt x="401" y="566"/>
                  </a:lnTo>
                  <a:lnTo>
                    <a:pt x="388" y="556"/>
                  </a:lnTo>
                  <a:lnTo>
                    <a:pt x="372" y="548"/>
                  </a:lnTo>
                  <a:lnTo>
                    <a:pt x="354" y="539"/>
                  </a:lnTo>
                  <a:lnTo>
                    <a:pt x="335" y="530"/>
                  </a:lnTo>
                  <a:lnTo>
                    <a:pt x="312" y="521"/>
                  </a:lnTo>
                  <a:lnTo>
                    <a:pt x="287" y="512"/>
                  </a:lnTo>
                  <a:lnTo>
                    <a:pt x="257" y="500"/>
                  </a:lnTo>
                  <a:lnTo>
                    <a:pt x="229" y="489"/>
                  </a:lnTo>
                  <a:lnTo>
                    <a:pt x="203" y="477"/>
                  </a:lnTo>
                  <a:lnTo>
                    <a:pt x="177" y="465"/>
                  </a:lnTo>
                  <a:lnTo>
                    <a:pt x="155" y="451"/>
                  </a:lnTo>
                  <a:lnTo>
                    <a:pt x="134" y="438"/>
                  </a:lnTo>
                  <a:lnTo>
                    <a:pt x="116" y="424"/>
                  </a:lnTo>
                  <a:lnTo>
                    <a:pt x="99" y="409"/>
                  </a:lnTo>
                  <a:lnTo>
                    <a:pt x="90" y="401"/>
                  </a:lnTo>
                  <a:lnTo>
                    <a:pt x="83" y="393"/>
                  </a:lnTo>
                  <a:lnTo>
                    <a:pt x="76" y="385"/>
                  </a:lnTo>
                  <a:lnTo>
                    <a:pt x="70" y="377"/>
                  </a:lnTo>
                  <a:lnTo>
                    <a:pt x="65" y="368"/>
                  </a:lnTo>
                  <a:lnTo>
                    <a:pt x="59" y="359"/>
                  </a:lnTo>
                  <a:lnTo>
                    <a:pt x="55" y="349"/>
                  </a:lnTo>
                  <a:lnTo>
                    <a:pt x="50" y="339"/>
                  </a:lnTo>
                  <a:lnTo>
                    <a:pt x="47" y="329"/>
                  </a:lnTo>
                  <a:lnTo>
                    <a:pt x="44" y="319"/>
                  </a:lnTo>
                  <a:lnTo>
                    <a:pt x="41" y="308"/>
                  </a:lnTo>
                  <a:lnTo>
                    <a:pt x="39" y="297"/>
                  </a:lnTo>
                  <a:lnTo>
                    <a:pt x="37" y="285"/>
                  </a:lnTo>
                  <a:lnTo>
                    <a:pt x="36" y="273"/>
                  </a:lnTo>
                  <a:lnTo>
                    <a:pt x="35" y="261"/>
                  </a:lnTo>
                  <a:lnTo>
                    <a:pt x="35" y="247"/>
                  </a:lnTo>
                  <a:lnTo>
                    <a:pt x="35" y="245"/>
                  </a:lnTo>
                  <a:lnTo>
                    <a:pt x="35" y="232"/>
                  </a:lnTo>
                  <a:lnTo>
                    <a:pt x="36" y="219"/>
                  </a:lnTo>
                  <a:lnTo>
                    <a:pt x="37" y="206"/>
                  </a:lnTo>
                  <a:lnTo>
                    <a:pt x="40" y="193"/>
                  </a:lnTo>
                  <a:lnTo>
                    <a:pt x="43" y="181"/>
                  </a:lnTo>
                  <a:lnTo>
                    <a:pt x="46" y="169"/>
                  </a:lnTo>
                  <a:lnTo>
                    <a:pt x="50" y="157"/>
                  </a:lnTo>
                  <a:lnTo>
                    <a:pt x="55" y="146"/>
                  </a:lnTo>
                  <a:lnTo>
                    <a:pt x="60" y="135"/>
                  </a:lnTo>
                  <a:lnTo>
                    <a:pt x="66" y="124"/>
                  </a:lnTo>
                  <a:lnTo>
                    <a:pt x="72" y="114"/>
                  </a:lnTo>
                  <a:lnTo>
                    <a:pt x="79" y="104"/>
                  </a:lnTo>
                  <a:lnTo>
                    <a:pt x="87" y="95"/>
                  </a:lnTo>
                  <a:lnTo>
                    <a:pt x="94" y="86"/>
                  </a:lnTo>
                  <a:lnTo>
                    <a:pt x="104" y="77"/>
                  </a:lnTo>
                  <a:lnTo>
                    <a:pt x="113" y="69"/>
                  </a:lnTo>
                  <a:lnTo>
                    <a:pt x="122" y="61"/>
                  </a:lnTo>
                  <a:lnTo>
                    <a:pt x="132" y="53"/>
                  </a:lnTo>
                  <a:lnTo>
                    <a:pt x="142" y="46"/>
                  </a:lnTo>
                  <a:lnTo>
                    <a:pt x="153" y="39"/>
                  </a:lnTo>
                  <a:lnTo>
                    <a:pt x="164" y="33"/>
                  </a:lnTo>
                  <a:lnTo>
                    <a:pt x="176" y="27"/>
                  </a:lnTo>
                  <a:lnTo>
                    <a:pt x="187" y="22"/>
                  </a:lnTo>
                  <a:lnTo>
                    <a:pt x="201" y="18"/>
                  </a:lnTo>
                  <a:lnTo>
                    <a:pt x="213" y="14"/>
                  </a:lnTo>
                  <a:lnTo>
                    <a:pt x="227" y="10"/>
                  </a:lnTo>
                  <a:lnTo>
                    <a:pt x="240" y="7"/>
                  </a:lnTo>
                  <a:lnTo>
                    <a:pt x="254" y="4"/>
                  </a:lnTo>
                  <a:lnTo>
                    <a:pt x="268" y="2"/>
                  </a:lnTo>
                  <a:lnTo>
                    <a:pt x="282" y="1"/>
                  </a:lnTo>
                  <a:lnTo>
                    <a:pt x="297" y="0"/>
                  </a:lnTo>
                  <a:lnTo>
                    <a:pt x="313" y="0"/>
                  </a:lnTo>
                  <a:lnTo>
                    <a:pt x="332" y="0"/>
                  </a:lnTo>
                  <a:lnTo>
                    <a:pt x="350" y="1"/>
                  </a:lnTo>
                  <a:lnTo>
                    <a:pt x="368" y="3"/>
                  </a:lnTo>
                  <a:lnTo>
                    <a:pt x="387" y="6"/>
                  </a:lnTo>
                  <a:lnTo>
                    <a:pt x="405" y="9"/>
                  </a:lnTo>
                  <a:lnTo>
                    <a:pt x="423" y="14"/>
                  </a:lnTo>
                  <a:lnTo>
                    <a:pt x="441" y="19"/>
                  </a:lnTo>
                  <a:lnTo>
                    <a:pt x="458" y="25"/>
                  </a:lnTo>
                  <a:lnTo>
                    <a:pt x="475" y="31"/>
                  </a:lnTo>
                  <a:lnTo>
                    <a:pt x="492" y="39"/>
                  </a:lnTo>
                  <a:lnTo>
                    <a:pt x="508" y="47"/>
                  </a:lnTo>
                  <a:lnTo>
                    <a:pt x="526" y="56"/>
                  </a:lnTo>
                  <a:lnTo>
                    <a:pt x="542" y="67"/>
                  </a:lnTo>
                  <a:lnTo>
                    <a:pt x="557" y="78"/>
                  </a:lnTo>
                  <a:lnTo>
                    <a:pt x="573" y="90"/>
                  </a:lnTo>
                  <a:lnTo>
                    <a:pt x="588" y="102"/>
                  </a:lnTo>
                  <a:lnTo>
                    <a:pt x="505" y="214"/>
                  </a:lnTo>
                  <a:lnTo>
                    <a:pt x="482" y="196"/>
                  </a:lnTo>
                  <a:lnTo>
                    <a:pt x="459" y="181"/>
                  </a:lnTo>
                  <a:lnTo>
                    <a:pt x="447" y="173"/>
                  </a:lnTo>
                  <a:lnTo>
                    <a:pt x="435" y="167"/>
                  </a:lnTo>
                  <a:lnTo>
                    <a:pt x="423" y="160"/>
                  </a:lnTo>
                  <a:lnTo>
                    <a:pt x="411" y="154"/>
                  </a:lnTo>
                  <a:lnTo>
                    <a:pt x="398" y="149"/>
                  </a:lnTo>
                  <a:lnTo>
                    <a:pt x="386" y="144"/>
                  </a:lnTo>
                  <a:lnTo>
                    <a:pt x="373" y="140"/>
                  </a:lnTo>
                  <a:lnTo>
                    <a:pt x="360" y="137"/>
                  </a:lnTo>
                  <a:lnTo>
                    <a:pt x="348" y="134"/>
                  </a:lnTo>
                  <a:lnTo>
                    <a:pt x="335" y="133"/>
                  </a:lnTo>
                  <a:lnTo>
                    <a:pt x="322" y="131"/>
                  </a:lnTo>
                  <a:lnTo>
                    <a:pt x="309" y="131"/>
                  </a:lnTo>
                  <a:lnTo>
                    <a:pt x="294" y="131"/>
                  </a:lnTo>
                  <a:lnTo>
                    <a:pt x="280" y="133"/>
                  </a:lnTo>
                  <a:lnTo>
                    <a:pt x="267" y="135"/>
                  </a:lnTo>
                  <a:lnTo>
                    <a:pt x="255" y="139"/>
                  </a:lnTo>
                  <a:lnTo>
                    <a:pt x="244" y="143"/>
                  </a:lnTo>
                  <a:lnTo>
                    <a:pt x="234" y="148"/>
                  </a:lnTo>
                  <a:lnTo>
                    <a:pt x="224" y="153"/>
                  </a:lnTo>
                  <a:lnTo>
                    <a:pt x="216" y="161"/>
                  </a:lnTo>
                  <a:lnTo>
                    <a:pt x="208" y="168"/>
                  </a:lnTo>
                  <a:lnTo>
                    <a:pt x="201" y="176"/>
                  </a:lnTo>
                  <a:lnTo>
                    <a:pt x="194" y="184"/>
                  </a:lnTo>
                  <a:lnTo>
                    <a:pt x="189" y="193"/>
                  </a:lnTo>
                  <a:lnTo>
                    <a:pt x="186" y="202"/>
                  </a:lnTo>
                  <a:lnTo>
                    <a:pt x="183" y="212"/>
                  </a:lnTo>
                  <a:lnTo>
                    <a:pt x="181" y="222"/>
                  </a:lnTo>
                  <a:lnTo>
                    <a:pt x="181" y="232"/>
                  </a:lnTo>
                  <a:lnTo>
                    <a:pt x="181" y="234"/>
                  </a:lnTo>
                  <a:lnTo>
                    <a:pt x="181" y="245"/>
                  </a:lnTo>
                  <a:lnTo>
                    <a:pt x="182" y="255"/>
                  </a:lnTo>
                  <a:lnTo>
                    <a:pt x="185" y="266"/>
                  </a:lnTo>
                  <a:lnTo>
                    <a:pt x="188" y="276"/>
                  </a:lnTo>
                  <a:lnTo>
                    <a:pt x="193" y="285"/>
                  </a:lnTo>
                  <a:lnTo>
                    <a:pt x="199" y="294"/>
                  </a:lnTo>
                  <a:lnTo>
                    <a:pt x="207" y="302"/>
                  </a:lnTo>
                  <a:lnTo>
                    <a:pt x="216" y="311"/>
                  </a:lnTo>
                  <a:lnTo>
                    <a:pt x="227" y="320"/>
                  </a:lnTo>
                  <a:lnTo>
                    <a:pt x="240" y="328"/>
                  </a:lnTo>
                  <a:lnTo>
                    <a:pt x="254" y="337"/>
                  </a:lnTo>
                  <a:lnTo>
                    <a:pt x="271" y="346"/>
                  </a:lnTo>
                  <a:lnTo>
                    <a:pt x="290" y="355"/>
                  </a:lnTo>
                  <a:lnTo>
                    <a:pt x="312" y="365"/>
                  </a:lnTo>
                  <a:lnTo>
                    <a:pt x="336" y="375"/>
                  </a:lnTo>
                  <a:lnTo>
                    <a:pt x="363" y="386"/>
                  </a:lnTo>
                  <a:lnTo>
                    <a:pt x="392" y="397"/>
                  </a:lnTo>
                  <a:lnTo>
                    <a:pt x="420" y="409"/>
                  </a:lnTo>
                  <a:lnTo>
                    <a:pt x="445" y="421"/>
                  </a:lnTo>
                  <a:lnTo>
                    <a:pt x="468" y="434"/>
                  </a:lnTo>
                  <a:lnTo>
                    <a:pt x="490" y="447"/>
                  </a:lnTo>
                  <a:lnTo>
                    <a:pt x="509" y="461"/>
                  </a:lnTo>
                  <a:lnTo>
                    <a:pt x="527" y="476"/>
                  </a:lnTo>
                  <a:lnTo>
                    <a:pt x="543" y="490"/>
                  </a:lnTo>
                  <a:lnTo>
                    <a:pt x="556" y="506"/>
                  </a:lnTo>
                  <a:lnTo>
                    <a:pt x="568" y="522"/>
                  </a:lnTo>
                  <a:lnTo>
                    <a:pt x="573" y="531"/>
                  </a:lnTo>
                  <a:lnTo>
                    <a:pt x="578" y="539"/>
                  </a:lnTo>
                  <a:lnTo>
                    <a:pt x="582" y="548"/>
                  </a:lnTo>
                  <a:lnTo>
                    <a:pt x="586" y="559"/>
                  </a:lnTo>
                  <a:lnTo>
                    <a:pt x="589" y="568"/>
                  </a:lnTo>
                  <a:lnTo>
                    <a:pt x="592" y="578"/>
                  </a:lnTo>
                  <a:lnTo>
                    <a:pt x="595" y="588"/>
                  </a:lnTo>
                  <a:lnTo>
                    <a:pt x="597" y="598"/>
                  </a:lnTo>
                  <a:lnTo>
                    <a:pt x="599" y="620"/>
                  </a:lnTo>
                  <a:lnTo>
                    <a:pt x="600" y="643"/>
                  </a:lnTo>
                  <a:lnTo>
                    <a:pt x="600" y="646"/>
                  </a:lnTo>
                  <a:lnTo>
                    <a:pt x="600" y="661"/>
                  </a:lnTo>
                  <a:lnTo>
                    <a:pt x="599" y="675"/>
                  </a:lnTo>
                  <a:lnTo>
                    <a:pt x="597" y="688"/>
                  </a:lnTo>
                  <a:lnTo>
                    <a:pt x="595" y="701"/>
                  </a:lnTo>
                  <a:lnTo>
                    <a:pt x="592" y="714"/>
                  </a:lnTo>
                  <a:lnTo>
                    <a:pt x="588" y="726"/>
                  </a:lnTo>
                  <a:lnTo>
                    <a:pt x="584" y="739"/>
                  </a:lnTo>
                  <a:lnTo>
                    <a:pt x="579" y="750"/>
                  </a:lnTo>
                  <a:lnTo>
                    <a:pt x="574" y="762"/>
                  </a:lnTo>
                  <a:lnTo>
                    <a:pt x="568" y="773"/>
                  </a:lnTo>
                  <a:lnTo>
                    <a:pt x="561" y="784"/>
                  </a:lnTo>
                  <a:lnTo>
                    <a:pt x="554" y="794"/>
                  </a:lnTo>
                  <a:lnTo>
                    <a:pt x="546" y="804"/>
                  </a:lnTo>
                  <a:lnTo>
                    <a:pt x="538" y="813"/>
                  </a:lnTo>
                  <a:lnTo>
                    <a:pt x="529" y="822"/>
                  </a:lnTo>
                  <a:lnTo>
                    <a:pt x="520" y="830"/>
                  </a:lnTo>
                  <a:lnTo>
                    <a:pt x="510" y="838"/>
                  </a:lnTo>
                  <a:lnTo>
                    <a:pt x="500" y="846"/>
                  </a:lnTo>
                  <a:lnTo>
                    <a:pt x="489" y="853"/>
                  </a:lnTo>
                  <a:lnTo>
                    <a:pt x="478" y="860"/>
                  </a:lnTo>
                  <a:lnTo>
                    <a:pt x="467" y="866"/>
                  </a:lnTo>
                  <a:lnTo>
                    <a:pt x="455" y="872"/>
                  </a:lnTo>
                  <a:lnTo>
                    <a:pt x="443" y="877"/>
                  </a:lnTo>
                  <a:lnTo>
                    <a:pt x="430" y="881"/>
                  </a:lnTo>
                  <a:lnTo>
                    <a:pt x="417" y="886"/>
                  </a:lnTo>
                  <a:lnTo>
                    <a:pt x="403" y="889"/>
                  </a:lnTo>
                  <a:lnTo>
                    <a:pt x="389" y="892"/>
                  </a:lnTo>
                  <a:lnTo>
                    <a:pt x="375" y="895"/>
                  </a:lnTo>
                  <a:lnTo>
                    <a:pt x="361" y="897"/>
                  </a:lnTo>
                  <a:lnTo>
                    <a:pt x="347" y="898"/>
                  </a:lnTo>
                  <a:lnTo>
                    <a:pt x="332" y="899"/>
                  </a:lnTo>
                  <a:lnTo>
                    <a:pt x="317" y="899"/>
                  </a:lnTo>
                  <a:lnTo>
                    <a:pt x="295" y="899"/>
                  </a:lnTo>
                  <a:lnTo>
                    <a:pt x="274" y="897"/>
                  </a:lnTo>
                  <a:lnTo>
                    <a:pt x="253" y="895"/>
                  </a:lnTo>
                  <a:lnTo>
                    <a:pt x="233" y="892"/>
                  </a:lnTo>
                  <a:lnTo>
                    <a:pt x="212" y="888"/>
                  </a:lnTo>
                  <a:lnTo>
                    <a:pt x="191" y="882"/>
                  </a:lnTo>
                  <a:lnTo>
                    <a:pt x="171" y="876"/>
                  </a:lnTo>
                  <a:lnTo>
                    <a:pt x="151" y="869"/>
                  </a:lnTo>
                  <a:lnTo>
                    <a:pt x="132" y="861"/>
                  </a:lnTo>
                  <a:lnTo>
                    <a:pt x="112" y="851"/>
                  </a:lnTo>
                  <a:lnTo>
                    <a:pt x="92" y="840"/>
                  </a:lnTo>
                  <a:lnTo>
                    <a:pt x="73" y="829"/>
                  </a:lnTo>
                  <a:lnTo>
                    <a:pt x="54" y="817"/>
                  </a:lnTo>
                  <a:lnTo>
                    <a:pt x="36" y="803"/>
                  </a:lnTo>
                  <a:lnTo>
                    <a:pt x="18" y="789"/>
                  </a:lnTo>
                  <a:lnTo>
                    <a:pt x="0" y="773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1053" name="Freeform 29"/>
            <p:cNvSpPr>
              <a:spLocks/>
            </p:cNvSpPr>
            <p:nvPr userDrawn="1"/>
          </p:nvSpPr>
          <p:spPr bwMode="auto">
            <a:xfrm>
              <a:off x="8038112" y="1313236"/>
              <a:ext cx="71437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5" y="0"/>
                </a:cxn>
                <a:cxn ang="0">
                  <a:pos x="145" y="431"/>
                </a:cxn>
                <a:cxn ang="0">
                  <a:pos x="484" y="0"/>
                </a:cxn>
                <a:cxn ang="0">
                  <a:pos x="660" y="0"/>
                </a:cxn>
                <a:cxn ang="0">
                  <a:pos x="354" y="377"/>
                </a:cxn>
                <a:cxn ang="0">
                  <a:pos x="674" y="877"/>
                </a:cxn>
                <a:cxn ang="0">
                  <a:pos x="501" y="877"/>
                </a:cxn>
                <a:cxn ang="0">
                  <a:pos x="254" y="492"/>
                </a:cxn>
                <a:cxn ang="0">
                  <a:pos x="145" y="624"/>
                </a:cxn>
                <a:cxn ang="0">
                  <a:pos x="145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674" h="877">
                  <a:moveTo>
                    <a:pt x="0" y="0"/>
                  </a:moveTo>
                  <a:lnTo>
                    <a:pt x="145" y="0"/>
                  </a:lnTo>
                  <a:lnTo>
                    <a:pt x="145" y="431"/>
                  </a:lnTo>
                  <a:lnTo>
                    <a:pt x="484" y="0"/>
                  </a:lnTo>
                  <a:lnTo>
                    <a:pt x="660" y="0"/>
                  </a:lnTo>
                  <a:lnTo>
                    <a:pt x="354" y="377"/>
                  </a:lnTo>
                  <a:lnTo>
                    <a:pt x="674" y="877"/>
                  </a:lnTo>
                  <a:lnTo>
                    <a:pt x="501" y="877"/>
                  </a:lnTo>
                  <a:lnTo>
                    <a:pt x="254" y="492"/>
                  </a:lnTo>
                  <a:lnTo>
                    <a:pt x="145" y="624"/>
                  </a:lnTo>
                  <a:lnTo>
                    <a:pt x="145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1054" name="Freeform 30"/>
            <p:cNvSpPr>
              <a:spLocks noEditPoints="1"/>
            </p:cNvSpPr>
            <p:nvPr userDrawn="1"/>
          </p:nvSpPr>
          <p:spPr bwMode="auto">
            <a:xfrm>
              <a:off x="8111137" y="1311649"/>
              <a:ext cx="82550" cy="95250"/>
            </a:xfrm>
            <a:custGeom>
              <a:avLst/>
              <a:gdLst/>
              <a:ahLst/>
              <a:cxnLst>
                <a:cxn ang="0">
                  <a:pos x="4" y="377"/>
                </a:cxn>
                <a:cxn ang="0">
                  <a:pos x="30" y="268"/>
                </a:cxn>
                <a:cxn ang="0">
                  <a:pos x="74" y="174"/>
                </a:cxn>
                <a:cxn ang="0">
                  <a:pos x="137" y="98"/>
                </a:cxn>
                <a:cxn ang="0">
                  <a:pos x="215" y="42"/>
                </a:cxn>
                <a:cxn ang="0">
                  <a:pos x="307" y="9"/>
                </a:cxn>
                <a:cxn ang="0">
                  <a:pos x="411" y="1"/>
                </a:cxn>
                <a:cxn ang="0">
                  <a:pos x="510" y="19"/>
                </a:cxn>
                <a:cxn ang="0">
                  <a:pos x="597" y="62"/>
                </a:cxn>
                <a:cxn ang="0">
                  <a:pos x="669" y="125"/>
                </a:cxn>
                <a:cxn ang="0">
                  <a:pos x="724" y="208"/>
                </a:cxn>
                <a:cxn ang="0">
                  <a:pos x="761" y="308"/>
                </a:cxn>
                <a:cxn ang="0">
                  <a:pos x="777" y="421"/>
                </a:cxn>
                <a:cxn ang="0">
                  <a:pos x="773" y="528"/>
                </a:cxn>
                <a:cxn ang="0">
                  <a:pos x="749" y="637"/>
                </a:cxn>
                <a:cxn ang="0">
                  <a:pos x="704" y="731"/>
                </a:cxn>
                <a:cxn ang="0">
                  <a:pos x="641" y="807"/>
                </a:cxn>
                <a:cxn ang="0">
                  <a:pos x="563" y="863"/>
                </a:cxn>
                <a:cxn ang="0">
                  <a:pos x="470" y="896"/>
                </a:cxn>
                <a:cxn ang="0">
                  <a:pos x="366" y="904"/>
                </a:cxn>
                <a:cxn ang="0">
                  <a:pos x="267" y="886"/>
                </a:cxn>
                <a:cxn ang="0">
                  <a:pos x="180" y="843"/>
                </a:cxn>
                <a:cxn ang="0">
                  <a:pos x="108" y="780"/>
                </a:cxn>
                <a:cxn ang="0">
                  <a:pos x="53" y="697"/>
                </a:cxn>
                <a:cxn ang="0">
                  <a:pos x="17" y="597"/>
                </a:cxn>
                <a:cxn ang="0">
                  <a:pos x="1" y="484"/>
                </a:cxn>
                <a:cxn ang="0">
                  <a:pos x="625" y="414"/>
                </a:cxn>
                <a:cxn ang="0">
                  <a:pos x="613" y="335"/>
                </a:cxn>
                <a:cxn ang="0">
                  <a:pos x="588" y="267"/>
                </a:cxn>
                <a:cxn ang="0">
                  <a:pos x="551" y="211"/>
                </a:cxn>
                <a:cxn ang="0">
                  <a:pos x="504" y="170"/>
                </a:cxn>
                <a:cxn ang="0">
                  <a:pos x="450" y="143"/>
                </a:cxn>
                <a:cxn ang="0">
                  <a:pos x="387" y="134"/>
                </a:cxn>
                <a:cxn ang="0">
                  <a:pos x="327" y="143"/>
                </a:cxn>
                <a:cxn ang="0">
                  <a:pos x="272" y="169"/>
                </a:cxn>
                <a:cxn ang="0">
                  <a:pos x="226" y="210"/>
                </a:cxn>
                <a:cxn ang="0">
                  <a:pos x="189" y="266"/>
                </a:cxn>
                <a:cxn ang="0">
                  <a:pos x="164" y="333"/>
                </a:cxn>
                <a:cxn ang="0">
                  <a:pos x="152" y="413"/>
                </a:cxn>
                <a:cxn ang="0">
                  <a:pos x="152" y="491"/>
                </a:cxn>
                <a:cxn ang="0">
                  <a:pos x="165" y="570"/>
                </a:cxn>
                <a:cxn ang="0">
                  <a:pos x="190" y="638"/>
                </a:cxn>
                <a:cxn ang="0">
                  <a:pos x="227" y="694"/>
                </a:cxn>
                <a:cxn ang="0">
                  <a:pos x="273" y="735"/>
                </a:cxn>
                <a:cxn ang="0">
                  <a:pos x="329" y="762"/>
                </a:cxn>
                <a:cxn ang="0">
                  <a:pos x="390" y="771"/>
                </a:cxn>
                <a:cxn ang="0">
                  <a:pos x="452" y="762"/>
                </a:cxn>
                <a:cxn ang="0">
                  <a:pos x="506" y="736"/>
                </a:cxn>
                <a:cxn ang="0">
                  <a:pos x="552" y="695"/>
                </a:cxn>
                <a:cxn ang="0">
                  <a:pos x="588" y="639"/>
                </a:cxn>
                <a:cxn ang="0">
                  <a:pos x="613" y="572"/>
                </a:cxn>
                <a:cxn ang="0">
                  <a:pos x="625" y="492"/>
                </a:cxn>
              </a:cxnLst>
              <a:rect l="0" t="0" r="r" b="b"/>
              <a:pathLst>
                <a:path w="777" h="905">
                  <a:moveTo>
                    <a:pt x="0" y="459"/>
                  </a:moveTo>
                  <a:lnTo>
                    <a:pt x="0" y="447"/>
                  </a:lnTo>
                  <a:lnTo>
                    <a:pt x="1" y="423"/>
                  </a:lnTo>
                  <a:lnTo>
                    <a:pt x="2" y="400"/>
                  </a:lnTo>
                  <a:lnTo>
                    <a:pt x="4" y="377"/>
                  </a:lnTo>
                  <a:lnTo>
                    <a:pt x="7" y="353"/>
                  </a:lnTo>
                  <a:lnTo>
                    <a:pt x="12" y="331"/>
                  </a:lnTo>
                  <a:lnTo>
                    <a:pt x="17" y="309"/>
                  </a:lnTo>
                  <a:lnTo>
                    <a:pt x="23" y="288"/>
                  </a:lnTo>
                  <a:lnTo>
                    <a:pt x="30" y="268"/>
                  </a:lnTo>
                  <a:lnTo>
                    <a:pt x="37" y="247"/>
                  </a:lnTo>
                  <a:lnTo>
                    <a:pt x="45" y="228"/>
                  </a:lnTo>
                  <a:lnTo>
                    <a:pt x="54" y="209"/>
                  </a:lnTo>
                  <a:lnTo>
                    <a:pt x="63" y="192"/>
                  </a:lnTo>
                  <a:lnTo>
                    <a:pt x="74" y="174"/>
                  </a:lnTo>
                  <a:lnTo>
                    <a:pt x="85" y="157"/>
                  </a:lnTo>
                  <a:lnTo>
                    <a:pt x="96" y="141"/>
                  </a:lnTo>
                  <a:lnTo>
                    <a:pt x="109" y="126"/>
                  </a:lnTo>
                  <a:lnTo>
                    <a:pt x="123" y="112"/>
                  </a:lnTo>
                  <a:lnTo>
                    <a:pt x="137" y="98"/>
                  </a:lnTo>
                  <a:lnTo>
                    <a:pt x="151" y="85"/>
                  </a:lnTo>
                  <a:lnTo>
                    <a:pt x="166" y="73"/>
                  </a:lnTo>
                  <a:lnTo>
                    <a:pt x="182" y="62"/>
                  </a:lnTo>
                  <a:lnTo>
                    <a:pt x="198" y="51"/>
                  </a:lnTo>
                  <a:lnTo>
                    <a:pt x="215" y="42"/>
                  </a:lnTo>
                  <a:lnTo>
                    <a:pt x="233" y="33"/>
                  </a:lnTo>
                  <a:lnTo>
                    <a:pt x="251" y="26"/>
                  </a:lnTo>
                  <a:lnTo>
                    <a:pt x="269" y="19"/>
                  </a:lnTo>
                  <a:lnTo>
                    <a:pt x="288" y="13"/>
                  </a:lnTo>
                  <a:lnTo>
                    <a:pt x="307" y="9"/>
                  </a:lnTo>
                  <a:lnTo>
                    <a:pt x="328" y="5"/>
                  </a:lnTo>
                  <a:lnTo>
                    <a:pt x="348" y="2"/>
                  </a:lnTo>
                  <a:lnTo>
                    <a:pt x="369" y="1"/>
                  </a:lnTo>
                  <a:lnTo>
                    <a:pt x="390" y="0"/>
                  </a:lnTo>
                  <a:lnTo>
                    <a:pt x="411" y="1"/>
                  </a:lnTo>
                  <a:lnTo>
                    <a:pt x="432" y="2"/>
                  </a:lnTo>
                  <a:lnTo>
                    <a:pt x="452" y="5"/>
                  </a:lnTo>
                  <a:lnTo>
                    <a:pt x="472" y="9"/>
                  </a:lnTo>
                  <a:lnTo>
                    <a:pt x="491" y="13"/>
                  </a:lnTo>
                  <a:lnTo>
                    <a:pt x="510" y="19"/>
                  </a:lnTo>
                  <a:lnTo>
                    <a:pt x="528" y="26"/>
                  </a:lnTo>
                  <a:lnTo>
                    <a:pt x="547" y="33"/>
                  </a:lnTo>
                  <a:lnTo>
                    <a:pt x="564" y="41"/>
                  </a:lnTo>
                  <a:lnTo>
                    <a:pt x="581" y="51"/>
                  </a:lnTo>
                  <a:lnTo>
                    <a:pt x="597" y="62"/>
                  </a:lnTo>
                  <a:lnTo>
                    <a:pt x="612" y="73"/>
                  </a:lnTo>
                  <a:lnTo>
                    <a:pt x="627" y="85"/>
                  </a:lnTo>
                  <a:lnTo>
                    <a:pt x="642" y="97"/>
                  </a:lnTo>
                  <a:lnTo>
                    <a:pt x="656" y="111"/>
                  </a:lnTo>
                  <a:lnTo>
                    <a:pt x="669" y="125"/>
                  </a:lnTo>
                  <a:lnTo>
                    <a:pt x="681" y="140"/>
                  </a:lnTo>
                  <a:lnTo>
                    <a:pt x="693" y="156"/>
                  </a:lnTo>
                  <a:lnTo>
                    <a:pt x="704" y="173"/>
                  </a:lnTo>
                  <a:lnTo>
                    <a:pt x="714" y="190"/>
                  </a:lnTo>
                  <a:lnTo>
                    <a:pt x="724" y="208"/>
                  </a:lnTo>
                  <a:lnTo>
                    <a:pt x="733" y="227"/>
                  </a:lnTo>
                  <a:lnTo>
                    <a:pt x="742" y="246"/>
                  </a:lnTo>
                  <a:lnTo>
                    <a:pt x="749" y="266"/>
                  </a:lnTo>
                  <a:lnTo>
                    <a:pt x="755" y="287"/>
                  </a:lnTo>
                  <a:lnTo>
                    <a:pt x="761" y="308"/>
                  </a:lnTo>
                  <a:lnTo>
                    <a:pt x="766" y="329"/>
                  </a:lnTo>
                  <a:lnTo>
                    <a:pt x="770" y="351"/>
                  </a:lnTo>
                  <a:lnTo>
                    <a:pt x="773" y="374"/>
                  </a:lnTo>
                  <a:lnTo>
                    <a:pt x="775" y="397"/>
                  </a:lnTo>
                  <a:lnTo>
                    <a:pt x="777" y="421"/>
                  </a:lnTo>
                  <a:lnTo>
                    <a:pt x="777" y="445"/>
                  </a:lnTo>
                  <a:lnTo>
                    <a:pt x="777" y="457"/>
                  </a:lnTo>
                  <a:lnTo>
                    <a:pt x="777" y="482"/>
                  </a:lnTo>
                  <a:lnTo>
                    <a:pt x="775" y="505"/>
                  </a:lnTo>
                  <a:lnTo>
                    <a:pt x="773" y="528"/>
                  </a:lnTo>
                  <a:lnTo>
                    <a:pt x="770" y="551"/>
                  </a:lnTo>
                  <a:lnTo>
                    <a:pt x="766" y="574"/>
                  </a:lnTo>
                  <a:lnTo>
                    <a:pt x="761" y="596"/>
                  </a:lnTo>
                  <a:lnTo>
                    <a:pt x="755" y="617"/>
                  </a:lnTo>
                  <a:lnTo>
                    <a:pt x="749" y="637"/>
                  </a:lnTo>
                  <a:lnTo>
                    <a:pt x="741" y="657"/>
                  </a:lnTo>
                  <a:lnTo>
                    <a:pt x="732" y="677"/>
                  </a:lnTo>
                  <a:lnTo>
                    <a:pt x="723" y="695"/>
                  </a:lnTo>
                  <a:lnTo>
                    <a:pt x="714" y="713"/>
                  </a:lnTo>
                  <a:lnTo>
                    <a:pt x="704" y="731"/>
                  </a:lnTo>
                  <a:lnTo>
                    <a:pt x="692" y="747"/>
                  </a:lnTo>
                  <a:lnTo>
                    <a:pt x="681" y="764"/>
                  </a:lnTo>
                  <a:lnTo>
                    <a:pt x="668" y="779"/>
                  </a:lnTo>
                  <a:lnTo>
                    <a:pt x="655" y="793"/>
                  </a:lnTo>
                  <a:lnTo>
                    <a:pt x="641" y="807"/>
                  </a:lnTo>
                  <a:lnTo>
                    <a:pt x="626" y="820"/>
                  </a:lnTo>
                  <a:lnTo>
                    <a:pt x="611" y="832"/>
                  </a:lnTo>
                  <a:lnTo>
                    <a:pt x="596" y="843"/>
                  </a:lnTo>
                  <a:lnTo>
                    <a:pt x="579" y="853"/>
                  </a:lnTo>
                  <a:lnTo>
                    <a:pt x="563" y="863"/>
                  </a:lnTo>
                  <a:lnTo>
                    <a:pt x="545" y="872"/>
                  </a:lnTo>
                  <a:lnTo>
                    <a:pt x="527" y="879"/>
                  </a:lnTo>
                  <a:lnTo>
                    <a:pt x="508" y="886"/>
                  </a:lnTo>
                  <a:lnTo>
                    <a:pt x="489" y="892"/>
                  </a:lnTo>
                  <a:lnTo>
                    <a:pt x="470" y="896"/>
                  </a:lnTo>
                  <a:lnTo>
                    <a:pt x="450" y="900"/>
                  </a:lnTo>
                  <a:lnTo>
                    <a:pt x="430" y="902"/>
                  </a:lnTo>
                  <a:lnTo>
                    <a:pt x="409" y="904"/>
                  </a:lnTo>
                  <a:lnTo>
                    <a:pt x="387" y="905"/>
                  </a:lnTo>
                  <a:lnTo>
                    <a:pt x="366" y="904"/>
                  </a:lnTo>
                  <a:lnTo>
                    <a:pt x="346" y="903"/>
                  </a:lnTo>
                  <a:lnTo>
                    <a:pt x="326" y="900"/>
                  </a:lnTo>
                  <a:lnTo>
                    <a:pt x="305" y="896"/>
                  </a:lnTo>
                  <a:lnTo>
                    <a:pt x="286" y="892"/>
                  </a:lnTo>
                  <a:lnTo>
                    <a:pt x="267" y="886"/>
                  </a:lnTo>
                  <a:lnTo>
                    <a:pt x="249" y="879"/>
                  </a:lnTo>
                  <a:lnTo>
                    <a:pt x="231" y="872"/>
                  </a:lnTo>
                  <a:lnTo>
                    <a:pt x="213" y="864"/>
                  </a:lnTo>
                  <a:lnTo>
                    <a:pt x="196" y="853"/>
                  </a:lnTo>
                  <a:lnTo>
                    <a:pt x="180" y="843"/>
                  </a:lnTo>
                  <a:lnTo>
                    <a:pt x="165" y="832"/>
                  </a:lnTo>
                  <a:lnTo>
                    <a:pt x="150" y="820"/>
                  </a:lnTo>
                  <a:lnTo>
                    <a:pt x="136" y="807"/>
                  </a:lnTo>
                  <a:lnTo>
                    <a:pt x="122" y="794"/>
                  </a:lnTo>
                  <a:lnTo>
                    <a:pt x="108" y="780"/>
                  </a:lnTo>
                  <a:lnTo>
                    <a:pt x="96" y="765"/>
                  </a:lnTo>
                  <a:lnTo>
                    <a:pt x="84" y="748"/>
                  </a:lnTo>
                  <a:lnTo>
                    <a:pt x="73" y="732"/>
                  </a:lnTo>
                  <a:lnTo>
                    <a:pt x="63" y="715"/>
                  </a:lnTo>
                  <a:lnTo>
                    <a:pt x="53" y="697"/>
                  </a:lnTo>
                  <a:lnTo>
                    <a:pt x="45" y="678"/>
                  </a:lnTo>
                  <a:lnTo>
                    <a:pt x="37" y="658"/>
                  </a:lnTo>
                  <a:lnTo>
                    <a:pt x="29" y="638"/>
                  </a:lnTo>
                  <a:lnTo>
                    <a:pt x="23" y="618"/>
                  </a:lnTo>
                  <a:lnTo>
                    <a:pt x="17" y="597"/>
                  </a:lnTo>
                  <a:lnTo>
                    <a:pt x="12" y="576"/>
                  </a:lnTo>
                  <a:lnTo>
                    <a:pt x="7" y="553"/>
                  </a:lnTo>
                  <a:lnTo>
                    <a:pt x="4" y="531"/>
                  </a:lnTo>
                  <a:lnTo>
                    <a:pt x="2" y="508"/>
                  </a:lnTo>
                  <a:lnTo>
                    <a:pt x="1" y="484"/>
                  </a:lnTo>
                  <a:lnTo>
                    <a:pt x="0" y="459"/>
                  </a:lnTo>
                  <a:close/>
                  <a:moveTo>
                    <a:pt x="626" y="457"/>
                  </a:moveTo>
                  <a:lnTo>
                    <a:pt x="626" y="448"/>
                  </a:lnTo>
                  <a:lnTo>
                    <a:pt x="626" y="431"/>
                  </a:lnTo>
                  <a:lnTo>
                    <a:pt x="625" y="414"/>
                  </a:lnTo>
                  <a:lnTo>
                    <a:pt x="624" y="398"/>
                  </a:lnTo>
                  <a:lnTo>
                    <a:pt x="622" y="381"/>
                  </a:lnTo>
                  <a:lnTo>
                    <a:pt x="619" y="366"/>
                  </a:lnTo>
                  <a:lnTo>
                    <a:pt x="616" y="349"/>
                  </a:lnTo>
                  <a:lnTo>
                    <a:pt x="613" y="335"/>
                  </a:lnTo>
                  <a:lnTo>
                    <a:pt x="609" y="320"/>
                  </a:lnTo>
                  <a:lnTo>
                    <a:pt x="604" y="306"/>
                  </a:lnTo>
                  <a:lnTo>
                    <a:pt x="599" y="293"/>
                  </a:lnTo>
                  <a:lnTo>
                    <a:pt x="594" y="280"/>
                  </a:lnTo>
                  <a:lnTo>
                    <a:pt x="588" y="267"/>
                  </a:lnTo>
                  <a:lnTo>
                    <a:pt x="581" y="254"/>
                  </a:lnTo>
                  <a:lnTo>
                    <a:pt x="574" y="242"/>
                  </a:lnTo>
                  <a:lnTo>
                    <a:pt x="567" y="231"/>
                  </a:lnTo>
                  <a:lnTo>
                    <a:pt x="559" y="221"/>
                  </a:lnTo>
                  <a:lnTo>
                    <a:pt x="551" y="211"/>
                  </a:lnTo>
                  <a:lnTo>
                    <a:pt x="543" y="202"/>
                  </a:lnTo>
                  <a:lnTo>
                    <a:pt x="534" y="193"/>
                  </a:lnTo>
                  <a:lnTo>
                    <a:pt x="524" y="184"/>
                  </a:lnTo>
                  <a:lnTo>
                    <a:pt x="514" y="177"/>
                  </a:lnTo>
                  <a:lnTo>
                    <a:pt x="504" y="170"/>
                  </a:lnTo>
                  <a:lnTo>
                    <a:pt x="494" y="163"/>
                  </a:lnTo>
                  <a:lnTo>
                    <a:pt x="484" y="156"/>
                  </a:lnTo>
                  <a:lnTo>
                    <a:pt x="473" y="151"/>
                  </a:lnTo>
                  <a:lnTo>
                    <a:pt x="461" y="147"/>
                  </a:lnTo>
                  <a:lnTo>
                    <a:pt x="450" y="143"/>
                  </a:lnTo>
                  <a:lnTo>
                    <a:pt x="438" y="140"/>
                  </a:lnTo>
                  <a:lnTo>
                    <a:pt x="425" y="137"/>
                  </a:lnTo>
                  <a:lnTo>
                    <a:pt x="413" y="135"/>
                  </a:lnTo>
                  <a:lnTo>
                    <a:pt x="400" y="134"/>
                  </a:lnTo>
                  <a:lnTo>
                    <a:pt x="387" y="134"/>
                  </a:lnTo>
                  <a:lnTo>
                    <a:pt x="375" y="134"/>
                  </a:lnTo>
                  <a:lnTo>
                    <a:pt x="362" y="135"/>
                  </a:lnTo>
                  <a:lnTo>
                    <a:pt x="350" y="137"/>
                  </a:lnTo>
                  <a:lnTo>
                    <a:pt x="338" y="140"/>
                  </a:lnTo>
                  <a:lnTo>
                    <a:pt x="327" y="143"/>
                  </a:lnTo>
                  <a:lnTo>
                    <a:pt x="314" y="147"/>
                  </a:lnTo>
                  <a:lnTo>
                    <a:pt x="303" y="151"/>
                  </a:lnTo>
                  <a:lnTo>
                    <a:pt x="292" y="156"/>
                  </a:lnTo>
                  <a:lnTo>
                    <a:pt x="282" y="163"/>
                  </a:lnTo>
                  <a:lnTo>
                    <a:pt x="272" y="169"/>
                  </a:lnTo>
                  <a:lnTo>
                    <a:pt x="262" y="176"/>
                  </a:lnTo>
                  <a:lnTo>
                    <a:pt x="252" y="184"/>
                  </a:lnTo>
                  <a:lnTo>
                    <a:pt x="243" y="192"/>
                  </a:lnTo>
                  <a:lnTo>
                    <a:pt x="234" y="201"/>
                  </a:lnTo>
                  <a:lnTo>
                    <a:pt x="226" y="210"/>
                  </a:lnTo>
                  <a:lnTo>
                    <a:pt x="217" y="220"/>
                  </a:lnTo>
                  <a:lnTo>
                    <a:pt x="209" y="230"/>
                  </a:lnTo>
                  <a:lnTo>
                    <a:pt x="202" y="241"/>
                  </a:lnTo>
                  <a:lnTo>
                    <a:pt x="196" y="253"/>
                  </a:lnTo>
                  <a:lnTo>
                    <a:pt x="189" y="266"/>
                  </a:lnTo>
                  <a:lnTo>
                    <a:pt x="183" y="278"/>
                  </a:lnTo>
                  <a:lnTo>
                    <a:pt x="178" y="291"/>
                  </a:lnTo>
                  <a:lnTo>
                    <a:pt x="173" y="305"/>
                  </a:lnTo>
                  <a:lnTo>
                    <a:pt x="168" y="319"/>
                  </a:lnTo>
                  <a:lnTo>
                    <a:pt x="164" y="333"/>
                  </a:lnTo>
                  <a:lnTo>
                    <a:pt x="161" y="348"/>
                  </a:lnTo>
                  <a:lnTo>
                    <a:pt x="158" y="364"/>
                  </a:lnTo>
                  <a:lnTo>
                    <a:pt x="155" y="380"/>
                  </a:lnTo>
                  <a:lnTo>
                    <a:pt x="154" y="396"/>
                  </a:lnTo>
                  <a:lnTo>
                    <a:pt x="152" y="413"/>
                  </a:lnTo>
                  <a:lnTo>
                    <a:pt x="151" y="430"/>
                  </a:lnTo>
                  <a:lnTo>
                    <a:pt x="151" y="447"/>
                  </a:lnTo>
                  <a:lnTo>
                    <a:pt x="151" y="456"/>
                  </a:lnTo>
                  <a:lnTo>
                    <a:pt x="151" y="474"/>
                  </a:lnTo>
                  <a:lnTo>
                    <a:pt x="152" y="491"/>
                  </a:lnTo>
                  <a:lnTo>
                    <a:pt x="154" y="507"/>
                  </a:lnTo>
                  <a:lnTo>
                    <a:pt x="156" y="524"/>
                  </a:lnTo>
                  <a:lnTo>
                    <a:pt x="158" y="539"/>
                  </a:lnTo>
                  <a:lnTo>
                    <a:pt x="161" y="555"/>
                  </a:lnTo>
                  <a:lnTo>
                    <a:pt x="165" y="570"/>
                  </a:lnTo>
                  <a:lnTo>
                    <a:pt x="169" y="585"/>
                  </a:lnTo>
                  <a:lnTo>
                    <a:pt x="173" y="599"/>
                  </a:lnTo>
                  <a:lnTo>
                    <a:pt x="178" y="612"/>
                  </a:lnTo>
                  <a:lnTo>
                    <a:pt x="184" y="625"/>
                  </a:lnTo>
                  <a:lnTo>
                    <a:pt x="190" y="638"/>
                  </a:lnTo>
                  <a:lnTo>
                    <a:pt x="196" y="650"/>
                  </a:lnTo>
                  <a:lnTo>
                    <a:pt x="203" y="663"/>
                  </a:lnTo>
                  <a:lnTo>
                    <a:pt x="211" y="674"/>
                  </a:lnTo>
                  <a:lnTo>
                    <a:pt x="219" y="684"/>
                  </a:lnTo>
                  <a:lnTo>
                    <a:pt x="227" y="694"/>
                  </a:lnTo>
                  <a:lnTo>
                    <a:pt x="236" y="703"/>
                  </a:lnTo>
                  <a:lnTo>
                    <a:pt x="245" y="712"/>
                  </a:lnTo>
                  <a:lnTo>
                    <a:pt x="254" y="721"/>
                  </a:lnTo>
                  <a:lnTo>
                    <a:pt x="264" y="728"/>
                  </a:lnTo>
                  <a:lnTo>
                    <a:pt x="273" y="735"/>
                  </a:lnTo>
                  <a:lnTo>
                    <a:pt x="284" y="742"/>
                  </a:lnTo>
                  <a:lnTo>
                    <a:pt x="294" y="748"/>
                  </a:lnTo>
                  <a:lnTo>
                    <a:pt x="305" y="753"/>
                  </a:lnTo>
                  <a:lnTo>
                    <a:pt x="316" y="757"/>
                  </a:lnTo>
                  <a:lnTo>
                    <a:pt x="329" y="762"/>
                  </a:lnTo>
                  <a:lnTo>
                    <a:pt x="340" y="765"/>
                  </a:lnTo>
                  <a:lnTo>
                    <a:pt x="352" y="768"/>
                  </a:lnTo>
                  <a:lnTo>
                    <a:pt x="365" y="770"/>
                  </a:lnTo>
                  <a:lnTo>
                    <a:pt x="377" y="771"/>
                  </a:lnTo>
                  <a:lnTo>
                    <a:pt x="390" y="771"/>
                  </a:lnTo>
                  <a:lnTo>
                    <a:pt x="402" y="771"/>
                  </a:lnTo>
                  <a:lnTo>
                    <a:pt x="415" y="770"/>
                  </a:lnTo>
                  <a:lnTo>
                    <a:pt x="428" y="768"/>
                  </a:lnTo>
                  <a:lnTo>
                    <a:pt x="440" y="765"/>
                  </a:lnTo>
                  <a:lnTo>
                    <a:pt x="452" y="762"/>
                  </a:lnTo>
                  <a:lnTo>
                    <a:pt x="463" y="757"/>
                  </a:lnTo>
                  <a:lnTo>
                    <a:pt x="474" y="753"/>
                  </a:lnTo>
                  <a:lnTo>
                    <a:pt x="485" y="748"/>
                  </a:lnTo>
                  <a:lnTo>
                    <a:pt x="496" y="742"/>
                  </a:lnTo>
                  <a:lnTo>
                    <a:pt x="506" y="736"/>
                  </a:lnTo>
                  <a:lnTo>
                    <a:pt x="515" y="729"/>
                  </a:lnTo>
                  <a:lnTo>
                    <a:pt x="525" y="721"/>
                  </a:lnTo>
                  <a:lnTo>
                    <a:pt x="535" y="713"/>
                  </a:lnTo>
                  <a:lnTo>
                    <a:pt x="544" y="704"/>
                  </a:lnTo>
                  <a:lnTo>
                    <a:pt x="552" y="695"/>
                  </a:lnTo>
                  <a:lnTo>
                    <a:pt x="560" y="685"/>
                  </a:lnTo>
                  <a:lnTo>
                    <a:pt x="568" y="675"/>
                  </a:lnTo>
                  <a:lnTo>
                    <a:pt x="575" y="664"/>
                  </a:lnTo>
                  <a:lnTo>
                    <a:pt x="582" y="651"/>
                  </a:lnTo>
                  <a:lnTo>
                    <a:pt x="588" y="639"/>
                  </a:lnTo>
                  <a:lnTo>
                    <a:pt x="594" y="627"/>
                  </a:lnTo>
                  <a:lnTo>
                    <a:pt x="599" y="614"/>
                  </a:lnTo>
                  <a:lnTo>
                    <a:pt x="604" y="600"/>
                  </a:lnTo>
                  <a:lnTo>
                    <a:pt x="609" y="586"/>
                  </a:lnTo>
                  <a:lnTo>
                    <a:pt x="613" y="572"/>
                  </a:lnTo>
                  <a:lnTo>
                    <a:pt x="616" y="556"/>
                  </a:lnTo>
                  <a:lnTo>
                    <a:pt x="619" y="541"/>
                  </a:lnTo>
                  <a:lnTo>
                    <a:pt x="622" y="525"/>
                  </a:lnTo>
                  <a:lnTo>
                    <a:pt x="624" y="509"/>
                  </a:lnTo>
                  <a:lnTo>
                    <a:pt x="625" y="492"/>
                  </a:lnTo>
                  <a:lnTo>
                    <a:pt x="626" y="475"/>
                  </a:lnTo>
                  <a:lnTo>
                    <a:pt x="626" y="457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1055" name="Freeform 31"/>
            <p:cNvSpPr>
              <a:spLocks/>
            </p:cNvSpPr>
            <p:nvPr userDrawn="1"/>
          </p:nvSpPr>
          <p:spPr bwMode="auto">
            <a:xfrm>
              <a:off x="8209562" y="1313236"/>
              <a:ext cx="55562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6" y="0"/>
                </a:cxn>
                <a:cxn ang="0">
                  <a:pos x="146" y="742"/>
                </a:cxn>
                <a:cxn ang="0">
                  <a:pos x="521" y="742"/>
                </a:cxn>
                <a:cxn ang="0">
                  <a:pos x="521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521" h="877">
                  <a:moveTo>
                    <a:pt x="0" y="0"/>
                  </a:moveTo>
                  <a:lnTo>
                    <a:pt x="146" y="0"/>
                  </a:lnTo>
                  <a:lnTo>
                    <a:pt x="146" y="742"/>
                  </a:lnTo>
                  <a:lnTo>
                    <a:pt x="521" y="742"/>
                  </a:lnTo>
                  <a:lnTo>
                    <a:pt x="521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1056" name="Freeform 32"/>
            <p:cNvSpPr>
              <a:spLocks/>
            </p:cNvSpPr>
            <p:nvPr userDrawn="1"/>
          </p:nvSpPr>
          <p:spPr bwMode="auto">
            <a:xfrm>
              <a:off x="8279412" y="1313236"/>
              <a:ext cx="58737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2" y="0"/>
                </a:cxn>
                <a:cxn ang="0">
                  <a:pos x="552" y="131"/>
                </a:cxn>
                <a:cxn ang="0">
                  <a:pos x="144" y="131"/>
                </a:cxn>
                <a:cxn ang="0">
                  <a:pos x="144" y="370"/>
                </a:cxn>
                <a:cxn ang="0">
                  <a:pos x="505" y="370"/>
                </a:cxn>
                <a:cxn ang="0">
                  <a:pos x="505" y="501"/>
                </a:cxn>
                <a:cxn ang="0">
                  <a:pos x="144" y="501"/>
                </a:cxn>
                <a:cxn ang="0">
                  <a:pos x="144" y="745"/>
                </a:cxn>
                <a:cxn ang="0">
                  <a:pos x="558" y="745"/>
                </a:cxn>
                <a:cxn ang="0">
                  <a:pos x="558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558" h="877">
                  <a:moveTo>
                    <a:pt x="0" y="0"/>
                  </a:moveTo>
                  <a:lnTo>
                    <a:pt x="552" y="0"/>
                  </a:lnTo>
                  <a:lnTo>
                    <a:pt x="552" y="131"/>
                  </a:lnTo>
                  <a:lnTo>
                    <a:pt x="144" y="131"/>
                  </a:lnTo>
                  <a:lnTo>
                    <a:pt x="144" y="370"/>
                  </a:lnTo>
                  <a:lnTo>
                    <a:pt x="505" y="370"/>
                  </a:lnTo>
                  <a:lnTo>
                    <a:pt x="505" y="501"/>
                  </a:lnTo>
                  <a:lnTo>
                    <a:pt x="144" y="501"/>
                  </a:lnTo>
                  <a:lnTo>
                    <a:pt x="144" y="745"/>
                  </a:lnTo>
                  <a:lnTo>
                    <a:pt x="558" y="745"/>
                  </a:lnTo>
                  <a:lnTo>
                    <a:pt x="558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1057" name="Freeform 33"/>
            <p:cNvSpPr>
              <a:spLocks/>
            </p:cNvSpPr>
            <p:nvPr userDrawn="1"/>
          </p:nvSpPr>
          <p:spPr bwMode="auto">
            <a:xfrm>
              <a:off x="8354025" y="1313236"/>
              <a:ext cx="71437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6" y="0"/>
                </a:cxn>
                <a:cxn ang="0">
                  <a:pos x="521" y="585"/>
                </a:cxn>
                <a:cxn ang="0">
                  <a:pos x="521" y="0"/>
                </a:cxn>
                <a:cxn ang="0">
                  <a:pos x="663" y="0"/>
                </a:cxn>
                <a:cxn ang="0">
                  <a:pos x="663" y="877"/>
                </a:cxn>
                <a:cxn ang="0">
                  <a:pos x="540" y="877"/>
                </a:cxn>
                <a:cxn ang="0">
                  <a:pos x="143" y="275"/>
                </a:cxn>
                <a:cxn ang="0">
                  <a:pos x="143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663" h="877">
                  <a:moveTo>
                    <a:pt x="0" y="0"/>
                  </a:moveTo>
                  <a:lnTo>
                    <a:pt x="136" y="0"/>
                  </a:lnTo>
                  <a:lnTo>
                    <a:pt x="521" y="585"/>
                  </a:lnTo>
                  <a:lnTo>
                    <a:pt x="521" y="0"/>
                  </a:lnTo>
                  <a:lnTo>
                    <a:pt x="663" y="0"/>
                  </a:lnTo>
                  <a:lnTo>
                    <a:pt x="663" y="877"/>
                  </a:lnTo>
                  <a:lnTo>
                    <a:pt x="540" y="877"/>
                  </a:lnTo>
                  <a:lnTo>
                    <a:pt x="143" y="275"/>
                  </a:lnTo>
                  <a:lnTo>
                    <a:pt x="143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</p:grpSp>
      <p:pic>
        <p:nvPicPr>
          <p:cNvPr id="71" name="Picture 2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-2880000" y="0"/>
            <a:ext cx="24025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" name="TextBox 68"/>
          <p:cNvSpPr txBox="1"/>
          <p:nvPr userDrawn="1"/>
        </p:nvSpPr>
        <p:spPr>
          <a:xfrm>
            <a:off x="-2880000" y="1928802"/>
            <a:ext cx="2745715" cy="54373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600"/>
              </a:lnSpc>
            </a:pPr>
            <a:r>
              <a:rPr lang="da-DK" sz="1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Forside Blå</a:t>
            </a:r>
          </a:p>
          <a:p>
            <a:pPr>
              <a:lnSpc>
                <a:spcPts val="1600"/>
              </a:lnSpc>
            </a:pPr>
            <a:r>
              <a:rPr lang="da-DK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Designen for Videncentre og ressourceenheder, med farvetema KONCERN,</a:t>
            </a:r>
            <a:r>
              <a:rPr lang="da-DK" sz="130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er forvalgt</a:t>
            </a:r>
          </a:p>
          <a:p>
            <a:pPr>
              <a:lnSpc>
                <a:spcPts val="1600"/>
              </a:lnSpc>
            </a:pPr>
            <a:endParaRPr lang="da-DK" sz="13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600"/>
              </a:lnSpc>
            </a:pPr>
            <a:r>
              <a:rPr lang="da-DK" sz="130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 3 andre afdelinger: </a:t>
            </a:r>
          </a:p>
          <a:p>
            <a:pPr>
              <a:lnSpc>
                <a:spcPts val="800"/>
              </a:lnSpc>
            </a:pPr>
            <a:endParaRPr lang="da-DK" sz="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600"/>
              </a:lnSpc>
            </a:pPr>
            <a:r>
              <a:rPr lang="da-DK" sz="130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Læring, Ledelse</a:t>
            </a:r>
            <a:r>
              <a:rPr lang="da-DK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&amp; Socialt arbejde:</a:t>
            </a:r>
          </a:p>
          <a:p>
            <a:pPr>
              <a:lnSpc>
                <a:spcPts val="1600"/>
              </a:lnSpc>
            </a:pPr>
            <a:r>
              <a:rPr lang="da-DK" sz="130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Farvetema = TEACH </a:t>
            </a:r>
          </a:p>
          <a:p>
            <a:pPr>
              <a:lnSpc>
                <a:spcPts val="800"/>
              </a:lnSpc>
            </a:pPr>
            <a:endParaRPr lang="da-DK" sz="13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600"/>
              </a:lnSpc>
            </a:pPr>
            <a:r>
              <a:rPr lang="da-DK" sz="130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Sundhed , Pleje og Rehabilitering:</a:t>
            </a:r>
          </a:p>
          <a:p>
            <a:pPr>
              <a:lnSpc>
                <a:spcPts val="1600"/>
              </a:lnSpc>
            </a:pPr>
            <a:r>
              <a:rPr lang="da-DK" sz="130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Farvetema = HEALTH</a:t>
            </a:r>
          </a:p>
          <a:p>
            <a:pPr>
              <a:lnSpc>
                <a:spcPts val="800"/>
              </a:lnSpc>
            </a:pPr>
            <a:endParaRPr lang="da-DK" sz="13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600"/>
              </a:lnSpc>
            </a:pPr>
            <a:r>
              <a:rPr lang="da-DK" sz="130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Teknologi, Ernæring og Sundhed:</a:t>
            </a:r>
          </a:p>
          <a:p>
            <a:pPr>
              <a:lnSpc>
                <a:spcPts val="1600"/>
              </a:lnSpc>
            </a:pPr>
            <a:r>
              <a:rPr lang="da-DK" sz="130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Farvetema = TECH </a:t>
            </a:r>
          </a:p>
          <a:p>
            <a:pPr>
              <a:lnSpc>
                <a:spcPts val="1600"/>
              </a:lnSpc>
            </a:pPr>
            <a:endParaRPr lang="da-DK" sz="13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600"/>
              </a:lnSpc>
            </a:pPr>
            <a:r>
              <a:rPr lang="da-DK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da-DK" sz="130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ælges</a:t>
            </a:r>
            <a:r>
              <a:rPr lang="da-DK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under Design / Farver. </a:t>
            </a:r>
          </a:p>
          <a:p>
            <a:pPr>
              <a:lnSpc>
                <a:spcPts val="1600"/>
              </a:lnSpc>
            </a:pPr>
            <a:r>
              <a:rPr lang="da-DK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Klik på det farvetema du skal bruge i præsentationen</a:t>
            </a:r>
          </a:p>
          <a:p>
            <a:pPr>
              <a:lnSpc>
                <a:spcPts val="1600"/>
              </a:lnSpc>
            </a:pPr>
            <a:endParaRPr lang="da-DK" sz="13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600"/>
              </a:lnSpc>
            </a:pPr>
            <a:r>
              <a:rPr lang="da-DK" sz="1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Rektorlayouten nås her:</a:t>
            </a:r>
          </a:p>
          <a:p>
            <a:pPr>
              <a:lnSpc>
                <a:spcPts val="1600"/>
              </a:lnSpc>
            </a:pPr>
            <a:r>
              <a:rPr lang="da-DK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Højerklik på sliden, vælg </a:t>
            </a:r>
          </a:p>
          <a:p>
            <a:pPr>
              <a:lnSpc>
                <a:spcPts val="1600"/>
              </a:lnSpc>
            </a:pPr>
            <a:r>
              <a:rPr lang="da-DK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Layout / Metropol Basis</a:t>
            </a:r>
            <a:r>
              <a:rPr lang="da-DK" sz="130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Title slide Basis Blå</a:t>
            </a:r>
            <a:r>
              <a:rPr lang="da-DK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eller </a:t>
            </a:r>
            <a:r>
              <a:rPr lang="da-DK" sz="130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 slide Basis Grå</a:t>
            </a:r>
          </a:p>
          <a:p>
            <a:pPr>
              <a:lnSpc>
                <a:spcPts val="1600"/>
              </a:lnSpc>
            </a:pPr>
            <a:endParaRPr lang="da-DK" sz="13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600"/>
              </a:lnSpc>
            </a:pPr>
            <a:r>
              <a:rPr lang="da-DK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På den efterfølgende tekstside vælges farve tema under </a:t>
            </a:r>
          </a:p>
          <a:p>
            <a:pPr>
              <a:lnSpc>
                <a:spcPts val="1600"/>
              </a:lnSpc>
            </a:pPr>
            <a:r>
              <a:rPr lang="da-DK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Design / Farver / REKTOR</a:t>
            </a:r>
          </a:p>
        </p:txBody>
      </p:sp>
    </p:spTree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asis Gr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15200" y="6415200"/>
            <a:ext cx="4680000" cy="180000"/>
          </a:xfrm>
          <a:prstGeom prst="rect">
            <a:avLst/>
          </a:prstGeom>
        </p:spPr>
        <p:txBody>
          <a:bodyPr/>
          <a:lstStyle/>
          <a:p>
            <a:endParaRPr lang="da-DK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78418" y="2586032"/>
            <a:ext cx="394176" cy="1206500"/>
          </a:xfrm>
        </p:spPr>
        <p:txBody>
          <a:bodyPr/>
          <a:lstStyle>
            <a:lvl1pPr marL="0" indent="0" algn="l">
              <a:lnSpc>
                <a:spcPts val="1900"/>
              </a:lnSpc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noProof="0" smtClean="0"/>
              <a:t>Click to edit Master subtitle style</a:t>
            </a:r>
            <a:endParaRPr lang="da-DK" noProof="0"/>
          </a:p>
        </p:txBody>
      </p:sp>
      <p:sp>
        <p:nvSpPr>
          <p:cNvPr id="7" name="Rectangle 6"/>
          <p:cNvSpPr>
            <a:spLocks/>
          </p:cNvSpPr>
          <p:nvPr userDrawn="1"/>
        </p:nvSpPr>
        <p:spPr>
          <a:xfrm>
            <a:off x="0" y="6284403"/>
            <a:ext cx="9144000" cy="576000"/>
          </a:xfrm>
          <a:prstGeom prst="rect">
            <a:avLst/>
          </a:prstGeom>
          <a:solidFill>
            <a:srgbClr val="142D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19" name="Rectangle 18"/>
          <p:cNvSpPr/>
          <p:nvPr userDrawn="1"/>
        </p:nvSpPr>
        <p:spPr>
          <a:xfrm>
            <a:off x="2707200" y="5141392"/>
            <a:ext cx="344999" cy="11430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8800" y="728644"/>
            <a:ext cx="7646400" cy="1076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a-DK" noProof="0" smtClean="0"/>
              <a:t>Click to edit Master title style</a:t>
            </a:r>
            <a:endParaRPr lang="da-DK" noProof="0"/>
          </a:p>
        </p:txBody>
      </p:sp>
      <p:sp>
        <p:nvSpPr>
          <p:cNvPr id="8" name="Rectangle 7"/>
          <p:cNvSpPr>
            <a:spLocks/>
          </p:cNvSpPr>
          <p:nvPr userDrawn="1"/>
        </p:nvSpPr>
        <p:spPr>
          <a:xfrm flipH="1">
            <a:off x="76200" y="5141389"/>
            <a:ext cx="1066798" cy="1149598"/>
          </a:xfrm>
          <a:prstGeom prst="rect">
            <a:avLst/>
          </a:prstGeom>
          <a:solidFill>
            <a:srgbClr val="142D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9" name="Rectangle 8"/>
          <p:cNvSpPr/>
          <p:nvPr userDrawn="1"/>
        </p:nvSpPr>
        <p:spPr>
          <a:xfrm>
            <a:off x="3048000" y="5141392"/>
            <a:ext cx="766194" cy="1143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10" name="Rectangle 9"/>
          <p:cNvSpPr/>
          <p:nvPr userDrawn="1"/>
        </p:nvSpPr>
        <p:spPr>
          <a:xfrm>
            <a:off x="3814194" y="5141392"/>
            <a:ext cx="605406" cy="1143000"/>
          </a:xfrm>
          <a:prstGeom prst="rect">
            <a:avLst/>
          </a:prstGeom>
          <a:solidFill>
            <a:srgbClr val="A7AFBE">
              <a:alpha val="4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11" name="Rectangle 10"/>
          <p:cNvSpPr/>
          <p:nvPr userDrawn="1"/>
        </p:nvSpPr>
        <p:spPr>
          <a:xfrm>
            <a:off x="2362201" y="5141392"/>
            <a:ext cx="344999" cy="1143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12" name="Rectangle 11"/>
          <p:cNvSpPr>
            <a:spLocks/>
          </p:cNvSpPr>
          <p:nvPr userDrawn="1"/>
        </p:nvSpPr>
        <p:spPr>
          <a:xfrm>
            <a:off x="1864803" y="5141393"/>
            <a:ext cx="842397" cy="1149594"/>
          </a:xfrm>
          <a:prstGeom prst="rect">
            <a:avLst/>
          </a:prstGeom>
          <a:solidFill>
            <a:srgbClr val="142D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13" name="Rectangle 12"/>
          <p:cNvSpPr>
            <a:spLocks/>
          </p:cNvSpPr>
          <p:nvPr userDrawn="1"/>
        </p:nvSpPr>
        <p:spPr>
          <a:xfrm>
            <a:off x="1864803" y="5141393"/>
            <a:ext cx="232796" cy="114297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14" name="Rectangle 13"/>
          <p:cNvSpPr>
            <a:spLocks/>
          </p:cNvSpPr>
          <p:nvPr userDrawn="1"/>
        </p:nvSpPr>
        <p:spPr>
          <a:xfrm>
            <a:off x="1864803" y="4574398"/>
            <a:ext cx="232796" cy="57359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15" name="Rectangle 14"/>
          <p:cNvSpPr>
            <a:spLocks/>
          </p:cNvSpPr>
          <p:nvPr userDrawn="1"/>
        </p:nvSpPr>
        <p:spPr>
          <a:xfrm>
            <a:off x="1143000" y="5141393"/>
            <a:ext cx="721803" cy="1149594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16" name="Rectangle 15"/>
          <p:cNvSpPr>
            <a:spLocks/>
          </p:cNvSpPr>
          <p:nvPr userDrawn="1"/>
        </p:nvSpPr>
        <p:spPr>
          <a:xfrm>
            <a:off x="762000" y="5141393"/>
            <a:ext cx="381000" cy="1149594"/>
          </a:xfrm>
          <a:prstGeom prst="rect">
            <a:avLst/>
          </a:prstGeom>
          <a:solidFill>
            <a:srgbClr val="142D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17" name="Rectangle 16"/>
          <p:cNvSpPr>
            <a:spLocks/>
          </p:cNvSpPr>
          <p:nvPr userDrawn="1"/>
        </p:nvSpPr>
        <p:spPr>
          <a:xfrm>
            <a:off x="914400" y="3998397"/>
            <a:ext cx="228600" cy="1142992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20" name="Rectangle 19"/>
          <p:cNvSpPr/>
          <p:nvPr userDrawn="1"/>
        </p:nvSpPr>
        <p:spPr>
          <a:xfrm>
            <a:off x="2707200" y="4574398"/>
            <a:ext cx="344999" cy="56699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21" name="Rectangle 20"/>
          <p:cNvSpPr/>
          <p:nvPr userDrawn="1"/>
        </p:nvSpPr>
        <p:spPr>
          <a:xfrm>
            <a:off x="3052199" y="4574397"/>
            <a:ext cx="761995" cy="1716589"/>
          </a:xfrm>
          <a:prstGeom prst="rect">
            <a:avLst/>
          </a:prstGeom>
          <a:solidFill>
            <a:srgbClr val="142D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22" name="Rectangle 21"/>
          <p:cNvSpPr/>
          <p:nvPr userDrawn="1"/>
        </p:nvSpPr>
        <p:spPr>
          <a:xfrm>
            <a:off x="3721200" y="4574398"/>
            <a:ext cx="92994" cy="566995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noProof="0" smtClean="0"/>
              <a:t> </a:t>
            </a:r>
            <a:endParaRPr lang="da-DK" noProof="0"/>
          </a:p>
        </p:txBody>
      </p:sp>
      <p:sp>
        <p:nvSpPr>
          <p:cNvPr id="23" name="Rectangle 22"/>
          <p:cNvSpPr>
            <a:spLocks/>
          </p:cNvSpPr>
          <p:nvPr userDrawn="1"/>
        </p:nvSpPr>
        <p:spPr>
          <a:xfrm>
            <a:off x="1143000" y="3998392"/>
            <a:ext cx="721803" cy="11429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24" name="Rectangle 23"/>
          <p:cNvSpPr>
            <a:spLocks/>
          </p:cNvSpPr>
          <p:nvPr userDrawn="1"/>
        </p:nvSpPr>
        <p:spPr>
          <a:xfrm>
            <a:off x="487680" y="4574398"/>
            <a:ext cx="304800" cy="56699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26" name="Rectangle 25"/>
          <p:cNvSpPr>
            <a:spLocks/>
          </p:cNvSpPr>
          <p:nvPr userDrawn="1"/>
        </p:nvSpPr>
        <p:spPr>
          <a:xfrm flipH="1">
            <a:off x="487680" y="5141395"/>
            <a:ext cx="304800" cy="566997"/>
          </a:xfrm>
          <a:prstGeom prst="rect">
            <a:avLst/>
          </a:prstGeom>
          <a:solidFill>
            <a:srgbClr val="A7AF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27" name="Rectangle 26"/>
          <p:cNvSpPr>
            <a:spLocks/>
          </p:cNvSpPr>
          <p:nvPr userDrawn="1"/>
        </p:nvSpPr>
        <p:spPr>
          <a:xfrm flipH="1">
            <a:off x="379697" y="5141395"/>
            <a:ext cx="62263" cy="566997"/>
          </a:xfrm>
          <a:prstGeom prst="rect">
            <a:avLst/>
          </a:prstGeom>
          <a:solidFill>
            <a:srgbClr val="A7AF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28" name="Rectangle 27"/>
          <p:cNvSpPr/>
          <p:nvPr userDrawn="1"/>
        </p:nvSpPr>
        <p:spPr>
          <a:xfrm>
            <a:off x="3721200" y="5141392"/>
            <a:ext cx="92994" cy="1149595"/>
          </a:xfrm>
          <a:prstGeom prst="rect">
            <a:avLst/>
          </a:prstGeom>
          <a:solidFill>
            <a:srgbClr val="142D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29" name="Rectangle 28"/>
          <p:cNvSpPr/>
          <p:nvPr userDrawn="1"/>
        </p:nvSpPr>
        <p:spPr>
          <a:xfrm>
            <a:off x="3581400" y="5141392"/>
            <a:ext cx="139798" cy="114959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30" name="Rectangle 29"/>
          <p:cNvSpPr>
            <a:spLocks/>
          </p:cNvSpPr>
          <p:nvPr userDrawn="1"/>
        </p:nvSpPr>
        <p:spPr>
          <a:xfrm>
            <a:off x="4479898" y="5710806"/>
            <a:ext cx="120596" cy="573597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31" name="Rectangle 30"/>
          <p:cNvSpPr>
            <a:spLocks/>
          </p:cNvSpPr>
          <p:nvPr userDrawn="1"/>
        </p:nvSpPr>
        <p:spPr>
          <a:xfrm>
            <a:off x="4479898" y="6284403"/>
            <a:ext cx="120596" cy="573597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32" name="Rectangle 31"/>
          <p:cNvSpPr>
            <a:spLocks/>
          </p:cNvSpPr>
          <p:nvPr userDrawn="1"/>
        </p:nvSpPr>
        <p:spPr>
          <a:xfrm>
            <a:off x="4648200" y="5710806"/>
            <a:ext cx="300596" cy="573597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33" name="Rectangle 32"/>
          <p:cNvSpPr>
            <a:spLocks/>
          </p:cNvSpPr>
          <p:nvPr userDrawn="1"/>
        </p:nvSpPr>
        <p:spPr>
          <a:xfrm>
            <a:off x="4648200" y="6284370"/>
            <a:ext cx="300596" cy="573597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34" name="Rectangle 33"/>
          <p:cNvSpPr>
            <a:spLocks/>
          </p:cNvSpPr>
          <p:nvPr userDrawn="1"/>
        </p:nvSpPr>
        <p:spPr>
          <a:xfrm flipH="1">
            <a:off x="120609" y="4574398"/>
            <a:ext cx="259088" cy="566997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35" name="Rectangle 34"/>
          <p:cNvSpPr/>
          <p:nvPr userDrawn="1"/>
        </p:nvSpPr>
        <p:spPr>
          <a:xfrm rot="16200000">
            <a:off x="-1081495" y="5655893"/>
            <a:ext cx="2283599" cy="12060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36" name="Rectangle 35"/>
          <p:cNvSpPr>
            <a:spLocks/>
          </p:cNvSpPr>
          <p:nvPr userDrawn="1"/>
        </p:nvSpPr>
        <p:spPr>
          <a:xfrm flipH="1">
            <a:off x="379697" y="4574398"/>
            <a:ext cx="62263" cy="5669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37" name="Rectangle 36"/>
          <p:cNvSpPr>
            <a:spLocks/>
          </p:cNvSpPr>
          <p:nvPr userDrawn="1"/>
        </p:nvSpPr>
        <p:spPr>
          <a:xfrm flipH="1">
            <a:off x="120608" y="4"/>
            <a:ext cx="268159" cy="1142997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38" name="Rectangle 37"/>
          <p:cNvSpPr>
            <a:spLocks/>
          </p:cNvSpPr>
          <p:nvPr userDrawn="1"/>
        </p:nvSpPr>
        <p:spPr>
          <a:xfrm flipH="1">
            <a:off x="120608" y="1143001"/>
            <a:ext cx="268160" cy="571499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39" name="Rectangle 38"/>
          <p:cNvSpPr/>
          <p:nvPr userDrawn="1"/>
        </p:nvSpPr>
        <p:spPr>
          <a:xfrm rot="16200000">
            <a:off x="-3368678" y="3368676"/>
            <a:ext cx="6857964" cy="12060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40" name="Rectangle 39"/>
          <p:cNvSpPr>
            <a:spLocks/>
          </p:cNvSpPr>
          <p:nvPr userDrawn="1"/>
        </p:nvSpPr>
        <p:spPr>
          <a:xfrm>
            <a:off x="2451601" y="5141389"/>
            <a:ext cx="170399" cy="171657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8800" y="3240000"/>
            <a:ext cx="2880000" cy="216000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fld id="{FA2E2B85-3689-408C-A3DC-B35F9C4B0295}" type="datetime2">
              <a:rPr lang="da-DK" noProof="0" smtClean="0"/>
              <a:pPr/>
              <a:t>13. marts 2014</a:t>
            </a:fld>
            <a:endParaRPr lang="da-DK" noProof="0"/>
          </a:p>
        </p:txBody>
      </p:sp>
      <p:sp>
        <p:nvSpPr>
          <p:cNvPr id="42" name="bmkAD9Name"/>
          <p:cNvSpPr txBox="1"/>
          <p:nvPr userDrawn="1"/>
        </p:nvSpPr>
        <p:spPr>
          <a:xfrm>
            <a:off x="748800" y="2366113"/>
            <a:ext cx="2880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400" noProof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Christine Secher</a:t>
            </a:r>
            <a:endParaRPr lang="da-DK" sz="1400" noProof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bmkAD4Title"/>
          <p:cNvSpPr txBox="1"/>
          <p:nvPr userDrawn="1"/>
        </p:nvSpPr>
        <p:spPr>
          <a:xfrm>
            <a:off x="748800" y="2585833"/>
            <a:ext cx="2880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400" noProof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Chefkonsulent</a:t>
            </a:r>
            <a:endParaRPr lang="da-DK" sz="1400" noProof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bmkFld9EducationOrDepartment"/>
          <p:cNvSpPr txBox="1"/>
          <p:nvPr userDrawn="1"/>
        </p:nvSpPr>
        <p:spPr>
          <a:xfrm>
            <a:off x="748800" y="3020414"/>
            <a:ext cx="2880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400" noProof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Center for Ledelse og Styring</a:t>
            </a:r>
            <a:endParaRPr lang="da-DK" sz="1400" noProof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Group 45"/>
          <p:cNvGrpSpPr/>
          <p:nvPr userDrawn="1"/>
        </p:nvGrpSpPr>
        <p:grpSpPr>
          <a:xfrm>
            <a:off x="6879234" y="4447959"/>
            <a:ext cx="1627200" cy="784799"/>
            <a:chOff x="6879244" y="1311650"/>
            <a:chExt cx="1651002" cy="795337"/>
          </a:xfrm>
        </p:grpSpPr>
        <p:sp>
          <p:nvSpPr>
            <p:cNvPr id="47" name="Freeform 6"/>
            <p:cNvSpPr>
              <a:spLocks/>
            </p:cNvSpPr>
            <p:nvPr userDrawn="1"/>
          </p:nvSpPr>
          <p:spPr bwMode="auto">
            <a:xfrm>
              <a:off x="8100037" y="1832352"/>
              <a:ext cx="242888" cy="152400"/>
            </a:xfrm>
            <a:custGeom>
              <a:avLst/>
              <a:gdLst/>
              <a:ahLst/>
              <a:cxnLst>
                <a:cxn ang="0">
                  <a:pos x="2291" y="980"/>
                </a:cxn>
                <a:cxn ang="0">
                  <a:pos x="2255" y="818"/>
                </a:cxn>
                <a:cxn ang="0">
                  <a:pos x="2196" y="665"/>
                </a:cxn>
                <a:cxn ang="0">
                  <a:pos x="2118" y="523"/>
                </a:cxn>
                <a:cxn ang="0">
                  <a:pos x="2021" y="395"/>
                </a:cxn>
                <a:cxn ang="0">
                  <a:pos x="1908" y="282"/>
                </a:cxn>
                <a:cxn ang="0">
                  <a:pos x="1779" y="185"/>
                </a:cxn>
                <a:cxn ang="0">
                  <a:pos x="1637" y="107"/>
                </a:cxn>
                <a:cxn ang="0">
                  <a:pos x="1485" y="49"/>
                </a:cxn>
                <a:cxn ang="0">
                  <a:pos x="1322" y="12"/>
                </a:cxn>
                <a:cxn ang="0">
                  <a:pos x="1152" y="0"/>
                </a:cxn>
                <a:cxn ang="0">
                  <a:pos x="982" y="12"/>
                </a:cxn>
                <a:cxn ang="0">
                  <a:pos x="820" y="49"/>
                </a:cxn>
                <a:cxn ang="0">
                  <a:pos x="667" y="107"/>
                </a:cxn>
                <a:cxn ang="0">
                  <a:pos x="525" y="185"/>
                </a:cxn>
                <a:cxn ang="0">
                  <a:pos x="397" y="282"/>
                </a:cxn>
                <a:cxn ang="0">
                  <a:pos x="283" y="395"/>
                </a:cxn>
                <a:cxn ang="0">
                  <a:pos x="186" y="523"/>
                </a:cxn>
                <a:cxn ang="0">
                  <a:pos x="107" y="665"/>
                </a:cxn>
                <a:cxn ang="0">
                  <a:pos x="50" y="818"/>
                </a:cxn>
                <a:cxn ang="0">
                  <a:pos x="12" y="980"/>
                </a:cxn>
                <a:cxn ang="0">
                  <a:pos x="1" y="1108"/>
                </a:cxn>
                <a:cxn ang="0">
                  <a:pos x="0" y="1153"/>
                </a:cxn>
                <a:cxn ang="0">
                  <a:pos x="5" y="1262"/>
                </a:cxn>
                <a:cxn ang="0">
                  <a:pos x="21" y="1368"/>
                </a:cxn>
                <a:cxn ang="0">
                  <a:pos x="568" y="1438"/>
                </a:cxn>
                <a:cxn ang="0">
                  <a:pos x="553" y="1319"/>
                </a:cxn>
                <a:cxn ang="0">
                  <a:pos x="545" y="1222"/>
                </a:cxn>
                <a:cxn ang="0">
                  <a:pos x="545" y="1121"/>
                </a:cxn>
                <a:cxn ang="0">
                  <a:pos x="556" y="1029"/>
                </a:cxn>
                <a:cxn ang="0">
                  <a:pos x="580" y="943"/>
                </a:cxn>
                <a:cxn ang="0">
                  <a:pos x="616" y="861"/>
                </a:cxn>
                <a:cxn ang="0">
                  <a:pos x="664" y="787"/>
                </a:cxn>
                <a:cxn ang="0">
                  <a:pos x="721" y="720"/>
                </a:cxn>
                <a:cxn ang="0">
                  <a:pos x="788" y="662"/>
                </a:cxn>
                <a:cxn ang="0">
                  <a:pos x="862" y="614"/>
                </a:cxn>
                <a:cxn ang="0">
                  <a:pos x="942" y="577"/>
                </a:cxn>
                <a:cxn ang="0">
                  <a:pos x="1029" y="552"/>
                </a:cxn>
                <a:cxn ang="0">
                  <a:pos x="1121" y="540"/>
                </a:cxn>
                <a:cxn ang="0">
                  <a:pos x="1215" y="543"/>
                </a:cxn>
                <a:cxn ang="0">
                  <a:pos x="1305" y="559"/>
                </a:cxn>
                <a:cxn ang="0">
                  <a:pos x="1390" y="588"/>
                </a:cxn>
                <a:cxn ang="0">
                  <a:pos x="1468" y="629"/>
                </a:cxn>
                <a:cxn ang="0">
                  <a:pos x="1540" y="680"/>
                </a:cxn>
                <a:cxn ang="0">
                  <a:pos x="1604" y="742"/>
                </a:cxn>
                <a:cxn ang="0">
                  <a:pos x="1657" y="810"/>
                </a:cxn>
                <a:cxn ang="0">
                  <a:pos x="1702" y="888"/>
                </a:cxn>
                <a:cxn ang="0">
                  <a:pos x="1734" y="971"/>
                </a:cxn>
                <a:cxn ang="0">
                  <a:pos x="1754" y="1060"/>
                </a:cxn>
                <a:cxn ang="0">
                  <a:pos x="1761" y="1153"/>
                </a:cxn>
                <a:cxn ang="0">
                  <a:pos x="1758" y="1255"/>
                </a:cxn>
                <a:cxn ang="0">
                  <a:pos x="1747" y="1355"/>
                </a:cxn>
                <a:cxn ang="0">
                  <a:pos x="2269" y="1437"/>
                </a:cxn>
                <a:cxn ang="0">
                  <a:pos x="2290" y="1332"/>
                </a:cxn>
                <a:cxn ang="0">
                  <a:pos x="2302" y="1225"/>
                </a:cxn>
                <a:cxn ang="0">
                  <a:pos x="2304" y="1138"/>
                </a:cxn>
                <a:cxn ang="0">
                  <a:pos x="2302" y="1093"/>
                </a:cxn>
              </a:cxnLst>
              <a:rect l="0" t="0" r="r" b="b"/>
              <a:pathLst>
                <a:path w="2304" h="1438">
                  <a:moveTo>
                    <a:pt x="2302" y="1093"/>
                  </a:moveTo>
                  <a:lnTo>
                    <a:pt x="2298" y="1037"/>
                  </a:lnTo>
                  <a:lnTo>
                    <a:pt x="2291" y="980"/>
                  </a:lnTo>
                  <a:lnTo>
                    <a:pt x="2282" y="925"/>
                  </a:lnTo>
                  <a:lnTo>
                    <a:pt x="2270" y="871"/>
                  </a:lnTo>
                  <a:lnTo>
                    <a:pt x="2255" y="818"/>
                  </a:lnTo>
                  <a:lnTo>
                    <a:pt x="2238" y="766"/>
                  </a:lnTo>
                  <a:lnTo>
                    <a:pt x="2219" y="715"/>
                  </a:lnTo>
                  <a:lnTo>
                    <a:pt x="2196" y="665"/>
                  </a:lnTo>
                  <a:lnTo>
                    <a:pt x="2172" y="616"/>
                  </a:lnTo>
                  <a:lnTo>
                    <a:pt x="2146" y="570"/>
                  </a:lnTo>
                  <a:lnTo>
                    <a:pt x="2118" y="523"/>
                  </a:lnTo>
                  <a:lnTo>
                    <a:pt x="2087" y="480"/>
                  </a:lnTo>
                  <a:lnTo>
                    <a:pt x="2055" y="437"/>
                  </a:lnTo>
                  <a:lnTo>
                    <a:pt x="2021" y="395"/>
                  </a:lnTo>
                  <a:lnTo>
                    <a:pt x="1985" y="356"/>
                  </a:lnTo>
                  <a:lnTo>
                    <a:pt x="1947" y="318"/>
                  </a:lnTo>
                  <a:lnTo>
                    <a:pt x="1908" y="282"/>
                  </a:lnTo>
                  <a:lnTo>
                    <a:pt x="1866" y="248"/>
                  </a:lnTo>
                  <a:lnTo>
                    <a:pt x="1824" y="215"/>
                  </a:lnTo>
                  <a:lnTo>
                    <a:pt x="1779" y="185"/>
                  </a:lnTo>
                  <a:lnTo>
                    <a:pt x="1733" y="157"/>
                  </a:lnTo>
                  <a:lnTo>
                    <a:pt x="1686" y="131"/>
                  </a:lnTo>
                  <a:lnTo>
                    <a:pt x="1637" y="107"/>
                  </a:lnTo>
                  <a:lnTo>
                    <a:pt x="1588" y="85"/>
                  </a:lnTo>
                  <a:lnTo>
                    <a:pt x="1537" y="66"/>
                  </a:lnTo>
                  <a:lnTo>
                    <a:pt x="1485" y="49"/>
                  </a:lnTo>
                  <a:lnTo>
                    <a:pt x="1431" y="35"/>
                  </a:lnTo>
                  <a:lnTo>
                    <a:pt x="1378" y="22"/>
                  </a:lnTo>
                  <a:lnTo>
                    <a:pt x="1322" y="12"/>
                  </a:lnTo>
                  <a:lnTo>
                    <a:pt x="1267" y="6"/>
                  </a:lnTo>
                  <a:lnTo>
                    <a:pt x="1210" y="1"/>
                  </a:lnTo>
                  <a:lnTo>
                    <a:pt x="1152" y="0"/>
                  </a:lnTo>
                  <a:lnTo>
                    <a:pt x="1095" y="1"/>
                  </a:lnTo>
                  <a:lnTo>
                    <a:pt x="1038" y="6"/>
                  </a:lnTo>
                  <a:lnTo>
                    <a:pt x="982" y="12"/>
                  </a:lnTo>
                  <a:lnTo>
                    <a:pt x="927" y="22"/>
                  </a:lnTo>
                  <a:lnTo>
                    <a:pt x="873" y="35"/>
                  </a:lnTo>
                  <a:lnTo>
                    <a:pt x="820" y="49"/>
                  </a:lnTo>
                  <a:lnTo>
                    <a:pt x="768" y="66"/>
                  </a:lnTo>
                  <a:lnTo>
                    <a:pt x="717" y="85"/>
                  </a:lnTo>
                  <a:lnTo>
                    <a:pt x="667" y="107"/>
                  </a:lnTo>
                  <a:lnTo>
                    <a:pt x="618" y="131"/>
                  </a:lnTo>
                  <a:lnTo>
                    <a:pt x="571" y="157"/>
                  </a:lnTo>
                  <a:lnTo>
                    <a:pt x="525" y="185"/>
                  </a:lnTo>
                  <a:lnTo>
                    <a:pt x="481" y="215"/>
                  </a:lnTo>
                  <a:lnTo>
                    <a:pt x="439" y="248"/>
                  </a:lnTo>
                  <a:lnTo>
                    <a:pt x="397" y="282"/>
                  </a:lnTo>
                  <a:lnTo>
                    <a:pt x="358" y="318"/>
                  </a:lnTo>
                  <a:lnTo>
                    <a:pt x="319" y="356"/>
                  </a:lnTo>
                  <a:lnTo>
                    <a:pt x="283" y="395"/>
                  </a:lnTo>
                  <a:lnTo>
                    <a:pt x="249" y="437"/>
                  </a:lnTo>
                  <a:lnTo>
                    <a:pt x="216" y="480"/>
                  </a:lnTo>
                  <a:lnTo>
                    <a:pt x="186" y="523"/>
                  </a:lnTo>
                  <a:lnTo>
                    <a:pt x="158" y="570"/>
                  </a:lnTo>
                  <a:lnTo>
                    <a:pt x="132" y="616"/>
                  </a:lnTo>
                  <a:lnTo>
                    <a:pt x="107" y="665"/>
                  </a:lnTo>
                  <a:lnTo>
                    <a:pt x="86" y="715"/>
                  </a:lnTo>
                  <a:lnTo>
                    <a:pt x="67" y="766"/>
                  </a:lnTo>
                  <a:lnTo>
                    <a:pt x="50" y="818"/>
                  </a:lnTo>
                  <a:lnTo>
                    <a:pt x="35" y="871"/>
                  </a:lnTo>
                  <a:lnTo>
                    <a:pt x="23" y="925"/>
                  </a:lnTo>
                  <a:lnTo>
                    <a:pt x="12" y="980"/>
                  </a:lnTo>
                  <a:lnTo>
                    <a:pt x="6" y="1037"/>
                  </a:lnTo>
                  <a:lnTo>
                    <a:pt x="1" y="1093"/>
                  </a:lnTo>
                  <a:lnTo>
                    <a:pt x="1" y="1108"/>
                  </a:lnTo>
                  <a:lnTo>
                    <a:pt x="0" y="1122"/>
                  </a:lnTo>
                  <a:lnTo>
                    <a:pt x="0" y="1138"/>
                  </a:lnTo>
                  <a:lnTo>
                    <a:pt x="0" y="1153"/>
                  </a:lnTo>
                  <a:lnTo>
                    <a:pt x="1" y="1189"/>
                  </a:lnTo>
                  <a:lnTo>
                    <a:pt x="2" y="1225"/>
                  </a:lnTo>
                  <a:lnTo>
                    <a:pt x="5" y="1262"/>
                  </a:lnTo>
                  <a:lnTo>
                    <a:pt x="9" y="1297"/>
                  </a:lnTo>
                  <a:lnTo>
                    <a:pt x="15" y="1332"/>
                  </a:lnTo>
                  <a:lnTo>
                    <a:pt x="21" y="1368"/>
                  </a:lnTo>
                  <a:lnTo>
                    <a:pt x="28" y="1402"/>
                  </a:lnTo>
                  <a:lnTo>
                    <a:pt x="36" y="1437"/>
                  </a:lnTo>
                  <a:lnTo>
                    <a:pt x="568" y="1438"/>
                  </a:lnTo>
                  <a:lnTo>
                    <a:pt x="562" y="1393"/>
                  </a:lnTo>
                  <a:lnTo>
                    <a:pt x="557" y="1355"/>
                  </a:lnTo>
                  <a:lnTo>
                    <a:pt x="553" y="1319"/>
                  </a:lnTo>
                  <a:lnTo>
                    <a:pt x="550" y="1287"/>
                  </a:lnTo>
                  <a:lnTo>
                    <a:pt x="547" y="1255"/>
                  </a:lnTo>
                  <a:lnTo>
                    <a:pt x="545" y="1222"/>
                  </a:lnTo>
                  <a:lnTo>
                    <a:pt x="544" y="1189"/>
                  </a:lnTo>
                  <a:lnTo>
                    <a:pt x="544" y="1153"/>
                  </a:lnTo>
                  <a:lnTo>
                    <a:pt x="545" y="1121"/>
                  </a:lnTo>
                  <a:lnTo>
                    <a:pt x="547" y="1090"/>
                  </a:lnTo>
                  <a:lnTo>
                    <a:pt x="551" y="1060"/>
                  </a:lnTo>
                  <a:lnTo>
                    <a:pt x="556" y="1029"/>
                  </a:lnTo>
                  <a:lnTo>
                    <a:pt x="563" y="1000"/>
                  </a:lnTo>
                  <a:lnTo>
                    <a:pt x="571" y="971"/>
                  </a:lnTo>
                  <a:lnTo>
                    <a:pt x="580" y="943"/>
                  </a:lnTo>
                  <a:lnTo>
                    <a:pt x="591" y="914"/>
                  </a:lnTo>
                  <a:lnTo>
                    <a:pt x="603" y="888"/>
                  </a:lnTo>
                  <a:lnTo>
                    <a:pt x="616" y="861"/>
                  </a:lnTo>
                  <a:lnTo>
                    <a:pt x="631" y="836"/>
                  </a:lnTo>
                  <a:lnTo>
                    <a:pt x="648" y="810"/>
                  </a:lnTo>
                  <a:lnTo>
                    <a:pt x="664" y="787"/>
                  </a:lnTo>
                  <a:lnTo>
                    <a:pt x="682" y="764"/>
                  </a:lnTo>
                  <a:lnTo>
                    <a:pt x="701" y="742"/>
                  </a:lnTo>
                  <a:lnTo>
                    <a:pt x="721" y="720"/>
                  </a:lnTo>
                  <a:lnTo>
                    <a:pt x="742" y="699"/>
                  </a:lnTo>
                  <a:lnTo>
                    <a:pt x="765" y="680"/>
                  </a:lnTo>
                  <a:lnTo>
                    <a:pt x="788" y="662"/>
                  </a:lnTo>
                  <a:lnTo>
                    <a:pt x="811" y="645"/>
                  </a:lnTo>
                  <a:lnTo>
                    <a:pt x="836" y="629"/>
                  </a:lnTo>
                  <a:lnTo>
                    <a:pt x="862" y="614"/>
                  </a:lnTo>
                  <a:lnTo>
                    <a:pt x="888" y="600"/>
                  </a:lnTo>
                  <a:lnTo>
                    <a:pt x="915" y="588"/>
                  </a:lnTo>
                  <a:lnTo>
                    <a:pt x="942" y="577"/>
                  </a:lnTo>
                  <a:lnTo>
                    <a:pt x="971" y="567"/>
                  </a:lnTo>
                  <a:lnTo>
                    <a:pt x="1000" y="559"/>
                  </a:lnTo>
                  <a:lnTo>
                    <a:pt x="1029" y="552"/>
                  </a:lnTo>
                  <a:lnTo>
                    <a:pt x="1060" y="547"/>
                  </a:lnTo>
                  <a:lnTo>
                    <a:pt x="1090" y="543"/>
                  </a:lnTo>
                  <a:lnTo>
                    <a:pt x="1121" y="540"/>
                  </a:lnTo>
                  <a:lnTo>
                    <a:pt x="1152" y="539"/>
                  </a:lnTo>
                  <a:lnTo>
                    <a:pt x="1184" y="540"/>
                  </a:lnTo>
                  <a:lnTo>
                    <a:pt x="1215" y="543"/>
                  </a:lnTo>
                  <a:lnTo>
                    <a:pt x="1245" y="547"/>
                  </a:lnTo>
                  <a:lnTo>
                    <a:pt x="1276" y="552"/>
                  </a:lnTo>
                  <a:lnTo>
                    <a:pt x="1305" y="559"/>
                  </a:lnTo>
                  <a:lnTo>
                    <a:pt x="1333" y="567"/>
                  </a:lnTo>
                  <a:lnTo>
                    <a:pt x="1361" y="577"/>
                  </a:lnTo>
                  <a:lnTo>
                    <a:pt x="1390" y="588"/>
                  </a:lnTo>
                  <a:lnTo>
                    <a:pt x="1417" y="600"/>
                  </a:lnTo>
                  <a:lnTo>
                    <a:pt x="1443" y="614"/>
                  </a:lnTo>
                  <a:lnTo>
                    <a:pt x="1468" y="629"/>
                  </a:lnTo>
                  <a:lnTo>
                    <a:pt x="1493" y="645"/>
                  </a:lnTo>
                  <a:lnTo>
                    <a:pt x="1517" y="662"/>
                  </a:lnTo>
                  <a:lnTo>
                    <a:pt x="1540" y="680"/>
                  </a:lnTo>
                  <a:lnTo>
                    <a:pt x="1562" y="699"/>
                  </a:lnTo>
                  <a:lnTo>
                    <a:pt x="1584" y="720"/>
                  </a:lnTo>
                  <a:lnTo>
                    <a:pt x="1604" y="742"/>
                  </a:lnTo>
                  <a:lnTo>
                    <a:pt x="1623" y="764"/>
                  </a:lnTo>
                  <a:lnTo>
                    <a:pt x="1641" y="787"/>
                  </a:lnTo>
                  <a:lnTo>
                    <a:pt x="1657" y="810"/>
                  </a:lnTo>
                  <a:lnTo>
                    <a:pt x="1673" y="836"/>
                  </a:lnTo>
                  <a:lnTo>
                    <a:pt x="1689" y="861"/>
                  </a:lnTo>
                  <a:lnTo>
                    <a:pt x="1702" y="888"/>
                  </a:lnTo>
                  <a:lnTo>
                    <a:pt x="1714" y="914"/>
                  </a:lnTo>
                  <a:lnTo>
                    <a:pt x="1725" y="943"/>
                  </a:lnTo>
                  <a:lnTo>
                    <a:pt x="1734" y="971"/>
                  </a:lnTo>
                  <a:lnTo>
                    <a:pt x="1742" y="1000"/>
                  </a:lnTo>
                  <a:lnTo>
                    <a:pt x="1749" y="1029"/>
                  </a:lnTo>
                  <a:lnTo>
                    <a:pt x="1754" y="1060"/>
                  </a:lnTo>
                  <a:lnTo>
                    <a:pt x="1758" y="1090"/>
                  </a:lnTo>
                  <a:lnTo>
                    <a:pt x="1761" y="1121"/>
                  </a:lnTo>
                  <a:lnTo>
                    <a:pt x="1761" y="1153"/>
                  </a:lnTo>
                  <a:lnTo>
                    <a:pt x="1761" y="1189"/>
                  </a:lnTo>
                  <a:lnTo>
                    <a:pt x="1760" y="1222"/>
                  </a:lnTo>
                  <a:lnTo>
                    <a:pt x="1758" y="1255"/>
                  </a:lnTo>
                  <a:lnTo>
                    <a:pt x="1755" y="1287"/>
                  </a:lnTo>
                  <a:lnTo>
                    <a:pt x="1752" y="1319"/>
                  </a:lnTo>
                  <a:lnTo>
                    <a:pt x="1747" y="1355"/>
                  </a:lnTo>
                  <a:lnTo>
                    <a:pt x="1742" y="1393"/>
                  </a:lnTo>
                  <a:lnTo>
                    <a:pt x="1736" y="1438"/>
                  </a:lnTo>
                  <a:lnTo>
                    <a:pt x="2269" y="1437"/>
                  </a:lnTo>
                  <a:lnTo>
                    <a:pt x="2277" y="1402"/>
                  </a:lnTo>
                  <a:lnTo>
                    <a:pt x="2284" y="1368"/>
                  </a:lnTo>
                  <a:lnTo>
                    <a:pt x="2290" y="1332"/>
                  </a:lnTo>
                  <a:lnTo>
                    <a:pt x="2295" y="1297"/>
                  </a:lnTo>
                  <a:lnTo>
                    <a:pt x="2299" y="1262"/>
                  </a:lnTo>
                  <a:lnTo>
                    <a:pt x="2302" y="1225"/>
                  </a:lnTo>
                  <a:lnTo>
                    <a:pt x="2303" y="1189"/>
                  </a:lnTo>
                  <a:lnTo>
                    <a:pt x="2304" y="1153"/>
                  </a:lnTo>
                  <a:lnTo>
                    <a:pt x="2304" y="1138"/>
                  </a:lnTo>
                  <a:lnTo>
                    <a:pt x="2303" y="1122"/>
                  </a:lnTo>
                  <a:lnTo>
                    <a:pt x="2303" y="1108"/>
                  </a:lnTo>
                  <a:lnTo>
                    <a:pt x="2302" y="1093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48" name="Freeform 7"/>
            <p:cNvSpPr>
              <a:spLocks/>
            </p:cNvSpPr>
            <p:nvPr userDrawn="1"/>
          </p:nvSpPr>
          <p:spPr bwMode="auto">
            <a:xfrm>
              <a:off x="8365146" y="1754563"/>
              <a:ext cx="165100" cy="344488"/>
            </a:xfrm>
            <a:custGeom>
              <a:avLst/>
              <a:gdLst/>
              <a:ahLst/>
              <a:cxnLst>
                <a:cxn ang="0">
                  <a:pos x="544" y="2730"/>
                </a:cxn>
                <a:cxn ang="0">
                  <a:pos x="544" y="0"/>
                </a:cxn>
                <a:cxn ang="0">
                  <a:pos x="0" y="0"/>
                </a:cxn>
                <a:cxn ang="0">
                  <a:pos x="0" y="3259"/>
                </a:cxn>
                <a:cxn ang="0">
                  <a:pos x="1551" y="3259"/>
                </a:cxn>
                <a:cxn ang="0">
                  <a:pos x="1551" y="2730"/>
                </a:cxn>
                <a:cxn ang="0">
                  <a:pos x="544" y="2730"/>
                </a:cxn>
              </a:cxnLst>
              <a:rect l="0" t="0" r="r" b="b"/>
              <a:pathLst>
                <a:path w="1551" h="3259">
                  <a:moveTo>
                    <a:pt x="544" y="2730"/>
                  </a:moveTo>
                  <a:lnTo>
                    <a:pt x="544" y="0"/>
                  </a:lnTo>
                  <a:lnTo>
                    <a:pt x="0" y="0"/>
                  </a:lnTo>
                  <a:lnTo>
                    <a:pt x="0" y="3259"/>
                  </a:lnTo>
                  <a:lnTo>
                    <a:pt x="1551" y="3259"/>
                  </a:lnTo>
                  <a:lnTo>
                    <a:pt x="1551" y="2730"/>
                  </a:lnTo>
                  <a:lnTo>
                    <a:pt x="544" y="273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49" name="Freeform 8"/>
            <p:cNvSpPr>
              <a:spLocks/>
            </p:cNvSpPr>
            <p:nvPr userDrawn="1"/>
          </p:nvSpPr>
          <p:spPr bwMode="auto">
            <a:xfrm>
              <a:off x="6879244" y="1754563"/>
              <a:ext cx="284163" cy="230188"/>
            </a:xfrm>
            <a:custGeom>
              <a:avLst/>
              <a:gdLst/>
              <a:ahLst/>
              <a:cxnLst>
                <a:cxn ang="0">
                  <a:pos x="1792" y="0"/>
                </a:cxn>
                <a:cxn ang="0">
                  <a:pos x="1349" y="1768"/>
                </a:cxn>
                <a:cxn ang="0">
                  <a:pos x="903" y="0"/>
                </a:cxn>
                <a:cxn ang="0">
                  <a:pos x="0" y="0"/>
                </a:cxn>
                <a:cxn ang="0">
                  <a:pos x="0" y="2178"/>
                </a:cxn>
                <a:cxn ang="0">
                  <a:pos x="529" y="2178"/>
                </a:cxn>
                <a:cxn ang="0">
                  <a:pos x="529" y="356"/>
                </a:cxn>
                <a:cxn ang="0">
                  <a:pos x="542" y="356"/>
                </a:cxn>
                <a:cxn ang="0">
                  <a:pos x="1007" y="2153"/>
                </a:cxn>
                <a:cxn ang="0">
                  <a:pos x="1683" y="2153"/>
                </a:cxn>
                <a:cxn ang="0">
                  <a:pos x="2139" y="367"/>
                </a:cxn>
                <a:cxn ang="0">
                  <a:pos x="2152" y="367"/>
                </a:cxn>
                <a:cxn ang="0">
                  <a:pos x="2152" y="2178"/>
                </a:cxn>
                <a:cxn ang="0">
                  <a:pos x="2682" y="2178"/>
                </a:cxn>
                <a:cxn ang="0">
                  <a:pos x="2682" y="0"/>
                </a:cxn>
                <a:cxn ang="0">
                  <a:pos x="1792" y="0"/>
                </a:cxn>
              </a:cxnLst>
              <a:rect l="0" t="0" r="r" b="b"/>
              <a:pathLst>
                <a:path w="2682" h="2178">
                  <a:moveTo>
                    <a:pt x="1792" y="0"/>
                  </a:moveTo>
                  <a:lnTo>
                    <a:pt x="1349" y="1768"/>
                  </a:lnTo>
                  <a:lnTo>
                    <a:pt x="903" y="0"/>
                  </a:lnTo>
                  <a:lnTo>
                    <a:pt x="0" y="0"/>
                  </a:lnTo>
                  <a:lnTo>
                    <a:pt x="0" y="2178"/>
                  </a:lnTo>
                  <a:lnTo>
                    <a:pt x="529" y="2178"/>
                  </a:lnTo>
                  <a:lnTo>
                    <a:pt x="529" y="356"/>
                  </a:lnTo>
                  <a:lnTo>
                    <a:pt x="542" y="356"/>
                  </a:lnTo>
                  <a:lnTo>
                    <a:pt x="1007" y="2153"/>
                  </a:lnTo>
                  <a:lnTo>
                    <a:pt x="1683" y="2153"/>
                  </a:lnTo>
                  <a:lnTo>
                    <a:pt x="2139" y="367"/>
                  </a:lnTo>
                  <a:lnTo>
                    <a:pt x="2152" y="367"/>
                  </a:lnTo>
                  <a:lnTo>
                    <a:pt x="2152" y="2178"/>
                  </a:lnTo>
                  <a:lnTo>
                    <a:pt x="2682" y="2178"/>
                  </a:lnTo>
                  <a:lnTo>
                    <a:pt x="2682" y="0"/>
                  </a:lnTo>
                  <a:lnTo>
                    <a:pt x="1792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50" name="Freeform 9"/>
            <p:cNvSpPr>
              <a:spLocks/>
            </p:cNvSpPr>
            <p:nvPr userDrawn="1"/>
          </p:nvSpPr>
          <p:spPr bwMode="auto">
            <a:xfrm>
              <a:off x="7304695" y="1664077"/>
              <a:ext cx="206375" cy="320676"/>
            </a:xfrm>
            <a:custGeom>
              <a:avLst/>
              <a:gdLst/>
              <a:ahLst/>
              <a:cxnLst>
                <a:cxn ang="0">
                  <a:pos x="1961" y="0"/>
                </a:cxn>
                <a:cxn ang="0">
                  <a:pos x="0" y="0"/>
                </a:cxn>
                <a:cxn ang="0">
                  <a:pos x="0" y="530"/>
                </a:cxn>
                <a:cxn ang="0">
                  <a:pos x="716" y="530"/>
                </a:cxn>
                <a:cxn ang="0">
                  <a:pos x="716" y="3031"/>
                </a:cxn>
                <a:cxn ang="0">
                  <a:pos x="1246" y="3031"/>
                </a:cxn>
                <a:cxn ang="0">
                  <a:pos x="1246" y="530"/>
                </a:cxn>
                <a:cxn ang="0">
                  <a:pos x="1961" y="530"/>
                </a:cxn>
                <a:cxn ang="0">
                  <a:pos x="1961" y="0"/>
                </a:cxn>
              </a:cxnLst>
              <a:rect l="0" t="0" r="r" b="b"/>
              <a:pathLst>
                <a:path w="1961" h="3031">
                  <a:moveTo>
                    <a:pt x="1961" y="0"/>
                  </a:moveTo>
                  <a:lnTo>
                    <a:pt x="0" y="0"/>
                  </a:lnTo>
                  <a:lnTo>
                    <a:pt x="0" y="530"/>
                  </a:lnTo>
                  <a:lnTo>
                    <a:pt x="716" y="530"/>
                  </a:lnTo>
                  <a:lnTo>
                    <a:pt x="716" y="3031"/>
                  </a:lnTo>
                  <a:lnTo>
                    <a:pt x="1246" y="3031"/>
                  </a:lnTo>
                  <a:lnTo>
                    <a:pt x="1246" y="530"/>
                  </a:lnTo>
                  <a:lnTo>
                    <a:pt x="1961" y="530"/>
                  </a:lnTo>
                  <a:lnTo>
                    <a:pt x="1961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51" name="Freeform 10"/>
            <p:cNvSpPr>
              <a:spLocks/>
            </p:cNvSpPr>
            <p:nvPr userDrawn="1"/>
          </p:nvSpPr>
          <p:spPr bwMode="auto">
            <a:xfrm>
              <a:off x="7469795" y="1754563"/>
              <a:ext cx="158751" cy="344488"/>
            </a:xfrm>
            <a:custGeom>
              <a:avLst/>
              <a:gdLst/>
              <a:ahLst/>
              <a:cxnLst>
                <a:cxn ang="0">
                  <a:pos x="1093" y="1940"/>
                </a:cxn>
                <a:cxn ang="0">
                  <a:pos x="1162" y="1880"/>
                </a:cxn>
                <a:cxn ang="0">
                  <a:pos x="1227" y="1813"/>
                </a:cxn>
                <a:cxn ang="0">
                  <a:pos x="1286" y="1741"/>
                </a:cxn>
                <a:cxn ang="0">
                  <a:pos x="1338" y="1664"/>
                </a:cxn>
                <a:cxn ang="0">
                  <a:pos x="1384" y="1583"/>
                </a:cxn>
                <a:cxn ang="0">
                  <a:pos x="1423" y="1498"/>
                </a:cxn>
                <a:cxn ang="0">
                  <a:pos x="1454" y="1409"/>
                </a:cxn>
                <a:cxn ang="0">
                  <a:pos x="1478" y="1316"/>
                </a:cxn>
                <a:cxn ang="0">
                  <a:pos x="1495" y="1221"/>
                </a:cxn>
                <a:cxn ang="0">
                  <a:pos x="1502" y="1123"/>
                </a:cxn>
                <a:cxn ang="0">
                  <a:pos x="1497" y="979"/>
                </a:cxn>
                <a:cxn ang="0">
                  <a:pos x="1467" y="818"/>
                </a:cxn>
                <a:cxn ang="0">
                  <a:pos x="1417" y="666"/>
                </a:cxn>
                <a:cxn ang="0">
                  <a:pos x="1345" y="525"/>
                </a:cxn>
                <a:cxn ang="0">
                  <a:pos x="1254" y="397"/>
                </a:cxn>
                <a:cxn ang="0">
                  <a:pos x="1146" y="284"/>
                </a:cxn>
                <a:cxn ang="0">
                  <a:pos x="1023" y="187"/>
                </a:cxn>
                <a:cxn ang="0">
                  <a:pos x="887" y="108"/>
                </a:cxn>
                <a:cxn ang="0">
                  <a:pos x="738" y="49"/>
                </a:cxn>
                <a:cxn ang="0">
                  <a:pos x="582" y="13"/>
                </a:cxn>
                <a:cxn ang="0">
                  <a:pos x="416" y="0"/>
                </a:cxn>
                <a:cxn ang="0">
                  <a:pos x="400" y="518"/>
                </a:cxn>
                <a:cxn ang="0">
                  <a:pos x="487" y="524"/>
                </a:cxn>
                <a:cxn ang="0">
                  <a:pos x="570" y="543"/>
                </a:cxn>
                <a:cxn ang="0">
                  <a:pos x="648" y="575"/>
                </a:cxn>
                <a:cxn ang="0">
                  <a:pos x="721" y="616"/>
                </a:cxn>
                <a:cxn ang="0">
                  <a:pos x="787" y="667"/>
                </a:cxn>
                <a:cxn ang="0">
                  <a:pos x="844" y="727"/>
                </a:cxn>
                <a:cxn ang="0">
                  <a:pos x="893" y="795"/>
                </a:cxn>
                <a:cxn ang="0">
                  <a:pos x="931" y="868"/>
                </a:cxn>
                <a:cxn ang="0">
                  <a:pos x="959" y="948"/>
                </a:cxn>
                <a:cxn ang="0">
                  <a:pos x="975" y="1032"/>
                </a:cxn>
                <a:cxn ang="0">
                  <a:pos x="977" y="1118"/>
                </a:cxn>
                <a:cxn ang="0">
                  <a:pos x="967" y="1198"/>
                </a:cxn>
                <a:cxn ang="0">
                  <a:pos x="946" y="1275"/>
                </a:cxn>
                <a:cxn ang="0">
                  <a:pos x="915" y="1346"/>
                </a:cxn>
                <a:cxn ang="0">
                  <a:pos x="875" y="1413"/>
                </a:cxn>
                <a:cxn ang="0">
                  <a:pos x="826" y="1472"/>
                </a:cxn>
                <a:cxn ang="0">
                  <a:pos x="770" y="1526"/>
                </a:cxn>
                <a:cxn ang="0">
                  <a:pos x="707" y="1571"/>
                </a:cxn>
                <a:cxn ang="0">
                  <a:pos x="637" y="1608"/>
                </a:cxn>
                <a:cxn ang="0">
                  <a:pos x="564" y="1635"/>
                </a:cxn>
                <a:cxn ang="0">
                  <a:pos x="486" y="1652"/>
                </a:cxn>
                <a:cxn ang="0">
                  <a:pos x="431" y="1657"/>
                </a:cxn>
                <a:cxn ang="0">
                  <a:pos x="0" y="1659"/>
                </a:cxn>
                <a:cxn ang="0">
                  <a:pos x="438" y="2179"/>
                </a:cxn>
                <a:cxn ang="0">
                  <a:pos x="506" y="2176"/>
                </a:cxn>
                <a:cxn ang="0">
                  <a:pos x="573" y="2170"/>
                </a:cxn>
                <a:cxn ang="0">
                  <a:pos x="1503" y="3258"/>
                </a:cxn>
              </a:cxnLst>
              <a:rect l="0" t="0" r="r" b="b"/>
              <a:pathLst>
                <a:path w="1503" h="3258">
                  <a:moveTo>
                    <a:pt x="1503" y="3258"/>
                  </a:moveTo>
                  <a:lnTo>
                    <a:pt x="1069" y="1959"/>
                  </a:lnTo>
                  <a:lnTo>
                    <a:pt x="1093" y="1940"/>
                  </a:lnTo>
                  <a:lnTo>
                    <a:pt x="1117" y="1921"/>
                  </a:lnTo>
                  <a:lnTo>
                    <a:pt x="1140" y="1901"/>
                  </a:lnTo>
                  <a:lnTo>
                    <a:pt x="1162" y="1880"/>
                  </a:lnTo>
                  <a:lnTo>
                    <a:pt x="1185" y="1858"/>
                  </a:lnTo>
                  <a:lnTo>
                    <a:pt x="1206" y="1836"/>
                  </a:lnTo>
                  <a:lnTo>
                    <a:pt x="1227" y="1813"/>
                  </a:lnTo>
                  <a:lnTo>
                    <a:pt x="1247" y="1790"/>
                  </a:lnTo>
                  <a:lnTo>
                    <a:pt x="1266" y="1765"/>
                  </a:lnTo>
                  <a:lnTo>
                    <a:pt x="1286" y="1741"/>
                  </a:lnTo>
                  <a:lnTo>
                    <a:pt x="1304" y="1716"/>
                  </a:lnTo>
                  <a:lnTo>
                    <a:pt x="1321" y="1691"/>
                  </a:lnTo>
                  <a:lnTo>
                    <a:pt x="1338" y="1664"/>
                  </a:lnTo>
                  <a:lnTo>
                    <a:pt x="1354" y="1638"/>
                  </a:lnTo>
                  <a:lnTo>
                    <a:pt x="1369" y="1611"/>
                  </a:lnTo>
                  <a:lnTo>
                    <a:pt x="1384" y="1583"/>
                  </a:lnTo>
                  <a:lnTo>
                    <a:pt x="1398" y="1555"/>
                  </a:lnTo>
                  <a:lnTo>
                    <a:pt x="1411" y="1526"/>
                  </a:lnTo>
                  <a:lnTo>
                    <a:pt x="1423" y="1498"/>
                  </a:lnTo>
                  <a:lnTo>
                    <a:pt x="1434" y="1468"/>
                  </a:lnTo>
                  <a:lnTo>
                    <a:pt x="1445" y="1438"/>
                  </a:lnTo>
                  <a:lnTo>
                    <a:pt x="1454" y="1409"/>
                  </a:lnTo>
                  <a:lnTo>
                    <a:pt x="1463" y="1379"/>
                  </a:lnTo>
                  <a:lnTo>
                    <a:pt x="1471" y="1347"/>
                  </a:lnTo>
                  <a:lnTo>
                    <a:pt x="1478" y="1316"/>
                  </a:lnTo>
                  <a:lnTo>
                    <a:pt x="1485" y="1285"/>
                  </a:lnTo>
                  <a:lnTo>
                    <a:pt x="1490" y="1253"/>
                  </a:lnTo>
                  <a:lnTo>
                    <a:pt x="1495" y="1221"/>
                  </a:lnTo>
                  <a:lnTo>
                    <a:pt x="1498" y="1189"/>
                  </a:lnTo>
                  <a:lnTo>
                    <a:pt x="1500" y="1156"/>
                  </a:lnTo>
                  <a:lnTo>
                    <a:pt x="1502" y="1123"/>
                  </a:lnTo>
                  <a:lnTo>
                    <a:pt x="1502" y="1090"/>
                  </a:lnTo>
                  <a:lnTo>
                    <a:pt x="1501" y="1034"/>
                  </a:lnTo>
                  <a:lnTo>
                    <a:pt x="1497" y="979"/>
                  </a:lnTo>
                  <a:lnTo>
                    <a:pt x="1490" y="924"/>
                  </a:lnTo>
                  <a:lnTo>
                    <a:pt x="1479" y="870"/>
                  </a:lnTo>
                  <a:lnTo>
                    <a:pt x="1467" y="818"/>
                  </a:lnTo>
                  <a:lnTo>
                    <a:pt x="1453" y="766"/>
                  </a:lnTo>
                  <a:lnTo>
                    <a:pt x="1436" y="716"/>
                  </a:lnTo>
                  <a:lnTo>
                    <a:pt x="1417" y="666"/>
                  </a:lnTo>
                  <a:lnTo>
                    <a:pt x="1395" y="618"/>
                  </a:lnTo>
                  <a:lnTo>
                    <a:pt x="1370" y="571"/>
                  </a:lnTo>
                  <a:lnTo>
                    <a:pt x="1345" y="525"/>
                  </a:lnTo>
                  <a:lnTo>
                    <a:pt x="1317" y="482"/>
                  </a:lnTo>
                  <a:lnTo>
                    <a:pt x="1287" y="438"/>
                  </a:lnTo>
                  <a:lnTo>
                    <a:pt x="1254" y="397"/>
                  </a:lnTo>
                  <a:lnTo>
                    <a:pt x="1220" y="357"/>
                  </a:lnTo>
                  <a:lnTo>
                    <a:pt x="1184" y="320"/>
                  </a:lnTo>
                  <a:lnTo>
                    <a:pt x="1146" y="284"/>
                  </a:lnTo>
                  <a:lnTo>
                    <a:pt x="1107" y="249"/>
                  </a:lnTo>
                  <a:lnTo>
                    <a:pt x="1065" y="217"/>
                  </a:lnTo>
                  <a:lnTo>
                    <a:pt x="1023" y="187"/>
                  </a:lnTo>
                  <a:lnTo>
                    <a:pt x="979" y="158"/>
                  </a:lnTo>
                  <a:lnTo>
                    <a:pt x="933" y="132"/>
                  </a:lnTo>
                  <a:lnTo>
                    <a:pt x="887" y="108"/>
                  </a:lnTo>
                  <a:lnTo>
                    <a:pt x="838" y="86"/>
                  </a:lnTo>
                  <a:lnTo>
                    <a:pt x="789" y="66"/>
                  </a:lnTo>
                  <a:lnTo>
                    <a:pt x="738" y="49"/>
                  </a:lnTo>
                  <a:lnTo>
                    <a:pt x="687" y="34"/>
                  </a:lnTo>
                  <a:lnTo>
                    <a:pt x="634" y="22"/>
                  </a:lnTo>
                  <a:lnTo>
                    <a:pt x="582" y="13"/>
                  </a:lnTo>
                  <a:lnTo>
                    <a:pt x="527" y="6"/>
                  </a:lnTo>
                  <a:lnTo>
                    <a:pt x="472" y="1"/>
                  </a:lnTo>
                  <a:lnTo>
                    <a:pt x="416" y="0"/>
                  </a:lnTo>
                  <a:lnTo>
                    <a:pt x="0" y="0"/>
                  </a:lnTo>
                  <a:lnTo>
                    <a:pt x="0" y="518"/>
                  </a:lnTo>
                  <a:lnTo>
                    <a:pt x="400" y="518"/>
                  </a:lnTo>
                  <a:lnTo>
                    <a:pt x="429" y="518"/>
                  </a:lnTo>
                  <a:lnTo>
                    <a:pt x="459" y="521"/>
                  </a:lnTo>
                  <a:lnTo>
                    <a:pt x="487" y="524"/>
                  </a:lnTo>
                  <a:lnTo>
                    <a:pt x="515" y="529"/>
                  </a:lnTo>
                  <a:lnTo>
                    <a:pt x="542" y="536"/>
                  </a:lnTo>
                  <a:lnTo>
                    <a:pt x="570" y="543"/>
                  </a:lnTo>
                  <a:lnTo>
                    <a:pt x="597" y="552"/>
                  </a:lnTo>
                  <a:lnTo>
                    <a:pt x="622" y="562"/>
                  </a:lnTo>
                  <a:lnTo>
                    <a:pt x="648" y="575"/>
                  </a:lnTo>
                  <a:lnTo>
                    <a:pt x="673" y="588"/>
                  </a:lnTo>
                  <a:lnTo>
                    <a:pt x="697" y="601"/>
                  </a:lnTo>
                  <a:lnTo>
                    <a:pt x="721" y="616"/>
                  </a:lnTo>
                  <a:lnTo>
                    <a:pt x="743" y="632"/>
                  </a:lnTo>
                  <a:lnTo>
                    <a:pt x="766" y="649"/>
                  </a:lnTo>
                  <a:lnTo>
                    <a:pt x="787" y="667"/>
                  </a:lnTo>
                  <a:lnTo>
                    <a:pt x="806" y="687"/>
                  </a:lnTo>
                  <a:lnTo>
                    <a:pt x="826" y="706"/>
                  </a:lnTo>
                  <a:lnTo>
                    <a:pt x="844" y="727"/>
                  </a:lnTo>
                  <a:lnTo>
                    <a:pt x="862" y="748"/>
                  </a:lnTo>
                  <a:lnTo>
                    <a:pt x="878" y="771"/>
                  </a:lnTo>
                  <a:lnTo>
                    <a:pt x="893" y="795"/>
                  </a:lnTo>
                  <a:lnTo>
                    <a:pt x="907" y="818"/>
                  </a:lnTo>
                  <a:lnTo>
                    <a:pt x="920" y="843"/>
                  </a:lnTo>
                  <a:lnTo>
                    <a:pt x="931" y="868"/>
                  </a:lnTo>
                  <a:lnTo>
                    <a:pt x="942" y="895"/>
                  </a:lnTo>
                  <a:lnTo>
                    <a:pt x="951" y="921"/>
                  </a:lnTo>
                  <a:lnTo>
                    <a:pt x="959" y="948"/>
                  </a:lnTo>
                  <a:lnTo>
                    <a:pt x="966" y="976"/>
                  </a:lnTo>
                  <a:lnTo>
                    <a:pt x="971" y="1004"/>
                  </a:lnTo>
                  <a:lnTo>
                    <a:pt x="975" y="1032"/>
                  </a:lnTo>
                  <a:lnTo>
                    <a:pt x="977" y="1061"/>
                  </a:lnTo>
                  <a:lnTo>
                    <a:pt x="978" y="1091"/>
                  </a:lnTo>
                  <a:lnTo>
                    <a:pt x="977" y="1118"/>
                  </a:lnTo>
                  <a:lnTo>
                    <a:pt x="975" y="1145"/>
                  </a:lnTo>
                  <a:lnTo>
                    <a:pt x="972" y="1171"/>
                  </a:lnTo>
                  <a:lnTo>
                    <a:pt x="967" y="1198"/>
                  </a:lnTo>
                  <a:lnTo>
                    <a:pt x="962" y="1224"/>
                  </a:lnTo>
                  <a:lnTo>
                    <a:pt x="954" y="1249"/>
                  </a:lnTo>
                  <a:lnTo>
                    <a:pt x="946" y="1275"/>
                  </a:lnTo>
                  <a:lnTo>
                    <a:pt x="937" y="1299"/>
                  </a:lnTo>
                  <a:lnTo>
                    <a:pt x="926" y="1323"/>
                  </a:lnTo>
                  <a:lnTo>
                    <a:pt x="915" y="1346"/>
                  </a:lnTo>
                  <a:lnTo>
                    <a:pt x="903" y="1368"/>
                  </a:lnTo>
                  <a:lnTo>
                    <a:pt x="889" y="1391"/>
                  </a:lnTo>
                  <a:lnTo>
                    <a:pt x="875" y="1413"/>
                  </a:lnTo>
                  <a:lnTo>
                    <a:pt x="860" y="1433"/>
                  </a:lnTo>
                  <a:lnTo>
                    <a:pt x="843" y="1453"/>
                  </a:lnTo>
                  <a:lnTo>
                    <a:pt x="826" y="1472"/>
                  </a:lnTo>
                  <a:lnTo>
                    <a:pt x="808" y="1491"/>
                  </a:lnTo>
                  <a:lnTo>
                    <a:pt x="789" y="1509"/>
                  </a:lnTo>
                  <a:lnTo>
                    <a:pt x="770" y="1526"/>
                  </a:lnTo>
                  <a:lnTo>
                    <a:pt x="749" y="1542"/>
                  </a:lnTo>
                  <a:lnTo>
                    <a:pt x="728" y="1557"/>
                  </a:lnTo>
                  <a:lnTo>
                    <a:pt x="707" y="1571"/>
                  </a:lnTo>
                  <a:lnTo>
                    <a:pt x="685" y="1585"/>
                  </a:lnTo>
                  <a:lnTo>
                    <a:pt x="662" y="1597"/>
                  </a:lnTo>
                  <a:lnTo>
                    <a:pt x="637" y="1608"/>
                  </a:lnTo>
                  <a:lnTo>
                    <a:pt x="614" y="1618"/>
                  </a:lnTo>
                  <a:lnTo>
                    <a:pt x="589" y="1627"/>
                  </a:lnTo>
                  <a:lnTo>
                    <a:pt x="564" y="1635"/>
                  </a:lnTo>
                  <a:lnTo>
                    <a:pt x="538" y="1642"/>
                  </a:lnTo>
                  <a:lnTo>
                    <a:pt x="512" y="1648"/>
                  </a:lnTo>
                  <a:lnTo>
                    <a:pt x="486" y="1652"/>
                  </a:lnTo>
                  <a:lnTo>
                    <a:pt x="460" y="1656"/>
                  </a:lnTo>
                  <a:lnTo>
                    <a:pt x="451" y="1656"/>
                  </a:lnTo>
                  <a:lnTo>
                    <a:pt x="431" y="1657"/>
                  </a:lnTo>
                  <a:lnTo>
                    <a:pt x="411" y="1658"/>
                  </a:lnTo>
                  <a:lnTo>
                    <a:pt x="400" y="1659"/>
                  </a:lnTo>
                  <a:lnTo>
                    <a:pt x="0" y="1659"/>
                  </a:lnTo>
                  <a:lnTo>
                    <a:pt x="0" y="2179"/>
                  </a:lnTo>
                  <a:lnTo>
                    <a:pt x="416" y="2179"/>
                  </a:lnTo>
                  <a:lnTo>
                    <a:pt x="438" y="2179"/>
                  </a:lnTo>
                  <a:lnTo>
                    <a:pt x="462" y="2178"/>
                  </a:lnTo>
                  <a:lnTo>
                    <a:pt x="484" y="2178"/>
                  </a:lnTo>
                  <a:lnTo>
                    <a:pt x="506" y="2176"/>
                  </a:lnTo>
                  <a:lnTo>
                    <a:pt x="528" y="2175"/>
                  </a:lnTo>
                  <a:lnTo>
                    <a:pt x="551" y="2172"/>
                  </a:lnTo>
                  <a:lnTo>
                    <a:pt x="573" y="2170"/>
                  </a:lnTo>
                  <a:lnTo>
                    <a:pt x="595" y="2167"/>
                  </a:lnTo>
                  <a:lnTo>
                    <a:pt x="959" y="3258"/>
                  </a:lnTo>
                  <a:lnTo>
                    <a:pt x="1503" y="3258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52" name="Freeform 11"/>
            <p:cNvSpPr>
              <a:spLocks/>
            </p:cNvSpPr>
            <p:nvPr userDrawn="1"/>
          </p:nvSpPr>
          <p:spPr bwMode="auto">
            <a:xfrm>
              <a:off x="7203095" y="1754563"/>
              <a:ext cx="142875" cy="344488"/>
            </a:xfrm>
            <a:custGeom>
              <a:avLst/>
              <a:gdLst/>
              <a:ahLst/>
              <a:cxnLst>
                <a:cxn ang="0">
                  <a:pos x="1358" y="530"/>
                </a:cxn>
                <a:cxn ang="0">
                  <a:pos x="1358" y="0"/>
                </a:cxn>
                <a:cxn ang="0">
                  <a:pos x="0" y="0"/>
                </a:cxn>
                <a:cxn ang="0">
                  <a:pos x="0" y="3260"/>
                </a:cxn>
                <a:cxn ang="0">
                  <a:pos x="1356" y="3260"/>
                </a:cxn>
                <a:cxn ang="0">
                  <a:pos x="1356" y="2750"/>
                </a:cxn>
                <a:cxn ang="0">
                  <a:pos x="530" y="2750"/>
                </a:cxn>
                <a:cxn ang="0">
                  <a:pos x="530" y="2178"/>
                </a:cxn>
                <a:cxn ang="0">
                  <a:pos x="1321" y="2178"/>
                </a:cxn>
                <a:cxn ang="0">
                  <a:pos x="1321" y="1648"/>
                </a:cxn>
                <a:cxn ang="0">
                  <a:pos x="530" y="1648"/>
                </a:cxn>
                <a:cxn ang="0">
                  <a:pos x="530" y="530"/>
                </a:cxn>
                <a:cxn ang="0">
                  <a:pos x="1358" y="530"/>
                </a:cxn>
              </a:cxnLst>
              <a:rect l="0" t="0" r="r" b="b"/>
              <a:pathLst>
                <a:path w="1358" h="3260">
                  <a:moveTo>
                    <a:pt x="1358" y="530"/>
                  </a:moveTo>
                  <a:lnTo>
                    <a:pt x="1358" y="0"/>
                  </a:lnTo>
                  <a:lnTo>
                    <a:pt x="0" y="0"/>
                  </a:lnTo>
                  <a:lnTo>
                    <a:pt x="0" y="3260"/>
                  </a:lnTo>
                  <a:lnTo>
                    <a:pt x="1356" y="3260"/>
                  </a:lnTo>
                  <a:lnTo>
                    <a:pt x="1356" y="2750"/>
                  </a:lnTo>
                  <a:lnTo>
                    <a:pt x="530" y="2750"/>
                  </a:lnTo>
                  <a:lnTo>
                    <a:pt x="530" y="2178"/>
                  </a:lnTo>
                  <a:lnTo>
                    <a:pt x="1321" y="2178"/>
                  </a:lnTo>
                  <a:lnTo>
                    <a:pt x="1321" y="1648"/>
                  </a:lnTo>
                  <a:lnTo>
                    <a:pt x="530" y="1648"/>
                  </a:lnTo>
                  <a:lnTo>
                    <a:pt x="530" y="530"/>
                  </a:lnTo>
                  <a:lnTo>
                    <a:pt x="1358" y="53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53" name="Freeform 12"/>
            <p:cNvSpPr>
              <a:spLocks noEditPoints="1"/>
            </p:cNvSpPr>
            <p:nvPr userDrawn="1"/>
          </p:nvSpPr>
          <p:spPr bwMode="auto">
            <a:xfrm>
              <a:off x="7901595" y="1754563"/>
              <a:ext cx="193675" cy="344488"/>
            </a:xfrm>
            <a:custGeom>
              <a:avLst/>
              <a:gdLst/>
              <a:ahLst/>
              <a:cxnLst>
                <a:cxn ang="0">
                  <a:pos x="0" y="3259"/>
                </a:cxn>
                <a:cxn ang="0">
                  <a:pos x="743" y="2179"/>
                </a:cxn>
                <a:cxn ang="0">
                  <a:pos x="909" y="2165"/>
                </a:cxn>
                <a:cxn ang="0">
                  <a:pos x="1067" y="2129"/>
                </a:cxn>
                <a:cxn ang="0">
                  <a:pos x="1215" y="2070"/>
                </a:cxn>
                <a:cxn ang="0">
                  <a:pos x="1351" y="1992"/>
                </a:cxn>
                <a:cxn ang="0">
                  <a:pos x="1475" y="1894"/>
                </a:cxn>
                <a:cxn ang="0">
                  <a:pos x="1583" y="1781"/>
                </a:cxn>
                <a:cxn ang="0">
                  <a:pos x="1673" y="1652"/>
                </a:cxn>
                <a:cxn ang="0">
                  <a:pos x="1745" y="1511"/>
                </a:cxn>
                <a:cxn ang="0">
                  <a:pos x="1797" y="1359"/>
                </a:cxn>
                <a:cxn ang="0">
                  <a:pos x="1825" y="1198"/>
                </a:cxn>
                <a:cxn ang="0">
                  <a:pos x="1829" y="1031"/>
                </a:cxn>
                <a:cxn ang="0">
                  <a:pos x="1809" y="867"/>
                </a:cxn>
                <a:cxn ang="0">
                  <a:pos x="1764" y="713"/>
                </a:cxn>
                <a:cxn ang="0">
                  <a:pos x="1700" y="568"/>
                </a:cxn>
                <a:cxn ang="0">
                  <a:pos x="1615" y="436"/>
                </a:cxn>
                <a:cxn ang="0">
                  <a:pos x="1512" y="318"/>
                </a:cxn>
                <a:cxn ang="0">
                  <a:pos x="1394" y="216"/>
                </a:cxn>
                <a:cxn ang="0">
                  <a:pos x="1261" y="131"/>
                </a:cxn>
                <a:cxn ang="0">
                  <a:pos x="1117" y="65"/>
                </a:cxn>
                <a:cxn ang="0">
                  <a:pos x="963" y="22"/>
                </a:cxn>
                <a:cxn ang="0">
                  <a:pos x="799" y="1"/>
                </a:cxn>
                <a:cxn ang="0">
                  <a:pos x="530" y="1666"/>
                </a:cxn>
                <a:cxn ang="0">
                  <a:pos x="760" y="509"/>
                </a:cxn>
                <a:cxn ang="0">
                  <a:pos x="846" y="520"/>
                </a:cxn>
                <a:cxn ang="0">
                  <a:pos x="928" y="543"/>
                </a:cxn>
                <a:cxn ang="0">
                  <a:pos x="1006" y="579"/>
                </a:cxn>
                <a:cxn ang="0">
                  <a:pos x="1077" y="623"/>
                </a:cxn>
                <a:cxn ang="0">
                  <a:pos x="1139" y="678"/>
                </a:cxn>
                <a:cxn ang="0">
                  <a:pos x="1195" y="741"/>
                </a:cxn>
                <a:cxn ang="0">
                  <a:pos x="1239" y="811"/>
                </a:cxn>
                <a:cxn ang="0">
                  <a:pos x="1275" y="889"/>
                </a:cxn>
                <a:cxn ang="0">
                  <a:pos x="1298" y="970"/>
                </a:cxn>
                <a:cxn ang="0">
                  <a:pos x="1309" y="1057"/>
                </a:cxn>
                <a:cxn ang="0">
                  <a:pos x="1307" y="1146"/>
                </a:cxn>
                <a:cxn ang="0">
                  <a:pos x="1292" y="1232"/>
                </a:cxn>
                <a:cxn ang="0">
                  <a:pos x="1264" y="1312"/>
                </a:cxn>
                <a:cxn ang="0">
                  <a:pos x="1226" y="1388"/>
                </a:cxn>
                <a:cxn ang="0">
                  <a:pos x="1177" y="1455"/>
                </a:cxn>
                <a:cxn ang="0">
                  <a:pos x="1119" y="1516"/>
                </a:cxn>
                <a:cxn ang="0">
                  <a:pos x="1053" y="1567"/>
                </a:cxn>
                <a:cxn ang="0">
                  <a:pos x="981" y="1610"/>
                </a:cxn>
                <a:cxn ang="0">
                  <a:pos x="902" y="1640"/>
                </a:cxn>
                <a:cxn ang="0">
                  <a:pos x="818" y="1660"/>
                </a:cxn>
                <a:cxn ang="0">
                  <a:pos x="729" y="1666"/>
                </a:cxn>
              </a:cxnLst>
              <a:rect l="0" t="0" r="r" b="b"/>
              <a:pathLst>
                <a:path w="1830" h="3259">
                  <a:moveTo>
                    <a:pt x="743" y="0"/>
                  </a:moveTo>
                  <a:lnTo>
                    <a:pt x="0" y="0"/>
                  </a:lnTo>
                  <a:lnTo>
                    <a:pt x="0" y="3259"/>
                  </a:lnTo>
                  <a:lnTo>
                    <a:pt x="530" y="3259"/>
                  </a:lnTo>
                  <a:lnTo>
                    <a:pt x="530" y="2179"/>
                  </a:lnTo>
                  <a:lnTo>
                    <a:pt x="743" y="2179"/>
                  </a:lnTo>
                  <a:lnTo>
                    <a:pt x="799" y="2177"/>
                  </a:lnTo>
                  <a:lnTo>
                    <a:pt x="855" y="2172"/>
                  </a:lnTo>
                  <a:lnTo>
                    <a:pt x="909" y="2165"/>
                  </a:lnTo>
                  <a:lnTo>
                    <a:pt x="963" y="2156"/>
                  </a:lnTo>
                  <a:lnTo>
                    <a:pt x="1015" y="2144"/>
                  </a:lnTo>
                  <a:lnTo>
                    <a:pt x="1067" y="2129"/>
                  </a:lnTo>
                  <a:lnTo>
                    <a:pt x="1117" y="2112"/>
                  </a:lnTo>
                  <a:lnTo>
                    <a:pt x="1167" y="2093"/>
                  </a:lnTo>
                  <a:lnTo>
                    <a:pt x="1215" y="2070"/>
                  </a:lnTo>
                  <a:lnTo>
                    <a:pt x="1261" y="2046"/>
                  </a:lnTo>
                  <a:lnTo>
                    <a:pt x="1307" y="2020"/>
                  </a:lnTo>
                  <a:lnTo>
                    <a:pt x="1351" y="1992"/>
                  </a:lnTo>
                  <a:lnTo>
                    <a:pt x="1394" y="1961"/>
                  </a:lnTo>
                  <a:lnTo>
                    <a:pt x="1435" y="1928"/>
                  </a:lnTo>
                  <a:lnTo>
                    <a:pt x="1475" y="1894"/>
                  </a:lnTo>
                  <a:lnTo>
                    <a:pt x="1512" y="1857"/>
                  </a:lnTo>
                  <a:lnTo>
                    <a:pt x="1548" y="1820"/>
                  </a:lnTo>
                  <a:lnTo>
                    <a:pt x="1583" y="1781"/>
                  </a:lnTo>
                  <a:lnTo>
                    <a:pt x="1615" y="1739"/>
                  </a:lnTo>
                  <a:lnTo>
                    <a:pt x="1645" y="1696"/>
                  </a:lnTo>
                  <a:lnTo>
                    <a:pt x="1673" y="1652"/>
                  </a:lnTo>
                  <a:lnTo>
                    <a:pt x="1700" y="1606"/>
                  </a:lnTo>
                  <a:lnTo>
                    <a:pt x="1723" y="1559"/>
                  </a:lnTo>
                  <a:lnTo>
                    <a:pt x="1745" y="1511"/>
                  </a:lnTo>
                  <a:lnTo>
                    <a:pt x="1764" y="1461"/>
                  </a:lnTo>
                  <a:lnTo>
                    <a:pt x="1781" y="1411"/>
                  </a:lnTo>
                  <a:lnTo>
                    <a:pt x="1797" y="1359"/>
                  </a:lnTo>
                  <a:lnTo>
                    <a:pt x="1809" y="1306"/>
                  </a:lnTo>
                  <a:lnTo>
                    <a:pt x="1818" y="1252"/>
                  </a:lnTo>
                  <a:lnTo>
                    <a:pt x="1825" y="1198"/>
                  </a:lnTo>
                  <a:lnTo>
                    <a:pt x="1829" y="1143"/>
                  </a:lnTo>
                  <a:lnTo>
                    <a:pt x="1830" y="1087"/>
                  </a:lnTo>
                  <a:lnTo>
                    <a:pt x="1829" y="1031"/>
                  </a:lnTo>
                  <a:lnTo>
                    <a:pt x="1825" y="976"/>
                  </a:lnTo>
                  <a:lnTo>
                    <a:pt x="1818" y="921"/>
                  </a:lnTo>
                  <a:lnTo>
                    <a:pt x="1809" y="867"/>
                  </a:lnTo>
                  <a:lnTo>
                    <a:pt x="1797" y="815"/>
                  </a:lnTo>
                  <a:lnTo>
                    <a:pt x="1781" y="763"/>
                  </a:lnTo>
                  <a:lnTo>
                    <a:pt x="1764" y="713"/>
                  </a:lnTo>
                  <a:lnTo>
                    <a:pt x="1745" y="663"/>
                  </a:lnTo>
                  <a:lnTo>
                    <a:pt x="1723" y="615"/>
                  </a:lnTo>
                  <a:lnTo>
                    <a:pt x="1700" y="568"/>
                  </a:lnTo>
                  <a:lnTo>
                    <a:pt x="1673" y="523"/>
                  </a:lnTo>
                  <a:lnTo>
                    <a:pt x="1645" y="479"/>
                  </a:lnTo>
                  <a:lnTo>
                    <a:pt x="1615" y="436"/>
                  </a:lnTo>
                  <a:lnTo>
                    <a:pt x="1583" y="395"/>
                  </a:lnTo>
                  <a:lnTo>
                    <a:pt x="1548" y="355"/>
                  </a:lnTo>
                  <a:lnTo>
                    <a:pt x="1512" y="318"/>
                  </a:lnTo>
                  <a:lnTo>
                    <a:pt x="1475" y="282"/>
                  </a:lnTo>
                  <a:lnTo>
                    <a:pt x="1435" y="248"/>
                  </a:lnTo>
                  <a:lnTo>
                    <a:pt x="1394" y="216"/>
                  </a:lnTo>
                  <a:lnTo>
                    <a:pt x="1351" y="186"/>
                  </a:lnTo>
                  <a:lnTo>
                    <a:pt x="1307" y="157"/>
                  </a:lnTo>
                  <a:lnTo>
                    <a:pt x="1261" y="131"/>
                  </a:lnTo>
                  <a:lnTo>
                    <a:pt x="1215" y="107"/>
                  </a:lnTo>
                  <a:lnTo>
                    <a:pt x="1167" y="85"/>
                  </a:lnTo>
                  <a:lnTo>
                    <a:pt x="1117" y="65"/>
                  </a:lnTo>
                  <a:lnTo>
                    <a:pt x="1067" y="48"/>
                  </a:lnTo>
                  <a:lnTo>
                    <a:pt x="1015" y="34"/>
                  </a:lnTo>
                  <a:lnTo>
                    <a:pt x="963" y="22"/>
                  </a:lnTo>
                  <a:lnTo>
                    <a:pt x="909" y="12"/>
                  </a:lnTo>
                  <a:lnTo>
                    <a:pt x="855" y="5"/>
                  </a:lnTo>
                  <a:lnTo>
                    <a:pt x="799" y="1"/>
                  </a:lnTo>
                  <a:lnTo>
                    <a:pt x="743" y="0"/>
                  </a:lnTo>
                  <a:close/>
                  <a:moveTo>
                    <a:pt x="729" y="1666"/>
                  </a:moveTo>
                  <a:lnTo>
                    <a:pt x="530" y="1666"/>
                  </a:lnTo>
                  <a:lnTo>
                    <a:pt x="530" y="508"/>
                  </a:lnTo>
                  <a:lnTo>
                    <a:pt x="729" y="508"/>
                  </a:lnTo>
                  <a:lnTo>
                    <a:pt x="760" y="509"/>
                  </a:lnTo>
                  <a:lnTo>
                    <a:pt x="789" y="511"/>
                  </a:lnTo>
                  <a:lnTo>
                    <a:pt x="818" y="515"/>
                  </a:lnTo>
                  <a:lnTo>
                    <a:pt x="846" y="520"/>
                  </a:lnTo>
                  <a:lnTo>
                    <a:pt x="875" y="526"/>
                  </a:lnTo>
                  <a:lnTo>
                    <a:pt x="902" y="534"/>
                  </a:lnTo>
                  <a:lnTo>
                    <a:pt x="928" y="543"/>
                  </a:lnTo>
                  <a:lnTo>
                    <a:pt x="956" y="553"/>
                  </a:lnTo>
                  <a:lnTo>
                    <a:pt x="981" y="565"/>
                  </a:lnTo>
                  <a:lnTo>
                    <a:pt x="1006" y="579"/>
                  </a:lnTo>
                  <a:lnTo>
                    <a:pt x="1030" y="592"/>
                  </a:lnTo>
                  <a:lnTo>
                    <a:pt x="1053" y="607"/>
                  </a:lnTo>
                  <a:lnTo>
                    <a:pt x="1077" y="623"/>
                  </a:lnTo>
                  <a:lnTo>
                    <a:pt x="1098" y="640"/>
                  </a:lnTo>
                  <a:lnTo>
                    <a:pt x="1119" y="658"/>
                  </a:lnTo>
                  <a:lnTo>
                    <a:pt x="1139" y="678"/>
                  </a:lnTo>
                  <a:lnTo>
                    <a:pt x="1158" y="698"/>
                  </a:lnTo>
                  <a:lnTo>
                    <a:pt x="1177" y="719"/>
                  </a:lnTo>
                  <a:lnTo>
                    <a:pt x="1195" y="741"/>
                  </a:lnTo>
                  <a:lnTo>
                    <a:pt x="1211" y="763"/>
                  </a:lnTo>
                  <a:lnTo>
                    <a:pt x="1226" y="787"/>
                  </a:lnTo>
                  <a:lnTo>
                    <a:pt x="1239" y="811"/>
                  </a:lnTo>
                  <a:lnTo>
                    <a:pt x="1252" y="836"/>
                  </a:lnTo>
                  <a:lnTo>
                    <a:pt x="1264" y="862"/>
                  </a:lnTo>
                  <a:lnTo>
                    <a:pt x="1275" y="889"/>
                  </a:lnTo>
                  <a:lnTo>
                    <a:pt x="1284" y="915"/>
                  </a:lnTo>
                  <a:lnTo>
                    <a:pt x="1292" y="942"/>
                  </a:lnTo>
                  <a:lnTo>
                    <a:pt x="1298" y="970"/>
                  </a:lnTo>
                  <a:lnTo>
                    <a:pt x="1303" y="999"/>
                  </a:lnTo>
                  <a:lnTo>
                    <a:pt x="1307" y="1028"/>
                  </a:lnTo>
                  <a:lnTo>
                    <a:pt x="1309" y="1057"/>
                  </a:lnTo>
                  <a:lnTo>
                    <a:pt x="1310" y="1087"/>
                  </a:lnTo>
                  <a:lnTo>
                    <a:pt x="1309" y="1117"/>
                  </a:lnTo>
                  <a:lnTo>
                    <a:pt x="1307" y="1146"/>
                  </a:lnTo>
                  <a:lnTo>
                    <a:pt x="1303" y="1176"/>
                  </a:lnTo>
                  <a:lnTo>
                    <a:pt x="1298" y="1204"/>
                  </a:lnTo>
                  <a:lnTo>
                    <a:pt x="1292" y="1232"/>
                  </a:lnTo>
                  <a:lnTo>
                    <a:pt x="1284" y="1259"/>
                  </a:lnTo>
                  <a:lnTo>
                    <a:pt x="1275" y="1286"/>
                  </a:lnTo>
                  <a:lnTo>
                    <a:pt x="1264" y="1312"/>
                  </a:lnTo>
                  <a:lnTo>
                    <a:pt x="1252" y="1338"/>
                  </a:lnTo>
                  <a:lnTo>
                    <a:pt x="1239" y="1363"/>
                  </a:lnTo>
                  <a:lnTo>
                    <a:pt x="1226" y="1388"/>
                  </a:lnTo>
                  <a:lnTo>
                    <a:pt x="1211" y="1411"/>
                  </a:lnTo>
                  <a:lnTo>
                    <a:pt x="1195" y="1433"/>
                  </a:lnTo>
                  <a:lnTo>
                    <a:pt x="1177" y="1455"/>
                  </a:lnTo>
                  <a:lnTo>
                    <a:pt x="1158" y="1477"/>
                  </a:lnTo>
                  <a:lnTo>
                    <a:pt x="1139" y="1497"/>
                  </a:lnTo>
                  <a:lnTo>
                    <a:pt x="1119" y="1516"/>
                  </a:lnTo>
                  <a:lnTo>
                    <a:pt x="1098" y="1534"/>
                  </a:lnTo>
                  <a:lnTo>
                    <a:pt x="1077" y="1551"/>
                  </a:lnTo>
                  <a:lnTo>
                    <a:pt x="1053" y="1567"/>
                  </a:lnTo>
                  <a:lnTo>
                    <a:pt x="1030" y="1583"/>
                  </a:lnTo>
                  <a:lnTo>
                    <a:pt x="1006" y="1597"/>
                  </a:lnTo>
                  <a:lnTo>
                    <a:pt x="981" y="1610"/>
                  </a:lnTo>
                  <a:lnTo>
                    <a:pt x="956" y="1621"/>
                  </a:lnTo>
                  <a:lnTo>
                    <a:pt x="928" y="1631"/>
                  </a:lnTo>
                  <a:lnTo>
                    <a:pt x="902" y="1640"/>
                  </a:lnTo>
                  <a:lnTo>
                    <a:pt x="875" y="1648"/>
                  </a:lnTo>
                  <a:lnTo>
                    <a:pt x="846" y="1655"/>
                  </a:lnTo>
                  <a:lnTo>
                    <a:pt x="818" y="1660"/>
                  </a:lnTo>
                  <a:lnTo>
                    <a:pt x="789" y="1663"/>
                  </a:lnTo>
                  <a:lnTo>
                    <a:pt x="760" y="1666"/>
                  </a:lnTo>
                  <a:lnTo>
                    <a:pt x="729" y="1666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54" name="Freeform 13"/>
            <p:cNvSpPr>
              <a:spLocks noEditPoints="1"/>
            </p:cNvSpPr>
            <p:nvPr userDrawn="1"/>
          </p:nvSpPr>
          <p:spPr bwMode="auto">
            <a:xfrm>
              <a:off x="7631720" y="1862512"/>
              <a:ext cx="244475" cy="244475"/>
            </a:xfrm>
            <a:custGeom>
              <a:avLst/>
              <a:gdLst/>
              <a:ahLst/>
              <a:cxnLst>
                <a:cxn ang="0">
                  <a:pos x="920" y="23"/>
                </a:cxn>
                <a:cxn ang="0">
                  <a:pos x="652" y="113"/>
                </a:cxn>
                <a:cxn ang="0">
                  <a:pos x="419" y="263"/>
                </a:cxn>
                <a:cxn ang="0">
                  <a:pos x="228" y="463"/>
                </a:cxn>
                <a:cxn ang="0">
                  <a:pos x="90" y="704"/>
                </a:cxn>
                <a:cxn ang="0">
                  <a:pos x="13" y="977"/>
                </a:cxn>
                <a:cxn ang="0">
                  <a:pos x="6" y="1270"/>
                </a:cxn>
                <a:cxn ang="0">
                  <a:pos x="70" y="1549"/>
                </a:cxn>
                <a:cxn ang="0">
                  <a:pos x="196" y="1796"/>
                </a:cxn>
                <a:cxn ang="0">
                  <a:pos x="377" y="2005"/>
                </a:cxn>
                <a:cxn ang="0">
                  <a:pos x="603" y="2166"/>
                </a:cxn>
                <a:cxn ang="0">
                  <a:pos x="864" y="2268"/>
                </a:cxn>
                <a:cxn ang="0">
                  <a:pos x="1152" y="2304"/>
                </a:cxn>
                <a:cxn ang="0">
                  <a:pos x="1440" y="2268"/>
                </a:cxn>
                <a:cxn ang="0">
                  <a:pos x="1701" y="2166"/>
                </a:cxn>
                <a:cxn ang="0">
                  <a:pos x="1926" y="2005"/>
                </a:cxn>
                <a:cxn ang="0">
                  <a:pos x="2107" y="1796"/>
                </a:cxn>
                <a:cxn ang="0">
                  <a:pos x="2233" y="1549"/>
                </a:cxn>
                <a:cxn ang="0">
                  <a:pos x="2298" y="1270"/>
                </a:cxn>
                <a:cxn ang="0">
                  <a:pos x="2290" y="977"/>
                </a:cxn>
                <a:cxn ang="0">
                  <a:pos x="2213" y="704"/>
                </a:cxn>
                <a:cxn ang="0">
                  <a:pos x="2075" y="463"/>
                </a:cxn>
                <a:cxn ang="0">
                  <a:pos x="1884" y="263"/>
                </a:cxn>
                <a:cxn ang="0">
                  <a:pos x="1651" y="113"/>
                </a:cxn>
                <a:cxn ang="0">
                  <a:pos x="1384" y="23"/>
                </a:cxn>
                <a:cxn ang="0">
                  <a:pos x="1147" y="1786"/>
                </a:cxn>
                <a:cxn ang="0">
                  <a:pos x="988" y="1766"/>
                </a:cxn>
                <a:cxn ang="0">
                  <a:pos x="845" y="1709"/>
                </a:cxn>
                <a:cxn ang="0">
                  <a:pos x="721" y="1621"/>
                </a:cxn>
                <a:cxn ang="0">
                  <a:pos x="622" y="1506"/>
                </a:cxn>
                <a:cxn ang="0">
                  <a:pos x="552" y="1370"/>
                </a:cxn>
                <a:cxn ang="0">
                  <a:pos x="517" y="1217"/>
                </a:cxn>
                <a:cxn ang="0">
                  <a:pos x="521" y="1057"/>
                </a:cxn>
                <a:cxn ang="0">
                  <a:pos x="563" y="906"/>
                </a:cxn>
                <a:cxn ang="0">
                  <a:pos x="640" y="774"/>
                </a:cxn>
                <a:cxn ang="0">
                  <a:pos x="744" y="664"/>
                </a:cxn>
                <a:cxn ang="0">
                  <a:pos x="872" y="582"/>
                </a:cxn>
                <a:cxn ang="0">
                  <a:pos x="1019" y="532"/>
                </a:cxn>
                <a:cxn ang="0">
                  <a:pos x="1179" y="520"/>
                </a:cxn>
                <a:cxn ang="0">
                  <a:pos x="1335" y="548"/>
                </a:cxn>
                <a:cxn ang="0">
                  <a:pos x="1475" y="611"/>
                </a:cxn>
                <a:cxn ang="0">
                  <a:pos x="1594" y="705"/>
                </a:cxn>
                <a:cxn ang="0">
                  <a:pos x="1688" y="824"/>
                </a:cxn>
                <a:cxn ang="0">
                  <a:pos x="1751" y="965"/>
                </a:cxn>
                <a:cxn ang="0">
                  <a:pos x="1779" y="1120"/>
                </a:cxn>
                <a:cxn ang="0">
                  <a:pos x="1767" y="1280"/>
                </a:cxn>
                <a:cxn ang="0">
                  <a:pos x="1717" y="1427"/>
                </a:cxn>
                <a:cxn ang="0">
                  <a:pos x="1636" y="1556"/>
                </a:cxn>
                <a:cxn ang="0">
                  <a:pos x="1526" y="1660"/>
                </a:cxn>
                <a:cxn ang="0">
                  <a:pos x="1393" y="1735"/>
                </a:cxn>
                <a:cxn ang="0">
                  <a:pos x="1243" y="1778"/>
                </a:cxn>
              </a:cxnLst>
              <a:rect l="0" t="0" r="r" b="b"/>
              <a:pathLst>
                <a:path w="2304" h="2304">
                  <a:moveTo>
                    <a:pt x="1152" y="0"/>
                  </a:moveTo>
                  <a:lnTo>
                    <a:pt x="1092" y="1"/>
                  </a:lnTo>
                  <a:lnTo>
                    <a:pt x="1034" y="6"/>
                  </a:lnTo>
                  <a:lnTo>
                    <a:pt x="976" y="13"/>
                  </a:lnTo>
                  <a:lnTo>
                    <a:pt x="920" y="23"/>
                  </a:lnTo>
                  <a:lnTo>
                    <a:pt x="864" y="36"/>
                  </a:lnTo>
                  <a:lnTo>
                    <a:pt x="809" y="52"/>
                  </a:lnTo>
                  <a:lnTo>
                    <a:pt x="755" y="70"/>
                  </a:lnTo>
                  <a:lnTo>
                    <a:pt x="704" y="90"/>
                  </a:lnTo>
                  <a:lnTo>
                    <a:pt x="652" y="113"/>
                  </a:lnTo>
                  <a:lnTo>
                    <a:pt x="603" y="139"/>
                  </a:lnTo>
                  <a:lnTo>
                    <a:pt x="554" y="167"/>
                  </a:lnTo>
                  <a:lnTo>
                    <a:pt x="508" y="197"/>
                  </a:lnTo>
                  <a:lnTo>
                    <a:pt x="462" y="229"/>
                  </a:lnTo>
                  <a:lnTo>
                    <a:pt x="419" y="263"/>
                  </a:lnTo>
                  <a:lnTo>
                    <a:pt x="377" y="299"/>
                  </a:lnTo>
                  <a:lnTo>
                    <a:pt x="337" y="337"/>
                  </a:lnTo>
                  <a:lnTo>
                    <a:pt x="299" y="378"/>
                  </a:lnTo>
                  <a:lnTo>
                    <a:pt x="263" y="419"/>
                  </a:lnTo>
                  <a:lnTo>
                    <a:pt x="228" y="463"/>
                  </a:lnTo>
                  <a:lnTo>
                    <a:pt x="196" y="508"/>
                  </a:lnTo>
                  <a:lnTo>
                    <a:pt x="167" y="555"/>
                  </a:lnTo>
                  <a:lnTo>
                    <a:pt x="138" y="603"/>
                  </a:lnTo>
                  <a:lnTo>
                    <a:pt x="113" y="653"/>
                  </a:lnTo>
                  <a:lnTo>
                    <a:pt x="90" y="704"/>
                  </a:lnTo>
                  <a:lnTo>
                    <a:pt x="70" y="757"/>
                  </a:lnTo>
                  <a:lnTo>
                    <a:pt x="51" y="810"/>
                  </a:lnTo>
                  <a:lnTo>
                    <a:pt x="36" y="865"/>
                  </a:lnTo>
                  <a:lnTo>
                    <a:pt x="23" y="920"/>
                  </a:lnTo>
                  <a:lnTo>
                    <a:pt x="13" y="977"/>
                  </a:lnTo>
                  <a:lnTo>
                    <a:pt x="6" y="1034"/>
                  </a:lnTo>
                  <a:lnTo>
                    <a:pt x="1" y="1093"/>
                  </a:lnTo>
                  <a:lnTo>
                    <a:pt x="0" y="1153"/>
                  </a:lnTo>
                  <a:lnTo>
                    <a:pt x="1" y="1211"/>
                  </a:lnTo>
                  <a:lnTo>
                    <a:pt x="6" y="1270"/>
                  </a:lnTo>
                  <a:lnTo>
                    <a:pt x="13" y="1327"/>
                  </a:lnTo>
                  <a:lnTo>
                    <a:pt x="23" y="1385"/>
                  </a:lnTo>
                  <a:lnTo>
                    <a:pt x="36" y="1440"/>
                  </a:lnTo>
                  <a:lnTo>
                    <a:pt x="51" y="1495"/>
                  </a:lnTo>
                  <a:lnTo>
                    <a:pt x="70" y="1549"/>
                  </a:lnTo>
                  <a:lnTo>
                    <a:pt x="90" y="1601"/>
                  </a:lnTo>
                  <a:lnTo>
                    <a:pt x="113" y="1652"/>
                  </a:lnTo>
                  <a:lnTo>
                    <a:pt x="138" y="1701"/>
                  </a:lnTo>
                  <a:lnTo>
                    <a:pt x="167" y="1750"/>
                  </a:lnTo>
                  <a:lnTo>
                    <a:pt x="196" y="1796"/>
                  </a:lnTo>
                  <a:lnTo>
                    <a:pt x="228" y="1841"/>
                  </a:lnTo>
                  <a:lnTo>
                    <a:pt x="263" y="1885"/>
                  </a:lnTo>
                  <a:lnTo>
                    <a:pt x="299" y="1927"/>
                  </a:lnTo>
                  <a:lnTo>
                    <a:pt x="337" y="1967"/>
                  </a:lnTo>
                  <a:lnTo>
                    <a:pt x="377" y="2005"/>
                  </a:lnTo>
                  <a:lnTo>
                    <a:pt x="419" y="2041"/>
                  </a:lnTo>
                  <a:lnTo>
                    <a:pt x="462" y="2076"/>
                  </a:lnTo>
                  <a:lnTo>
                    <a:pt x="508" y="2108"/>
                  </a:lnTo>
                  <a:lnTo>
                    <a:pt x="554" y="2137"/>
                  </a:lnTo>
                  <a:lnTo>
                    <a:pt x="603" y="2166"/>
                  </a:lnTo>
                  <a:lnTo>
                    <a:pt x="652" y="2191"/>
                  </a:lnTo>
                  <a:lnTo>
                    <a:pt x="704" y="2214"/>
                  </a:lnTo>
                  <a:lnTo>
                    <a:pt x="755" y="2234"/>
                  </a:lnTo>
                  <a:lnTo>
                    <a:pt x="809" y="2253"/>
                  </a:lnTo>
                  <a:lnTo>
                    <a:pt x="864" y="2268"/>
                  </a:lnTo>
                  <a:lnTo>
                    <a:pt x="920" y="2281"/>
                  </a:lnTo>
                  <a:lnTo>
                    <a:pt x="976" y="2291"/>
                  </a:lnTo>
                  <a:lnTo>
                    <a:pt x="1034" y="2298"/>
                  </a:lnTo>
                  <a:lnTo>
                    <a:pt x="1092" y="2303"/>
                  </a:lnTo>
                  <a:lnTo>
                    <a:pt x="1152" y="2304"/>
                  </a:lnTo>
                  <a:lnTo>
                    <a:pt x="1212" y="2303"/>
                  </a:lnTo>
                  <a:lnTo>
                    <a:pt x="1270" y="2298"/>
                  </a:lnTo>
                  <a:lnTo>
                    <a:pt x="1328" y="2291"/>
                  </a:lnTo>
                  <a:lnTo>
                    <a:pt x="1384" y="2281"/>
                  </a:lnTo>
                  <a:lnTo>
                    <a:pt x="1440" y="2268"/>
                  </a:lnTo>
                  <a:lnTo>
                    <a:pt x="1494" y="2253"/>
                  </a:lnTo>
                  <a:lnTo>
                    <a:pt x="1548" y="2234"/>
                  </a:lnTo>
                  <a:lnTo>
                    <a:pt x="1600" y="2214"/>
                  </a:lnTo>
                  <a:lnTo>
                    <a:pt x="1651" y="2191"/>
                  </a:lnTo>
                  <a:lnTo>
                    <a:pt x="1701" y="2166"/>
                  </a:lnTo>
                  <a:lnTo>
                    <a:pt x="1749" y="2137"/>
                  </a:lnTo>
                  <a:lnTo>
                    <a:pt x="1796" y="2108"/>
                  </a:lnTo>
                  <a:lnTo>
                    <a:pt x="1841" y="2076"/>
                  </a:lnTo>
                  <a:lnTo>
                    <a:pt x="1884" y="2041"/>
                  </a:lnTo>
                  <a:lnTo>
                    <a:pt x="1926" y="2005"/>
                  </a:lnTo>
                  <a:lnTo>
                    <a:pt x="1967" y="1967"/>
                  </a:lnTo>
                  <a:lnTo>
                    <a:pt x="2004" y="1927"/>
                  </a:lnTo>
                  <a:lnTo>
                    <a:pt x="2041" y="1885"/>
                  </a:lnTo>
                  <a:lnTo>
                    <a:pt x="2075" y="1841"/>
                  </a:lnTo>
                  <a:lnTo>
                    <a:pt x="2107" y="1796"/>
                  </a:lnTo>
                  <a:lnTo>
                    <a:pt x="2136" y="1750"/>
                  </a:lnTo>
                  <a:lnTo>
                    <a:pt x="2165" y="1701"/>
                  </a:lnTo>
                  <a:lnTo>
                    <a:pt x="2190" y="1652"/>
                  </a:lnTo>
                  <a:lnTo>
                    <a:pt x="2213" y="1601"/>
                  </a:lnTo>
                  <a:lnTo>
                    <a:pt x="2233" y="1549"/>
                  </a:lnTo>
                  <a:lnTo>
                    <a:pt x="2252" y="1495"/>
                  </a:lnTo>
                  <a:lnTo>
                    <a:pt x="2268" y="1440"/>
                  </a:lnTo>
                  <a:lnTo>
                    <a:pt x="2280" y="1385"/>
                  </a:lnTo>
                  <a:lnTo>
                    <a:pt x="2290" y="1327"/>
                  </a:lnTo>
                  <a:lnTo>
                    <a:pt x="2298" y="1270"/>
                  </a:lnTo>
                  <a:lnTo>
                    <a:pt x="2302" y="1211"/>
                  </a:lnTo>
                  <a:lnTo>
                    <a:pt x="2304" y="1153"/>
                  </a:lnTo>
                  <a:lnTo>
                    <a:pt x="2302" y="1093"/>
                  </a:lnTo>
                  <a:lnTo>
                    <a:pt x="2298" y="1034"/>
                  </a:lnTo>
                  <a:lnTo>
                    <a:pt x="2290" y="977"/>
                  </a:lnTo>
                  <a:lnTo>
                    <a:pt x="2280" y="920"/>
                  </a:lnTo>
                  <a:lnTo>
                    <a:pt x="2268" y="865"/>
                  </a:lnTo>
                  <a:lnTo>
                    <a:pt x="2252" y="810"/>
                  </a:lnTo>
                  <a:lnTo>
                    <a:pt x="2233" y="757"/>
                  </a:lnTo>
                  <a:lnTo>
                    <a:pt x="2213" y="704"/>
                  </a:lnTo>
                  <a:lnTo>
                    <a:pt x="2190" y="653"/>
                  </a:lnTo>
                  <a:lnTo>
                    <a:pt x="2165" y="603"/>
                  </a:lnTo>
                  <a:lnTo>
                    <a:pt x="2136" y="555"/>
                  </a:lnTo>
                  <a:lnTo>
                    <a:pt x="2107" y="508"/>
                  </a:lnTo>
                  <a:lnTo>
                    <a:pt x="2075" y="463"/>
                  </a:lnTo>
                  <a:lnTo>
                    <a:pt x="2041" y="419"/>
                  </a:lnTo>
                  <a:lnTo>
                    <a:pt x="2004" y="378"/>
                  </a:lnTo>
                  <a:lnTo>
                    <a:pt x="1967" y="337"/>
                  </a:lnTo>
                  <a:lnTo>
                    <a:pt x="1926" y="299"/>
                  </a:lnTo>
                  <a:lnTo>
                    <a:pt x="1884" y="263"/>
                  </a:lnTo>
                  <a:lnTo>
                    <a:pt x="1841" y="229"/>
                  </a:lnTo>
                  <a:lnTo>
                    <a:pt x="1796" y="197"/>
                  </a:lnTo>
                  <a:lnTo>
                    <a:pt x="1749" y="167"/>
                  </a:lnTo>
                  <a:lnTo>
                    <a:pt x="1701" y="139"/>
                  </a:lnTo>
                  <a:lnTo>
                    <a:pt x="1651" y="113"/>
                  </a:lnTo>
                  <a:lnTo>
                    <a:pt x="1600" y="90"/>
                  </a:lnTo>
                  <a:lnTo>
                    <a:pt x="1548" y="70"/>
                  </a:lnTo>
                  <a:lnTo>
                    <a:pt x="1494" y="52"/>
                  </a:lnTo>
                  <a:lnTo>
                    <a:pt x="1440" y="36"/>
                  </a:lnTo>
                  <a:lnTo>
                    <a:pt x="1384" y="23"/>
                  </a:lnTo>
                  <a:lnTo>
                    <a:pt x="1328" y="13"/>
                  </a:lnTo>
                  <a:lnTo>
                    <a:pt x="1270" y="6"/>
                  </a:lnTo>
                  <a:lnTo>
                    <a:pt x="1212" y="1"/>
                  </a:lnTo>
                  <a:lnTo>
                    <a:pt x="1152" y="0"/>
                  </a:lnTo>
                  <a:close/>
                  <a:moveTo>
                    <a:pt x="1147" y="1786"/>
                  </a:moveTo>
                  <a:lnTo>
                    <a:pt x="1115" y="1785"/>
                  </a:lnTo>
                  <a:lnTo>
                    <a:pt x="1082" y="1782"/>
                  </a:lnTo>
                  <a:lnTo>
                    <a:pt x="1050" y="1778"/>
                  </a:lnTo>
                  <a:lnTo>
                    <a:pt x="1019" y="1773"/>
                  </a:lnTo>
                  <a:lnTo>
                    <a:pt x="988" y="1766"/>
                  </a:lnTo>
                  <a:lnTo>
                    <a:pt x="958" y="1758"/>
                  </a:lnTo>
                  <a:lnTo>
                    <a:pt x="929" y="1748"/>
                  </a:lnTo>
                  <a:lnTo>
                    <a:pt x="901" y="1735"/>
                  </a:lnTo>
                  <a:lnTo>
                    <a:pt x="872" y="1723"/>
                  </a:lnTo>
                  <a:lnTo>
                    <a:pt x="845" y="1709"/>
                  </a:lnTo>
                  <a:lnTo>
                    <a:pt x="819" y="1694"/>
                  </a:lnTo>
                  <a:lnTo>
                    <a:pt x="793" y="1678"/>
                  </a:lnTo>
                  <a:lnTo>
                    <a:pt x="768" y="1660"/>
                  </a:lnTo>
                  <a:lnTo>
                    <a:pt x="744" y="1641"/>
                  </a:lnTo>
                  <a:lnTo>
                    <a:pt x="721" y="1621"/>
                  </a:lnTo>
                  <a:lnTo>
                    <a:pt x="700" y="1600"/>
                  </a:lnTo>
                  <a:lnTo>
                    <a:pt x="679" y="1578"/>
                  </a:lnTo>
                  <a:lnTo>
                    <a:pt x="658" y="1556"/>
                  </a:lnTo>
                  <a:lnTo>
                    <a:pt x="640" y="1531"/>
                  </a:lnTo>
                  <a:lnTo>
                    <a:pt x="622" y="1506"/>
                  </a:lnTo>
                  <a:lnTo>
                    <a:pt x="606" y="1481"/>
                  </a:lnTo>
                  <a:lnTo>
                    <a:pt x="591" y="1455"/>
                  </a:lnTo>
                  <a:lnTo>
                    <a:pt x="577" y="1427"/>
                  </a:lnTo>
                  <a:lnTo>
                    <a:pt x="563" y="1399"/>
                  </a:lnTo>
                  <a:lnTo>
                    <a:pt x="552" y="1370"/>
                  </a:lnTo>
                  <a:lnTo>
                    <a:pt x="542" y="1340"/>
                  </a:lnTo>
                  <a:lnTo>
                    <a:pt x="534" y="1311"/>
                  </a:lnTo>
                  <a:lnTo>
                    <a:pt x="527" y="1280"/>
                  </a:lnTo>
                  <a:lnTo>
                    <a:pt x="521" y="1249"/>
                  </a:lnTo>
                  <a:lnTo>
                    <a:pt x="517" y="1217"/>
                  </a:lnTo>
                  <a:lnTo>
                    <a:pt x="515" y="1185"/>
                  </a:lnTo>
                  <a:lnTo>
                    <a:pt x="514" y="1153"/>
                  </a:lnTo>
                  <a:lnTo>
                    <a:pt x="515" y="1120"/>
                  </a:lnTo>
                  <a:lnTo>
                    <a:pt x="517" y="1088"/>
                  </a:lnTo>
                  <a:lnTo>
                    <a:pt x="521" y="1057"/>
                  </a:lnTo>
                  <a:lnTo>
                    <a:pt x="527" y="1025"/>
                  </a:lnTo>
                  <a:lnTo>
                    <a:pt x="534" y="994"/>
                  </a:lnTo>
                  <a:lnTo>
                    <a:pt x="542" y="965"/>
                  </a:lnTo>
                  <a:lnTo>
                    <a:pt x="552" y="934"/>
                  </a:lnTo>
                  <a:lnTo>
                    <a:pt x="563" y="906"/>
                  </a:lnTo>
                  <a:lnTo>
                    <a:pt x="577" y="878"/>
                  </a:lnTo>
                  <a:lnTo>
                    <a:pt x="591" y="851"/>
                  </a:lnTo>
                  <a:lnTo>
                    <a:pt x="606" y="824"/>
                  </a:lnTo>
                  <a:lnTo>
                    <a:pt x="622" y="799"/>
                  </a:lnTo>
                  <a:lnTo>
                    <a:pt x="640" y="774"/>
                  </a:lnTo>
                  <a:lnTo>
                    <a:pt x="658" y="750"/>
                  </a:lnTo>
                  <a:lnTo>
                    <a:pt x="679" y="727"/>
                  </a:lnTo>
                  <a:lnTo>
                    <a:pt x="700" y="705"/>
                  </a:lnTo>
                  <a:lnTo>
                    <a:pt x="721" y="684"/>
                  </a:lnTo>
                  <a:lnTo>
                    <a:pt x="744" y="664"/>
                  </a:lnTo>
                  <a:lnTo>
                    <a:pt x="768" y="645"/>
                  </a:lnTo>
                  <a:lnTo>
                    <a:pt x="793" y="627"/>
                  </a:lnTo>
                  <a:lnTo>
                    <a:pt x="819" y="611"/>
                  </a:lnTo>
                  <a:lnTo>
                    <a:pt x="845" y="596"/>
                  </a:lnTo>
                  <a:lnTo>
                    <a:pt x="872" y="582"/>
                  </a:lnTo>
                  <a:lnTo>
                    <a:pt x="901" y="569"/>
                  </a:lnTo>
                  <a:lnTo>
                    <a:pt x="929" y="558"/>
                  </a:lnTo>
                  <a:lnTo>
                    <a:pt x="958" y="548"/>
                  </a:lnTo>
                  <a:lnTo>
                    <a:pt x="988" y="539"/>
                  </a:lnTo>
                  <a:lnTo>
                    <a:pt x="1019" y="532"/>
                  </a:lnTo>
                  <a:lnTo>
                    <a:pt x="1050" y="526"/>
                  </a:lnTo>
                  <a:lnTo>
                    <a:pt x="1082" y="522"/>
                  </a:lnTo>
                  <a:lnTo>
                    <a:pt x="1115" y="520"/>
                  </a:lnTo>
                  <a:lnTo>
                    <a:pt x="1147" y="519"/>
                  </a:lnTo>
                  <a:lnTo>
                    <a:pt x="1179" y="520"/>
                  </a:lnTo>
                  <a:lnTo>
                    <a:pt x="1212" y="522"/>
                  </a:lnTo>
                  <a:lnTo>
                    <a:pt x="1243" y="526"/>
                  </a:lnTo>
                  <a:lnTo>
                    <a:pt x="1274" y="532"/>
                  </a:lnTo>
                  <a:lnTo>
                    <a:pt x="1306" y="539"/>
                  </a:lnTo>
                  <a:lnTo>
                    <a:pt x="1335" y="548"/>
                  </a:lnTo>
                  <a:lnTo>
                    <a:pt x="1364" y="558"/>
                  </a:lnTo>
                  <a:lnTo>
                    <a:pt x="1393" y="569"/>
                  </a:lnTo>
                  <a:lnTo>
                    <a:pt x="1422" y="582"/>
                  </a:lnTo>
                  <a:lnTo>
                    <a:pt x="1449" y="596"/>
                  </a:lnTo>
                  <a:lnTo>
                    <a:pt x="1475" y="611"/>
                  </a:lnTo>
                  <a:lnTo>
                    <a:pt x="1500" y="627"/>
                  </a:lnTo>
                  <a:lnTo>
                    <a:pt x="1526" y="645"/>
                  </a:lnTo>
                  <a:lnTo>
                    <a:pt x="1550" y="664"/>
                  </a:lnTo>
                  <a:lnTo>
                    <a:pt x="1572" y="684"/>
                  </a:lnTo>
                  <a:lnTo>
                    <a:pt x="1594" y="705"/>
                  </a:lnTo>
                  <a:lnTo>
                    <a:pt x="1615" y="727"/>
                  </a:lnTo>
                  <a:lnTo>
                    <a:pt x="1636" y="750"/>
                  </a:lnTo>
                  <a:lnTo>
                    <a:pt x="1654" y="774"/>
                  </a:lnTo>
                  <a:lnTo>
                    <a:pt x="1672" y="799"/>
                  </a:lnTo>
                  <a:lnTo>
                    <a:pt x="1688" y="824"/>
                  </a:lnTo>
                  <a:lnTo>
                    <a:pt x="1703" y="851"/>
                  </a:lnTo>
                  <a:lnTo>
                    <a:pt x="1717" y="878"/>
                  </a:lnTo>
                  <a:lnTo>
                    <a:pt x="1730" y="906"/>
                  </a:lnTo>
                  <a:lnTo>
                    <a:pt x="1742" y="934"/>
                  </a:lnTo>
                  <a:lnTo>
                    <a:pt x="1751" y="965"/>
                  </a:lnTo>
                  <a:lnTo>
                    <a:pt x="1760" y="994"/>
                  </a:lnTo>
                  <a:lnTo>
                    <a:pt x="1767" y="1025"/>
                  </a:lnTo>
                  <a:lnTo>
                    <a:pt x="1772" y="1057"/>
                  </a:lnTo>
                  <a:lnTo>
                    <a:pt x="1776" y="1088"/>
                  </a:lnTo>
                  <a:lnTo>
                    <a:pt x="1779" y="1120"/>
                  </a:lnTo>
                  <a:lnTo>
                    <a:pt x="1780" y="1153"/>
                  </a:lnTo>
                  <a:lnTo>
                    <a:pt x="1779" y="1185"/>
                  </a:lnTo>
                  <a:lnTo>
                    <a:pt x="1776" y="1217"/>
                  </a:lnTo>
                  <a:lnTo>
                    <a:pt x="1772" y="1249"/>
                  </a:lnTo>
                  <a:lnTo>
                    <a:pt x="1767" y="1280"/>
                  </a:lnTo>
                  <a:lnTo>
                    <a:pt x="1760" y="1311"/>
                  </a:lnTo>
                  <a:lnTo>
                    <a:pt x="1751" y="1340"/>
                  </a:lnTo>
                  <a:lnTo>
                    <a:pt x="1742" y="1370"/>
                  </a:lnTo>
                  <a:lnTo>
                    <a:pt x="1730" y="1399"/>
                  </a:lnTo>
                  <a:lnTo>
                    <a:pt x="1717" y="1427"/>
                  </a:lnTo>
                  <a:lnTo>
                    <a:pt x="1703" y="1455"/>
                  </a:lnTo>
                  <a:lnTo>
                    <a:pt x="1688" y="1481"/>
                  </a:lnTo>
                  <a:lnTo>
                    <a:pt x="1672" y="1506"/>
                  </a:lnTo>
                  <a:lnTo>
                    <a:pt x="1654" y="1531"/>
                  </a:lnTo>
                  <a:lnTo>
                    <a:pt x="1636" y="1556"/>
                  </a:lnTo>
                  <a:lnTo>
                    <a:pt x="1615" y="1578"/>
                  </a:lnTo>
                  <a:lnTo>
                    <a:pt x="1594" y="1600"/>
                  </a:lnTo>
                  <a:lnTo>
                    <a:pt x="1572" y="1621"/>
                  </a:lnTo>
                  <a:lnTo>
                    <a:pt x="1550" y="1641"/>
                  </a:lnTo>
                  <a:lnTo>
                    <a:pt x="1526" y="1660"/>
                  </a:lnTo>
                  <a:lnTo>
                    <a:pt x="1500" y="1678"/>
                  </a:lnTo>
                  <a:lnTo>
                    <a:pt x="1475" y="1694"/>
                  </a:lnTo>
                  <a:lnTo>
                    <a:pt x="1449" y="1709"/>
                  </a:lnTo>
                  <a:lnTo>
                    <a:pt x="1422" y="1723"/>
                  </a:lnTo>
                  <a:lnTo>
                    <a:pt x="1393" y="1735"/>
                  </a:lnTo>
                  <a:lnTo>
                    <a:pt x="1364" y="1748"/>
                  </a:lnTo>
                  <a:lnTo>
                    <a:pt x="1335" y="1758"/>
                  </a:lnTo>
                  <a:lnTo>
                    <a:pt x="1306" y="1766"/>
                  </a:lnTo>
                  <a:lnTo>
                    <a:pt x="1274" y="1773"/>
                  </a:lnTo>
                  <a:lnTo>
                    <a:pt x="1243" y="1778"/>
                  </a:lnTo>
                  <a:lnTo>
                    <a:pt x="1212" y="1782"/>
                  </a:lnTo>
                  <a:lnTo>
                    <a:pt x="1179" y="1785"/>
                  </a:lnTo>
                  <a:lnTo>
                    <a:pt x="1147" y="1786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55" name="Freeform 14"/>
            <p:cNvSpPr>
              <a:spLocks noEditPoints="1"/>
            </p:cNvSpPr>
            <p:nvPr userDrawn="1"/>
          </p:nvSpPr>
          <p:spPr bwMode="auto">
            <a:xfrm>
              <a:off x="6880829" y="1313237"/>
              <a:ext cx="61913" cy="92075"/>
            </a:xfrm>
            <a:custGeom>
              <a:avLst/>
              <a:gdLst/>
              <a:ahLst/>
              <a:cxnLst>
                <a:cxn ang="0">
                  <a:pos x="281" y="0"/>
                </a:cxn>
                <a:cxn ang="0">
                  <a:pos x="316" y="1"/>
                </a:cxn>
                <a:cxn ang="0">
                  <a:pos x="349" y="5"/>
                </a:cxn>
                <a:cxn ang="0">
                  <a:pos x="380" y="11"/>
                </a:cxn>
                <a:cxn ang="0">
                  <a:pos x="411" y="20"/>
                </a:cxn>
                <a:cxn ang="0">
                  <a:pos x="439" y="31"/>
                </a:cxn>
                <a:cxn ang="0">
                  <a:pos x="464" y="44"/>
                </a:cxn>
                <a:cxn ang="0">
                  <a:pos x="489" y="60"/>
                </a:cxn>
                <a:cxn ang="0">
                  <a:pos x="510" y="78"/>
                </a:cxn>
                <a:cxn ang="0">
                  <a:pos x="530" y="98"/>
                </a:cxn>
                <a:cxn ang="0">
                  <a:pos x="547" y="119"/>
                </a:cxn>
                <a:cxn ang="0">
                  <a:pos x="561" y="143"/>
                </a:cxn>
                <a:cxn ang="0">
                  <a:pos x="573" y="170"/>
                </a:cxn>
                <a:cxn ang="0">
                  <a:pos x="583" y="197"/>
                </a:cxn>
                <a:cxn ang="0">
                  <a:pos x="590" y="227"/>
                </a:cxn>
                <a:cxn ang="0">
                  <a:pos x="595" y="259"/>
                </a:cxn>
                <a:cxn ang="0">
                  <a:pos x="597" y="292"/>
                </a:cxn>
                <a:cxn ang="0">
                  <a:pos x="596" y="312"/>
                </a:cxn>
                <a:cxn ang="0">
                  <a:pos x="593" y="346"/>
                </a:cxn>
                <a:cxn ang="0">
                  <a:pos x="586" y="379"/>
                </a:cxn>
                <a:cxn ang="0">
                  <a:pos x="576" y="408"/>
                </a:cxn>
                <a:cxn ang="0">
                  <a:pos x="564" y="436"/>
                </a:cxn>
                <a:cxn ang="0">
                  <a:pos x="550" y="462"/>
                </a:cxn>
                <a:cxn ang="0">
                  <a:pos x="532" y="485"/>
                </a:cxn>
                <a:cxn ang="0">
                  <a:pos x="513" y="506"/>
                </a:cxn>
                <a:cxn ang="0">
                  <a:pos x="491" y="524"/>
                </a:cxn>
                <a:cxn ang="0">
                  <a:pos x="467" y="540"/>
                </a:cxn>
                <a:cxn ang="0">
                  <a:pos x="441" y="555"/>
                </a:cxn>
                <a:cxn ang="0">
                  <a:pos x="414" y="567"/>
                </a:cxn>
                <a:cxn ang="0">
                  <a:pos x="385" y="577"/>
                </a:cxn>
                <a:cxn ang="0">
                  <a:pos x="353" y="584"/>
                </a:cxn>
                <a:cxn ang="0">
                  <a:pos x="322" y="589"/>
                </a:cxn>
                <a:cxn ang="0">
                  <a:pos x="289" y="592"/>
                </a:cxn>
                <a:cxn ang="0">
                  <a:pos x="145" y="593"/>
                </a:cxn>
                <a:cxn ang="0">
                  <a:pos x="0" y="877"/>
                </a:cxn>
                <a:cxn ang="0">
                  <a:pos x="271" y="461"/>
                </a:cxn>
                <a:cxn ang="0">
                  <a:pos x="312" y="458"/>
                </a:cxn>
                <a:cxn ang="0">
                  <a:pos x="346" y="450"/>
                </a:cxn>
                <a:cxn ang="0">
                  <a:pos x="376" y="434"/>
                </a:cxn>
                <a:cxn ang="0">
                  <a:pos x="402" y="415"/>
                </a:cxn>
                <a:cxn ang="0">
                  <a:pos x="422" y="392"/>
                </a:cxn>
                <a:cxn ang="0">
                  <a:pos x="436" y="364"/>
                </a:cxn>
                <a:cxn ang="0">
                  <a:pos x="445" y="332"/>
                </a:cxn>
                <a:cxn ang="0">
                  <a:pos x="448" y="297"/>
                </a:cxn>
                <a:cxn ang="0">
                  <a:pos x="447" y="277"/>
                </a:cxn>
                <a:cxn ang="0">
                  <a:pos x="441" y="241"/>
                </a:cxn>
                <a:cxn ang="0">
                  <a:pos x="430" y="211"/>
                </a:cxn>
                <a:cxn ang="0">
                  <a:pos x="413" y="186"/>
                </a:cxn>
                <a:cxn ang="0">
                  <a:pos x="390" y="165"/>
                </a:cxn>
                <a:cxn ang="0">
                  <a:pos x="362" y="150"/>
                </a:cxn>
                <a:cxn ang="0">
                  <a:pos x="329" y="138"/>
                </a:cxn>
                <a:cxn ang="0">
                  <a:pos x="293" y="133"/>
                </a:cxn>
                <a:cxn ang="0">
                  <a:pos x="145" y="132"/>
                </a:cxn>
                <a:cxn ang="0">
                  <a:pos x="271" y="461"/>
                </a:cxn>
              </a:cxnLst>
              <a:rect l="0" t="0" r="r" b="b"/>
              <a:pathLst>
                <a:path w="597" h="877">
                  <a:moveTo>
                    <a:pt x="0" y="0"/>
                  </a:moveTo>
                  <a:lnTo>
                    <a:pt x="281" y="0"/>
                  </a:lnTo>
                  <a:lnTo>
                    <a:pt x="299" y="0"/>
                  </a:lnTo>
                  <a:lnTo>
                    <a:pt x="316" y="1"/>
                  </a:lnTo>
                  <a:lnTo>
                    <a:pt x="333" y="3"/>
                  </a:lnTo>
                  <a:lnTo>
                    <a:pt x="349" y="5"/>
                  </a:lnTo>
                  <a:lnTo>
                    <a:pt x="365" y="8"/>
                  </a:lnTo>
                  <a:lnTo>
                    <a:pt x="380" y="11"/>
                  </a:lnTo>
                  <a:lnTo>
                    <a:pt x="396" y="15"/>
                  </a:lnTo>
                  <a:lnTo>
                    <a:pt x="411" y="20"/>
                  </a:lnTo>
                  <a:lnTo>
                    <a:pt x="425" y="25"/>
                  </a:lnTo>
                  <a:lnTo>
                    <a:pt x="439" y="31"/>
                  </a:lnTo>
                  <a:lnTo>
                    <a:pt x="452" y="37"/>
                  </a:lnTo>
                  <a:lnTo>
                    <a:pt x="464" y="44"/>
                  </a:lnTo>
                  <a:lnTo>
                    <a:pt x="476" y="52"/>
                  </a:lnTo>
                  <a:lnTo>
                    <a:pt x="489" y="60"/>
                  </a:lnTo>
                  <a:lnTo>
                    <a:pt x="500" y="69"/>
                  </a:lnTo>
                  <a:lnTo>
                    <a:pt x="510" y="78"/>
                  </a:lnTo>
                  <a:lnTo>
                    <a:pt x="520" y="88"/>
                  </a:lnTo>
                  <a:lnTo>
                    <a:pt x="530" y="98"/>
                  </a:lnTo>
                  <a:lnTo>
                    <a:pt x="538" y="108"/>
                  </a:lnTo>
                  <a:lnTo>
                    <a:pt x="547" y="119"/>
                  </a:lnTo>
                  <a:lnTo>
                    <a:pt x="554" y="131"/>
                  </a:lnTo>
                  <a:lnTo>
                    <a:pt x="561" y="143"/>
                  </a:lnTo>
                  <a:lnTo>
                    <a:pt x="568" y="157"/>
                  </a:lnTo>
                  <a:lnTo>
                    <a:pt x="573" y="170"/>
                  </a:lnTo>
                  <a:lnTo>
                    <a:pt x="578" y="183"/>
                  </a:lnTo>
                  <a:lnTo>
                    <a:pt x="583" y="197"/>
                  </a:lnTo>
                  <a:lnTo>
                    <a:pt x="587" y="212"/>
                  </a:lnTo>
                  <a:lnTo>
                    <a:pt x="590" y="227"/>
                  </a:lnTo>
                  <a:lnTo>
                    <a:pt x="593" y="242"/>
                  </a:lnTo>
                  <a:lnTo>
                    <a:pt x="595" y="259"/>
                  </a:lnTo>
                  <a:lnTo>
                    <a:pt x="596" y="275"/>
                  </a:lnTo>
                  <a:lnTo>
                    <a:pt x="597" y="292"/>
                  </a:lnTo>
                  <a:lnTo>
                    <a:pt x="597" y="294"/>
                  </a:lnTo>
                  <a:lnTo>
                    <a:pt x="596" y="312"/>
                  </a:lnTo>
                  <a:lnTo>
                    <a:pt x="595" y="329"/>
                  </a:lnTo>
                  <a:lnTo>
                    <a:pt x="593" y="346"/>
                  </a:lnTo>
                  <a:lnTo>
                    <a:pt x="589" y="363"/>
                  </a:lnTo>
                  <a:lnTo>
                    <a:pt x="586" y="379"/>
                  </a:lnTo>
                  <a:lnTo>
                    <a:pt x="581" y="394"/>
                  </a:lnTo>
                  <a:lnTo>
                    <a:pt x="576" y="408"/>
                  </a:lnTo>
                  <a:lnTo>
                    <a:pt x="571" y="422"/>
                  </a:lnTo>
                  <a:lnTo>
                    <a:pt x="564" y="436"/>
                  </a:lnTo>
                  <a:lnTo>
                    <a:pt x="557" y="449"/>
                  </a:lnTo>
                  <a:lnTo>
                    <a:pt x="550" y="462"/>
                  </a:lnTo>
                  <a:lnTo>
                    <a:pt x="541" y="474"/>
                  </a:lnTo>
                  <a:lnTo>
                    <a:pt x="532" y="485"/>
                  </a:lnTo>
                  <a:lnTo>
                    <a:pt x="523" y="495"/>
                  </a:lnTo>
                  <a:lnTo>
                    <a:pt x="513" y="506"/>
                  </a:lnTo>
                  <a:lnTo>
                    <a:pt x="502" y="515"/>
                  </a:lnTo>
                  <a:lnTo>
                    <a:pt x="491" y="524"/>
                  </a:lnTo>
                  <a:lnTo>
                    <a:pt x="479" y="533"/>
                  </a:lnTo>
                  <a:lnTo>
                    <a:pt x="467" y="540"/>
                  </a:lnTo>
                  <a:lnTo>
                    <a:pt x="454" y="549"/>
                  </a:lnTo>
                  <a:lnTo>
                    <a:pt x="441" y="555"/>
                  </a:lnTo>
                  <a:lnTo>
                    <a:pt x="428" y="562"/>
                  </a:lnTo>
                  <a:lnTo>
                    <a:pt x="414" y="567"/>
                  </a:lnTo>
                  <a:lnTo>
                    <a:pt x="399" y="572"/>
                  </a:lnTo>
                  <a:lnTo>
                    <a:pt x="385" y="577"/>
                  </a:lnTo>
                  <a:lnTo>
                    <a:pt x="369" y="581"/>
                  </a:lnTo>
                  <a:lnTo>
                    <a:pt x="353" y="584"/>
                  </a:lnTo>
                  <a:lnTo>
                    <a:pt x="338" y="587"/>
                  </a:lnTo>
                  <a:lnTo>
                    <a:pt x="322" y="589"/>
                  </a:lnTo>
                  <a:lnTo>
                    <a:pt x="306" y="591"/>
                  </a:lnTo>
                  <a:lnTo>
                    <a:pt x="289" y="592"/>
                  </a:lnTo>
                  <a:lnTo>
                    <a:pt x="271" y="593"/>
                  </a:lnTo>
                  <a:lnTo>
                    <a:pt x="145" y="593"/>
                  </a:lnTo>
                  <a:lnTo>
                    <a:pt x="145" y="877"/>
                  </a:lnTo>
                  <a:lnTo>
                    <a:pt x="0" y="877"/>
                  </a:lnTo>
                  <a:lnTo>
                    <a:pt x="0" y="0"/>
                  </a:lnTo>
                  <a:close/>
                  <a:moveTo>
                    <a:pt x="271" y="461"/>
                  </a:moveTo>
                  <a:lnTo>
                    <a:pt x="293" y="461"/>
                  </a:lnTo>
                  <a:lnTo>
                    <a:pt x="312" y="458"/>
                  </a:lnTo>
                  <a:lnTo>
                    <a:pt x="329" y="455"/>
                  </a:lnTo>
                  <a:lnTo>
                    <a:pt x="346" y="450"/>
                  </a:lnTo>
                  <a:lnTo>
                    <a:pt x="362" y="442"/>
                  </a:lnTo>
                  <a:lnTo>
                    <a:pt x="376" y="434"/>
                  </a:lnTo>
                  <a:lnTo>
                    <a:pt x="390" y="425"/>
                  </a:lnTo>
                  <a:lnTo>
                    <a:pt x="402" y="415"/>
                  </a:lnTo>
                  <a:lnTo>
                    <a:pt x="413" y="404"/>
                  </a:lnTo>
                  <a:lnTo>
                    <a:pt x="422" y="392"/>
                  </a:lnTo>
                  <a:lnTo>
                    <a:pt x="430" y="378"/>
                  </a:lnTo>
                  <a:lnTo>
                    <a:pt x="436" y="364"/>
                  </a:lnTo>
                  <a:lnTo>
                    <a:pt x="441" y="349"/>
                  </a:lnTo>
                  <a:lnTo>
                    <a:pt x="445" y="332"/>
                  </a:lnTo>
                  <a:lnTo>
                    <a:pt x="447" y="315"/>
                  </a:lnTo>
                  <a:lnTo>
                    <a:pt x="448" y="297"/>
                  </a:lnTo>
                  <a:lnTo>
                    <a:pt x="448" y="296"/>
                  </a:lnTo>
                  <a:lnTo>
                    <a:pt x="447" y="277"/>
                  </a:lnTo>
                  <a:lnTo>
                    <a:pt x="445" y="259"/>
                  </a:lnTo>
                  <a:lnTo>
                    <a:pt x="441" y="241"/>
                  </a:lnTo>
                  <a:lnTo>
                    <a:pt x="436" y="225"/>
                  </a:lnTo>
                  <a:lnTo>
                    <a:pt x="430" y="211"/>
                  </a:lnTo>
                  <a:lnTo>
                    <a:pt x="422" y="198"/>
                  </a:lnTo>
                  <a:lnTo>
                    <a:pt x="413" y="186"/>
                  </a:lnTo>
                  <a:lnTo>
                    <a:pt x="402" y="175"/>
                  </a:lnTo>
                  <a:lnTo>
                    <a:pt x="390" y="165"/>
                  </a:lnTo>
                  <a:lnTo>
                    <a:pt x="376" y="157"/>
                  </a:lnTo>
                  <a:lnTo>
                    <a:pt x="362" y="150"/>
                  </a:lnTo>
                  <a:lnTo>
                    <a:pt x="346" y="143"/>
                  </a:lnTo>
                  <a:lnTo>
                    <a:pt x="329" y="138"/>
                  </a:lnTo>
                  <a:lnTo>
                    <a:pt x="312" y="135"/>
                  </a:lnTo>
                  <a:lnTo>
                    <a:pt x="293" y="133"/>
                  </a:lnTo>
                  <a:lnTo>
                    <a:pt x="271" y="132"/>
                  </a:lnTo>
                  <a:lnTo>
                    <a:pt x="145" y="132"/>
                  </a:lnTo>
                  <a:lnTo>
                    <a:pt x="145" y="461"/>
                  </a:lnTo>
                  <a:lnTo>
                    <a:pt x="271" y="461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56" name="Freeform 15"/>
            <p:cNvSpPr>
              <a:spLocks noEditPoints="1"/>
            </p:cNvSpPr>
            <p:nvPr userDrawn="1"/>
          </p:nvSpPr>
          <p:spPr bwMode="auto">
            <a:xfrm>
              <a:off x="6957031" y="1313237"/>
              <a:ext cx="68262" cy="92075"/>
            </a:xfrm>
            <a:custGeom>
              <a:avLst/>
              <a:gdLst/>
              <a:ahLst/>
              <a:cxnLst>
                <a:cxn ang="0">
                  <a:pos x="317" y="0"/>
                </a:cxn>
                <a:cxn ang="0">
                  <a:pos x="353" y="1"/>
                </a:cxn>
                <a:cxn ang="0">
                  <a:pos x="388" y="5"/>
                </a:cxn>
                <a:cxn ang="0">
                  <a:pos x="421" y="12"/>
                </a:cxn>
                <a:cxn ang="0">
                  <a:pos x="451" y="21"/>
                </a:cxn>
                <a:cxn ang="0">
                  <a:pos x="479" y="33"/>
                </a:cxn>
                <a:cxn ang="0">
                  <a:pos x="506" y="48"/>
                </a:cxn>
                <a:cxn ang="0">
                  <a:pos x="530" y="64"/>
                </a:cxn>
                <a:cxn ang="0">
                  <a:pos x="551" y="83"/>
                </a:cxn>
                <a:cxn ang="0">
                  <a:pos x="567" y="101"/>
                </a:cxn>
                <a:cxn ang="0">
                  <a:pos x="581" y="121"/>
                </a:cxn>
                <a:cxn ang="0">
                  <a:pos x="594" y="142"/>
                </a:cxn>
                <a:cxn ang="0">
                  <a:pos x="605" y="167"/>
                </a:cxn>
                <a:cxn ang="0">
                  <a:pos x="613" y="192"/>
                </a:cxn>
                <a:cxn ang="0">
                  <a:pos x="619" y="218"/>
                </a:cxn>
                <a:cxn ang="0">
                  <a:pos x="622" y="246"/>
                </a:cxn>
                <a:cxn ang="0">
                  <a:pos x="623" y="276"/>
                </a:cxn>
                <a:cxn ang="0">
                  <a:pos x="623" y="305"/>
                </a:cxn>
                <a:cxn ang="0">
                  <a:pos x="616" y="352"/>
                </a:cxn>
                <a:cxn ang="0">
                  <a:pos x="603" y="393"/>
                </a:cxn>
                <a:cxn ang="0">
                  <a:pos x="583" y="429"/>
                </a:cxn>
                <a:cxn ang="0">
                  <a:pos x="560" y="461"/>
                </a:cxn>
                <a:cxn ang="0">
                  <a:pos x="531" y="488"/>
                </a:cxn>
                <a:cxn ang="0">
                  <a:pos x="498" y="511"/>
                </a:cxn>
                <a:cxn ang="0">
                  <a:pos x="461" y="529"/>
                </a:cxn>
                <a:cxn ang="0">
                  <a:pos x="648" y="877"/>
                </a:cxn>
                <a:cxn ang="0">
                  <a:pos x="294" y="566"/>
                </a:cxn>
                <a:cxn ang="0">
                  <a:pos x="286" y="568"/>
                </a:cxn>
                <a:cxn ang="0">
                  <a:pos x="145" y="877"/>
                </a:cxn>
                <a:cxn ang="0">
                  <a:pos x="0" y="0"/>
                </a:cxn>
                <a:cxn ang="0">
                  <a:pos x="322" y="436"/>
                </a:cxn>
                <a:cxn ang="0">
                  <a:pos x="359" y="431"/>
                </a:cxn>
                <a:cxn ang="0">
                  <a:pos x="392" y="420"/>
                </a:cxn>
                <a:cxn ang="0">
                  <a:pos x="420" y="405"/>
                </a:cxn>
                <a:cxn ang="0">
                  <a:pos x="442" y="385"/>
                </a:cxn>
                <a:cxn ang="0">
                  <a:pos x="459" y="362"/>
                </a:cxn>
                <a:cxn ang="0">
                  <a:pos x="470" y="333"/>
                </a:cxn>
                <a:cxn ang="0">
                  <a:pos x="476" y="302"/>
                </a:cxn>
                <a:cxn ang="0">
                  <a:pos x="476" y="283"/>
                </a:cxn>
                <a:cxn ang="0">
                  <a:pos x="473" y="249"/>
                </a:cxn>
                <a:cxn ang="0">
                  <a:pos x="465" y="218"/>
                </a:cxn>
                <a:cxn ang="0">
                  <a:pos x="451" y="192"/>
                </a:cxn>
                <a:cxn ang="0">
                  <a:pos x="431" y="171"/>
                </a:cxn>
                <a:cxn ang="0">
                  <a:pos x="407" y="155"/>
                </a:cxn>
                <a:cxn ang="0">
                  <a:pos x="376" y="142"/>
                </a:cxn>
                <a:cxn ang="0">
                  <a:pos x="343" y="135"/>
                </a:cxn>
                <a:cxn ang="0">
                  <a:pos x="304" y="132"/>
                </a:cxn>
                <a:cxn ang="0">
                  <a:pos x="145" y="437"/>
                </a:cxn>
              </a:cxnLst>
              <a:rect l="0" t="0" r="r" b="b"/>
              <a:pathLst>
                <a:path w="648" h="877">
                  <a:moveTo>
                    <a:pt x="0" y="0"/>
                  </a:moveTo>
                  <a:lnTo>
                    <a:pt x="317" y="0"/>
                  </a:lnTo>
                  <a:lnTo>
                    <a:pt x="335" y="0"/>
                  </a:lnTo>
                  <a:lnTo>
                    <a:pt x="353" y="1"/>
                  </a:lnTo>
                  <a:lnTo>
                    <a:pt x="370" y="3"/>
                  </a:lnTo>
                  <a:lnTo>
                    <a:pt x="388" y="5"/>
                  </a:lnTo>
                  <a:lnTo>
                    <a:pt x="405" y="8"/>
                  </a:lnTo>
                  <a:lnTo>
                    <a:pt x="421" y="12"/>
                  </a:lnTo>
                  <a:lnTo>
                    <a:pt x="436" y="16"/>
                  </a:lnTo>
                  <a:lnTo>
                    <a:pt x="451" y="21"/>
                  </a:lnTo>
                  <a:lnTo>
                    <a:pt x="466" y="27"/>
                  </a:lnTo>
                  <a:lnTo>
                    <a:pt x="479" y="33"/>
                  </a:lnTo>
                  <a:lnTo>
                    <a:pt x="494" y="40"/>
                  </a:lnTo>
                  <a:lnTo>
                    <a:pt x="506" y="48"/>
                  </a:lnTo>
                  <a:lnTo>
                    <a:pt x="518" y="56"/>
                  </a:lnTo>
                  <a:lnTo>
                    <a:pt x="530" y="64"/>
                  </a:lnTo>
                  <a:lnTo>
                    <a:pt x="540" y="73"/>
                  </a:lnTo>
                  <a:lnTo>
                    <a:pt x="551" y="83"/>
                  </a:lnTo>
                  <a:lnTo>
                    <a:pt x="559" y="92"/>
                  </a:lnTo>
                  <a:lnTo>
                    <a:pt x="567" y="101"/>
                  </a:lnTo>
                  <a:lnTo>
                    <a:pt x="574" y="111"/>
                  </a:lnTo>
                  <a:lnTo>
                    <a:pt x="581" y="121"/>
                  </a:lnTo>
                  <a:lnTo>
                    <a:pt x="588" y="131"/>
                  </a:lnTo>
                  <a:lnTo>
                    <a:pt x="594" y="142"/>
                  </a:lnTo>
                  <a:lnTo>
                    <a:pt x="600" y="155"/>
                  </a:lnTo>
                  <a:lnTo>
                    <a:pt x="605" y="167"/>
                  </a:lnTo>
                  <a:lnTo>
                    <a:pt x="609" y="179"/>
                  </a:lnTo>
                  <a:lnTo>
                    <a:pt x="613" y="192"/>
                  </a:lnTo>
                  <a:lnTo>
                    <a:pt x="616" y="205"/>
                  </a:lnTo>
                  <a:lnTo>
                    <a:pt x="619" y="218"/>
                  </a:lnTo>
                  <a:lnTo>
                    <a:pt x="621" y="232"/>
                  </a:lnTo>
                  <a:lnTo>
                    <a:pt x="622" y="246"/>
                  </a:lnTo>
                  <a:lnTo>
                    <a:pt x="623" y="261"/>
                  </a:lnTo>
                  <a:lnTo>
                    <a:pt x="623" y="276"/>
                  </a:lnTo>
                  <a:lnTo>
                    <a:pt x="623" y="281"/>
                  </a:lnTo>
                  <a:lnTo>
                    <a:pt x="623" y="305"/>
                  </a:lnTo>
                  <a:lnTo>
                    <a:pt x="620" y="329"/>
                  </a:lnTo>
                  <a:lnTo>
                    <a:pt x="616" y="352"/>
                  </a:lnTo>
                  <a:lnTo>
                    <a:pt x="610" y="373"/>
                  </a:lnTo>
                  <a:lnTo>
                    <a:pt x="603" y="393"/>
                  </a:lnTo>
                  <a:lnTo>
                    <a:pt x="594" y="411"/>
                  </a:lnTo>
                  <a:lnTo>
                    <a:pt x="583" y="429"/>
                  </a:lnTo>
                  <a:lnTo>
                    <a:pt x="572" y="445"/>
                  </a:lnTo>
                  <a:lnTo>
                    <a:pt x="560" y="461"/>
                  </a:lnTo>
                  <a:lnTo>
                    <a:pt x="546" y="476"/>
                  </a:lnTo>
                  <a:lnTo>
                    <a:pt x="531" y="488"/>
                  </a:lnTo>
                  <a:lnTo>
                    <a:pt x="515" y="500"/>
                  </a:lnTo>
                  <a:lnTo>
                    <a:pt x="498" y="511"/>
                  </a:lnTo>
                  <a:lnTo>
                    <a:pt x="480" y="521"/>
                  </a:lnTo>
                  <a:lnTo>
                    <a:pt x="461" y="529"/>
                  </a:lnTo>
                  <a:lnTo>
                    <a:pt x="442" y="537"/>
                  </a:lnTo>
                  <a:lnTo>
                    <a:pt x="648" y="877"/>
                  </a:lnTo>
                  <a:lnTo>
                    <a:pt x="480" y="877"/>
                  </a:lnTo>
                  <a:lnTo>
                    <a:pt x="294" y="566"/>
                  </a:lnTo>
                  <a:lnTo>
                    <a:pt x="290" y="568"/>
                  </a:lnTo>
                  <a:lnTo>
                    <a:pt x="286" y="568"/>
                  </a:lnTo>
                  <a:lnTo>
                    <a:pt x="145" y="568"/>
                  </a:lnTo>
                  <a:lnTo>
                    <a:pt x="145" y="877"/>
                  </a:lnTo>
                  <a:lnTo>
                    <a:pt x="0" y="877"/>
                  </a:lnTo>
                  <a:lnTo>
                    <a:pt x="0" y="0"/>
                  </a:lnTo>
                  <a:close/>
                  <a:moveTo>
                    <a:pt x="302" y="437"/>
                  </a:moveTo>
                  <a:lnTo>
                    <a:pt x="322" y="436"/>
                  </a:lnTo>
                  <a:lnTo>
                    <a:pt x="341" y="434"/>
                  </a:lnTo>
                  <a:lnTo>
                    <a:pt x="359" y="431"/>
                  </a:lnTo>
                  <a:lnTo>
                    <a:pt x="376" y="426"/>
                  </a:lnTo>
                  <a:lnTo>
                    <a:pt x="392" y="420"/>
                  </a:lnTo>
                  <a:lnTo>
                    <a:pt x="407" y="413"/>
                  </a:lnTo>
                  <a:lnTo>
                    <a:pt x="420" y="405"/>
                  </a:lnTo>
                  <a:lnTo>
                    <a:pt x="431" y="396"/>
                  </a:lnTo>
                  <a:lnTo>
                    <a:pt x="442" y="385"/>
                  </a:lnTo>
                  <a:lnTo>
                    <a:pt x="451" y="374"/>
                  </a:lnTo>
                  <a:lnTo>
                    <a:pt x="459" y="362"/>
                  </a:lnTo>
                  <a:lnTo>
                    <a:pt x="465" y="348"/>
                  </a:lnTo>
                  <a:lnTo>
                    <a:pt x="470" y="333"/>
                  </a:lnTo>
                  <a:lnTo>
                    <a:pt x="473" y="318"/>
                  </a:lnTo>
                  <a:lnTo>
                    <a:pt x="476" y="302"/>
                  </a:lnTo>
                  <a:lnTo>
                    <a:pt x="476" y="286"/>
                  </a:lnTo>
                  <a:lnTo>
                    <a:pt x="476" y="283"/>
                  </a:lnTo>
                  <a:lnTo>
                    <a:pt x="476" y="265"/>
                  </a:lnTo>
                  <a:lnTo>
                    <a:pt x="473" y="249"/>
                  </a:lnTo>
                  <a:lnTo>
                    <a:pt x="470" y="232"/>
                  </a:lnTo>
                  <a:lnTo>
                    <a:pt x="465" y="218"/>
                  </a:lnTo>
                  <a:lnTo>
                    <a:pt x="458" y="204"/>
                  </a:lnTo>
                  <a:lnTo>
                    <a:pt x="451" y="192"/>
                  </a:lnTo>
                  <a:lnTo>
                    <a:pt x="442" y="181"/>
                  </a:lnTo>
                  <a:lnTo>
                    <a:pt x="431" y="171"/>
                  </a:lnTo>
                  <a:lnTo>
                    <a:pt x="420" y="162"/>
                  </a:lnTo>
                  <a:lnTo>
                    <a:pt x="407" y="155"/>
                  </a:lnTo>
                  <a:lnTo>
                    <a:pt x="393" y="148"/>
                  </a:lnTo>
                  <a:lnTo>
                    <a:pt x="376" y="142"/>
                  </a:lnTo>
                  <a:lnTo>
                    <a:pt x="360" y="138"/>
                  </a:lnTo>
                  <a:lnTo>
                    <a:pt x="343" y="135"/>
                  </a:lnTo>
                  <a:lnTo>
                    <a:pt x="324" y="133"/>
                  </a:lnTo>
                  <a:lnTo>
                    <a:pt x="304" y="132"/>
                  </a:lnTo>
                  <a:lnTo>
                    <a:pt x="145" y="132"/>
                  </a:lnTo>
                  <a:lnTo>
                    <a:pt x="145" y="437"/>
                  </a:lnTo>
                  <a:lnTo>
                    <a:pt x="302" y="437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57" name="Freeform 16"/>
            <p:cNvSpPr>
              <a:spLocks noEditPoints="1"/>
            </p:cNvSpPr>
            <p:nvPr userDrawn="1"/>
          </p:nvSpPr>
          <p:spPr bwMode="auto">
            <a:xfrm>
              <a:off x="7036404" y="1311650"/>
              <a:ext cx="82550" cy="95250"/>
            </a:xfrm>
            <a:custGeom>
              <a:avLst/>
              <a:gdLst/>
              <a:ahLst/>
              <a:cxnLst>
                <a:cxn ang="0">
                  <a:pos x="4" y="377"/>
                </a:cxn>
                <a:cxn ang="0">
                  <a:pos x="29" y="268"/>
                </a:cxn>
                <a:cxn ang="0">
                  <a:pos x="74" y="174"/>
                </a:cxn>
                <a:cxn ang="0">
                  <a:pos x="136" y="98"/>
                </a:cxn>
                <a:cxn ang="0">
                  <a:pos x="215" y="42"/>
                </a:cxn>
                <a:cxn ang="0">
                  <a:pos x="307" y="9"/>
                </a:cxn>
                <a:cxn ang="0">
                  <a:pos x="411" y="1"/>
                </a:cxn>
                <a:cxn ang="0">
                  <a:pos x="510" y="19"/>
                </a:cxn>
                <a:cxn ang="0">
                  <a:pos x="597" y="62"/>
                </a:cxn>
                <a:cxn ang="0">
                  <a:pos x="668" y="125"/>
                </a:cxn>
                <a:cxn ang="0">
                  <a:pos x="724" y="208"/>
                </a:cxn>
                <a:cxn ang="0">
                  <a:pos x="760" y="308"/>
                </a:cxn>
                <a:cxn ang="0">
                  <a:pos x="776" y="421"/>
                </a:cxn>
                <a:cxn ang="0">
                  <a:pos x="772" y="528"/>
                </a:cxn>
                <a:cxn ang="0">
                  <a:pos x="748" y="637"/>
                </a:cxn>
                <a:cxn ang="0">
                  <a:pos x="704" y="731"/>
                </a:cxn>
                <a:cxn ang="0">
                  <a:pos x="641" y="807"/>
                </a:cxn>
                <a:cxn ang="0">
                  <a:pos x="562" y="863"/>
                </a:cxn>
                <a:cxn ang="0">
                  <a:pos x="469" y="896"/>
                </a:cxn>
                <a:cxn ang="0">
                  <a:pos x="367" y="904"/>
                </a:cxn>
                <a:cxn ang="0">
                  <a:pos x="267" y="886"/>
                </a:cxn>
                <a:cxn ang="0">
                  <a:pos x="181" y="843"/>
                </a:cxn>
                <a:cxn ang="0">
                  <a:pos x="108" y="780"/>
                </a:cxn>
                <a:cxn ang="0">
                  <a:pos x="52" y="697"/>
                </a:cxn>
                <a:cxn ang="0">
                  <a:pos x="16" y="597"/>
                </a:cxn>
                <a:cxn ang="0">
                  <a:pos x="1" y="484"/>
                </a:cxn>
                <a:cxn ang="0">
                  <a:pos x="625" y="414"/>
                </a:cxn>
                <a:cxn ang="0">
                  <a:pos x="613" y="335"/>
                </a:cxn>
                <a:cxn ang="0">
                  <a:pos x="588" y="267"/>
                </a:cxn>
                <a:cxn ang="0">
                  <a:pos x="550" y="211"/>
                </a:cxn>
                <a:cxn ang="0">
                  <a:pos x="504" y="170"/>
                </a:cxn>
                <a:cxn ang="0">
                  <a:pos x="449" y="143"/>
                </a:cxn>
                <a:cxn ang="0">
                  <a:pos x="388" y="134"/>
                </a:cxn>
                <a:cxn ang="0">
                  <a:pos x="326" y="143"/>
                </a:cxn>
                <a:cxn ang="0">
                  <a:pos x="272" y="169"/>
                </a:cxn>
                <a:cxn ang="0">
                  <a:pos x="225" y="210"/>
                </a:cxn>
                <a:cxn ang="0">
                  <a:pos x="189" y="266"/>
                </a:cxn>
                <a:cxn ang="0">
                  <a:pos x="165" y="333"/>
                </a:cxn>
                <a:cxn ang="0">
                  <a:pos x="151" y="413"/>
                </a:cxn>
                <a:cxn ang="0">
                  <a:pos x="151" y="491"/>
                </a:cxn>
                <a:cxn ang="0">
                  <a:pos x="165" y="570"/>
                </a:cxn>
                <a:cxn ang="0">
                  <a:pos x="190" y="638"/>
                </a:cxn>
                <a:cxn ang="0">
                  <a:pos x="226" y="694"/>
                </a:cxn>
                <a:cxn ang="0">
                  <a:pos x="274" y="735"/>
                </a:cxn>
                <a:cxn ang="0">
                  <a:pos x="328" y="762"/>
                </a:cxn>
                <a:cxn ang="0">
                  <a:pos x="390" y="771"/>
                </a:cxn>
                <a:cxn ang="0">
                  <a:pos x="451" y="762"/>
                </a:cxn>
                <a:cxn ang="0">
                  <a:pos x="506" y="736"/>
                </a:cxn>
                <a:cxn ang="0">
                  <a:pos x="551" y="695"/>
                </a:cxn>
                <a:cxn ang="0">
                  <a:pos x="588" y="639"/>
                </a:cxn>
                <a:cxn ang="0">
                  <a:pos x="613" y="572"/>
                </a:cxn>
                <a:cxn ang="0">
                  <a:pos x="625" y="492"/>
                </a:cxn>
              </a:cxnLst>
              <a:rect l="0" t="0" r="r" b="b"/>
              <a:pathLst>
                <a:path w="776" h="905">
                  <a:moveTo>
                    <a:pt x="0" y="459"/>
                  </a:moveTo>
                  <a:lnTo>
                    <a:pt x="0" y="447"/>
                  </a:lnTo>
                  <a:lnTo>
                    <a:pt x="1" y="423"/>
                  </a:lnTo>
                  <a:lnTo>
                    <a:pt x="2" y="400"/>
                  </a:lnTo>
                  <a:lnTo>
                    <a:pt x="4" y="377"/>
                  </a:lnTo>
                  <a:lnTo>
                    <a:pt x="8" y="353"/>
                  </a:lnTo>
                  <a:lnTo>
                    <a:pt x="12" y="331"/>
                  </a:lnTo>
                  <a:lnTo>
                    <a:pt x="16" y="309"/>
                  </a:lnTo>
                  <a:lnTo>
                    <a:pt x="22" y="288"/>
                  </a:lnTo>
                  <a:lnTo>
                    <a:pt x="29" y="268"/>
                  </a:lnTo>
                  <a:lnTo>
                    <a:pt x="36" y="247"/>
                  </a:lnTo>
                  <a:lnTo>
                    <a:pt x="44" y="228"/>
                  </a:lnTo>
                  <a:lnTo>
                    <a:pt x="54" y="209"/>
                  </a:lnTo>
                  <a:lnTo>
                    <a:pt x="63" y="192"/>
                  </a:lnTo>
                  <a:lnTo>
                    <a:pt x="74" y="174"/>
                  </a:lnTo>
                  <a:lnTo>
                    <a:pt x="85" y="157"/>
                  </a:lnTo>
                  <a:lnTo>
                    <a:pt x="97" y="141"/>
                  </a:lnTo>
                  <a:lnTo>
                    <a:pt x="109" y="126"/>
                  </a:lnTo>
                  <a:lnTo>
                    <a:pt x="122" y="112"/>
                  </a:lnTo>
                  <a:lnTo>
                    <a:pt x="136" y="98"/>
                  </a:lnTo>
                  <a:lnTo>
                    <a:pt x="150" y="85"/>
                  </a:lnTo>
                  <a:lnTo>
                    <a:pt x="166" y="73"/>
                  </a:lnTo>
                  <a:lnTo>
                    <a:pt x="182" y="62"/>
                  </a:lnTo>
                  <a:lnTo>
                    <a:pt x="198" y="51"/>
                  </a:lnTo>
                  <a:lnTo>
                    <a:pt x="215" y="42"/>
                  </a:lnTo>
                  <a:lnTo>
                    <a:pt x="232" y="33"/>
                  </a:lnTo>
                  <a:lnTo>
                    <a:pt x="250" y="26"/>
                  </a:lnTo>
                  <a:lnTo>
                    <a:pt x="269" y="19"/>
                  </a:lnTo>
                  <a:lnTo>
                    <a:pt x="288" y="13"/>
                  </a:lnTo>
                  <a:lnTo>
                    <a:pt x="307" y="9"/>
                  </a:lnTo>
                  <a:lnTo>
                    <a:pt x="327" y="5"/>
                  </a:lnTo>
                  <a:lnTo>
                    <a:pt x="347" y="2"/>
                  </a:lnTo>
                  <a:lnTo>
                    <a:pt x="369" y="1"/>
                  </a:lnTo>
                  <a:lnTo>
                    <a:pt x="390" y="0"/>
                  </a:lnTo>
                  <a:lnTo>
                    <a:pt x="411" y="1"/>
                  </a:lnTo>
                  <a:lnTo>
                    <a:pt x="431" y="2"/>
                  </a:lnTo>
                  <a:lnTo>
                    <a:pt x="452" y="5"/>
                  </a:lnTo>
                  <a:lnTo>
                    <a:pt x="472" y="9"/>
                  </a:lnTo>
                  <a:lnTo>
                    <a:pt x="491" y="13"/>
                  </a:lnTo>
                  <a:lnTo>
                    <a:pt x="510" y="19"/>
                  </a:lnTo>
                  <a:lnTo>
                    <a:pt x="528" y="26"/>
                  </a:lnTo>
                  <a:lnTo>
                    <a:pt x="546" y="33"/>
                  </a:lnTo>
                  <a:lnTo>
                    <a:pt x="563" y="41"/>
                  </a:lnTo>
                  <a:lnTo>
                    <a:pt x="581" y="51"/>
                  </a:lnTo>
                  <a:lnTo>
                    <a:pt x="597" y="62"/>
                  </a:lnTo>
                  <a:lnTo>
                    <a:pt x="612" y="73"/>
                  </a:lnTo>
                  <a:lnTo>
                    <a:pt x="627" y="85"/>
                  </a:lnTo>
                  <a:lnTo>
                    <a:pt x="642" y="97"/>
                  </a:lnTo>
                  <a:lnTo>
                    <a:pt x="655" y="111"/>
                  </a:lnTo>
                  <a:lnTo>
                    <a:pt x="668" y="125"/>
                  </a:lnTo>
                  <a:lnTo>
                    <a:pt x="682" y="140"/>
                  </a:lnTo>
                  <a:lnTo>
                    <a:pt x="693" y="156"/>
                  </a:lnTo>
                  <a:lnTo>
                    <a:pt x="704" y="173"/>
                  </a:lnTo>
                  <a:lnTo>
                    <a:pt x="714" y="190"/>
                  </a:lnTo>
                  <a:lnTo>
                    <a:pt x="724" y="208"/>
                  </a:lnTo>
                  <a:lnTo>
                    <a:pt x="733" y="227"/>
                  </a:lnTo>
                  <a:lnTo>
                    <a:pt x="741" y="246"/>
                  </a:lnTo>
                  <a:lnTo>
                    <a:pt x="748" y="266"/>
                  </a:lnTo>
                  <a:lnTo>
                    <a:pt x="755" y="287"/>
                  </a:lnTo>
                  <a:lnTo>
                    <a:pt x="760" y="308"/>
                  </a:lnTo>
                  <a:lnTo>
                    <a:pt x="765" y="329"/>
                  </a:lnTo>
                  <a:lnTo>
                    <a:pt x="769" y="351"/>
                  </a:lnTo>
                  <a:lnTo>
                    <a:pt x="772" y="374"/>
                  </a:lnTo>
                  <a:lnTo>
                    <a:pt x="774" y="397"/>
                  </a:lnTo>
                  <a:lnTo>
                    <a:pt x="776" y="421"/>
                  </a:lnTo>
                  <a:lnTo>
                    <a:pt x="776" y="445"/>
                  </a:lnTo>
                  <a:lnTo>
                    <a:pt x="776" y="457"/>
                  </a:lnTo>
                  <a:lnTo>
                    <a:pt x="776" y="482"/>
                  </a:lnTo>
                  <a:lnTo>
                    <a:pt x="774" y="505"/>
                  </a:lnTo>
                  <a:lnTo>
                    <a:pt x="772" y="528"/>
                  </a:lnTo>
                  <a:lnTo>
                    <a:pt x="769" y="551"/>
                  </a:lnTo>
                  <a:lnTo>
                    <a:pt x="765" y="574"/>
                  </a:lnTo>
                  <a:lnTo>
                    <a:pt x="760" y="596"/>
                  </a:lnTo>
                  <a:lnTo>
                    <a:pt x="754" y="617"/>
                  </a:lnTo>
                  <a:lnTo>
                    <a:pt x="748" y="637"/>
                  </a:lnTo>
                  <a:lnTo>
                    <a:pt x="741" y="657"/>
                  </a:lnTo>
                  <a:lnTo>
                    <a:pt x="732" y="677"/>
                  </a:lnTo>
                  <a:lnTo>
                    <a:pt x="724" y="695"/>
                  </a:lnTo>
                  <a:lnTo>
                    <a:pt x="714" y="713"/>
                  </a:lnTo>
                  <a:lnTo>
                    <a:pt x="704" y="731"/>
                  </a:lnTo>
                  <a:lnTo>
                    <a:pt x="693" y="747"/>
                  </a:lnTo>
                  <a:lnTo>
                    <a:pt x="681" y="764"/>
                  </a:lnTo>
                  <a:lnTo>
                    <a:pt x="668" y="779"/>
                  </a:lnTo>
                  <a:lnTo>
                    <a:pt x="654" y="793"/>
                  </a:lnTo>
                  <a:lnTo>
                    <a:pt x="641" y="807"/>
                  </a:lnTo>
                  <a:lnTo>
                    <a:pt x="626" y="820"/>
                  </a:lnTo>
                  <a:lnTo>
                    <a:pt x="611" y="832"/>
                  </a:lnTo>
                  <a:lnTo>
                    <a:pt x="596" y="843"/>
                  </a:lnTo>
                  <a:lnTo>
                    <a:pt x="580" y="853"/>
                  </a:lnTo>
                  <a:lnTo>
                    <a:pt x="562" y="863"/>
                  </a:lnTo>
                  <a:lnTo>
                    <a:pt x="545" y="872"/>
                  </a:lnTo>
                  <a:lnTo>
                    <a:pt x="527" y="879"/>
                  </a:lnTo>
                  <a:lnTo>
                    <a:pt x="508" y="886"/>
                  </a:lnTo>
                  <a:lnTo>
                    <a:pt x="490" y="892"/>
                  </a:lnTo>
                  <a:lnTo>
                    <a:pt x="469" y="896"/>
                  </a:lnTo>
                  <a:lnTo>
                    <a:pt x="450" y="900"/>
                  </a:lnTo>
                  <a:lnTo>
                    <a:pt x="429" y="902"/>
                  </a:lnTo>
                  <a:lnTo>
                    <a:pt x="409" y="904"/>
                  </a:lnTo>
                  <a:lnTo>
                    <a:pt x="388" y="905"/>
                  </a:lnTo>
                  <a:lnTo>
                    <a:pt x="367" y="904"/>
                  </a:lnTo>
                  <a:lnTo>
                    <a:pt x="345" y="903"/>
                  </a:lnTo>
                  <a:lnTo>
                    <a:pt x="325" y="900"/>
                  </a:lnTo>
                  <a:lnTo>
                    <a:pt x="305" y="896"/>
                  </a:lnTo>
                  <a:lnTo>
                    <a:pt x="286" y="892"/>
                  </a:lnTo>
                  <a:lnTo>
                    <a:pt x="267" y="886"/>
                  </a:lnTo>
                  <a:lnTo>
                    <a:pt x="248" y="879"/>
                  </a:lnTo>
                  <a:lnTo>
                    <a:pt x="230" y="872"/>
                  </a:lnTo>
                  <a:lnTo>
                    <a:pt x="213" y="864"/>
                  </a:lnTo>
                  <a:lnTo>
                    <a:pt x="197" y="853"/>
                  </a:lnTo>
                  <a:lnTo>
                    <a:pt x="181" y="843"/>
                  </a:lnTo>
                  <a:lnTo>
                    <a:pt x="165" y="832"/>
                  </a:lnTo>
                  <a:lnTo>
                    <a:pt x="149" y="820"/>
                  </a:lnTo>
                  <a:lnTo>
                    <a:pt x="135" y="807"/>
                  </a:lnTo>
                  <a:lnTo>
                    <a:pt x="121" y="794"/>
                  </a:lnTo>
                  <a:lnTo>
                    <a:pt x="108" y="780"/>
                  </a:lnTo>
                  <a:lnTo>
                    <a:pt x="96" y="765"/>
                  </a:lnTo>
                  <a:lnTo>
                    <a:pt x="84" y="748"/>
                  </a:lnTo>
                  <a:lnTo>
                    <a:pt x="73" y="732"/>
                  </a:lnTo>
                  <a:lnTo>
                    <a:pt x="63" y="715"/>
                  </a:lnTo>
                  <a:lnTo>
                    <a:pt x="52" y="697"/>
                  </a:lnTo>
                  <a:lnTo>
                    <a:pt x="44" y="678"/>
                  </a:lnTo>
                  <a:lnTo>
                    <a:pt x="36" y="658"/>
                  </a:lnTo>
                  <a:lnTo>
                    <a:pt x="28" y="638"/>
                  </a:lnTo>
                  <a:lnTo>
                    <a:pt x="22" y="618"/>
                  </a:lnTo>
                  <a:lnTo>
                    <a:pt x="16" y="597"/>
                  </a:lnTo>
                  <a:lnTo>
                    <a:pt x="11" y="576"/>
                  </a:lnTo>
                  <a:lnTo>
                    <a:pt x="7" y="553"/>
                  </a:lnTo>
                  <a:lnTo>
                    <a:pt x="4" y="531"/>
                  </a:lnTo>
                  <a:lnTo>
                    <a:pt x="2" y="508"/>
                  </a:lnTo>
                  <a:lnTo>
                    <a:pt x="1" y="484"/>
                  </a:lnTo>
                  <a:lnTo>
                    <a:pt x="0" y="459"/>
                  </a:lnTo>
                  <a:close/>
                  <a:moveTo>
                    <a:pt x="626" y="457"/>
                  </a:moveTo>
                  <a:lnTo>
                    <a:pt x="626" y="448"/>
                  </a:lnTo>
                  <a:lnTo>
                    <a:pt x="626" y="431"/>
                  </a:lnTo>
                  <a:lnTo>
                    <a:pt x="625" y="414"/>
                  </a:lnTo>
                  <a:lnTo>
                    <a:pt x="624" y="398"/>
                  </a:lnTo>
                  <a:lnTo>
                    <a:pt x="622" y="381"/>
                  </a:lnTo>
                  <a:lnTo>
                    <a:pt x="619" y="366"/>
                  </a:lnTo>
                  <a:lnTo>
                    <a:pt x="616" y="349"/>
                  </a:lnTo>
                  <a:lnTo>
                    <a:pt x="613" y="335"/>
                  </a:lnTo>
                  <a:lnTo>
                    <a:pt x="609" y="320"/>
                  </a:lnTo>
                  <a:lnTo>
                    <a:pt x="604" y="306"/>
                  </a:lnTo>
                  <a:lnTo>
                    <a:pt x="599" y="293"/>
                  </a:lnTo>
                  <a:lnTo>
                    <a:pt x="594" y="280"/>
                  </a:lnTo>
                  <a:lnTo>
                    <a:pt x="588" y="267"/>
                  </a:lnTo>
                  <a:lnTo>
                    <a:pt x="581" y="254"/>
                  </a:lnTo>
                  <a:lnTo>
                    <a:pt x="573" y="242"/>
                  </a:lnTo>
                  <a:lnTo>
                    <a:pt x="566" y="231"/>
                  </a:lnTo>
                  <a:lnTo>
                    <a:pt x="559" y="221"/>
                  </a:lnTo>
                  <a:lnTo>
                    <a:pt x="550" y="211"/>
                  </a:lnTo>
                  <a:lnTo>
                    <a:pt x="542" y="202"/>
                  </a:lnTo>
                  <a:lnTo>
                    <a:pt x="533" y="193"/>
                  </a:lnTo>
                  <a:lnTo>
                    <a:pt x="524" y="184"/>
                  </a:lnTo>
                  <a:lnTo>
                    <a:pt x="514" y="177"/>
                  </a:lnTo>
                  <a:lnTo>
                    <a:pt x="504" y="170"/>
                  </a:lnTo>
                  <a:lnTo>
                    <a:pt x="494" y="163"/>
                  </a:lnTo>
                  <a:lnTo>
                    <a:pt x="484" y="156"/>
                  </a:lnTo>
                  <a:lnTo>
                    <a:pt x="473" y="151"/>
                  </a:lnTo>
                  <a:lnTo>
                    <a:pt x="460" y="147"/>
                  </a:lnTo>
                  <a:lnTo>
                    <a:pt x="449" y="143"/>
                  </a:lnTo>
                  <a:lnTo>
                    <a:pt x="437" y="140"/>
                  </a:lnTo>
                  <a:lnTo>
                    <a:pt x="425" y="137"/>
                  </a:lnTo>
                  <a:lnTo>
                    <a:pt x="413" y="135"/>
                  </a:lnTo>
                  <a:lnTo>
                    <a:pt x="400" y="134"/>
                  </a:lnTo>
                  <a:lnTo>
                    <a:pt x="388" y="134"/>
                  </a:lnTo>
                  <a:lnTo>
                    <a:pt x="375" y="134"/>
                  </a:lnTo>
                  <a:lnTo>
                    <a:pt x="361" y="135"/>
                  </a:lnTo>
                  <a:lnTo>
                    <a:pt x="349" y="137"/>
                  </a:lnTo>
                  <a:lnTo>
                    <a:pt x="337" y="140"/>
                  </a:lnTo>
                  <a:lnTo>
                    <a:pt x="326" y="143"/>
                  </a:lnTo>
                  <a:lnTo>
                    <a:pt x="314" y="147"/>
                  </a:lnTo>
                  <a:lnTo>
                    <a:pt x="303" y="151"/>
                  </a:lnTo>
                  <a:lnTo>
                    <a:pt x="292" y="156"/>
                  </a:lnTo>
                  <a:lnTo>
                    <a:pt x="282" y="163"/>
                  </a:lnTo>
                  <a:lnTo>
                    <a:pt x="272" y="169"/>
                  </a:lnTo>
                  <a:lnTo>
                    <a:pt x="261" y="176"/>
                  </a:lnTo>
                  <a:lnTo>
                    <a:pt x="251" y="184"/>
                  </a:lnTo>
                  <a:lnTo>
                    <a:pt x="242" y="192"/>
                  </a:lnTo>
                  <a:lnTo>
                    <a:pt x="233" y="201"/>
                  </a:lnTo>
                  <a:lnTo>
                    <a:pt x="225" y="210"/>
                  </a:lnTo>
                  <a:lnTo>
                    <a:pt x="217" y="220"/>
                  </a:lnTo>
                  <a:lnTo>
                    <a:pt x="210" y="230"/>
                  </a:lnTo>
                  <a:lnTo>
                    <a:pt x="202" y="241"/>
                  </a:lnTo>
                  <a:lnTo>
                    <a:pt x="196" y="253"/>
                  </a:lnTo>
                  <a:lnTo>
                    <a:pt x="189" y="266"/>
                  </a:lnTo>
                  <a:lnTo>
                    <a:pt x="183" y="278"/>
                  </a:lnTo>
                  <a:lnTo>
                    <a:pt x="178" y="291"/>
                  </a:lnTo>
                  <a:lnTo>
                    <a:pt x="173" y="305"/>
                  </a:lnTo>
                  <a:lnTo>
                    <a:pt x="169" y="319"/>
                  </a:lnTo>
                  <a:lnTo>
                    <a:pt x="165" y="333"/>
                  </a:lnTo>
                  <a:lnTo>
                    <a:pt x="161" y="348"/>
                  </a:lnTo>
                  <a:lnTo>
                    <a:pt x="157" y="364"/>
                  </a:lnTo>
                  <a:lnTo>
                    <a:pt x="155" y="380"/>
                  </a:lnTo>
                  <a:lnTo>
                    <a:pt x="153" y="396"/>
                  </a:lnTo>
                  <a:lnTo>
                    <a:pt x="151" y="413"/>
                  </a:lnTo>
                  <a:lnTo>
                    <a:pt x="150" y="430"/>
                  </a:lnTo>
                  <a:lnTo>
                    <a:pt x="150" y="447"/>
                  </a:lnTo>
                  <a:lnTo>
                    <a:pt x="150" y="456"/>
                  </a:lnTo>
                  <a:lnTo>
                    <a:pt x="150" y="474"/>
                  </a:lnTo>
                  <a:lnTo>
                    <a:pt x="151" y="491"/>
                  </a:lnTo>
                  <a:lnTo>
                    <a:pt x="153" y="507"/>
                  </a:lnTo>
                  <a:lnTo>
                    <a:pt x="155" y="524"/>
                  </a:lnTo>
                  <a:lnTo>
                    <a:pt x="157" y="539"/>
                  </a:lnTo>
                  <a:lnTo>
                    <a:pt x="161" y="555"/>
                  </a:lnTo>
                  <a:lnTo>
                    <a:pt x="165" y="570"/>
                  </a:lnTo>
                  <a:lnTo>
                    <a:pt x="169" y="585"/>
                  </a:lnTo>
                  <a:lnTo>
                    <a:pt x="173" y="599"/>
                  </a:lnTo>
                  <a:lnTo>
                    <a:pt x="179" y="612"/>
                  </a:lnTo>
                  <a:lnTo>
                    <a:pt x="184" y="625"/>
                  </a:lnTo>
                  <a:lnTo>
                    <a:pt x="190" y="638"/>
                  </a:lnTo>
                  <a:lnTo>
                    <a:pt x="196" y="650"/>
                  </a:lnTo>
                  <a:lnTo>
                    <a:pt x="203" y="663"/>
                  </a:lnTo>
                  <a:lnTo>
                    <a:pt x="211" y="674"/>
                  </a:lnTo>
                  <a:lnTo>
                    <a:pt x="218" y="684"/>
                  </a:lnTo>
                  <a:lnTo>
                    <a:pt x="226" y="694"/>
                  </a:lnTo>
                  <a:lnTo>
                    <a:pt x="235" y="703"/>
                  </a:lnTo>
                  <a:lnTo>
                    <a:pt x="244" y="712"/>
                  </a:lnTo>
                  <a:lnTo>
                    <a:pt x="253" y="721"/>
                  </a:lnTo>
                  <a:lnTo>
                    <a:pt x="264" y="728"/>
                  </a:lnTo>
                  <a:lnTo>
                    <a:pt x="274" y="735"/>
                  </a:lnTo>
                  <a:lnTo>
                    <a:pt x="284" y="742"/>
                  </a:lnTo>
                  <a:lnTo>
                    <a:pt x="294" y="748"/>
                  </a:lnTo>
                  <a:lnTo>
                    <a:pt x="305" y="753"/>
                  </a:lnTo>
                  <a:lnTo>
                    <a:pt x="316" y="757"/>
                  </a:lnTo>
                  <a:lnTo>
                    <a:pt x="328" y="762"/>
                  </a:lnTo>
                  <a:lnTo>
                    <a:pt x="340" y="765"/>
                  </a:lnTo>
                  <a:lnTo>
                    <a:pt x="352" y="768"/>
                  </a:lnTo>
                  <a:lnTo>
                    <a:pt x="364" y="770"/>
                  </a:lnTo>
                  <a:lnTo>
                    <a:pt x="377" y="771"/>
                  </a:lnTo>
                  <a:lnTo>
                    <a:pt x="390" y="771"/>
                  </a:lnTo>
                  <a:lnTo>
                    <a:pt x="403" y="771"/>
                  </a:lnTo>
                  <a:lnTo>
                    <a:pt x="415" y="770"/>
                  </a:lnTo>
                  <a:lnTo>
                    <a:pt x="427" y="768"/>
                  </a:lnTo>
                  <a:lnTo>
                    <a:pt x="439" y="765"/>
                  </a:lnTo>
                  <a:lnTo>
                    <a:pt x="451" y="762"/>
                  </a:lnTo>
                  <a:lnTo>
                    <a:pt x="462" y="757"/>
                  </a:lnTo>
                  <a:lnTo>
                    <a:pt x="474" y="753"/>
                  </a:lnTo>
                  <a:lnTo>
                    <a:pt x="485" y="748"/>
                  </a:lnTo>
                  <a:lnTo>
                    <a:pt x="496" y="742"/>
                  </a:lnTo>
                  <a:lnTo>
                    <a:pt x="506" y="736"/>
                  </a:lnTo>
                  <a:lnTo>
                    <a:pt x="516" y="729"/>
                  </a:lnTo>
                  <a:lnTo>
                    <a:pt x="525" y="721"/>
                  </a:lnTo>
                  <a:lnTo>
                    <a:pt x="534" y="713"/>
                  </a:lnTo>
                  <a:lnTo>
                    <a:pt x="543" y="704"/>
                  </a:lnTo>
                  <a:lnTo>
                    <a:pt x="551" y="695"/>
                  </a:lnTo>
                  <a:lnTo>
                    <a:pt x="559" y="685"/>
                  </a:lnTo>
                  <a:lnTo>
                    <a:pt x="567" y="675"/>
                  </a:lnTo>
                  <a:lnTo>
                    <a:pt x="574" y="664"/>
                  </a:lnTo>
                  <a:lnTo>
                    <a:pt x="582" y="651"/>
                  </a:lnTo>
                  <a:lnTo>
                    <a:pt x="588" y="639"/>
                  </a:lnTo>
                  <a:lnTo>
                    <a:pt x="594" y="627"/>
                  </a:lnTo>
                  <a:lnTo>
                    <a:pt x="599" y="614"/>
                  </a:lnTo>
                  <a:lnTo>
                    <a:pt x="604" y="600"/>
                  </a:lnTo>
                  <a:lnTo>
                    <a:pt x="609" y="586"/>
                  </a:lnTo>
                  <a:lnTo>
                    <a:pt x="613" y="572"/>
                  </a:lnTo>
                  <a:lnTo>
                    <a:pt x="616" y="556"/>
                  </a:lnTo>
                  <a:lnTo>
                    <a:pt x="619" y="541"/>
                  </a:lnTo>
                  <a:lnTo>
                    <a:pt x="622" y="525"/>
                  </a:lnTo>
                  <a:lnTo>
                    <a:pt x="624" y="509"/>
                  </a:lnTo>
                  <a:lnTo>
                    <a:pt x="625" y="492"/>
                  </a:lnTo>
                  <a:lnTo>
                    <a:pt x="626" y="475"/>
                  </a:lnTo>
                  <a:lnTo>
                    <a:pt x="626" y="457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58" name="Freeform 17"/>
            <p:cNvSpPr>
              <a:spLocks/>
            </p:cNvSpPr>
            <p:nvPr userDrawn="1"/>
          </p:nvSpPr>
          <p:spPr bwMode="auto">
            <a:xfrm>
              <a:off x="7134827" y="1313237"/>
              <a:ext cx="58737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0" y="0"/>
                </a:cxn>
                <a:cxn ang="0">
                  <a:pos x="550" y="134"/>
                </a:cxn>
                <a:cxn ang="0">
                  <a:pos x="145" y="134"/>
                </a:cxn>
                <a:cxn ang="0">
                  <a:pos x="145" y="381"/>
                </a:cxn>
                <a:cxn ang="0">
                  <a:pos x="504" y="381"/>
                </a:cxn>
                <a:cxn ang="0">
                  <a:pos x="504" y="513"/>
                </a:cxn>
                <a:cxn ang="0">
                  <a:pos x="145" y="513"/>
                </a:cxn>
                <a:cxn ang="0">
                  <a:pos x="145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550" h="877">
                  <a:moveTo>
                    <a:pt x="0" y="0"/>
                  </a:moveTo>
                  <a:lnTo>
                    <a:pt x="550" y="0"/>
                  </a:lnTo>
                  <a:lnTo>
                    <a:pt x="550" y="134"/>
                  </a:lnTo>
                  <a:lnTo>
                    <a:pt x="145" y="134"/>
                  </a:lnTo>
                  <a:lnTo>
                    <a:pt x="145" y="381"/>
                  </a:lnTo>
                  <a:lnTo>
                    <a:pt x="504" y="381"/>
                  </a:lnTo>
                  <a:lnTo>
                    <a:pt x="504" y="513"/>
                  </a:lnTo>
                  <a:lnTo>
                    <a:pt x="145" y="513"/>
                  </a:lnTo>
                  <a:lnTo>
                    <a:pt x="145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59" name="Freeform 18"/>
            <p:cNvSpPr>
              <a:spLocks/>
            </p:cNvSpPr>
            <p:nvPr userDrawn="1"/>
          </p:nvSpPr>
          <p:spPr bwMode="auto">
            <a:xfrm>
              <a:off x="7209439" y="1313237"/>
              <a:ext cx="58737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2" y="0"/>
                </a:cxn>
                <a:cxn ang="0">
                  <a:pos x="552" y="131"/>
                </a:cxn>
                <a:cxn ang="0">
                  <a:pos x="143" y="131"/>
                </a:cxn>
                <a:cxn ang="0">
                  <a:pos x="143" y="370"/>
                </a:cxn>
                <a:cxn ang="0">
                  <a:pos x="505" y="370"/>
                </a:cxn>
                <a:cxn ang="0">
                  <a:pos x="505" y="501"/>
                </a:cxn>
                <a:cxn ang="0">
                  <a:pos x="143" y="501"/>
                </a:cxn>
                <a:cxn ang="0">
                  <a:pos x="143" y="745"/>
                </a:cxn>
                <a:cxn ang="0">
                  <a:pos x="558" y="745"/>
                </a:cxn>
                <a:cxn ang="0">
                  <a:pos x="558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558" h="877">
                  <a:moveTo>
                    <a:pt x="0" y="0"/>
                  </a:moveTo>
                  <a:lnTo>
                    <a:pt x="552" y="0"/>
                  </a:lnTo>
                  <a:lnTo>
                    <a:pt x="552" y="131"/>
                  </a:lnTo>
                  <a:lnTo>
                    <a:pt x="143" y="131"/>
                  </a:lnTo>
                  <a:lnTo>
                    <a:pt x="143" y="370"/>
                  </a:lnTo>
                  <a:lnTo>
                    <a:pt x="505" y="370"/>
                  </a:lnTo>
                  <a:lnTo>
                    <a:pt x="505" y="501"/>
                  </a:lnTo>
                  <a:lnTo>
                    <a:pt x="143" y="501"/>
                  </a:lnTo>
                  <a:lnTo>
                    <a:pt x="143" y="745"/>
                  </a:lnTo>
                  <a:lnTo>
                    <a:pt x="558" y="745"/>
                  </a:lnTo>
                  <a:lnTo>
                    <a:pt x="558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60" name="Freeform 19"/>
            <p:cNvSpPr>
              <a:spLocks/>
            </p:cNvSpPr>
            <p:nvPr userDrawn="1"/>
          </p:nvSpPr>
          <p:spPr bwMode="auto">
            <a:xfrm>
              <a:off x="7277701" y="1311650"/>
              <a:ext cx="63500" cy="95250"/>
            </a:xfrm>
            <a:custGeom>
              <a:avLst/>
              <a:gdLst/>
              <a:ahLst/>
              <a:cxnLst>
                <a:cxn ang="0">
                  <a:pos x="138" y="705"/>
                </a:cxn>
                <a:cxn ang="0">
                  <a:pos x="193" y="737"/>
                </a:cxn>
                <a:cxn ang="0">
                  <a:pos x="252" y="760"/>
                </a:cxn>
                <a:cxn ang="0">
                  <a:pos x="318" y="768"/>
                </a:cxn>
                <a:cxn ang="0">
                  <a:pos x="374" y="760"/>
                </a:cxn>
                <a:cxn ang="0">
                  <a:pos x="418" y="736"/>
                </a:cxn>
                <a:cxn ang="0">
                  <a:pos x="446" y="701"/>
                </a:cxn>
                <a:cxn ang="0">
                  <a:pos x="455" y="656"/>
                </a:cxn>
                <a:cxn ang="0">
                  <a:pos x="452" y="625"/>
                </a:cxn>
                <a:cxn ang="0">
                  <a:pos x="432" y="591"/>
                </a:cxn>
                <a:cxn ang="0">
                  <a:pos x="389" y="556"/>
                </a:cxn>
                <a:cxn ang="0">
                  <a:pos x="313" y="521"/>
                </a:cxn>
                <a:cxn ang="0">
                  <a:pos x="203" y="477"/>
                </a:cxn>
                <a:cxn ang="0">
                  <a:pos x="116" y="424"/>
                </a:cxn>
                <a:cxn ang="0">
                  <a:pos x="78" y="385"/>
                </a:cxn>
                <a:cxn ang="0">
                  <a:pos x="55" y="349"/>
                </a:cxn>
                <a:cxn ang="0">
                  <a:pos x="41" y="308"/>
                </a:cxn>
                <a:cxn ang="0">
                  <a:pos x="35" y="261"/>
                </a:cxn>
                <a:cxn ang="0">
                  <a:pos x="36" y="219"/>
                </a:cxn>
                <a:cxn ang="0">
                  <a:pos x="46" y="169"/>
                </a:cxn>
                <a:cxn ang="0">
                  <a:pos x="66" y="124"/>
                </a:cxn>
                <a:cxn ang="0">
                  <a:pos x="96" y="86"/>
                </a:cxn>
                <a:cxn ang="0">
                  <a:pos x="132" y="53"/>
                </a:cxn>
                <a:cxn ang="0">
                  <a:pos x="176" y="27"/>
                </a:cxn>
                <a:cxn ang="0">
                  <a:pos x="227" y="10"/>
                </a:cxn>
                <a:cxn ang="0">
                  <a:pos x="283" y="1"/>
                </a:cxn>
                <a:cxn ang="0">
                  <a:pos x="350" y="1"/>
                </a:cxn>
                <a:cxn ang="0">
                  <a:pos x="424" y="14"/>
                </a:cxn>
                <a:cxn ang="0">
                  <a:pos x="493" y="39"/>
                </a:cxn>
                <a:cxn ang="0">
                  <a:pos x="558" y="78"/>
                </a:cxn>
                <a:cxn ang="0">
                  <a:pos x="482" y="196"/>
                </a:cxn>
                <a:cxn ang="0">
                  <a:pos x="423" y="160"/>
                </a:cxn>
                <a:cxn ang="0">
                  <a:pos x="373" y="140"/>
                </a:cxn>
                <a:cxn ang="0">
                  <a:pos x="322" y="131"/>
                </a:cxn>
                <a:cxn ang="0">
                  <a:pos x="267" y="135"/>
                </a:cxn>
                <a:cxn ang="0">
                  <a:pos x="224" y="153"/>
                </a:cxn>
                <a:cxn ang="0">
                  <a:pos x="195" y="184"/>
                </a:cxn>
                <a:cxn ang="0">
                  <a:pos x="182" y="222"/>
                </a:cxn>
                <a:cxn ang="0">
                  <a:pos x="183" y="255"/>
                </a:cxn>
                <a:cxn ang="0">
                  <a:pos x="200" y="294"/>
                </a:cxn>
                <a:cxn ang="0">
                  <a:pos x="240" y="328"/>
                </a:cxn>
                <a:cxn ang="0">
                  <a:pos x="312" y="365"/>
                </a:cxn>
                <a:cxn ang="0">
                  <a:pos x="420" y="409"/>
                </a:cxn>
                <a:cxn ang="0">
                  <a:pos x="510" y="461"/>
                </a:cxn>
                <a:cxn ang="0">
                  <a:pos x="568" y="522"/>
                </a:cxn>
                <a:cxn ang="0">
                  <a:pos x="586" y="559"/>
                </a:cxn>
                <a:cxn ang="0">
                  <a:pos x="598" y="598"/>
                </a:cxn>
                <a:cxn ang="0">
                  <a:pos x="601" y="661"/>
                </a:cxn>
                <a:cxn ang="0">
                  <a:pos x="592" y="714"/>
                </a:cxn>
                <a:cxn ang="0">
                  <a:pos x="574" y="762"/>
                </a:cxn>
                <a:cxn ang="0">
                  <a:pos x="546" y="804"/>
                </a:cxn>
                <a:cxn ang="0">
                  <a:pos x="511" y="838"/>
                </a:cxn>
                <a:cxn ang="0">
                  <a:pos x="467" y="866"/>
                </a:cxn>
                <a:cxn ang="0">
                  <a:pos x="417" y="886"/>
                </a:cxn>
                <a:cxn ang="0">
                  <a:pos x="361" y="897"/>
                </a:cxn>
                <a:cxn ang="0">
                  <a:pos x="296" y="899"/>
                </a:cxn>
                <a:cxn ang="0">
                  <a:pos x="212" y="888"/>
                </a:cxn>
                <a:cxn ang="0">
                  <a:pos x="132" y="861"/>
                </a:cxn>
                <a:cxn ang="0">
                  <a:pos x="54" y="817"/>
                </a:cxn>
              </a:cxnLst>
              <a:rect l="0" t="0" r="r" b="b"/>
              <a:pathLst>
                <a:path w="601" h="899">
                  <a:moveTo>
                    <a:pt x="0" y="773"/>
                  </a:moveTo>
                  <a:lnTo>
                    <a:pt x="88" y="664"/>
                  </a:lnTo>
                  <a:lnTo>
                    <a:pt x="112" y="685"/>
                  </a:lnTo>
                  <a:lnTo>
                    <a:pt x="138" y="705"/>
                  </a:lnTo>
                  <a:lnTo>
                    <a:pt x="151" y="714"/>
                  </a:lnTo>
                  <a:lnTo>
                    <a:pt x="164" y="722"/>
                  </a:lnTo>
                  <a:lnTo>
                    <a:pt x="179" y="730"/>
                  </a:lnTo>
                  <a:lnTo>
                    <a:pt x="193" y="737"/>
                  </a:lnTo>
                  <a:lnTo>
                    <a:pt x="207" y="744"/>
                  </a:lnTo>
                  <a:lnTo>
                    <a:pt x="221" y="750"/>
                  </a:lnTo>
                  <a:lnTo>
                    <a:pt x="236" y="755"/>
                  </a:lnTo>
                  <a:lnTo>
                    <a:pt x="252" y="760"/>
                  </a:lnTo>
                  <a:lnTo>
                    <a:pt x="267" y="763"/>
                  </a:lnTo>
                  <a:lnTo>
                    <a:pt x="284" y="766"/>
                  </a:lnTo>
                  <a:lnTo>
                    <a:pt x="301" y="767"/>
                  </a:lnTo>
                  <a:lnTo>
                    <a:pt x="318" y="768"/>
                  </a:lnTo>
                  <a:lnTo>
                    <a:pt x="333" y="767"/>
                  </a:lnTo>
                  <a:lnTo>
                    <a:pt x="348" y="766"/>
                  </a:lnTo>
                  <a:lnTo>
                    <a:pt x="361" y="763"/>
                  </a:lnTo>
                  <a:lnTo>
                    <a:pt x="374" y="760"/>
                  </a:lnTo>
                  <a:lnTo>
                    <a:pt x="387" y="754"/>
                  </a:lnTo>
                  <a:lnTo>
                    <a:pt x="399" y="749"/>
                  </a:lnTo>
                  <a:lnTo>
                    <a:pt x="409" y="743"/>
                  </a:lnTo>
                  <a:lnTo>
                    <a:pt x="418" y="736"/>
                  </a:lnTo>
                  <a:lnTo>
                    <a:pt x="427" y="728"/>
                  </a:lnTo>
                  <a:lnTo>
                    <a:pt x="434" y="720"/>
                  </a:lnTo>
                  <a:lnTo>
                    <a:pt x="440" y="711"/>
                  </a:lnTo>
                  <a:lnTo>
                    <a:pt x="446" y="701"/>
                  </a:lnTo>
                  <a:lnTo>
                    <a:pt x="450" y="691"/>
                  </a:lnTo>
                  <a:lnTo>
                    <a:pt x="453" y="680"/>
                  </a:lnTo>
                  <a:lnTo>
                    <a:pt x="455" y="668"/>
                  </a:lnTo>
                  <a:lnTo>
                    <a:pt x="455" y="656"/>
                  </a:lnTo>
                  <a:lnTo>
                    <a:pt x="455" y="654"/>
                  </a:lnTo>
                  <a:lnTo>
                    <a:pt x="455" y="644"/>
                  </a:lnTo>
                  <a:lnTo>
                    <a:pt x="454" y="635"/>
                  </a:lnTo>
                  <a:lnTo>
                    <a:pt x="452" y="625"/>
                  </a:lnTo>
                  <a:lnTo>
                    <a:pt x="449" y="616"/>
                  </a:lnTo>
                  <a:lnTo>
                    <a:pt x="444" y="608"/>
                  </a:lnTo>
                  <a:lnTo>
                    <a:pt x="439" y="599"/>
                  </a:lnTo>
                  <a:lnTo>
                    <a:pt x="432" y="591"/>
                  </a:lnTo>
                  <a:lnTo>
                    <a:pt x="424" y="582"/>
                  </a:lnTo>
                  <a:lnTo>
                    <a:pt x="414" y="574"/>
                  </a:lnTo>
                  <a:lnTo>
                    <a:pt x="402" y="566"/>
                  </a:lnTo>
                  <a:lnTo>
                    <a:pt x="389" y="556"/>
                  </a:lnTo>
                  <a:lnTo>
                    <a:pt x="372" y="548"/>
                  </a:lnTo>
                  <a:lnTo>
                    <a:pt x="354" y="539"/>
                  </a:lnTo>
                  <a:lnTo>
                    <a:pt x="335" y="530"/>
                  </a:lnTo>
                  <a:lnTo>
                    <a:pt x="313" y="521"/>
                  </a:lnTo>
                  <a:lnTo>
                    <a:pt x="288" y="512"/>
                  </a:lnTo>
                  <a:lnTo>
                    <a:pt x="257" y="500"/>
                  </a:lnTo>
                  <a:lnTo>
                    <a:pt x="229" y="489"/>
                  </a:lnTo>
                  <a:lnTo>
                    <a:pt x="203" y="477"/>
                  </a:lnTo>
                  <a:lnTo>
                    <a:pt x="178" y="465"/>
                  </a:lnTo>
                  <a:lnTo>
                    <a:pt x="155" y="451"/>
                  </a:lnTo>
                  <a:lnTo>
                    <a:pt x="134" y="438"/>
                  </a:lnTo>
                  <a:lnTo>
                    <a:pt x="116" y="424"/>
                  </a:lnTo>
                  <a:lnTo>
                    <a:pt x="99" y="409"/>
                  </a:lnTo>
                  <a:lnTo>
                    <a:pt x="91" y="401"/>
                  </a:lnTo>
                  <a:lnTo>
                    <a:pt x="84" y="393"/>
                  </a:lnTo>
                  <a:lnTo>
                    <a:pt x="78" y="385"/>
                  </a:lnTo>
                  <a:lnTo>
                    <a:pt x="70" y="377"/>
                  </a:lnTo>
                  <a:lnTo>
                    <a:pt x="65" y="368"/>
                  </a:lnTo>
                  <a:lnTo>
                    <a:pt x="59" y="359"/>
                  </a:lnTo>
                  <a:lnTo>
                    <a:pt x="55" y="349"/>
                  </a:lnTo>
                  <a:lnTo>
                    <a:pt x="51" y="339"/>
                  </a:lnTo>
                  <a:lnTo>
                    <a:pt x="47" y="329"/>
                  </a:lnTo>
                  <a:lnTo>
                    <a:pt x="44" y="319"/>
                  </a:lnTo>
                  <a:lnTo>
                    <a:pt x="41" y="308"/>
                  </a:lnTo>
                  <a:lnTo>
                    <a:pt x="39" y="297"/>
                  </a:lnTo>
                  <a:lnTo>
                    <a:pt x="37" y="285"/>
                  </a:lnTo>
                  <a:lnTo>
                    <a:pt x="36" y="273"/>
                  </a:lnTo>
                  <a:lnTo>
                    <a:pt x="35" y="261"/>
                  </a:lnTo>
                  <a:lnTo>
                    <a:pt x="35" y="247"/>
                  </a:lnTo>
                  <a:lnTo>
                    <a:pt x="35" y="245"/>
                  </a:lnTo>
                  <a:lnTo>
                    <a:pt x="35" y="232"/>
                  </a:lnTo>
                  <a:lnTo>
                    <a:pt x="36" y="219"/>
                  </a:lnTo>
                  <a:lnTo>
                    <a:pt x="38" y="206"/>
                  </a:lnTo>
                  <a:lnTo>
                    <a:pt x="40" y="193"/>
                  </a:lnTo>
                  <a:lnTo>
                    <a:pt x="43" y="181"/>
                  </a:lnTo>
                  <a:lnTo>
                    <a:pt x="46" y="169"/>
                  </a:lnTo>
                  <a:lnTo>
                    <a:pt x="50" y="157"/>
                  </a:lnTo>
                  <a:lnTo>
                    <a:pt x="55" y="146"/>
                  </a:lnTo>
                  <a:lnTo>
                    <a:pt x="60" y="135"/>
                  </a:lnTo>
                  <a:lnTo>
                    <a:pt x="66" y="124"/>
                  </a:lnTo>
                  <a:lnTo>
                    <a:pt x="73" y="114"/>
                  </a:lnTo>
                  <a:lnTo>
                    <a:pt x="80" y="104"/>
                  </a:lnTo>
                  <a:lnTo>
                    <a:pt x="88" y="95"/>
                  </a:lnTo>
                  <a:lnTo>
                    <a:pt x="96" y="86"/>
                  </a:lnTo>
                  <a:lnTo>
                    <a:pt x="104" y="77"/>
                  </a:lnTo>
                  <a:lnTo>
                    <a:pt x="113" y="69"/>
                  </a:lnTo>
                  <a:lnTo>
                    <a:pt x="122" y="61"/>
                  </a:lnTo>
                  <a:lnTo>
                    <a:pt x="132" y="53"/>
                  </a:lnTo>
                  <a:lnTo>
                    <a:pt x="142" y="46"/>
                  </a:lnTo>
                  <a:lnTo>
                    <a:pt x="153" y="39"/>
                  </a:lnTo>
                  <a:lnTo>
                    <a:pt x="164" y="33"/>
                  </a:lnTo>
                  <a:lnTo>
                    <a:pt x="176" y="27"/>
                  </a:lnTo>
                  <a:lnTo>
                    <a:pt x="188" y="22"/>
                  </a:lnTo>
                  <a:lnTo>
                    <a:pt x="201" y="18"/>
                  </a:lnTo>
                  <a:lnTo>
                    <a:pt x="214" y="14"/>
                  </a:lnTo>
                  <a:lnTo>
                    <a:pt x="227" y="10"/>
                  </a:lnTo>
                  <a:lnTo>
                    <a:pt x="240" y="7"/>
                  </a:lnTo>
                  <a:lnTo>
                    <a:pt x="254" y="4"/>
                  </a:lnTo>
                  <a:lnTo>
                    <a:pt x="268" y="2"/>
                  </a:lnTo>
                  <a:lnTo>
                    <a:pt x="283" y="1"/>
                  </a:lnTo>
                  <a:lnTo>
                    <a:pt x="298" y="0"/>
                  </a:lnTo>
                  <a:lnTo>
                    <a:pt x="313" y="0"/>
                  </a:lnTo>
                  <a:lnTo>
                    <a:pt x="332" y="0"/>
                  </a:lnTo>
                  <a:lnTo>
                    <a:pt x="350" y="1"/>
                  </a:lnTo>
                  <a:lnTo>
                    <a:pt x="369" y="3"/>
                  </a:lnTo>
                  <a:lnTo>
                    <a:pt x="388" y="6"/>
                  </a:lnTo>
                  <a:lnTo>
                    <a:pt x="406" y="9"/>
                  </a:lnTo>
                  <a:lnTo>
                    <a:pt x="424" y="14"/>
                  </a:lnTo>
                  <a:lnTo>
                    <a:pt x="441" y="19"/>
                  </a:lnTo>
                  <a:lnTo>
                    <a:pt x="458" y="25"/>
                  </a:lnTo>
                  <a:lnTo>
                    <a:pt x="475" y="31"/>
                  </a:lnTo>
                  <a:lnTo>
                    <a:pt x="493" y="39"/>
                  </a:lnTo>
                  <a:lnTo>
                    <a:pt x="510" y="47"/>
                  </a:lnTo>
                  <a:lnTo>
                    <a:pt x="526" y="56"/>
                  </a:lnTo>
                  <a:lnTo>
                    <a:pt x="542" y="67"/>
                  </a:lnTo>
                  <a:lnTo>
                    <a:pt x="558" y="78"/>
                  </a:lnTo>
                  <a:lnTo>
                    <a:pt x="573" y="90"/>
                  </a:lnTo>
                  <a:lnTo>
                    <a:pt x="588" y="102"/>
                  </a:lnTo>
                  <a:lnTo>
                    <a:pt x="506" y="214"/>
                  </a:lnTo>
                  <a:lnTo>
                    <a:pt x="482" y="196"/>
                  </a:lnTo>
                  <a:lnTo>
                    <a:pt x="459" y="181"/>
                  </a:lnTo>
                  <a:lnTo>
                    <a:pt x="447" y="173"/>
                  </a:lnTo>
                  <a:lnTo>
                    <a:pt x="435" y="167"/>
                  </a:lnTo>
                  <a:lnTo>
                    <a:pt x="423" y="160"/>
                  </a:lnTo>
                  <a:lnTo>
                    <a:pt x="411" y="154"/>
                  </a:lnTo>
                  <a:lnTo>
                    <a:pt x="399" y="149"/>
                  </a:lnTo>
                  <a:lnTo>
                    <a:pt x="387" y="144"/>
                  </a:lnTo>
                  <a:lnTo>
                    <a:pt x="373" y="140"/>
                  </a:lnTo>
                  <a:lnTo>
                    <a:pt x="360" y="137"/>
                  </a:lnTo>
                  <a:lnTo>
                    <a:pt x="348" y="134"/>
                  </a:lnTo>
                  <a:lnTo>
                    <a:pt x="335" y="133"/>
                  </a:lnTo>
                  <a:lnTo>
                    <a:pt x="322" y="131"/>
                  </a:lnTo>
                  <a:lnTo>
                    <a:pt x="309" y="131"/>
                  </a:lnTo>
                  <a:lnTo>
                    <a:pt x="295" y="131"/>
                  </a:lnTo>
                  <a:lnTo>
                    <a:pt x="280" y="133"/>
                  </a:lnTo>
                  <a:lnTo>
                    <a:pt x="267" y="135"/>
                  </a:lnTo>
                  <a:lnTo>
                    <a:pt x="255" y="139"/>
                  </a:lnTo>
                  <a:lnTo>
                    <a:pt x="244" y="143"/>
                  </a:lnTo>
                  <a:lnTo>
                    <a:pt x="234" y="148"/>
                  </a:lnTo>
                  <a:lnTo>
                    <a:pt x="224" y="153"/>
                  </a:lnTo>
                  <a:lnTo>
                    <a:pt x="216" y="161"/>
                  </a:lnTo>
                  <a:lnTo>
                    <a:pt x="208" y="168"/>
                  </a:lnTo>
                  <a:lnTo>
                    <a:pt x="201" y="176"/>
                  </a:lnTo>
                  <a:lnTo>
                    <a:pt x="195" y="184"/>
                  </a:lnTo>
                  <a:lnTo>
                    <a:pt x="191" y="193"/>
                  </a:lnTo>
                  <a:lnTo>
                    <a:pt x="187" y="202"/>
                  </a:lnTo>
                  <a:lnTo>
                    <a:pt x="184" y="212"/>
                  </a:lnTo>
                  <a:lnTo>
                    <a:pt x="182" y="222"/>
                  </a:lnTo>
                  <a:lnTo>
                    <a:pt x="182" y="232"/>
                  </a:lnTo>
                  <a:lnTo>
                    <a:pt x="182" y="234"/>
                  </a:lnTo>
                  <a:lnTo>
                    <a:pt x="182" y="245"/>
                  </a:lnTo>
                  <a:lnTo>
                    <a:pt x="183" y="255"/>
                  </a:lnTo>
                  <a:lnTo>
                    <a:pt x="186" y="266"/>
                  </a:lnTo>
                  <a:lnTo>
                    <a:pt x="189" y="276"/>
                  </a:lnTo>
                  <a:lnTo>
                    <a:pt x="194" y="285"/>
                  </a:lnTo>
                  <a:lnTo>
                    <a:pt x="200" y="294"/>
                  </a:lnTo>
                  <a:lnTo>
                    <a:pt x="207" y="302"/>
                  </a:lnTo>
                  <a:lnTo>
                    <a:pt x="216" y="311"/>
                  </a:lnTo>
                  <a:lnTo>
                    <a:pt x="227" y="320"/>
                  </a:lnTo>
                  <a:lnTo>
                    <a:pt x="240" y="328"/>
                  </a:lnTo>
                  <a:lnTo>
                    <a:pt x="254" y="337"/>
                  </a:lnTo>
                  <a:lnTo>
                    <a:pt x="271" y="346"/>
                  </a:lnTo>
                  <a:lnTo>
                    <a:pt x="291" y="355"/>
                  </a:lnTo>
                  <a:lnTo>
                    <a:pt x="312" y="365"/>
                  </a:lnTo>
                  <a:lnTo>
                    <a:pt x="336" y="375"/>
                  </a:lnTo>
                  <a:lnTo>
                    <a:pt x="363" y="386"/>
                  </a:lnTo>
                  <a:lnTo>
                    <a:pt x="393" y="397"/>
                  </a:lnTo>
                  <a:lnTo>
                    <a:pt x="420" y="409"/>
                  </a:lnTo>
                  <a:lnTo>
                    <a:pt x="445" y="421"/>
                  </a:lnTo>
                  <a:lnTo>
                    <a:pt x="468" y="434"/>
                  </a:lnTo>
                  <a:lnTo>
                    <a:pt x="491" y="447"/>
                  </a:lnTo>
                  <a:lnTo>
                    <a:pt x="510" y="461"/>
                  </a:lnTo>
                  <a:lnTo>
                    <a:pt x="527" y="476"/>
                  </a:lnTo>
                  <a:lnTo>
                    <a:pt x="543" y="490"/>
                  </a:lnTo>
                  <a:lnTo>
                    <a:pt x="556" y="506"/>
                  </a:lnTo>
                  <a:lnTo>
                    <a:pt x="568" y="522"/>
                  </a:lnTo>
                  <a:lnTo>
                    <a:pt x="573" y="531"/>
                  </a:lnTo>
                  <a:lnTo>
                    <a:pt x="578" y="539"/>
                  </a:lnTo>
                  <a:lnTo>
                    <a:pt x="582" y="548"/>
                  </a:lnTo>
                  <a:lnTo>
                    <a:pt x="586" y="559"/>
                  </a:lnTo>
                  <a:lnTo>
                    <a:pt x="589" y="568"/>
                  </a:lnTo>
                  <a:lnTo>
                    <a:pt x="592" y="578"/>
                  </a:lnTo>
                  <a:lnTo>
                    <a:pt x="596" y="588"/>
                  </a:lnTo>
                  <a:lnTo>
                    <a:pt x="598" y="598"/>
                  </a:lnTo>
                  <a:lnTo>
                    <a:pt x="600" y="620"/>
                  </a:lnTo>
                  <a:lnTo>
                    <a:pt x="601" y="643"/>
                  </a:lnTo>
                  <a:lnTo>
                    <a:pt x="601" y="646"/>
                  </a:lnTo>
                  <a:lnTo>
                    <a:pt x="601" y="661"/>
                  </a:lnTo>
                  <a:lnTo>
                    <a:pt x="600" y="675"/>
                  </a:lnTo>
                  <a:lnTo>
                    <a:pt x="598" y="688"/>
                  </a:lnTo>
                  <a:lnTo>
                    <a:pt x="596" y="701"/>
                  </a:lnTo>
                  <a:lnTo>
                    <a:pt x="592" y="714"/>
                  </a:lnTo>
                  <a:lnTo>
                    <a:pt x="588" y="726"/>
                  </a:lnTo>
                  <a:lnTo>
                    <a:pt x="584" y="739"/>
                  </a:lnTo>
                  <a:lnTo>
                    <a:pt x="579" y="750"/>
                  </a:lnTo>
                  <a:lnTo>
                    <a:pt x="574" y="762"/>
                  </a:lnTo>
                  <a:lnTo>
                    <a:pt x="568" y="773"/>
                  </a:lnTo>
                  <a:lnTo>
                    <a:pt x="561" y="784"/>
                  </a:lnTo>
                  <a:lnTo>
                    <a:pt x="554" y="794"/>
                  </a:lnTo>
                  <a:lnTo>
                    <a:pt x="546" y="804"/>
                  </a:lnTo>
                  <a:lnTo>
                    <a:pt x="538" y="813"/>
                  </a:lnTo>
                  <a:lnTo>
                    <a:pt x="530" y="822"/>
                  </a:lnTo>
                  <a:lnTo>
                    <a:pt x="520" y="830"/>
                  </a:lnTo>
                  <a:lnTo>
                    <a:pt x="511" y="838"/>
                  </a:lnTo>
                  <a:lnTo>
                    <a:pt x="501" y="846"/>
                  </a:lnTo>
                  <a:lnTo>
                    <a:pt x="490" y="853"/>
                  </a:lnTo>
                  <a:lnTo>
                    <a:pt x="478" y="860"/>
                  </a:lnTo>
                  <a:lnTo>
                    <a:pt x="467" y="866"/>
                  </a:lnTo>
                  <a:lnTo>
                    <a:pt x="455" y="872"/>
                  </a:lnTo>
                  <a:lnTo>
                    <a:pt x="443" y="877"/>
                  </a:lnTo>
                  <a:lnTo>
                    <a:pt x="430" y="881"/>
                  </a:lnTo>
                  <a:lnTo>
                    <a:pt x="417" y="886"/>
                  </a:lnTo>
                  <a:lnTo>
                    <a:pt x="404" y="889"/>
                  </a:lnTo>
                  <a:lnTo>
                    <a:pt x="390" y="892"/>
                  </a:lnTo>
                  <a:lnTo>
                    <a:pt x="376" y="895"/>
                  </a:lnTo>
                  <a:lnTo>
                    <a:pt x="361" y="897"/>
                  </a:lnTo>
                  <a:lnTo>
                    <a:pt x="347" y="898"/>
                  </a:lnTo>
                  <a:lnTo>
                    <a:pt x="332" y="899"/>
                  </a:lnTo>
                  <a:lnTo>
                    <a:pt x="317" y="899"/>
                  </a:lnTo>
                  <a:lnTo>
                    <a:pt x="296" y="899"/>
                  </a:lnTo>
                  <a:lnTo>
                    <a:pt x="274" y="897"/>
                  </a:lnTo>
                  <a:lnTo>
                    <a:pt x="253" y="895"/>
                  </a:lnTo>
                  <a:lnTo>
                    <a:pt x="233" y="892"/>
                  </a:lnTo>
                  <a:lnTo>
                    <a:pt x="212" y="888"/>
                  </a:lnTo>
                  <a:lnTo>
                    <a:pt x="192" y="882"/>
                  </a:lnTo>
                  <a:lnTo>
                    <a:pt x="171" y="876"/>
                  </a:lnTo>
                  <a:lnTo>
                    <a:pt x="151" y="869"/>
                  </a:lnTo>
                  <a:lnTo>
                    <a:pt x="132" y="861"/>
                  </a:lnTo>
                  <a:lnTo>
                    <a:pt x="112" y="851"/>
                  </a:lnTo>
                  <a:lnTo>
                    <a:pt x="93" y="840"/>
                  </a:lnTo>
                  <a:lnTo>
                    <a:pt x="74" y="829"/>
                  </a:lnTo>
                  <a:lnTo>
                    <a:pt x="54" y="817"/>
                  </a:lnTo>
                  <a:lnTo>
                    <a:pt x="36" y="803"/>
                  </a:lnTo>
                  <a:lnTo>
                    <a:pt x="18" y="789"/>
                  </a:lnTo>
                  <a:lnTo>
                    <a:pt x="0" y="773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61" name="Freeform 20"/>
            <p:cNvSpPr>
              <a:spLocks/>
            </p:cNvSpPr>
            <p:nvPr userDrawn="1"/>
          </p:nvSpPr>
          <p:spPr bwMode="auto">
            <a:xfrm>
              <a:off x="7349140" y="1311650"/>
              <a:ext cx="63500" cy="95250"/>
            </a:xfrm>
            <a:custGeom>
              <a:avLst/>
              <a:gdLst/>
              <a:ahLst/>
              <a:cxnLst>
                <a:cxn ang="0">
                  <a:pos x="138" y="705"/>
                </a:cxn>
                <a:cxn ang="0">
                  <a:pos x="192" y="737"/>
                </a:cxn>
                <a:cxn ang="0">
                  <a:pos x="252" y="760"/>
                </a:cxn>
                <a:cxn ang="0">
                  <a:pos x="318" y="768"/>
                </a:cxn>
                <a:cxn ang="0">
                  <a:pos x="375" y="760"/>
                </a:cxn>
                <a:cxn ang="0">
                  <a:pos x="418" y="736"/>
                </a:cxn>
                <a:cxn ang="0">
                  <a:pos x="447" y="701"/>
                </a:cxn>
                <a:cxn ang="0">
                  <a:pos x="456" y="656"/>
                </a:cxn>
                <a:cxn ang="0">
                  <a:pos x="453" y="625"/>
                </a:cxn>
                <a:cxn ang="0">
                  <a:pos x="432" y="591"/>
                </a:cxn>
                <a:cxn ang="0">
                  <a:pos x="389" y="556"/>
                </a:cxn>
                <a:cxn ang="0">
                  <a:pos x="312" y="521"/>
                </a:cxn>
                <a:cxn ang="0">
                  <a:pos x="203" y="477"/>
                </a:cxn>
                <a:cxn ang="0">
                  <a:pos x="116" y="424"/>
                </a:cxn>
                <a:cxn ang="0">
                  <a:pos x="77" y="385"/>
                </a:cxn>
                <a:cxn ang="0">
                  <a:pos x="56" y="349"/>
                </a:cxn>
                <a:cxn ang="0">
                  <a:pos x="42" y="308"/>
                </a:cxn>
                <a:cxn ang="0">
                  <a:pos x="36" y="261"/>
                </a:cxn>
                <a:cxn ang="0">
                  <a:pos x="37" y="219"/>
                </a:cxn>
                <a:cxn ang="0">
                  <a:pos x="47" y="169"/>
                </a:cxn>
                <a:cxn ang="0">
                  <a:pos x="67" y="124"/>
                </a:cxn>
                <a:cxn ang="0">
                  <a:pos x="95" y="86"/>
                </a:cxn>
                <a:cxn ang="0">
                  <a:pos x="133" y="53"/>
                </a:cxn>
                <a:cxn ang="0">
                  <a:pos x="177" y="27"/>
                </a:cxn>
                <a:cxn ang="0">
                  <a:pos x="227" y="10"/>
                </a:cxn>
                <a:cxn ang="0">
                  <a:pos x="283" y="1"/>
                </a:cxn>
                <a:cxn ang="0">
                  <a:pos x="351" y="1"/>
                </a:cxn>
                <a:cxn ang="0">
                  <a:pos x="423" y="14"/>
                </a:cxn>
                <a:cxn ang="0">
                  <a:pos x="493" y="39"/>
                </a:cxn>
                <a:cxn ang="0">
                  <a:pos x="558" y="78"/>
                </a:cxn>
                <a:cxn ang="0">
                  <a:pos x="483" y="196"/>
                </a:cxn>
                <a:cxn ang="0">
                  <a:pos x="423" y="160"/>
                </a:cxn>
                <a:cxn ang="0">
                  <a:pos x="374" y="140"/>
                </a:cxn>
                <a:cxn ang="0">
                  <a:pos x="322" y="131"/>
                </a:cxn>
                <a:cxn ang="0">
                  <a:pos x="268" y="135"/>
                </a:cxn>
                <a:cxn ang="0">
                  <a:pos x="224" y="153"/>
                </a:cxn>
                <a:cxn ang="0">
                  <a:pos x="195" y="184"/>
                </a:cxn>
                <a:cxn ang="0">
                  <a:pos x="182" y="222"/>
                </a:cxn>
                <a:cxn ang="0">
                  <a:pos x="183" y="255"/>
                </a:cxn>
                <a:cxn ang="0">
                  <a:pos x="200" y="294"/>
                </a:cxn>
                <a:cxn ang="0">
                  <a:pos x="241" y="328"/>
                </a:cxn>
                <a:cxn ang="0">
                  <a:pos x="312" y="365"/>
                </a:cxn>
                <a:cxn ang="0">
                  <a:pos x="420" y="409"/>
                </a:cxn>
                <a:cxn ang="0">
                  <a:pos x="510" y="461"/>
                </a:cxn>
                <a:cxn ang="0">
                  <a:pos x="569" y="522"/>
                </a:cxn>
                <a:cxn ang="0">
                  <a:pos x="587" y="559"/>
                </a:cxn>
                <a:cxn ang="0">
                  <a:pos x="598" y="598"/>
                </a:cxn>
                <a:cxn ang="0">
                  <a:pos x="601" y="661"/>
                </a:cxn>
                <a:cxn ang="0">
                  <a:pos x="593" y="714"/>
                </a:cxn>
                <a:cxn ang="0">
                  <a:pos x="574" y="762"/>
                </a:cxn>
                <a:cxn ang="0">
                  <a:pos x="547" y="804"/>
                </a:cxn>
                <a:cxn ang="0">
                  <a:pos x="511" y="838"/>
                </a:cxn>
                <a:cxn ang="0">
                  <a:pos x="468" y="866"/>
                </a:cxn>
                <a:cxn ang="0">
                  <a:pos x="417" y="886"/>
                </a:cxn>
                <a:cxn ang="0">
                  <a:pos x="362" y="897"/>
                </a:cxn>
                <a:cxn ang="0">
                  <a:pos x="296" y="899"/>
                </a:cxn>
                <a:cxn ang="0">
                  <a:pos x="212" y="888"/>
                </a:cxn>
                <a:cxn ang="0">
                  <a:pos x="132" y="861"/>
                </a:cxn>
                <a:cxn ang="0">
                  <a:pos x="55" y="817"/>
                </a:cxn>
              </a:cxnLst>
              <a:rect l="0" t="0" r="r" b="b"/>
              <a:pathLst>
                <a:path w="601" h="899">
                  <a:moveTo>
                    <a:pt x="0" y="773"/>
                  </a:moveTo>
                  <a:lnTo>
                    <a:pt x="88" y="664"/>
                  </a:lnTo>
                  <a:lnTo>
                    <a:pt x="112" y="685"/>
                  </a:lnTo>
                  <a:lnTo>
                    <a:pt x="138" y="705"/>
                  </a:lnTo>
                  <a:lnTo>
                    <a:pt x="152" y="714"/>
                  </a:lnTo>
                  <a:lnTo>
                    <a:pt x="165" y="722"/>
                  </a:lnTo>
                  <a:lnTo>
                    <a:pt x="178" y="730"/>
                  </a:lnTo>
                  <a:lnTo>
                    <a:pt x="192" y="737"/>
                  </a:lnTo>
                  <a:lnTo>
                    <a:pt x="207" y="744"/>
                  </a:lnTo>
                  <a:lnTo>
                    <a:pt x="221" y="750"/>
                  </a:lnTo>
                  <a:lnTo>
                    <a:pt x="237" y="755"/>
                  </a:lnTo>
                  <a:lnTo>
                    <a:pt x="252" y="760"/>
                  </a:lnTo>
                  <a:lnTo>
                    <a:pt x="268" y="763"/>
                  </a:lnTo>
                  <a:lnTo>
                    <a:pt x="284" y="766"/>
                  </a:lnTo>
                  <a:lnTo>
                    <a:pt x="301" y="767"/>
                  </a:lnTo>
                  <a:lnTo>
                    <a:pt x="318" y="768"/>
                  </a:lnTo>
                  <a:lnTo>
                    <a:pt x="334" y="767"/>
                  </a:lnTo>
                  <a:lnTo>
                    <a:pt x="349" y="766"/>
                  </a:lnTo>
                  <a:lnTo>
                    <a:pt x="362" y="763"/>
                  </a:lnTo>
                  <a:lnTo>
                    <a:pt x="375" y="760"/>
                  </a:lnTo>
                  <a:lnTo>
                    <a:pt x="387" y="754"/>
                  </a:lnTo>
                  <a:lnTo>
                    <a:pt x="398" y="749"/>
                  </a:lnTo>
                  <a:lnTo>
                    <a:pt x="409" y="743"/>
                  </a:lnTo>
                  <a:lnTo>
                    <a:pt x="418" y="736"/>
                  </a:lnTo>
                  <a:lnTo>
                    <a:pt x="427" y="728"/>
                  </a:lnTo>
                  <a:lnTo>
                    <a:pt x="434" y="720"/>
                  </a:lnTo>
                  <a:lnTo>
                    <a:pt x="441" y="711"/>
                  </a:lnTo>
                  <a:lnTo>
                    <a:pt x="447" y="701"/>
                  </a:lnTo>
                  <a:lnTo>
                    <a:pt x="451" y="691"/>
                  </a:lnTo>
                  <a:lnTo>
                    <a:pt x="454" y="680"/>
                  </a:lnTo>
                  <a:lnTo>
                    <a:pt x="456" y="668"/>
                  </a:lnTo>
                  <a:lnTo>
                    <a:pt x="456" y="656"/>
                  </a:lnTo>
                  <a:lnTo>
                    <a:pt x="456" y="654"/>
                  </a:lnTo>
                  <a:lnTo>
                    <a:pt x="456" y="644"/>
                  </a:lnTo>
                  <a:lnTo>
                    <a:pt x="455" y="635"/>
                  </a:lnTo>
                  <a:lnTo>
                    <a:pt x="453" y="625"/>
                  </a:lnTo>
                  <a:lnTo>
                    <a:pt x="450" y="616"/>
                  </a:lnTo>
                  <a:lnTo>
                    <a:pt x="445" y="608"/>
                  </a:lnTo>
                  <a:lnTo>
                    <a:pt x="440" y="599"/>
                  </a:lnTo>
                  <a:lnTo>
                    <a:pt x="432" y="591"/>
                  </a:lnTo>
                  <a:lnTo>
                    <a:pt x="424" y="582"/>
                  </a:lnTo>
                  <a:lnTo>
                    <a:pt x="414" y="574"/>
                  </a:lnTo>
                  <a:lnTo>
                    <a:pt x="402" y="566"/>
                  </a:lnTo>
                  <a:lnTo>
                    <a:pt x="389" y="556"/>
                  </a:lnTo>
                  <a:lnTo>
                    <a:pt x="373" y="548"/>
                  </a:lnTo>
                  <a:lnTo>
                    <a:pt x="355" y="539"/>
                  </a:lnTo>
                  <a:lnTo>
                    <a:pt x="336" y="530"/>
                  </a:lnTo>
                  <a:lnTo>
                    <a:pt x="312" y="521"/>
                  </a:lnTo>
                  <a:lnTo>
                    <a:pt x="288" y="512"/>
                  </a:lnTo>
                  <a:lnTo>
                    <a:pt x="258" y="500"/>
                  </a:lnTo>
                  <a:lnTo>
                    <a:pt x="230" y="489"/>
                  </a:lnTo>
                  <a:lnTo>
                    <a:pt x="203" y="477"/>
                  </a:lnTo>
                  <a:lnTo>
                    <a:pt x="178" y="465"/>
                  </a:lnTo>
                  <a:lnTo>
                    <a:pt x="156" y="451"/>
                  </a:lnTo>
                  <a:lnTo>
                    <a:pt x="135" y="438"/>
                  </a:lnTo>
                  <a:lnTo>
                    <a:pt x="116" y="424"/>
                  </a:lnTo>
                  <a:lnTo>
                    <a:pt x="99" y="409"/>
                  </a:lnTo>
                  <a:lnTo>
                    <a:pt x="91" y="401"/>
                  </a:lnTo>
                  <a:lnTo>
                    <a:pt x="84" y="393"/>
                  </a:lnTo>
                  <a:lnTo>
                    <a:pt x="77" y="385"/>
                  </a:lnTo>
                  <a:lnTo>
                    <a:pt x="71" y="377"/>
                  </a:lnTo>
                  <a:lnTo>
                    <a:pt x="66" y="368"/>
                  </a:lnTo>
                  <a:lnTo>
                    <a:pt x="60" y="359"/>
                  </a:lnTo>
                  <a:lnTo>
                    <a:pt x="56" y="349"/>
                  </a:lnTo>
                  <a:lnTo>
                    <a:pt x="51" y="339"/>
                  </a:lnTo>
                  <a:lnTo>
                    <a:pt x="48" y="329"/>
                  </a:lnTo>
                  <a:lnTo>
                    <a:pt x="45" y="319"/>
                  </a:lnTo>
                  <a:lnTo>
                    <a:pt x="42" y="308"/>
                  </a:lnTo>
                  <a:lnTo>
                    <a:pt x="40" y="297"/>
                  </a:lnTo>
                  <a:lnTo>
                    <a:pt x="38" y="285"/>
                  </a:lnTo>
                  <a:lnTo>
                    <a:pt x="37" y="273"/>
                  </a:lnTo>
                  <a:lnTo>
                    <a:pt x="36" y="261"/>
                  </a:lnTo>
                  <a:lnTo>
                    <a:pt x="36" y="247"/>
                  </a:lnTo>
                  <a:lnTo>
                    <a:pt x="36" y="245"/>
                  </a:lnTo>
                  <a:lnTo>
                    <a:pt x="36" y="232"/>
                  </a:lnTo>
                  <a:lnTo>
                    <a:pt x="37" y="219"/>
                  </a:lnTo>
                  <a:lnTo>
                    <a:pt x="39" y="206"/>
                  </a:lnTo>
                  <a:lnTo>
                    <a:pt x="41" y="193"/>
                  </a:lnTo>
                  <a:lnTo>
                    <a:pt x="44" y="181"/>
                  </a:lnTo>
                  <a:lnTo>
                    <a:pt x="47" y="169"/>
                  </a:lnTo>
                  <a:lnTo>
                    <a:pt x="51" y="157"/>
                  </a:lnTo>
                  <a:lnTo>
                    <a:pt x="56" y="146"/>
                  </a:lnTo>
                  <a:lnTo>
                    <a:pt x="61" y="135"/>
                  </a:lnTo>
                  <a:lnTo>
                    <a:pt x="67" y="124"/>
                  </a:lnTo>
                  <a:lnTo>
                    <a:pt x="73" y="114"/>
                  </a:lnTo>
                  <a:lnTo>
                    <a:pt x="80" y="104"/>
                  </a:lnTo>
                  <a:lnTo>
                    <a:pt x="88" y="95"/>
                  </a:lnTo>
                  <a:lnTo>
                    <a:pt x="95" y="86"/>
                  </a:lnTo>
                  <a:lnTo>
                    <a:pt x="104" y="77"/>
                  </a:lnTo>
                  <a:lnTo>
                    <a:pt x="113" y="69"/>
                  </a:lnTo>
                  <a:lnTo>
                    <a:pt x="122" y="61"/>
                  </a:lnTo>
                  <a:lnTo>
                    <a:pt x="133" y="53"/>
                  </a:lnTo>
                  <a:lnTo>
                    <a:pt x="143" y="46"/>
                  </a:lnTo>
                  <a:lnTo>
                    <a:pt x="154" y="39"/>
                  </a:lnTo>
                  <a:lnTo>
                    <a:pt x="165" y="33"/>
                  </a:lnTo>
                  <a:lnTo>
                    <a:pt x="177" y="27"/>
                  </a:lnTo>
                  <a:lnTo>
                    <a:pt x="188" y="22"/>
                  </a:lnTo>
                  <a:lnTo>
                    <a:pt x="201" y="18"/>
                  </a:lnTo>
                  <a:lnTo>
                    <a:pt x="214" y="14"/>
                  </a:lnTo>
                  <a:lnTo>
                    <a:pt x="227" y="10"/>
                  </a:lnTo>
                  <a:lnTo>
                    <a:pt x="241" y="7"/>
                  </a:lnTo>
                  <a:lnTo>
                    <a:pt x="255" y="4"/>
                  </a:lnTo>
                  <a:lnTo>
                    <a:pt x="269" y="2"/>
                  </a:lnTo>
                  <a:lnTo>
                    <a:pt x="283" y="1"/>
                  </a:lnTo>
                  <a:lnTo>
                    <a:pt x="298" y="0"/>
                  </a:lnTo>
                  <a:lnTo>
                    <a:pt x="313" y="0"/>
                  </a:lnTo>
                  <a:lnTo>
                    <a:pt x="331" y="0"/>
                  </a:lnTo>
                  <a:lnTo>
                    <a:pt x="351" y="1"/>
                  </a:lnTo>
                  <a:lnTo>
                    <a:pt x="369" y="3"/>
                  </a:lnTo>
                  <a:lnTo>
                    <a:pt x="388" y="6"/>
                  </a:lnTo>
                  <a:lnTo>
                    <a:pt x="406" y="9"/>
                  </a:lnTo>
                  <a:lnTo>
                    <a:pt x="423" y="14"/>
                  </a:lnTo>
                  <a:lnTo>
                    <a:pt x="442" y="19"/>
                  </a:lnTo>
                  <a:lnTo>
                    <a:pt x="459" y="25"/>
                  </a:lnTo>
                  <a:lnTo>
                    <a:pt x="476" y="31"/>
                  </a:lnTo>
                  <a:lnTo>
                    <a:pt x="493" y="39"/>
                  </a:lnTo>
                  <a:lnTo>
                    <a:pt x="509" y="47"/>
                  </a:lnTo>
                  <a:lnTo>
                    <a:pt x="526" y="56"/>
                  </a:lnTo>
                  <a:lnTo>
                    <a:pt x="541" y="67"/>
                  </a:lnTo>
                  <a:lnTo>
                    <a:pt x="558" y="78"/>
                  </a:lnTo>
                  <a:lnTo>
                    <a:pt x="574" y="90"/>
                  </a:lnTo>
                  <a:lnTo>
                    <a:pt x="589" y="102"/>
                  </a:lnTo>
                  <a:lnTo>
                    <a:pt x="506" y="214"/>
                  </a:lnTo>
                  <a:lnTo>
                    <a:pt x="483" y="196"/>
                  </a:lnTo>
                  <a:lnTo>
                    <a:pt x="460" y="181"/>
                  </a:lnTo>
                  <a:lnTo>
                    <a:pt x="448" y="173"/>
                  </a:lnTo>
                  <a:lnTo>
                    <a:pt x="435" y="167"/>
                  </a:lnTo>
                  <a:lnTo>
                    <a:pt x="423" y="160"/>
                  </a:lnTo>
                  <a:lnTo>
                    <a:pt x="411" y="154"/>
                  </a:lnTo>
                  <a:lnTo>
                    <a:pt x="399" y="149"/>
                  </a:lnTo>
                  <a:lnTo>
                    <a:pt x="386" y="144"/>
                  </a:lnTo>
                  <a:lnTo>
                    <a:pt x="374" y="140"/>
                  </a:lnTo>
                  <a:lnTo>
                    <a:pt x="361" y="137"/>
                  </a:lnTo>
                  <a:lnTo>
                    <a:pt x="349" y="134"/>
                  </a:lnTo>
                  <a:lnTo>
                    <a:pt x="336" y="133"/>
                  </a:lnTo>
                  <a:lnTo>
                    <a:pt x="322" y="131"/>
                  </a:lnTo>
                  <a:lnTo>
                    <a:pt x="309" y="131"/>
                  </a:lnTo>
                  <a:lnTo>
                    <a:pt x="295" y="131"/>
                  </a:lnTo>
                  <a:lnTo>
                    <a:pt x="281" y="133"/>
                  </a:lnTo>
                  <a:lnTo>
                    <a:pt x="268" y="135"/>
                  </a:lnTo>
                  <a:lnTo>
                    <a:pt x="256" y="139"/>
                  </a:lnTo>
                  <a:lnTo>
                    <a:pt x="245" y="143"/>
                  </a:lnTo>
                  <a:lnTo>
                    <a:pt x="235" y="148"/>
                  </a:lnTo>
                  <a:lnTo>
                    <a:pt x="224" y="153"/>
                  </a:lnTo>
                  <a:lnTo>
                    <a:pt x="216" y="161"/>
                  </a:lnTo>
                  <a:lnTo>
                    <a:pt x="208" y="168"/>
                  </a:lnTo>
                  <a:lnTo>
                    <a:pt x="201" y="176"/>
                  </a:lnTo>
                  <a:lnTo>
                    <a:pt x="195" y="184"/>
                  </a:lnTo>
                  <a:lnTo>
                    <a:pt x="190" y="193"/>
                  </a:lnTo>
                  <a:lnTo>
                    <a:pt x="187" y="202"/>
                  </a:lnTo>
                  <a:lnTo>
                    <a:pt x="184" y="212"/>
                  </a:lnTo>
                  <a:lnTo>
                    <a:pt x="182" y="222"/>
                  </a:lnTo>
                  <a:lnTo>
                    <a:pt x="182" y="232"/>
                  </a:lnTo>
                  <a:lnTo>
                    <a:pt x="182" y="234"/>
                  </a:lnTo>
                  <a:lnTo>
                    <a:pt x="182" y="245"/>
                  </a:lnTo>
                  <a:lnTo>
                    <a:pt x="183" y="255"/>
                  </a:lnTo>
                  <a:lnTo>
                    <a:pt x="186" y="266"/>
                  </a:lnTo>
                  <a:lnTo>
                    <a:pt x="189" y="276"/>
                  </a:lnTo>
                  <a:lnTo>
                    <a:pt x="194" y="285"/>
                  </a:lnTo>
                  <a:lnTo>
                    <a:pt x="200" y="294"/>
                  </a:lnTo>
                  <a:lnTo>
                    <a:pt x="207" y="302"/>
                  </a:lnTo>
                  <a:lnTo>
                    <a:pt x="216" y="311"/>
                  </a:lnTo>
                  <a:lnTo>
                    <a:pt x="227" y="320"/>
                  </a:lnTo>
                  <a:lnTo>
                    <a:pt x="241" y="328"/>
                  </a:lnTo>
                  <a:lnTo>
                    <a:pt x="255" y="337"/>
                  </a:lnTo>
                  <a:lnTo>
                    <a:pt x="272" y="346"/>
                  </a:lnTo>
                  <a:lnTo>
                    <a:pt x="291" y="355"/>
                  </a:lnTo>
                  <a:lnTo>
                    <a:pt x="312" y="365"/>
                  </a:lnTo>
                  <a:lnTo>
                    <a:pt x="337" y="375"/>
                  </a:lnTo>
                  <a:lnTo>
                    <a:pt x="363" y="386"/>
                  </a:lnTo>
                  <a:lnTo>
                    <a:pt x="392" y="397"/>
                  </a:lnTo>
                  <a:lnTo>
                    <a:pt x="420" y="409"/>
                  </a:lnTo>
                  <a:lnTo>
                    <a:pt x="446" y="421"/>
                  </a:lnTo>
                  <a:lnTo>
                    <a:pt x="469" y="434"/>
                  </a:lnTo>
                  <a:lnTo>
                    <a:pt x="490" y="447"/>
                  </a:lnTo>
                  <a:lnTo>
                    <a:pt x="510" y="461"/>
                  </a:lnTo>
                  <a:lnTo>
                    <a:pt x="527" y="476"/>
                  </a:lnTo>
                  <a:lnTo>
                    <a:pt x="544" y="490"/>
                  </a:lnTo>
                  <a:lnTo>
                    <a:pt x="557" y="506"/>
                  </a:lnTo>
                  <a:lnTo>
                    <a:pt x="569" y="522"/>
                  </a:lnTo>
                  <a:lnTo>
                    <a:pt x="574" y="531"/>
                  </a:lnTo>
                  <a:lnTo>
                    <a:pt x="579" y="539"/>
                  </a:lnTo>
                  <a:lnTo>
                    <a:pt x="583" y="548"/>
                  </a:lnTo>
                  <a:lnTo>
                    <a:pt x="587" y="559"/>
                  </a:lnTo>
                  <a:lnTo>
                    <a:pt x="590" y="568"/>
                  </a:lnTo>
                  <a:lnTo>
                    <a:pt x="593" y="578"/>
                  </a:lnTo>
                  <a:lnTo>
                    <a:pt x="596" y="588"/>
                  </a:lnTo>
                  <a:lnTo>
                    <a:pt x="598" y="598"/>
                  </a:lnTo>
                  <a:lnTo>
                    <a:pt x="600" y="620"/>
                  </a:lnTo>
                  <a:lnTo>
                    <a:pt x="601" y="643"/>
                  </a:lnTo>
                  <a:lnTo>
                    <a:pt x="601" y="646"/>
                  </a:lnTo>
                  <a:lnTo>
                    <a:pt x="601" y="661"/>
                  </a:lnTo>
                  <a:lnTo>
                    <a:pt x="600" y="675"/>
                  </a:lnTo>
                  <a:lnTo>
                    <a:pt x="598" y="688"/>
                  </a:lnTo>
                  <a:lnTo>
                    <a:pt x="596" y="701"/>
                  </a:lnTo>
                  <a:lnTo>
                    <a:pt x="593" y="714"/>
                  </a:lnTo>
                  <a:lnTo>
                    <a:pt x="589" y="726"/>
                  </a:lnTo>
                  <a:lnTo>
                    <a:pt x="585" y="739"/>
                  </a:lnTo>
                  <a:lnTo>
                    <a:pt x="580" y="750"/>
                  </a:lnTo>
                  <a:lnTo>
                    <a:pt x="574" y="762"/>
                  </a:lnTo>
                  <a:lnTo>
                    <a:pt x="568" y="773"/>
                  </a:lnTo>
                  <a:lnTo>
                    <a:pt x="562" y="784"/>
                  </a:lnTo>
                  <a:lnTo>
                    <a:pt x="555" y="794"/>
                  </a:lnTo>
                  <a:lnTo>
                    <a:pt x="547" y="804"/>
                  </a:lnTo>
                  <a:lnTo>
                    <a:pt x="538" y="813"/>
                  </a:lnTo>
                  <a:lnTo>
                    <a:pt x="529" y="822"/>
                  </a:lnTo>
                  <a:lnTo>
                    <a:pt x="520" y="830"/>
                  </a:lnTo>
                  <a:lnTo>
                    <a:pt x="511" y="838"/>
                  </a:lnTo>
                  <a:lnTo>
                    <a:pt x="500" y="846"/>
                  </a:lnTo>
                  <a:lnTo>
                    <a:pt x="490" y="853"/>
                  </a:lnTo>
                  <a:lnTo>
                    <a:pt x="479" y="860"/>
                  </a:lnTo>
                  <a:lnTo>
                    <a:pt x="468" y="866"/>
                  </a:lnTo>
                  <a:lnTo>
                    <a:pt x="456" y="872"/>
                  </a:lnTo>
                  <a:lnTo>
                    <a:pt x="444" y="877"/>
                  </a:lnTo>
                  <a:lnTo>
                    <a:pt x="430" y="881"/>
                  </a:lnTo>
                  <a:lnTo>
                    <a:pt x="417" y="886"/>
                  </a:lnTo>
                  <a:lnTo>
                    <a:pt x="404" y="889"/>
                  </a:lnTo>
                  <a:lnTo>
                    <a:pt x="390" y="892"/>
                  </a:lnTo>
                  <a:lnTo>
                    <a:pt x="376" y="895"/>
                  </a:lnTo>
                  <a:lnTo>
                    <a:pt x="362" y="897"/>
                  </a:lnTo>
                  <a:lnTo>
                    <a:pt x="347" y="898"/>
                  </a:lnTo>
                  <a:lnTo>
                    <a:pt x="331" y="899"/>
                  </a:lnTo>
                  <a:lnTo>
                    <a:pt x="316" y="899"/>
                  </a:lnTo>
                  <a:lnTo>
                    <a:pt x="296" y="899"/>
                  </a:lnTo>
                  <a:lnTo>
                    <a:pt x="275" y="897"/>
                  </a:lnTo>
                  <a:lnTo>
                    <a:pt x="254" y="895"/>
                  </a:lnTo>
                  <a:lnTo>
                    <a:pt x="234" y="892"/>
                  </a:lnTo>
                  <a:lnTo>
                    <a:pt x="212" y="888"/>
                  </a:lnTo>
                  <a:lnTo>
                    <a:pt x="192" y="882"/>
                  </a:lnTo>
                  <a:lnTo>
                    <a:pt x="172" y="876"/>
                  </a:lnTo>
                  <a:lnTo>
                    <a:pt x="152" y="869"/>
                  </a:lnTo>
                  <a:lnTo>
                    <a:pt x="132" y="861"/>
                  </a:lnTo>
                  <a:lnTo>
                    <a:pt x="112" y="851"/>
                  </a:lnTo>
                  <a:lnTo>
                    <a:pt x="93" y="840"/>
                  </a:lnTo>
                  <a:lnTo>
                    <a:pt x="74" y="829"/>
                  </a:lnTo>
                  <a:lnTo>
                    <a:pt x="55" y="817"/>
                  </a:lnTo>
                  <a:lnTo>
                    <a:pt x="37" y="803"/>
                  </a:lnTo>
                  <a:lnTo>
                    <a:pt x="18" y="789"/>
                  </a:lnTo>
                  <a:lnTo>
                    <a:pt x="0" y="773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62" name="Rectangle 21"/>
            <p:cNvSpPr>
              <a:spLocks noChangeArrowheads="1"/>
            </p:cNvSpPr>
            <p:nvPr userDrawn="1"/>
          </p:nvSpPr>
          <p:spPr bwMode="auto">
            <a:xfrm>
              <a:off x="7428511" y="1313237"/>
              <a:ext cx="15875" cy="92075"/>
            </a:xfrm>
            <a:prstGeom prst="rect">
              <a:avLst/>
            </a:prstGeom>
            <a:solidFill>
              <a:srgbClr val="192337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63" name="Freeform 22"/>
            <p:cNvSpPr>
              <a:spLocks noEditPoints="1"/>
            </p:cNvSpPr>
            <p:nvPr userDrawn="1"/>
          </p:nvSpPr>
          <p:spPr bwMode="auto">
            <a:xfrm>
              <a:off x="7461847" y="1311650"/>
              <a:ext cx="82550" cy="95250"/>
            </a:xfrm>
            <a:custGeom>
              <a:avLst/>
              <a:gdLst/>
              <a:ahLst/>
              <a:cxnLst>
                <a:cxn ang="0">
                  <a:pos x="4" y="377"/>
                </a:cxn>
                <a:cxn ang="0">
                  <a:pos x="28" y="268"/>
                </a:cxn>
                <a:cxn ang="0">
                  <a:pos x="73" y="174"/>
                </a:cxn>
                <a:cxn ang="0">
                  <a:pos x="136" y="98"/>
                </a:cxn>
                <a:cxn ang="0">
                  <a:pos x="214" y="42"/>
                </a:cxn>
                <a:cxn ang="0">
                  <a:pos x="306" y="9"/>
                </a:cxn>
                <a:cxn ang="0">
                  <a:pos x="410" y="1"/>
                </a:cxn>
                <a:cxn ang="0">
                  <a:pos x="509" y="19"/>
                </a:cxn>
                <a:cxn ang="0">
                  <a:pos x="596" y="62"/>
                </a:cxn>
                <a:cxn ang="0">
                  <a:pos x="668" y="125"/>
                </a:cxn>
                <a:cxn ang="0">
                  <a:pos x="723" y="208"/>
                </a:cxn>
                <a:cxn ang="0">
                  <a:pos x="760" y="308"/>
                </a:cxn>
                <a:cxn ang="0">
                  <a:pos x="776" y="421"/>
                </a:cxn>
                <a:cxn ang="0">
                  <a:pos x="772" y="528"/>
                </a:cxn>
                <a:cxn ang="0">
                  <a:pos x="748" y="637"/>
                </a:cxn>
                <a:cxn ang="0">
                  <a:pos x="703" y="731"/>
                </a:cxn>
                <a:cxn ang="0">
                  <a:pos x="641" y="807"/>
                </a:cxn>
                <a:cxn ang="0">
                  <a:pos x="562" y="863"/>
                </a:cxn>
                <a:cxn ang="0">
                  <a:pos x="469" y="896"/>
                </a:cxn>
                <a:cxn ang="0">
                  <a:pos x="365" y="904"/>
                </a:cxn>
                <a:cxn ang="0">
                  <a:pos x="266" y="886"/>
                </a:cxn>
                <a:cxn ang="0">
                  <a:pos x="179" y="843"/>
                </a:cxn>
                <a:cxn ang="0">
                  <a:pos x="108" y="780"/>
                </a:cxn>
                <a:cxn ang="0">
                  <a:pos x="52" y="697"/>
                </a:cxn>
                <a:cxn ang="0">
                  <a:pos x="16" y="597"/>
                </a:cxn>
                <a:cxn ang="0">
                  <a:pos x="1" y="484"/>
                </a:cxn>
                <a:cxn ang="0">
                  <a:pos x="625" y="414"/>
                </a:cxn>
                <a:cxn ang="0">
                  <a:pos x="612" y="335"/>
                </a:cxn>
                <a:cxn ang="0">
                  <a:pos x="587" y="267"/>
                </a:cxn>
                <a:cxn ang="0">
                  <a:pos x="550" y="211"/>
                </a:cxn>
                <a:cxn ang="0">
                  <a:pos x="503" y="170"/>
                </a:cxn>
                <a:cxn ang="0">
                  <a:pos x="449" y="143"/>
                </a:cxn>
                <a:cxn ang="0">
                  <a:pos x="386" y="134"/>
                </a:cxn>
                <a:cxn ang="0">
                  <a:pos x="325" y="143"/>
                </a:cxn>
                <a:cxn ang="0">
                  <a:pos x="271" y="169"/>
                </a:cxn>
                <a:cxn ang="0">
                  <a:pos x="225" y="210"/>
                </a:cxn>
                <a:cxn ang="0">
                  <a:pos x="188" y="266"/>
                </a:cxn>
                <a:cxn ang="0">
                  <a:pos x="163" y="333"/>
                </a:cxn>
                <a:cxn ang="0">
                  <a:pos x="151" y="413"/>
                </a:cxn>
                <a:cxn ang="0">
                  <a:pos x="151" y="491"/>
                </a:cxn>
                <a:cxn ang="0">
                  <a:pos x="164" y="570"/>
                </a:cxn>
                <a:cxn ang="0">
                  <a:pos x="189" y="638"/>
                </a:cxn>
                <a:cxn ang="0">
                  <a:pos x="226" y="694"/>
                </a:cxn>
                <a:cxn ang="0">
                  <a:pos x="272" y="735"/>
                </a:cxn>
                <a:cxn ang="0">
                  <a:pos x="328" y="762"/>
                </a:cxn>
                <a:cxn ang="0">
                  <a:pos x="389" y="771"/>
                </a:cxn>
                <a:cxn ang="0">
                  <a:pos x="451" y="762"/>
                </a:cxn>
                <a:cxn ang="0">
                  <a:pos x="505" y="736"/>
                </a:cxn>
                <a:cxn ang="0">
                  <a:pos x="551" y="695"/>
                </a:cxn>
                <a:cxn ang="0">
                  <a:pos x="587" y="639"/>
                </a:cxn>
                <a:cxn ang="0">
                  <a:pos x="612" y="572"/>
                </a:cxn>
                <a:cxn ang="0">
                  <a:pos x="625" y="492"/>
                </a:cxn>
              </a:cxnLst>
              <a:rect l="0" t="0" r="r" b="b"/>
              <a:pathLst>
                <a:path w="776" h="905">
                  <a:moveTo>
                    <a:pt x="0" y="459"/>
                  </a:moveTo>
                  <a:lnTo>
                    <a:pt x="0" y="447"/>
                  </a:lnTo>
                  <a:lnTo>
                    <a:pt x="1" y="423"/>
                  </a:lnTo>
                  <a:lnTo>
                    <a:pt x="2" y="400"/>
                  </a:lnTo>
                  <a:lnTo>
                    <a:pt x="4" y="377"/>
                  </a:lnTo>
                  <a:lnTo>
                    <a:pt x="7" y="353"/>
                  </a:lnTo>
                  <a:lnTo>
                    <a:pt x="11" y="331"/>
                  </a:lnTo>
                  <a:lnTo>
                    <a:pt x="16" y="309"/>
                  </a:lnTo>
                  <a:lnTo>
                    <a:pt x="22" y="288"/>
                  </a:lnTo>
                  <a:lnTo>
                    <a:pt x="28" y="268"/>
                  </a:lnTo>
                  <a:lnTo>
                    <a:pt x="36" y="247"/>
                  </a:lnTo>
                  <a:lnTo>
                    <a:pt x="44" y="228"/>
                  </a:lnTo>
                  <a:lnTo>
                    <a:pt x="53" y="209"/>
                  </a:lnTo>
                  <a:lnTo>
                    <a:pt x="62" y="192"/>
                  </a:lnTo>
                  <a:lnTo>
                    <a:pt x="73" y="174"/>
                  </a:lnTo>
                  <a:lnTo>
                    <a:pt x="84" y="157"/>
                  </a:lnTo>
                  <a:lnTo>
                    <a:pt x="95" y="141"/>
                  </a:lnTo>
                  <a:lnTo>
                    <a:pt x="109" y="126"/>
                  </a:lnTo>
                  <a:lnTo>
                    <a:pt x="122" y="112"/>
                  </a:lnTo>
                  <a:lnTo>
                    <a:pt x="136" y="98"/>
                  </a:lnTo>
                  <a:lnTo>
                    <a:pt x="150" y="85"/>
                  </a:lnTo>
                  <a:lnTo>
                    <a:pt x="165" y="73"/>
                  </a:lnTo>
                  <a:lnTo>
                    <a:pt x="181" y="62"/>
                  </a:lnTo>
                  <a:lnTo>
                    <a:pt x="197" y="51"/>
                  </a:lnTo>
                  <a:lnTo>
                    <a:pt x="214" y="42"/>
                  </a:lnTo>
                  <a:lnTo>
                    <a:pt x="232" y="33"/>
                  </a:lnTo>
                  <a:lnTo>
                    <a:pt x="250" y="26"/>
                  </a:lnTo>
                  <a:lnTo>
                    <a:pt x="268" y="19"/>
                  </a:lnTo>
                  <a:lnTo>
                    <a:pt x="287" y="13"/>
                  </a:lnTo>
                  <a:lnTo>
                    <a:pt x="306" y="9"/>
                  </a:lnTo>
                  <a:lnTo>
                    <a:pt x="327" y="5"/>
                  </a:lnTo>
                  <a:lnTo>
                    <a:pt x="347" y="2"/>
                  </a:lnTo>
                  <a:lnTo>
                    <a:pt x="368" y="1"/>
                  </a:lnTo>
                  <a:lnTo>
                    <a:pt x="389" y="0"/>
                  </a:lnTo>
                  <a:lnTo>
                    <a:pt x="410" y="1"/>
                  </a:lnTo>
                  <a:lnTo>
                    <a:pt x="431" y="2"/>
                  </a:lnTo>
                  <a:lnTo>
                    <a:pt x="451" y="5"/>
                  </a:lnTo>
                  <a:lnTo>
                    <a:pt x="471" y="9"/>
                  </a:lnTo>
                  <a:lnTo>
                    <a:pt x="490" y="13"/>
                  </a:lnTo>
                  <a:lnTo>
                    <a:pt x="509" y="19"/>
                  </a:lnTo>
                  <a:lnTo>
                    <a:pt x="528" y="26"/>
                  </a:lnTo>
                  <a:lnTo>
                    <a:pt x="546" y="33"/>
                  </a:lnTo>
                  <a:lnTo>
                    <a:pt x="563" y="41"/>
                  </a:lnTo>
                  <a:lnTo>
                    <a:pt x="580" y="51"/>
                  </a:lnTo>
                  <a:lnTo>
                    <a:pt x="596" y="62"/>
                  </a:lnTo>
                  <a:lnTo>
                    <a:pt x="611" y="73"/>
                  </a:lnTo>
                  <a:lnTo>
                    <a:pt x="627" y="85"/>
                  </a:lnTo>
                  <a:lnTo>
                    <a:pt x="641" y="97"/>
                  </a:lnTo>
                  <a:lnTo>
                    <a:pt x="655" y="111"/>
                  </a:lnTo>
                  <a:lnTo>
                    <a:pt x="668" y="125"/>
                  </a:lnTo>
                  <a:lnTo>
                    <a:pt x="680" y="140"/>
                  </a:lnTo>
                  <a:lnTo>
                    <a:pt x="692" y="156"/>
                  </a:lnTo>
                  <a:lnTo>
                    <a:pt x="703" y="173"/>
                  </a:lnTo>
                  <a:lnTo>
                    <a:pt x="713" y="190"/>
                  </a:lnTo>
                  <a:lnTo>
                    <a:pt x="723" y="208"/>
                  </a:lnTo>
                  <a:lnTo>
                    <a:pt x="733" y="227"/>
                  </a:lnTo>
                  <a:lnTo>
                    <a:pt x="741" y="246"/>
                  </a:lnTo>
                  <a:lnTo>
                    <a:pt x="748" y="266"/>
                  </a:lnTo>
                  <a:lnTo>
                    <a:pt x="754" y="287"/>
                  </a:lnTo>
                  <a:lnTo>
                    <a:pt x="760" y="308"/>
                  </a:lnTo>
                  <a:lnTo>
                    <a:pt x="765" y="329"/>
                  </a:lnTo>
                  <a:lnTo>
                    <a:pt x="769" y="351"/>
                  </a:lnTo>
                  <a:lnTo>
                    <a:pt x="772" y="374"/>
                  </a:lnTo>
                  <a:lnTo>
                    <a:pt x="774" y="397"/>
                  </a:lnTo>
                  <a:lnTo>
                    <a:pt x="776" y="421"/>
                  </a:lnTo>
                  <a:lnTo>
                    <a:pt x="776" y="445"/>
                  </a:lnTo>
                  <a:lnTo>
                    <a:pt x="776" y="457"/>
                  </a:lnTo>
                  <a:lnTo>
                    <a:pt x="776" y="482"/>
                  </a:lnTo>
                  <a:lnTo>
                    <a:pt x="774" y="505"/>
                  </a:lnTo>
                  <a:lnTo>
                    <a:pt x="772" y="528"/>
                  </a:lnTo>
                  <a:lnTo>
                    <a:pt x="769" y="551"/>
                  </a:lnTo>
                  <a:lnTo>
                    <a:pt x="765" y="574"/>
                  </a:lnTo>
                  <a:lnTo>
                    <a:pt x="760" y="596"/>
                  </a:lnTo>
                  <a:lnTo>
                    <a:pt x="754" y="617"/>
                  </a:lnTo>
                  <a:lnTo>
                    <a:pt x="748" y="637"/>
                  </a:lnTo>
                  <a:lnTo>
                    <a:pt x="740" y="657"/>
                  </a:lnTo>
                  <a:lnTo>
                    <a:pt x="732" y="677"/>
                  </a:lnTo>
                  <a:lnTo>
                    <a:pt x="722" y="695"/>
                  </a:lnTo>
                  <a:lnTo>
                    <a:pt x="713" y="713"/>
                  </a:lnTo>
                  <a:lnTo>
                    <a:pt x="703" y="731"/>
                  </a:lnTo>
                  <a:lnTo>
                    <a:pt x="692" y="747"/>
                  </a:lnTo>
                  <a:lnTo>
                    <a:pt x="680" y="764"/>
                  </a:lnTo>
                  <a:lnTo>
                    <a:pt x="667" y="779"/>
                  </a:lnTo>
                  <a:lnTo>
                    <a:pt x="654" y="793"/>
                  </a:lnTo>
                  <a:lnTo>
                    <a:pt x="641" y="807"/>
                  </a:lnTo>
                  <a:lnTo>
                    <a:pt x="626" y="820"/>
                  </a:lnTo>
                  <a:lnTo>
                    <a:pt x="610" y="832"/>
                  </a:lnTo>
                  <a:lnTo>
                    <a:pt x="595" y="843"/>
                  </a:lnTo>
                  <a:lnTo>
                    <a:pt x="578" y="853"/>
                  </a:lnTo>
                  <a:lnTo>
                    <a:pt x="562" y="863"/>
                  </a:lnTo>
                  <a:lnTo>
                    <a:pt x="544" y="872"/>
                  </a:lnTo>
                  <a:lnTo>
                    <a:pt x="527" y="879"/>
                  </a:lnTo>
                  <a:lnTo>
                    <a:pt x="507" y="886"/>
                  </a:lnTo>
                  <a:lnTo>
                    <a:pt x="488" y="892"/>
                  </a:lnTo>
                  <a:lnTo>
                    <a:pt x="469" y="896"/>
                  </a:lnTo>
                  <a:lnTo>
                    <a:pt x="449" y="900"/>
                  </a:lnTo>
                  <a:lnTo>
                    <a:pt x="429" y="902"/>
                  </a:lnTo>
                  <a:lnTo>
                    <a:pt x="407" y="904"/>
                  </a:lnTo>
                  <a:lnTo>
                    <a:pt x="386" y="905"/>
                  </a:lnTo>
                  <a:lnTo>
                    <a:pt x="365" y="904"/>
                  </a:lnTo>
                  <a:lnTo>
                    <a:pt x="345" y="903"/>
                  </a:lnTo>
                  <a:lnTo>
                    <a:pt x="325" y="900"/>
                  </a:lnTo>
                  <a:lnTo>
                    <a:pt x="304" y="896"/>
                  </a:lnTo>
                  <a:lnTo>
                    <a:pt x="285" y="892"/>
                  </a:lnTo>
                  <a:lnTo>
                    <a:pt x="266" y="886"/>
                  </a:lnTo>
                  <a:lnTo>
                    <a:pt x="248" y="879"/>
                  </a:lnTo>
                  <a:lnTo>
                    <a:pt x="230" y="872"/>
                  </a:lnTo>
                  <a:lnTo>
                    <a:pt x="213" y="864"/>
                  </a:lnTo>
                  <a:lnTo>
                    <a:pt x="195" y="853"/>
                  </a:lnTo>
                  <a:lnTo>
                    <a:pt x="179" y="843"/>
                  </a:lnTo>
                  <a:lnTo>
                    <a:pt x="164" y="832"/>
                  </a:lnTo>
                  <a:lnTo>
                    <a:pt x="149" y="820"/>
                  </a:lnTo>
                  <a:lnTo>
                    <a:pt x="135" y="807"/>
                  </a:lnTo>
                  <a:lnTo>
                    <a:pt x="121" y="794"/>
                  </a:lnTo>
                  <a:lnTo>
                    <a:pt x="108" y="780"/>
                  </a:lnTo>
                  <a:lnTo>
                    <a:pt x="95" y="765"/>
                  </a:lnTo>
                  <a:lnTo>
                    <a:pt x="83" y="748"/>
                  </a:lnTo>
                  <a:lnTo>
                    <a:pt x="72" y="732"/>
                  </a:lnTo>
                  <a:lnTo>
                    <a:pt x="62" y="715"/>
                  </a:lnTo>
                  <a:lnTo>
                    <a:pt x="52" y="697"/>
                  </a:lnTo>
                  <a:lnTo>
                    <a:pt x="43" y="678"/>
                  </a:lnTo>
                  <a:lnTo>
                    <a:pt x="35" y="658"/>
                  </a:lnTo>
                  <a:lnTo>
                    <a:pt x="28" y="638"/>
                  </a:lnTo>
                  <a:lnTo>
                    <a:pt x="22" y="618"/>
                  </a:lnTo>
                  <a:lnTo>
                    <a:pt x="16" y="597"/>
                  </a:lnTo>
                  <a:lnTo>
                    <a:pt x="11" y="576"/>
                  </a:lnTo>
                  <a:lnTo>
                    <a:pt x="7" y="553"/>
                  </a:lnTo>
                  <a:lnTo>
                    <a:pt x="4" y="531"/>
                  </a:lnTo>
                  <a:lnTo>
                    <a:pt x="2" y="508"/>
                  </a:lnTo>
                  <a:lnTo>
                    <a:pt x="1" y="484"/>
                  </a:lnTo>
                  <a:lnTo>
                    <a:pt x="0" y="459"/>
                  </a:lnTo>
                  <a:close/>
                  <a:moveTo>
                    <a:pt x="626" y="457"/>
                  </a:moveTo>
                  <a:lnTo>
                    <a:pt x="626" y="448"/>
                  </a:lnTo>
                  <a:lnTo>
                    <a:pt x="626" y="431"/>
                  </a:lnTo>
                  <a:lnTo>
                    <a:pt x="625" y="414"/>
                  </a:lnTo>
                  <a:lnTo>
                    <a:pt x="624" y="398"/>
                  </a:lnTo>
                  <a:lnTo>
                    <a:pt x="622" y="381"/>
                  </a:lnTo>
                  <a:lnTo>
                    <a:pt x="618" y="366"/>
                  </a:lnTo>
                  <a:lnTo>
                    <a:pt x="615" y="349"/>
                  </a:lnTo>
                  <a:lnTo>
                    <a:pt x="612" y="335"/>
                  </a:lnTo>
                  <a:lnTo>
                    <a:pt x="608" y="320"/>
                  </a:lnTo>
                  <a:lnTo>
                    <a:pt x="603" y="306"/>
                  </a:lnTo>
                  <a:lnTo>
                    <a:pt x="598" y="293"/>
                  </a:lnTo>
                  <a:lnTo>
                    <a:pt x="593" y="280"/>
                  </a:lnTo>
                  <a:lnTo>
                    <a:pt x="587" y="267"/>
                  </a:lnTo>
                  <a:lnTo>
                    <a:pt x="580" y="254"/>
                  </a:lnTo>
                  <a:lnTo>
                    <a:pt x="573" y="242"/>
                  </a:lnTo>
                  <a:lnTo>
                    <a:pt x="566" y="231"/>
                  </a:lnTo>
                  <a:lnTo>
                    <a:pt x="558" y="221"/>
                  </a:lnTo>
                  <a:lnTo>
                    <a:pt x="550" y="211"/>
                  </a:lnTo>
                  <a:lnTo>
                    <a:pt x="542" y="202"/>
                  </a:lnTo>
                  <a:lnTo>
                    <a:pt x="533" y="193"/>
                  </a:lnTo>
                  <a:lnTo>
                    <a:pt x="524" y="184"/>
                  </a:lnTo>
                  <a:lnTo>
                    <a:pt x="513" y="177"/>
                  </a:lnTo>
                  <a:lnTo>
                    <a:pt x="503" y="170"/>
                  </a:lnTo>
                  <a:lnTo>
                    <a:pt x="493" y="163"/>
                  </a:lnTo>
                  <a:lnTo>
                    <a:pt x="482" y="156"/>
                  </a:lnTo>
                  <a:lnTo>
                    <a:pt x="472" y="151"/>
                  </a:lnTo>
                  <a:lnTo>
                    <a:pt x="460" y="147"/>
                  </a:lnTo>
                  <a:lnTo>
                    <a:pt x="449" y="143"/>
                  </a:lnTo>
                  <a:lnTo>
                    <a:pt x="437" y="140"/>
                  </a:lnTo>
                  <a:lnTo>
                    <a:pt x="425" y="137"/>
                  </a:lnTo>
                  <a:lnTo>
                    <a:pt x="412" y="135"/>
                  </a:lnTo>
                  <a:lnTo>
                    <a:pt x="399" y="134"/>
                  </a:lnTo>
                  <a:lnTo>
                    <a:pt x="386" y="134"/>
                  </a:lnTo>
                  <a:lnTo>
                    <a:pt x="374" y="134"/>
                  </a:lnTo>
                  <a:lnTo>
                    <a:pt x="361" y="135"/>
                  </a:lnTo>
                  <a:lnTo>
                    <a:pt x="349" y="137"/>
                  </a:lnTo>
                  <a:lnTo>
                    <a:pt x="337" y="140"/>
                  </a:lnTo>
                  <a:lnTo>
                    <a:pt x="325" y="143"/>
                  </a:lnTo>
                  <a:lnTo>
                    <a:pt x="314" y="147"/>
                  </a:lnTo>
                  <a:lnTo>
                    <a:pt x="302" y="151"/>
                  </a:lnTo>
                  <a:lnTo>
                    <a:pt x="291" y="156"/>
                  </a:lnTo>
                  <a:lnTo>
                    <a:pt x="281" y="163"/>
                  </a:lnTo>
                  <a:lnTo>
                    <a:pt x="271" y="169"/>
                  </a:lnTo>
                  <a:lnTo>
                    <a:pt x="261" y="176"/>
                  </a:lnTo>
                  <a:lnTo>
                    <a:pt x="251" y="184"/>
                  </a:lnTo>
                  <a:lnTo>
                    <a:pt x="242" y="192"/>
                  </a:lnTo>
                  <a:lnTo>
                    <a:pt x="233" y="201"/>
                  </a:lnTo>
                  <a:lnTo>
                    <a:pt x="225" y="210"/>
                  </a:lnTo>
                  <a:lnTo>
                    <a:pt x="217" y="220"/>
                  </a:lnTo>
                  <a:lnTo>
                    <a:pt x="209" y="230"/>
                  </a:lnTo>
                  <a:lnTo>
                    <a:pt x="201" y="241"/>
                  </a:lnTo>
                  <a:lnTo>
                    <a:pt x="194" y="253"/>
                  </a:lnTo>
                  <a:lnTo>
                    <a:pt x="188" y="266"/>
                  </a:lnTo>
                  <a:lnTo>
                    <a:pt x="182" y="278"/>
                  </a:lnTo>
                  <a:lnTo>
                    <a:pt x="177" y="291"/>
                  </a:lnTo>
                  <a:lnTo>
                    <a:pt x="172" y="305"/>
                  </a:lnTo>
                  <a:lnTo>
                    <a:pt x="167" y="319"/>
                  </a:lnTo>
                  <a:lnTo>
                    <a:pt x="163" y="333"/>
                  </a:lnTo>
                  <a:lnTo>
                    <a:pt x="160" y="348"/>
                  </a:lnTo>
                  <a:lnTo>
                    <a:pt x="157" y="364"/>
                  </a:lnTo>
                  <a:lnTo>
                    <a:pt x="154" y="380"/>
                  </a:lnTo>
                  <a:lnTo>
                    <a:pt x="152" y="396"/>
                  </a:lnTo>
                  <a:lnTo>
                    <a:pt x="151" y="413"/>
                  </a:lnTo>
                  <a:lnTo>
                    <a:pt x="150" y="430"/>
                  </a:lnTo>
                  <a:lnTo>
                    <a:pt x="150" y="447"/>
                  </a:lnTo>
                  <a:lnTo>
                    <a:pt x="150" y="456"/>
                  </a:lnTo>
                  <a:lnTo>
                    <a:pt x="150" y="474"/>
                  </a:lnTo>
                  <a:lnTo>
                    <a:pt x="151" y="491"/>
                  </a:lnTo>
                  <a:lnTo>
                    <a:pt x="152" y="507"/>
                  </a:lnTo>
                  <a:lnTo>
                    <a:pt x="154" y="524"/>
                  </a:lnTo>
                  <a:lnTo>
                    <a:pt x="157" y="539"/>
                  </a:lnTo>
                  <a:lnTo>
                    <a:pt x="160" y="555"/>
                  </a:lnTo>
                  <a:lnTo>
                    <a:pt x="164" y="570"/>
                  </a:lnTo>
                  <a:lnTo>
                    <a:pt x="168" y="585"/>
                  </a:lnTo>
                  <a:lnTo>
                    <a:pt x="172" y="599"/>
                  </a:lnTo>
                  <a:lnTo>
                    <a:pt x="177" y="612"/>
                  </a:lnTo>
                  <a:lnTo>
                    <a:pt x="183" y="625"/>
                  </a:lnTo>
                  <a:lnTo>
                    <a:pt x="189" y="638"/>
                  </a:lnTo>
                  <a:lnTo>
                    <a:pt x="195" y="650"/>
                  </a:lnTo>
                  <a:lnTo>
                    <a:pt x="202" y="663"/>
                  </a:lnTo>
                  <a:lnTo>
                    <a:pt x="210" y="674"/>
                  </a:lnTo>
                  <a:lnTo>
                    <a:pt x="218" y="684"/>
                  </a:lnTo>
                  <a:lnTo>
                    <a:pt x="226" y="694"/>
                  </a:lnTo>
                  <a:lnTo>
                    <a:pt x="235" y="703"/>
                  </a:lnTo>
                  <a:lnTo>
                    <a:pt x="244" y="712"/>
                  </a:lnTo>
                  <a:lnTo>
                    <a:pt x="253" y="721"/>
                  </a:lnTo>
                  <a:lnTo>
                    <a:pt x="262" y="728"/>
                  </a:lnTo>
                  <a:lnTo>
                    <a:pt x="272" y="735"/>
                  </a:lnTo>
                  <a:lnTo>
                    <a:pt x="283" y="742"/>
                  </a:lnTo>
                  <a:lnTo>
                    <a:pt x="293" y="748"/>
                  </a:lnTo>
                  <a:lnTo>
                    <a:pt x="304" y="753"/>
                  </a:lnTo>
                  <a:lnTo>
                    <a:pt x="316" y="757"/>
                  </a:lnTo>
                  <a:lnTo>
                    <a:pt x="328" y="762"/>
                  </a:lnTo>
                  <a:lnTo>
                    <a:pt x="339" y="765"/>
                  </a:lnTo>
                  <a:lnTo>
                    <a:pt x="351" y="768"/>
                  </a:lnTo>
                  <a:lnTo>
                    <a:pt x="364" y="770"/>
                  </a:lnTo>
                  <a:lnTo>
                    <a:pt x="376" y="771"/>
                  </a:lnTo>
                  <a:lnTo>
                    <a:pt x="389" y="771"/>
                  </a:lnTo>
                  <a:lnTo>
                    <a:pt x="402" y="771"/>
                  </a:lnTo>
                  <a:lnTo>
                    <a:pt x="415" y="770"/>
                  </a:lnTo>
                  <a:lnTo>
                    <a:pt x="427" y="768"/>
                  </a:lnTo>
                  <a:lnTo>
                    <a:pt x="439" y="765"/>
                  </a:lnTo>
                  <a:lnTo>
                    <a:pt x="451" y="762"/>
                  </a:lnTo>
                  <a:lnTo>
                    <a:pt x="462" y="757"/>
                  </a:lnTo>
                  <a:lnTo>
                    <a:pt x="473" y="753"/>
                  </a:lnTo>
                  <a:lnTo>
                    <a:pt x="484" y="748"/>
                  </a:lnTo>
                  <a:lnTo>
                    <a:pt x="494" y="742"/>
                  </a:lnTo>
                  <a:lnTo>
                    <a:pt x="505" y="736"/>
                  </a:lnTo>
                  <a:lnTo>
                    <a:pt x="514" y="729"/>
                  </a:lnTo>
                  <a:lnTo>
                    <a:pt x="525" y="721"/>
                  </a:lnTo>
                  <a:lnTo>
                    <a:pt x="534" y="713"/>
                  </a:lnTo>
                  <a:lnTo>
                    <a:pt x="543" y="704"/>
                  </a:lnTo>
                  <a:lnTo>
                    <a:pt x="551" y="695"/>
                  </a:lnTo>
                  <a:lnTo>
                    <a:pt x="559" y="685"/>
                  </a:lnTo>
                  <a:lnTo>
                    <a:pt x="567" y="675"/>
                  </a:lnTo>
                  <a:lnTo>
                    <a:pt x="574" y="664"/>
                  </a:lnTo>
                  <a:lnTo>
                    <a:pt x="581" y="651"/>
                  </a:lnTo>
                  <a:lnTo>
                    <a:pt x="587" y="639"/>
                  </a:lnTo>
                  <a:lnTo>
                    <a:pt x="593" y="627"/>
                  </a:lnTo>
                  <a:lnTo>
                    <a:pt x="598" y="614"/>
                  </a:lnTo>
                  <a:lnTo>
                    <a:pt x="603" y="600"/>
                  </a:lnTo>
                  <a:lnTo>
                    <a:pt x="608" y="586"/>
                  </a:lnTo>
                  <a:lnTo>
                    <a:pt x="612" y="572"/>
                  </a:lnTo>
                  <a:lnTo>
                    <a:pt x="615" y="556"/>
                  </a:lnTo>
                  <a:lnTo>
                    <a:pt x="618" y="541"/>
                  </a:lnTo>
                  <a:lnTo>
                    <a:pt x="622" y="525"/>
                  </a:lnTo>
                  <a:lnTo>
                    <a:pt x="624" y="509"/>
                  </a:lnTo>
                  <a:lnTo>
                    <a:pt x="625" y="492"/>
                  </a:lnTo>
                  <a:lnTo>
                    <a:pt x="626" y="475"/>
                  </a:lnTo>
                  <a:lnTo>
                    <a:pt x="626" y="457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64" name="Freeform 23"/>
            <p:cNvSpPr>
              <a:spLocks/>
            </p:cNvSpPr>
            <p:nvPr userDrawn="1"/>
          </p:nvSpPr>
          <p:spPr bwMode="auto">
            <a:xfrm>
              <a:off x="7560271" y="1313237"/>
              <a:ext cx="69850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6" y="0"/>
                </a:cxn>
                <a:cxn ang="0">
                  <a:pos x="521" y="585"/>
                </a:cxn>
                <a:cxn ang="0">
                  <a:pos x="521" y="0"/>
                </a:cxn>
                <a:cxn ang="0">
                  <a:pos x="663" y="0"/>
                </a:cxn>
                <a:cxn ang="0">
                  <a:pos x="663" y="877"/>
                </a:cxn>
                <a:cxn ang="0">
                  <a:pos x="540" y="877"/>
                </a:cxn>
                <a:cxn ang="0">
                  <a:pos x="143" y="275"/>
                </a:cxn>
                <a:cxn ang="0">
                  <a:pos x="143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663" h="877">
                  <a:moveTo>
                    <a:pt x="0" y="0"/>
                  </a:moveTo>
                  <a:lnTo>
                    <a:pt x="136" y="0"/>
                  </a:lnTo>
                  <a:lnTo>
                    <a:pt x="521" y="585"/>
                  </a:lnTo>
                  <a:lnTo>
                    <a:pt x="521" y="0"/>
                  </a:lnTo>
                  <a:lnTo>
                    <a:pt x="663" y="0"/>
                  </a:lnTo>
                  <a:lnTo>
                    <a:pt x="663" y="877"/>
                  </a:lnTo>
                  <a:lnTo>
                    <a:pt x="540" y="877"/>
                  </a:lnTo>
                  <a:lnTo>
                    <a:pt x="143" y="275"/>
                  </a:lnTo>
                  <a:lnTo>
                    <a:pt x="143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65" name="Freeform 24"/>
            <p:cNvSpPr>
              <a:spLocks/>
            </p:cNvSpPr>
            <p:nvPr userDrawn="1"/>
          </p:nvSpPr>
          <p:spPr bwMode="auto">
            <a:xfrm>
              <a:off x="7644411" y="1311650"/>
              <a:ext cx="63500" cy="95250"/>
            </a:xfrm>
            <a:custGeom>
              <a:avLst/>
              <a:gdLst/>
              <a:ahLst/>
              <a:cxnLst>
                <a:cxn ang="0">
                  <a:pos x="138" y="705"/>
                </a:cxn>
                <a:cxn ang="0">
                  <a:pos x="193" y="737"/>
                </a:cxn>
                <a:cxn ang="0">
                  <a:pos x="252" y="760"/>
                </a:cxn>
                <a:cxn ang="0">
                  <a:pos x="318" y="768"/>
                </a:cxn>
                <a:cxn ang="0">
                  <a:pos x="376" y="760"/>
                </a:cxn>
                <a:cxn ang="0">
                  <a:pos x="419" y="736"/>
                </a:cxn>
                <a:cxn ang="0">
                  <a:pos x="446" y="701"/>
                </a:cxn>
                <a:cxn ang="0">
                  <a:pos x="456" y="656"/>
                </a:cxn>
                <a:cxn ang="0">
                  <a:pos x="452" y="625"/>
                </a:cxn>
                <a:cxn ang="0">
                  <a:pos x="433" y="591"/>
                </a:cxn>
                <a:cxn ang="0">
                  <a:pos x="389" y="556"/>
                </a:cxn>
                <a:cxn ang="0">
                  <a:pos x="313" y="521"/>
                </a:cxn>
                <a:cxn ang="0">
                  <a:pos x="203" y="477"/>
                </a:cxn>
                <a:cxn ang="0">
                  <a:pos x="116" y="424"/>
                </a:cxn>
                <a:cxn ang="0">
                  <a:pos x="78" y="385"/>
                </a:cxn>
                <a:cxn ang="0">
                  <a:pos x="56" y="349"/>
                </a:cxn>
                <a:cxn ang="0">
                  <a:pos x="41" y="308"/>
                </a:cxn>
                <a:cxn ang="0">
                  <a:pos x="35" y="261"/>
                </a:cxn>
                <a:cxn ang="0">
                  <a:pos x="37" y="219"/>
                </a:cxn>
                <a:cxn ang="0">
                  <a:pos x="48" y="169"/>
                </a:cxn>
                <a:cxn ang="0">
                  <a:pos x="68" y="124"/>
                </a:cxn>
                <a:cxn ang="0">
                  <a:pos x="96" y="86"/>
                </a:cxn>
                <a:cxn ang="0">
                  <a:pos x="133" y="53"/>
                </a:cxn>
                <a:cxn ang="0">
                  <a:pos x="177" y="27"/>
                </a:cxn>
                <a:cxn ang="0">
                  <a:pos x="227" y="10"/>
                </a:cxn>
                <a:cxn ang="0">
                  <a:pos x="284" y="1"/>
                </a:cxn>
                <a:cxn ang="0">
                  <a:pos x="351" y="1"/>
                </a:cxn>
                <a:cxn ang="0">
                  <a:pos x="424" y="14"/>
                </a:cxn>
                <a:cxn ang="0">
                  <a:pos x="494" y="39"/>
                </a:cxn>
                <a:cxn ang="0">
                  <a:pos x="558" y="78"/>
                </a:cxn>
                <a:cxn ang="0">
                  <a:pos x="484" y="196"/>
                </a:cxn>
                <a:cxn ang="0">
                  <a:pos x="424" y="160"/>
                </a:cxn>
                <a:cxn ang="0">
                  <a:pos x="375" y="140"/>
                </a:cxn>
                <a:cxn ang="0">
                  <a:pos x="323" y="131"/>
                </a:cxn>
                <a:cxn ang="0">
                  <a:pos x="269" y="135"/>
                </a:cxn>
                <a:cxn ang="0">
                  <a:pos x="225" y="153"/>
                </a:cxn>
                <a:cxn ang="0">
                  <a:pos x="196" y="184"/>
                </a:cxn>
                <a:cxn ang="0">
                  <a:pos x="183" y="222"/>
                </a:cxn>
                <a:cxn ang="0">
                  <a:pos x="184" y="255"/>
                </a:cxn>
                <a:cxn ang="0">
                  <a:pos x="200" y="294"/>
                </a:cxn>
                <a:cxn ang="0">
                  <a:pos x="240" y="328"/>
                </a:cxn>
                <a:cxn ang="0">
                  <a:pos x="313" y="365"/>
                </a:cxn>
                <a:cxn ang="0">
                  <a:pos x="421" y="409"/>
                </a:cxn>
                <a:cxn ang="0">
                  <a:pos x="510" y="461"/>
                </a:cxn>
                <a:cxn ang="0">
                  <a:pos x="570" y="522"/>
                </a:cxn>
                <a:cxn ang="0">
                  <a:pos x="588" y="559"/>
                </a:cxn>
                <a:cxn ang="0">
                  <a:pos x="598" y="598"/>
                </a:cxn>
                <a:cxn ang="0">
                  <a:pos x="601" y="661"/>
                </a:cxn>
                <a:cxn ang="0">
                  <a:pos x="593" y="714"/>
                </a:cxn>
                <a:cxn ang="0">
                  <a:pos x="575" y="762"/>
                </a:cxn>
                <a:cxn ang="0">
                  <a:pos x="547" y="804"/>
                </a:cxn>
                <a:cxn ang="0">
                  <a:pos x="511" y="838"/>
                </a:cxn>
                <a:cxn ang="0">
                  <a:pos x="468" y="866"/>
                </a:cxn>
                <a:cxn ang="0">
                  <a:pos x="418" y="886"/>
                </a:cxn>
                <a:cxn ang="0">
                  <a:pos x="363" y="897"/>
                </a:cxn>
                <a:cxn ang="0">
                  <a:pos x="296" y="899"/>
                </a:cxn>
                <a:cxn ang="0">
                  <a:pos x="213" y="888"/>
                </a:cxn>
                <a:cxn ang="0">
                  <a:pos x="132" y="861"/>
                </a:cxn>
                <a:cxn ang="0">
                  <a:pos x="56" y="817"/>
                </a:cxn>
              </a:cxnLst>
              <a:rect l="0" t="0" r="r" b="b"/>
              <a:pathLst>
                <a:path w="602" h="899">
                  <a:moveTo>
                    <a:pt x="0" y="773"/>
                  </a:moveTo>
                  <a:lnTo>
                    <a:pt x="88" y="664"/>
                  </a:lnTo>
                  <a:lnTo>
                    <a:pt x="113" y="685"/>
                  </a:lnTo>
                  <a:lnTo>
                    <a:pt x="138" y="705"/>
                  </a:lnTo>
                  <a:lnTo>
                    <a:pt x="152" y="714"/>
                  </a:lnTo>
                  <a:lnTo>
                    <a:pt x="166" y="722"/>
                  </a:lnTo>
                  <a:lnTo>
                    <a:pt x="179" y="730"/>
                  </a:lnTo>
                  <a:lnTo>
                    <a:pt x="193" y="737"/>
                  </a:lnTo>
                  <a:lnTo>
                    <a:pt x="207" y="744"/>
                  </a:lnTo>
                  <a:lnTo>
                    <a:pt x="222" y="750"/>
                  </a:lnTo>
                  <a:lnTo>
                    <a:pt x="237" y="755"/>
                  </a:lnTo>
                  <a:lnTo>
                    <a:pt x="252" y="760"/>
                  </a:lnTo>
                  <a:lnTo>
                    <a:pt x="269" y="763"/>
                  </a:lnTo>
                  <a:lnTo>
                    <a:pt x="285" y="766"/>
                  </a:lnTo>
                  <a:lnTo>
                    <a:pt x="301" y="767"/>
                  </a:lnTo>
                  <a:lnTo>
                    <a:pt x="318" y="768"/>
                  </a:lnTo>
                  <a:lnTo>
                    <a:pt x="334" y="767"/>
                  </a:lnTo>
                  <a:lnTo>
                    <a:pt x="348" y="766"/>
                  </a:lnTo>
                  <a:lnTo>
                    <a:pt x="363" y="763"/>
                  </a:lnTo>
                  <a:lnTo>
                    <a:pt x="376" y="760"/>
                  </a:lnTo>
                  <a:lnTo>
                    <a:pt x="388" y="754"/>
                  </a:lnTo>
                  <a:lnTo>
                    <a:pt x="399" y="749"/>
                  </a:lnTo>
                  <a:lnTo>
                    <a:pt x="409" y="743"/>
                  </a:lnTo>
                  <a:lnTo>
                    <a:pt x="419" y="736"/>
                  </a:lnTo>
                  <a:lnTo>
                    <a:pt x="427" y="728"/>
                  </a:lnTo>
                  <a:lnTo>
                    <a:pt x="435" y="720"/>
                  </a:lnTo>
                  <a:lnTo>
                    <a:pt x="441" y="711"/>
                  </a:lnTo>
                  <a:lnTo>
                    <a:pt x="446" y="701"/>
                  </a:lnTo>
                  <a:lnTo>
                    <a:pt x="450" y="691"/>
                  </a:lnTo>
                  <a:lnTo>
                    <a:pt x="453" y="680"/>
                  </a:lnTo>
                  <a:lnTo>
                    <a:pt x="455" y="668"/>
                  </a:lnTo>
                  <a:lnTo>
                    <a:pt x="456" y="656"/>
                  </a:lnTo>
                  <a:lnTo>
                    <a:pt x="456" y="654"/>
                  </a:lnTo>
                  <a:lnTo>
                    <a:pt x="455" y="644"/>
                  </a:lnTo>
                  <a:lnTo>
                    <a:pt x="454" y="635"/>
                  </a:lnTo>
                  <a:lnTo>
                    <a:pt x="452" y="625"/>
                  </a:lnTo>
                  <a:lnTo>
                    <a:pt x="449" y="616"/>
                  </a:lnTo>
                  <a:lnTo>
                    <a:pt x="445" y="608"/>
                  </a:lnTo>
                  <a:lnTo>
                    <a:pt x="440" y="599"/>
                  </a:lnTo>
                  <a:lnTo>
                    <a:pt x="433" y="591"/>
                  </a:lnTo>
                  <a:lnTo>
                    <a:pt x="424" y="582"/>
                  </a:lnTo>
                  <a:lnTo>
                    <a:pt x="414" y="574"/>
                  </a:lnTo>
                  <a:lnTo>
                    <a:pt x="403" y="566"/>
                  </a:lnTo>
                  <a:lnTo>
                    <a:pt x="389" y="556"/>
                  </a:lnTo>
                  <a:lnTo>
                    <a:pt x="374" y="548"/>
                  </a:lnTo>
                  <a:lnTo>
                    <a:pt x="355" y="539"/>
                  </a:lnTo>
                  <a:lnTo>
                    <a:pt x="335" y="530"/>
                  </a:lnTo>
                  <a:lnTo>
                    <a:pt x="313" y="521"/>
                  </a:lnTo>
                  <a:lnTo>
                    <a:pt x="289" y="512"/>
                  </a:lnTo>
                  <a:lnTo>
                    <a:pt x="259" y="500"/>
                  </a:lnTo>
                  <a:lnTo>
                    <a:pt x="229" y="489"/>
                  </a:lnTo>
                  <a:lnTo>
                    <a:pt x="203" y="477"/>
                  </a:lnTo>
                  <a:lnTo>
                    <a:pt x="179" y="465"/>
                  </a:lnTo>
                  <a:lnTo>
                    <a:pt x="156" y="451"/>
                  </a:lnTo>
                  <a:lnTo>
                    <a:pt x="135" y="438"/>
                  </a:lnTo>
                  <a:lnTo>
                    <a:pt x="116" y="424"/>
                  </a:lnTo>
                  <a:lnTo>
                    <a:pt x="100" y="409"/>
                  </a:lnTo>
                  <a:lnTo>
                    <a:pt x="92" y="401"/>
                  </a:lnTo>
                  <a:lnTo>
                    <a:pt x="85" y="393"/>
                  </a:lnTo>
                  <a:lnTo>
                    <a:pt x="78" y="385"/>
                  </a:lnTo>
                  <a:lnTo>
                    <a:pt x="72" y="377"/>
                  </a:lnTo>
                  <a:lnTo>
                    <a:pt x="66" y="368"/>
                  </a:lnTo>
                  <a:lnTo>
                    <a:pt x="61" y="359"/>
                  </a:lnTo>
                  <a:lnTo>
                    <a:pt x="56" y="349"/>
                  </a:lnTo>
                  <a:lnTo>
                    <a:pt x="52" y="339"/>
                  </a:lnTo>
                  <a:lnTo>
                    <a:pt x="48" y="329"/>
                  </a:lnTo>
                  <a:lnTo>
                    <a:pt x="44" y="319"/>
                  </a:lnTo>
                  <a:lnTo>
                    <a:pt x="41" y="308"/>
                  </a:lnTo>
                  <a:lnTo>
                    <a:pt x="39" y="297"/>
                  </a:lnTo>
                  <a:lnTo>
                    <a:pt x="37" y="285"/>
                  </a:lnTo>
                  <a:lnTo>
                    <a:pt x="36" y="273"/>
                  </a:lnTo>
                  <a:lnTo>
                    <a:pt x="35" y="261"/>
                  </a:lnTo>
                  <a:lnTo>
                    <a:pt x="35" y="247"/>
                  </a:lnTo>
                  <a:lnTo>
                    <a:pt x="35" y="245"/>
                  </a:lnTo>
                  <a:lnTo>
                    <a:pt x="36" y="232"/>
                  </a:lnTo>
                  <a:lnTo>
                    <a:pt x="37" y="219"/>
                  </a:lnTo>
                  <a:lnTo>
                    <a:pt x="38" y="206"/>
                  </a:lnTo>
                  <a:lnTo>
                    <a:pt x="40" y="193"/>
                  </a:lnTo>
                  <a:lnTo>
                    <a:pt x="43" y="181"/>
                  </a:lnTo>
                  <a:lnTo>
                    <a:pt x="48" y="169"/>
                  </a:lnTo>
                  <a:lnTo>
                    <a:pt x="52" y="157"/>
                  </a:lnTo>
                  <a:lnTo>
                    <a:pt x="57" y="146"/>
                  </a:lnTo>
                  <a:lnTo>
                    <a:pt x="62" y="135"/>
                  </a:lnTo>
                  <a:lnTo>
                    <a:pt x="68" y="124"/>
                  </a:lnTo>
                  <a:lnTo>
                    <a:pt x="74" y="114"/>
                  </a:lnTo>
                  <a:lnTo>
                    <a:pt x="81" y="104"/>
                  </a:lnTo>
                  <a:lnTo>
                    <a:pt x="88" y="95"/>
                  </a:lnTo>
                  <a:lnTo>
                    <a:pt x="96" y="86"/>
                  </a:lnTo>
                  <a:lnTo>
                    <a:pt x="105" y="77"/>
                  </a:lnTo>
                  <a:lnTo>
                    <a:pt x="113" y="69"/>
                  </a:lnTo>
                  <a:lnTo>
                    <a:pt x="123" y="61"/>
                  </a:lnTo>
                  <a:lnTo>
                    <a:pt x="133" y="53"/>
                  </a:lnTo>
                  <a:lnTo>
                    <a:pt x="143" y="46"/>
                  </a:lnTo>
                  <a:lnTo>
                    <a:pt x="155" y="39"/>
                  </a:lnTo>
                  <a:lnTo>
                    <a:pt x="166" y="33"/>
                  </a:lnTo>
                  <a:lnTo>
                    <a:pt x="177" y="27"/>
                  </a:lnTo>
                  <a:lnTo>
                    <a:pt x="189" y="22"/>
                  </a:lnTo>
                  <a:lnTo>
                    <a:pt x="201" y="18"/>
                  </a:lnTo>
                  <a:lnTo>
                    <a:pt x="214" y="14"/>
                  </a:lnTo>
                  <a:lnTo>
                    <a:pt x="227" y="10"/>
                  </a:lnTo>
                  <a:lnTo>
                    <a:pt x="241" y="7"/>
                  </a:lnTo>
                  <a:lnTo>
                    <a:pt x="255" y="4"/>
                  </a:lnTo>
                  <a:lnTo>
                    <a:pt x="269" y="2"/>
                  </a:lnTo>
                  <a:lnTo>
                    <a:pt x="284" y="1"/>
                  </a:lnTo>
                  <a:lnTo>
                    <a:pt x="298" y="0"/>
                  </a:lnTo>
                  <a:lnTo>
                    <a:pt x="313" y="0"/>
                  </a:lnTo>
                  <a:lnTo>
                    <a:pt x="332" y="0"/>
                  </a:lnTo>
                  <a:lnTo>
                    <a:pt x="351" y="1"/>
                  </a:lnTo>
                  <a:lnTo>
                    <a:pt x="370" y="3"/>
                  </a:lnTo>
                  <a:lnTo>
                    <a:pt x="388" y="6"/>
                  </a:lnTo>
                  <a:lnTo>
                    <a:pt x="406" y="9"/>
                  </a:lnTo>
                  <a:lnTo>
                    <a:pt x="424" y="14"/>
                  </a:lnTo>
                  <a:lnTo>
                    <a:pt x="442" y="19"/>
                  </a:lnTo>
                  <a:lnTo>
                    <a:pt x="459" y="25"/>
                  </a:lnTo>
                  <a:lnTo>
                    <a:pt x="477" y="31"/>
                  </a:lnTo>
                  <a:lnTo>
                    <a:pt x="494" y="39"/>
                  </a:lnTo>
                  <a:lnTo>
                    <a:pt x="510" y="47"/>
                  </a:lnTo>
                  <a:lnTo>
                    <a:pt x="526" y="56"/>
                  </a:lnTo>
                  <a:lnTo>
                    <a:pt x="542" y="67"/>
                  </a:lnTo>
                  <a:lnTo>
                    <a:pt x="558" y="78"/>
                  </a:lnTo>
                  <a:lnTo>
                    <a:pt x="574" y="90"/>
                  </a:lnTo>
                  <a:lnTo>
                    <a:pt x="589" y="102"/>
                  </a:lnTo>
                  <a:lnTo>
                    <a:pt x="507" y="214"/>
                  </a:lnTo>
                  <a:lnTo>
                    <a:pt x="484" y="196"/>
                  </a:lnTo>
                  <a:lnTo>
                    <a:pt x="460" y="181"/>
                  </a:lnTo>
                  <a:lnTo>
                    <a:pt x="448" y="173"/>
                  </a:lnTo>
                  <a:lnTo>
                    <a:pt x="436" y="167"/>
                  </a:lnTo>
                  <a:lnTo>
                    <a:pt x="424" y="160"/>
                  </a:lnTo>
                  <a:lnTo>
                    <a:pt x="412" y="154"/>
                  </a:lnTo>
                  <a:lnTo>
                    <a:pt x="400" y="149"/>
                  </a:lnTo>
                  <a:lnTo>
                    <a:pt x="387" y="144"/>
                  </a:lnTo>
                  <a:lnTo>
                    <a:pt x="375" y="140"/>
                  </a:lnTo>
                  <a:lnTo>
                    <a:pt x="362" y="137"/>
                  </a:lnTo>
                  <a:lnTo>
                    <a:pt x="348" y="134"/>
                  </a:lnTo>
                  <a:lnTo>
                    <a:pt x="336" y="133"/>
                  </a:lnTo>
                  <a:lnTo>
                    <a:pt x="323" y="131"/>
                  </a:lnTo>
                  <a:lnTo>
                    <a:pt x="310" y="131"/>
                  </a:lnTo>
                  <a:lnTo>
                    <a:pt x="295" y="131"/>
                  </a:lnTo>
                  <a:lnTo>
                    <a:pt x="282" y="133"/>
                  </a:lnTo>
                  <a:lnTo>
                    <a:pt x="269" y="135"/>
                  </a:lnTo>
                  <a:lnTo>
                    <a:pt x="257" y="139"/>
                  </a:lnTo>
                  <a:lnTo>
                    <a:pt x="245" y="143"/>
                  </a:lnTo>
                  <a:lnTo>
                    <a:pt x="234" y="148"/>
                  </a:lnTo>
                  <a:lnTo>
                    <a:pt x="225" y="153"/>
                  </a:lnTo>
                  <a:lnTo>
                    <a:pt x="216" y="161"/>
                  </a:lnTo>
                  <a:lnTo>
                    <a:pt x="209" y="168"/>
                  </a:lnTo>
                  <a:lnTo>
                    <a:pt x="202" y="176"/>
                  </a:lnTo>
                  <a:lnTo>
                    <a:pt x="196" y="184"/>
                  </a:lnTo>
                  <a:lnTo>
                    <a:pt x="191" y="193"/>
                  </a:lnTo>
                  <a:lnTo>
                    <a:pt x="187" y="202"/>
                  </a:lnTo>
                  <a:lnTo>
                    <a:pt x="185" y="212"/>
                  </a:lnTo>
                  <a:lnTo>
                    <a:pt x="183" y="222"/>
                  </a:lnTo>
                  <a:lnTo>
                    <a:pt x="182" y="232"/>
                  </a:lnTo>
                  <a:lnTo>
                    <a:pt x="182" y="234"/>
                  </a:lnTo>
                  <a:lnTo>
                    <a:pt x="183" y="245"/>
                  </a:lnTo>
                  <a:lnTo>
                    <a:pt x="184" y="255"/>
                  </a:lnTo>
                  <a:lnTo>
                    <a:pt x="186" y="266"/>
                  </a:lnTo>
                  <a:lnTo>
                    <a:pt x="190" y="276"/>
                  </a:lnTo>
                  <a:lnTo>
                    <a:pt x="194" y="285"/>
                  </a:lnTo>
                  <a:lnTo>
                    <a:pt x="200" y="294"/>
                  </a:lnTo>
                  <a:lnTo>
                    <a:pt x="208" y="302"/>
                  </a:lnTo>
                  <a:lnTo>
                    <a:pt x="217" y="311"/>
                  </a:lnTo>
                  <a:lnTo>
                    <a:pt x="228" y="320"/>
                  </a:lnTo>
                  <a:lnTo>
                    <a:pt x="240" y="328"/>
                  </a:lnTo>
                  <a:lnTo>
                    <a:pt x="256" y="337"/>
                  </a:lnTo>
                  <a:lnTo>
                    <a:pt x="273" y="346"/>
                  </a:lnTo>
                  <a:lnTo>
                    <a:pt x="292" y="355"/>
                  </a:lnTo>
                  <a:lnTo>
                    <a:pt x="313" y="365"/>
                  </a:lnTo>
                  <a:lnTo>
                    <a:pt x="337" y="375"/>
                  </a:lnTo>
                  <a:lnTo>
                    <a:pt x="364" y="386"/>
                  </a:lnTo>
                  <a:lnTo>
                    <a:pt x="393" y="397"/>
                  </a:lnTo>
                  <a:lnTo>
                    <a:pt x="421" y="409"/>
                  </a:lnTo>
                  <a:lnTo>
                    <a:pt x="446" y="421"/>
                  </a:lnTo>
                  <a:lnTo>
                    <a:pt x="470" y="434"/>
                  </a:lnTo>
                  <a:lnTo>
                    <a:pt x="491" y="447"/>
                  </a:lnTo>
                  <a:lnTo>
                    <a:pt x="510" y="461"/>
                  </a:lnTo>
                  <a:lnTo>
                    <a:pt x="528" y="476"/>
                  </a:lnTo>
                  <a:lnTo>
                    <a:pt x="543" y="490"/>
                  </a:lnTo>
                  <a:lnTo>
                    <a:pt x="557" y="506"/>
                  </a:lnTo>
                  <a:lnTo>
                    <a:pt x="570" y="522"/>
                  </a:lnTo>
                  <a:lnTo>
                    <a:pt x="575" y="531"/>
                  </a:lnTo>
                  <a:lnTo>
                    <a:pt x="580" y="539"/>
                  </a:lnTo>
                  <a:lnTo>
                    <a:pt x="584" y="548"/>
                  </a:lnTo>
                  <a:lnTo>
                    <a:pt x="588" y="559"/>
                  </a:lnTo>
                  <a:lnTo>
                    <a:pt x="591" y="568"/>
                  </a:lnTo>
                  <a:lnTo>
                    <a:pt x="594" y="578"/>
                  </a:lnTo>
                  <a:lnTo>
                    <a:pt x="596" y="588"/>
                  </a:lnTo>
                  <a:lnTo>
                    <a:pt x="598" y="598"/>
                  </a:lnTo>
                  <a:lnTo>
                    <a:pt x="601" y="620"/>
                  </a:lnTo>
                  <a:lnTo>
                    <a:pt x="602" y="643"/>
                  </a:lnTo>
                  <a:lnTo>
                    <a:pt x="602" y="646"/>
                  </a:lnTo>
                  <a:lnTo>
                    <a:pt x="601" y="661"/>
                  </a:lnTo>
                  <a:lnTo>
                    <a:pt x="600" y="675"/>
                  </a:lnTo>
                  <a:lnTo>
                    <a:pt x="599" y="688"/>
                  </a:lnTo>
                  <a:lnTo>
                    <a:pt x="596" y="701"/>
                  </a:lnTo>
                  <a:lnTo>
                    <a:pt x="593" y="714"/>
                  </a:lnTo>
                  <a:lnTo>
                    <a:pt x="590" y="726"/>
                  </a:lnTo>
                  <a:lnTo>
                    <a:pt x="585" y="739"/>
                  </a:lnTo>
                  <a:lnTo>
                    <a:pt x="581" y="750"/>
                  </a:lnTo>
                  <a:lnTo>
                    <a:pt x="575" y="762"/>
                  </a:lnTo>
                  <a:lnTo>
                    <a:pt x="569" y="773"/>
                  </a:lnTo>
                  <a:lnTo>
                    <a:pt x="562" y="784"/>
                  </a:lnTo>
                  <a:lnTo>
                    <a:pt x="555" y="794"/>
                  </a:lnTo>
                  <a:lnTo>
                    <a:pt x="547" y="804"/>
                  </a:lnTo>
                  <a:lnTo>
                    <a:pt x="539" y="813"/>
                  </a:lnTo>
                  <a:lnTo>
                    <a:pt x="530" y="822"/>
                  </a:lnTo>
                  <a:lnTo>
                    <a:pt x="521" y="830"/>
                  </a:lnTo>
                  <a:lnTo>
                    <a:pt x="511" y="838"/>
                  </a:lnTo>
                  <a:lnTo>
                    <a:pt x="501" y="846"/>
                  </a:lnTo>
                  <a:lnTo>
                    <a:pt x="491" y="853"/>
                  </a:lnTo>
                  <a:lnTo>
                    <a:pt x="480" y="860"/>
                  </a:lnTo>
                  <a:lnTo>
                    <a:pt x="468" y="866"/>
                  </a:lnTo>
                  <a:lnTo>
                    <a:pt x="456" y="872"/>
                  </a:lnTo>
                  <a:lnTo>
                    <a:pt x="443" y="877"/>
                  </a:lnTo>
                  <a:lnTo>
                    <a:pt x="431" y="881"/>
                  </a:lnTo>
                  <a:lnTo>
                    <a:pt x="418" y="886"/>
                  </a:lnTo>
                  <a:lnTo>
                    <a:pt x="405" y="889"/>
                  </a:lnTo>
                  <a:lnTo>
                    <a:pt x="391" y="892"/>
                  </a:lnTo>
                  <a:lnTo>
                    <a:pt x="377" y="895"/>
                  </a:lnTo>
                  <a:lnTo>
                    <a:pt x="363" y="897"/>
                  </a:lnTo>
                  <a:lnTo>
                    <a:pt x="347" y="898"/>
                  </a:lnTo>
                  <a:lnTo>
                    <a:pt x="332" y="899"/>
                  </a:lnTo>
                  <a:lnTo>
                    <a:pt x="317" y="899"/>
                  </a:lnTo>
                  <a:lnTo>
                    <a:pt x="296" y="899"/>
                  </a:lnTo>
                  <a:lnTo>
                    <a:pt x="276" y="897"/>
                  </a:lnTo>
                  <a:lnTo>
                    <a:pt x="255" y="895"/>
                  </a:lnTo>
                  <a:lnTo>
                    <a:pt x="233" y="892"/>
                  </a:lnTo>
                  <a:lnTo>
                    <a:pt x="213" y="888"/>
                  </a:lnTo>
                  <a:lnTo>
                    <a:pt x="193" y="882"/>
                  </a:lnTo>
                  <a:lnTo>
                    <a:pt x="173" y="876"/>
                  </a:lnTo>
                  <a:lnTo>
                    <a:pt x="153" y="869"/>
                  </a:lnTo>
                  <a:lnTo>
                    <a:pt x="132" y="861"/>
                  </a:lnTo>
                  <a:lnTo>
                    <a:pt x="113" y="851"/>
                  </a:lnTo>
                  <a:lnTo>
                    <a:pt x="93" y="840"/>
                  </a:lnTo>
                  <a:lnTo>
                    <a:pt x="75" y="829"/>
                  </a:lnTo>
                  <a:lnTo>
                    <a:pt x="56" y="817"/>
                  </a:lnTo>
                  <a:lnTo>
                    <a:pt x="36" y="803"/>
                  </a:lnTo>
                  <a:lnTo>
                    <a:pt x="18" y="789"/>
                  </a:lnTo>
                  <a:lnTo>
                    <a:pt x="0" y="773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66" name="Freeform 25"/>
            <p:cNvSpPr>
              <a:spLocks/>
            </p:cNvSpPr>
            <p:nvPr userDrawn="1"/>
          </p:nvSpPr>
          <p:spPr bwMode="auto">
            <a:xfrm>
              <a:off x="7723784" y="1313237"/>
              <a:ext cx="66675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6" y="0"/>
                </a:cxn>
                <a:cxn ang="0">
                  <a:pos x="146" y="368"/>
                </a:cxn>
                <a:cxn ang="0">
                  <a:pos x="490" y="368"/>
                </a:cxn>
                <a:cxn ang="0">
                  <a:pos x="490" y="0"/>
                </a:cxn>
                <a:cxn ang="0">
                  <a:pos x="635" y="0"/>
                </a:cxn>
                <a:cxn ang="0">
                  <a:pos x="635" y="877"/>
                </a:cxn>
                <a:cxn ang="0">
                  <a:pos x="490" y="877"/>
                </a:cxn>
                <a:cxn ang="0">
                  <a:pos x="490" y="503"/>
                </a:cxn>
                <a:cxn ang="0">
                  <a:pos x="146" y="503"/>
                </a:cxn>
                <a:cxn ang="0">
                  <a:pos x="146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635" h="877">
                  <a:moveTo>
                    <a:pt x="0" y="0"/>
                  </a:moveTo>
                  <a:lnTo>
                    <a:pt x="146" y="0"/>
                  </a:lnTo>
                  <a:lnTo>
                    <a:pt x="146" y="368"/>
                  </a:lnTo>
                  <a:lnTo>
                    <a:pt x="490" y="368"/>
                  </a:lnTo>
                  <a:lnTo>
                    <a:pt x="490" y="0"/>
                  </a:lnTo>
                  <a:lnTo>
                    <a:pt x="635" y="0"/>
                  </a:lnTo>
                  <a:lnTo>
                    <a:pt x="635" y="877"/>
                  </a:lnTo>
                  <a:lnTo>
                    <a:pt x="490" y="877"/>
                  </a:lnTo>
                  <a:lnTo>
                    <a:pt x="490" y="503"/>
                  </a:lnTo>
                  <a:lnTo>
                    <a:pt x="146" y="503"/>
                  </a:lnTo>
                  <a:lnTo>
                    <a:pt x="146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67" name="Freeform 26"/>
            <p:cNvSpPr>
              <a:spLocks noEditPoints="1"/>
            </p:cNvSpPr>
            <p:nvPr userDrawn="1"/>
          </p:nvSpPr>
          <p:spPr bwMode="auto">
            <a:xfrm>
              <a:off x="7806330" y="1311650"/>
              <a:ext cx="84137" cy="95250"/>
            </a:xfrm>
            <a:custGeom>
              <a:avLst/>
              <a:gdLst/>
              <a:ahLst/>
              <a:cxnLst>
                <a:cxn ang="0">
                  <a:pos x="710" y="174"/>
                </a:cxn>
                <a:cxn ang="0">
                  <a:pos x="745" y="241"/>
                </a:cxn>
                <a:cxn ang="0">
                  <a:pos x="769" y="317"/>
                </a:cxn>
                <a:cxn ang="0">
                  <a:pos x="781" y="401"/>
                </a:cxn>
                <a:cxn ang="0">
                  <a:pos x="782" y="482"/>
                </a:cxn>
                <a:cxn ang="0">
                  <a:pos x="772" y="574"/>
                </a:cxn>
                <a:cxn ang="0">
                  <a:pos x="747" y="656"/>
                </a:cxn>
                <a:cxn ang="0">
                  <a:pos x="710" y="730"/>
                </a:cxn>
                <a:cxn ang="0">
                  <a:pos x="661" y="793"/>
                </a:cxn>
                <a:cxn ang="0">
                  <a:pos x="602" y="842"/>
                </a:cxn>
                <a:cxn ang="0">
                  <a:pos x="533" y="879"/>
                </a:cxn>
                <a:cxn ang="0">
                  <a:pos x="456" y="900"/>
                </a:cxn>
                <a:cxn ang="0">
                  <a:pos x="378" y="904"/>
                </a:cxn>
                <a:cxn ang="0">
                  <a:pos x="319" y="898"/>
                </a:cxn>
                <a:cxn ang="0">
                  <a:pos x="263" y="883"/>
                </a:cxn>
                <a:cxn ang="0">
                  <a:pos x="212" y="859"/>
                </a:cxn>
                <a:cxn ang="0">
                  <a:pos x="131" y="897"/>
                </a:cxn>
                <a:cxn ang="0">
                  <a:pos x="80" y="731"/>
                </a:cxn>
                <a:cxn ang="0">
                  <a:pos x="44" y="664"/>
                </a:cxn>
                <a:cxn ang="0">
                  <a:pos x="20" y="588"/>
                </a:cxn>
                <a:cxn ang="0">
                  <a:pos x="8" y="504"/>
                </a:cxn>
                <a:cxn ang="0">
                  <a:pos x="7" y="423"/>
                </a:cxn>
                <a:cxn ang="0">
                  <a:pos x="18" y="331"/>
                </a:cxn>
                <a:cxn ang="0">
                  <a:pos x="42" y="248"/>
                </a:cxn>
                <a:cxn ang="0">
                  <a:pos x="80" y="175"/>
                </a:cxn>
                <a:cxn ang="0">
                  <a:pos x="129" y="112"/>
                </a:cxn>
                <a:cxn ang="0">
                  <a:pos x="188" y="63"/>
                </a:cxn>
                <a:cxn ang="0">
                  <a:pos x="256" y="26"/>
                </a:cxn>
                <a:cxn ang="0">
                  <a:pos x="334" y="5"/>
                </a:cxn>
                <a:cxn ang="0">
                  <a:pos x="412" y="1"/>
                </a:cxn>
                <a:cxn ang="0">
                  <a:pos x="471" y="7"/>
                </a:cxn>
                <a:cxn ang="0">
                  <a:pos x="526" y="23"/>
                </a:cxn>
                <a:cxn ang="0">
                  <a:pos x="577" y="46"/>
                </a:cxn>
                <a:cxn ang="0">
                  <a:pos x="660" y="8"/>
                </a:cxn>
                <a:cxn ang="0">
                  <a:pos x="518" y="171"/>
                </a:cxn>
                <a:cxn ang="0">
                  <a:pos x="450" y="138"/>
                </a:cxn>
                <a:cxn ang="0">
                  <a:pos x="380" y="131"/>
                </a:cxn>
                <a:cxn ang="0">
                  <a:pos x="331" y="139"/>
                </a:cxn>
                <a:cxn ang="0">
                  <a:pos x="287" y="158"/>
                </a:cxn>
                <a:cxn ang="0">
                  <a:pos x="247" y="189"/>
                </a:cxn>
                <a:cxn ang="0">
                  <a:pos x="214" y="227"/>
                </a:cxn>
                <a:cxn ang="0">
                  <a:pos x="188" y="276"/>
                </a:cxn>
                <a:cxn ang="0">
                  <a:pos x="168" y="331"/>
                </a:cxn>
                <a:cxn ang="0">
                  <a:pos x="157" y="395"/>
                </a:cxn>
                <a:cxn ang="0">
                  <a:pos x="154" y="456"/>
                </a:cxn>
                <a:cxn ang="0">
                  <a:pos x="164" y="555"/>
                </a:cxn>
                <a:cxn ang="0">
                  <a:pos x="194" y="639"/>
                </a:cxn>
                <a:cxn ang="0">
                  <a:pos x="633" y="398"/>
                </a:cxn>
                <a:cxn ang="0">
                  <a:pos x="613" y="306"/>
                </a:cxn>
                <a:cxn ang="0">
                  <a:pos x="272" y="735"/>
                </a:cxn>
                <a:cxn ang="0">
                  <a:pos x="339" y="767"/>
                </a:cxn>
                <a:cxn ang="0">
                  <a:pos x="409" y="774"/>
                </a:cxn>
                <a:cxn ang="0">
                  <a:pos x="458" y="766"/>
                </a:cxn>
                <a:cxn ang="0">
                  <a:pos x="504" y="746"/>
                </a:cxn>
                <a:cxn ang="0">
                  <a:pos x="543" y="716"/>
                </a:cxn>
                <a:cxn ang="0">
                  <a:pos x="576" y="678"/>
                </a:cxn>
                <a:cxn ang="0">
                  <a:pos x="603" y="629"/>
                </a:cxn>
                <a:cxn ang="0">
                  <a:pos x="622" y="574"/>
                </a:cxn>
                <a:cxn ang="0">
                  <a:pos x="633" y="510"/>
                </a:cxn>
              </a:cxnLst>
              <a:rect l="0" t="0" r="r" b="b"/>
              <a:pathLst>
                <a:path w="789" h="905">
                  <a:moveTo>
                    <a:pt x="789" y="8"/>
                  </a:moveTo>
                  <a:lnTo>
                    <a:pt x="689" y="143"/>
                  </a:lnTo>
                  <a:lnTo>
                    <a:pt x="700" y="157"/>
                  </a:lnTo>
                  <a:lnTo>
                    <a:pt x="710" y="174"/>
                  </a:lnTo>
                  <a:lnTo>
                    <a:pt x="720" y="190"/>
                  </a:lnTo>
                  <a:lnTo>
                    <a:pt x="729" y="206"/>
                  </a:lnTo>
                  <a:lnTo>
                    <a:pt x="737" y="223"/>
                  </a:lnTo>
                  <a:lnTo>
                    <a:pt x="745" y="241"/>
                  </a:lnTo>
                  <a:lnTo>
                    <a:pt x="752" y="259"/>
                  </a:lnTo>
                  <a:lnTo>
                    <a:pt x="758" y="278"/>
                  </a:lnTo>
                  <a:lnTo>
                    <a:pt x="764" y="297"/>
                  </a:lnTo>
                  <a:lnTo>
                    <a:pt x="769" y="317"/>
                  </a:lnTo>
                  <a:lnTo>
                    <a:pt x="773" y="337"/>
                  </a:lnTo>
                  <a:lnTo>
                    <a:pt x="776" y="357"/>
                  </a:lnTo>
                  <a:lnTo>
                    <a:pt x="779" y="379"/>
                  </a:lnTo>
                  <a:lnTo>
                    <a:pt x="781" y="401"/>
                  </a:lnTo>
                  <a:lnTo>
                    <a:pt x="782" y="422"/>
                  </a:lnTo>
                  <a:lnTo>
                    <a:pt x="783" y="445"/>
                  </a:lnTo>
                  <a:lnTo>
                    <a:pt x="783" y="457"/>
                  </a:lnTo>
                  <a:lnTo>
                    <a:pt x="782" y="482"/>
                  </a:lnTo>
                  <a:lnTo>
                    <a:pt x="781" y="505"/>
                  </a:lnTo>
                  <a:lnTo>
                    <a:pt x="779" y="528"/>
                  </a:lnTo>
                  <a:lnTo>
                    <a:pt x="776" y="551"/>
                  </a:lnTo>
                  <a:lnTo>
                    <a:pt x="772" y="574"/>
                  </a:lnTo>
                  <a:lnTo>
                    <a:pt x="767" y="595"/>
                  </a:lnTo>
                  <a:lnTo>
                    <a:pt x="761" y="616"/>
                  </a:lnTo>
                  <a:lnTo>
                    <a:pt x="754" y="636"/>
                  </a:lnTo>
                  <a:lnTo>
                    <a:pt x="747" y="656"/>
                  </a:lnTo>
                  <a:lnTo>
                    <a:pt x="739" y="676"/>
                  </a:lnTo>
                  <a:lnTo>
                    <a:pt x="730" y="695"/>
                  </a:lnTo>
                  <a:lnTo>
                    <a:pt x="721" y="713"/>
                  </a:lnTo>
                  <a:lnTo>
                    <a:pt x="710" y="730"/>
                  </a:lnTo>
                  <a:lnTo>
                    <a:pt x="698" y="747"/>
                  </a:lnTo>
                  <a:lnTo>
                    <a:pt x="686" y="763"/>
                  </a:lnTo>
                  <a:lnTo>
                    <a:pt x="674" y="779"/>
                  </a:lnTo>
                  <a:lnTo>
                    <a:pt x="661" y="793"/>
                  </a:lnTo>
                  <a:lnTo>
                    <a:pt x="647" y="806"/>
                  </a:lnTo>
                  <a:lnTo>
                    <a:pt x="633" y="819"/>
                  </a:lnTo>
                  <a:lnTo>
                    <a:pt x="618" y="831"/>
                  </a:lnTo>
                  <a:lnTo>
                    <a:pt x="602" y="842"/>
                  </a:lnTo>
                  <a:lnTo>
                    <a:pt x="585" y="853"/>
                  </a:lnTo>
                  <a:lnTo>
                    <a:pt x="568" y="863"/>
                  </a:lnTo>
                  <a:lnTo>
                    <a:pt x="551" y="872"/>
                  </a:lnTo>
                  <a:lnTo>
                    <a:pt x="533" y="879"/>
                  </a:lnTo>
                  <a:lnTo>
                    <a:pt x="515" y="886"/>
                  </a:lnTo>
                  <a:lnTo>
                    <a:pt x="496" y="891"/>
                  </a:lnTo>
                  <a:lnTo>
                    <a:pt x="476" y="896"/>
                  </a:lnTo>
                  <a:lnTo>
                    <a:pt x="456" y="900"/>
                  </a:lnTo>
                  <a:lnTo>
                    <a:pt x="436" y="902"/>
                  </a:lnTo>
                  <a:lnTo>
                    <a:pt x="415" y="904"/>
                  </a:lnTo>
                  <a:lnTo>
                    <a:pt x="394" y="905"/>
                  </a:lnTo>
                  <a:lnTo>
                    <a:pt x="378" y="904"/>
                  </a:lnTo>
                  <a:lnTo>
                    <a:pt x="363" y="904"/>
                  </a:lnTo>
                  <a:lnTo>
                    <a:pt x="348" y="902"/>
                  </a:lnTo>
                  <a:lnTo>
                    <a:pt x="333" y="900"/>
                  </a:lnTo>
                  <a:lnTo>
                    <a:pt x="319" y="898"/>
                  </a:lnTo>
                  <a:lnTo>
                    <a:pt x="305" y="895"/>
                  </a:lnTo>
                  <a:lnTo>
                    <a:pt x="291" y="891"/>
                  </a:lnTo>
                  <a:lnTo>
                    <a:pt x="276" y="887"/>
                  </a:lnTo>
                  <a:lnTo>
                    <a:pt x="263" y="883"/>
                  </a:lnTo>
                  <a:lnTo>
                    <a:pt x="250" y="878"/>
                  </a:lnTo>
                  <a:lnTo>
                    <a:pt x="237" y="872"/>
                  </a:lnTo>
                  <a:lnTo>
                    <a:pt x="225" y="866"/>
                  </a:lnTo>
                  <a:lnTo>
                    <a:pt x="212" y="859"/>
                  </a:lnTo>
                  <a:lnTo>
                    <a:pt x="200" y="852"/>
                  </a:lnTo>
                  <a:lnTo>
                    <a:pt x="189" y="845"/>
                  </a:lnTo>
                  <a:lnTo>
                    <a:pt x="176" y="837"/>
                  </a:lnTo>
                  <a:lnTo>
                    <a:pt x="131" y="897"/>
                  </a:lnTo>
                  <a:lnTo>
                    <a:pt x="0" y="897"/>
                  </a:lnTo>
                  <a:lnTo>
                    <a:pt x="101" y="762"/>
                  </a:lnTo>
                  <a:lnTo>
                    <a:pt x="90" y="747"/>
                  </a:lnTo>
                  <a:lnTo>
                    <a:pt x="80" y="731"/>
                  </a:lnTo>
                  <a:lnTo>
                    <a:pt x="69" y="715"/>
                  </a:lnTo>
                  <a:lnTo>
                    <a:pt x="60" y="699"/>
                  </a:lnTo>
                  <a:lnTo>
                    <a:pt x="52" y="682"/>
                  </a:lnTo>
                  <a:lnTo>
                    <a:pt x="44" y="664"/>
                  </a:lnTo>
                  <a:lnTo>
                    <a:pt x="37" y="645"/>
                  </a:lnTo>
                  <a:lnTo>
                    <a:pt x="31" y="627"/>
                  </a:lnTo>
                  <a:lnTo>
                    <a:pt x="25" y="608"/>
                  </a:lnTo>
                  <a:lnTo>
                    <a:pt x="20" y="588"/>
                  </a:lnTo>
                  <a:lnTo>
                    <a:pt x="16" y="568"/>
                  </a:lnTo>
                  <a:lnTo>
                    <a:pt x="13" y="547"/>
                  </a:lnTo>
                  <a:lnTo>
                    <a:pt x="10" y="526"/>
                  </a:lnTo>
                  <a:lnTo>
                    <a:pt x="8" y="504"/>
                  </a:lnTo>
                  <a:lnTo>
                    <a:pt x="7" y="483"/>
                  </a:lnTo>
                  <a:lnTo>
                    <a:pt x="7" y="459"/>
                  </a:lnTo>
                  <a:lnTo>
                    <a:pt x="7" y="447"/>
                  </a:lnTo>
                  <a:lnTo>
                    <a:pt x="7" y="423"/>
                  </a:lnTo>
                  <a:lnTo>
                    <a:pt x="9" y="400"/>
                  </a:lnTo>
                  <a:lnTo>
                    <a:pt x="11" y="377"/>
                  </a:lnTo>
                  <a:lnTo>
                    <a:pt x="14" y="353"/>
                  </a:lnTo>
                  <a:lnTo>
                    <a:pt x="18" y="331"/>
                  </a:lnTo>
                  <a:lnTo>
                    <a:pt x="23" y="310"/>
                  </a:lnTo>
                  <a:lnTo>
                    <a:pt x="29" y="289"/>
                  </a:lnTo>
                  <a:lnTo>
                    <a:pt x="35" y="269"/>
                  </a:lnTo>
                  <a:lnTo>
                    <a:pt x="42" y="248"/>
                  </a:lnTo>
                  <a:lnTo>
                    <a:pt x="50" y="229"/>
                  </a:lnTo>
                  <a:lnTo>
                    <a:pt x="59" y="210"/>
                  </a:lnTo>
                  <a:lnTo>
                    <a:pt x="69" y="192"/>
                  </a:lnTo>
                  <a:lnTo>
                    <a:pt x="80" y="175"/>
                  </a:lnTo>
                  <a:lnTo>
                    <a:pt x="91" y="157"/>
                  </a:lnTo>
                  <a:lnTo>
                    <a:pt x="103" y="142"/>
                  </a:lnTo>
                  <a:lnTo>
                    <a:pt x="115" y="126"/>
                  </a:lnTo>
                  <a:lnTo>
                    <a:pt x="129" y="112"/>
                  </a:lnTo>
                  <a:lnTo>
                    <a:pt x="142" y="98"/>
                  </a:lnTo>
                  <a:lnTo>
                    <a:pt x="157" y="86"/>
                  </a:lnTo>
                  <a:lnTo>
                    <a:pt x="172" y="74"/>
                  </a:lnTo>
                  <a:lnTo>
                    <a:pt x="188" y="63"/>
                  </a:lnTo>
                  <a:lnTo>
                    <a:pt x="204" y="51"/>
                  </a:lnTo>
                  <a:lnTo>
                    <a:pt x="221" y="42"/>
                  </a:lnTo>
                  <a:lnTo>
                    <a:pt x="238" y="33"/>
                  </a:lnTo>
                  <a:lnTo>
                    <a:pt x="256" y="26"/>
                  </a:lnTo>
                  <a:lnTo>
                    <a:pt x="275" y="19"/>
                  </a:lnTo>
                  <a:lnTo>
                    <a:pt x="294" y="14"/>
                  </a:lnTo>
                  <a:lnTo>
                    <a:pt x="314" y="9"/>
                  </a:lnTo>
                  <a:lnTo>
                    <a:pt x="334" y="5"/>
                  </a:lnTo>
                  <a:lnTo>
                    <a:pt x="354" y="2"/>
                  </a:lnTo>
                  <a:lnTo>
                    <a:pt x="374" y="1"/>
                  </a:lnTo>
                  <a:lnTo>
                    <a:pt x="397" y="0"/>
                  </a:lnTo>
                  <a:lnTo>
                    <a:pt x="412" y="1"/>
                  </a:lnTo>
                  <a:lnTo>
                    <a:pt x="427" y="1"/>
                  </a:lnTo>
                  <a:lnTo>
                    <a:pt x="442" y="3"/>
                  </a:lnTo>
                  <a:lnTo>
                    <a:pt x="456" y="5"/>
                  </a:lnTo>
                  <a:lnTo>
                    <a:pt x="471" y="7"/>
                  </a:lnTo>
                  <a:lnTo>
                    <a:pt x="485" y="10"/>
                  </a:lnTo>
                  <a:lnTo>
                    <a:pt x="500" y="14"/>
                  </a:lnTo>
                  <a:lnTo>
                    <a:pt x="513" y="18"/>
                  </a:lnTo>
                  <a:lnTo>
                    <a:pt x="526" y="23"/>
                  </a:lnTo>
                  <a:lnTo>
                    <a:pt x="540" y="28"/>
                  </a:lnTo>
                  <a:lnTo>
                    <a:pt x="552" y="33"/>
                  </a:lnTo>
                  <a:lnTo>
                    <a:pt x="565" y="39"/>
                  </a:lnTo>
                  <a:lnTo>
                    <a:pt x="577" y="46"/>
                  </a:lnTo>
                  <a:lnTo>
                    <a:pt x="589" y="53"/>
                  </a:lnTo>
                  <a:lnTo>
                    <a:pt x="602" y="62"/>
                  </a:lnTo>
                  <a:lnTo>
                    <a:pt x="613" y="69"/>
                  </a:lnTo>
                  <a:lnTo>
                    <a:pt x="660" y="8"/>
                  </a:lnTo>
                  <a:lnTo>
                    <a:pt x="789" y="8"/>
                  </a:lnTo>
                  <a:close/>
                  <a:moveTo>
                    <a:pt x="194" y="639"/>
                  </a:moveTo>
                  <a:lnTo>
                    <a:pt x="533" y="182"/>
                  </a:lnTo>
                  <a:lnTo>
                    <a:pt x="518" y="171"/>
                  </a:lnTo>
                  <a:lnTo>
                    <a:pt x="502" y="160"/>
                  </a:lnTo>
                  <a:lnTo>
                    <a:pt x="485" y="151"/>
                  </a:lnTo>
                  <a:lnTo>
                    <a:pt x="468" y="144"/>
                  </a:lnTo>
                  <a:lnTo>
                    <a:pt x="450" y="138"/>
                  </a:lnTo>
                  <a:lnTo>
                    <a:pt x="432" y="134"/>
                  </a:lnTo>
                  <a:lnTo>
                    <a:pt x="413" y="131"/>
                  </a:lnTo>
                  <a:lnTo>
                    <a:pt x="394" y="130"/>
                  </a:lnTo>
                  <a:lnTo>
                    <a:pt x="380" y="131"/>
                  </a:lnTo>
                  <a:lnTo>
                    <a:pt x="367" y="132"/>
                  </a:lnTo>
                  <a:lnTo>
                    <a:pt x="355" y="133"/>
                  </a:lnTo>
                  <a:lnTo>
                    <a:pt x="343" y="136"/>
                  </a:lnTo>
                  <a:lnTo>
                    <a:pt x="331" y="139"/>
                  </a:lnTo>
                  <a:lnTo>
                    <a:pt x="320" y="143"/>
                  </a:lnTo>
                  <a:lnTo>
                    <a:pt x="308" y="147"/>
                  </a:lnTo>
                  <a:lnTo>
                    <a:pt x="297" y="153"/>
                  </a:lnTo>
                  <a:lnTo>
                    <a:pt x="287" y="158"/>
                  </a:lnTo>
                  <a:lnTo>
                    <a:pt x="276" y="166"/>
                  </a:lnTo>
                  <a:lnTo>
                    <a:pt x="266" y="173"/>
                  </a:lnTo>
                  <a:lnTo>
                    <a:pt x="256" y="180"/>
                  </a:lnTo>
                  <a:lnTo>
                    <a:pt x="247" y="189"/>
                  </a:lnTo>
                  <a:lnTo>
                    <a:pt x="238" y="197"/>
                  </a:lnTo>
                  <a:lnTo>
                    <a:pt x="230" y="207"/>
                  </a:lnTo>
                  <a:lnTo>
                    <a:pt x="222" y="217"/>
                  </a:lnTo>
                  <a:lnTo>
                    <a:pt x="214" y="227"/>
                  </a:lnTo>
                  <a:lnTo>
                    <a:pt x="207" y="238"/>
                  </a:lnTo>
                  <a:lnTo>
                    <a:pt x="200" y="250"/>
                  </a:lnTo>
                  <a:lnTo>
                    <a:pt x="194" y="263"/>
                  </a:lnTo>
                  <a:lnTo>
                    <a:pt x="188" y="276"/>
                  </a:lnTo>
                  <a:lnTo>
                    <a:pt x="182" y="289"/>
                  </a:lnTo>
                  <a:lnTo>
                    <a:pt x="176" y="302"/>
                  </a:lnTo>
                  <a:lnTo>
                    <a:pt x="172" y="316"/>
                  </a:lnTo>
                  <a:lnTo>
                    <a:pt x="168" y="331"/>
                  </a:lnTo>
                  <a:lnTo>
                    <a:pt x="164" y="346"/>
                  </a:lnTo>
                  <a:lnTo>
                    <a:pt x="161" y="362"/>
                  </a:lnTo>
                  <a:lnTo>
                    <a:pt x="159" y="378"/>
                  </a:lnTo>
                  <a:lnTo>
                    <a:pt x="157" y="395"/>
                  </a:lnTo>
                  <a:lnTo>
                    <a:pt x="155" y="411"/>
                  </a:lnTo>
                  <a:lnTo>
                    <a:pt x="155" y="428"/>
                  </a:lnTo>
                  <a:lnTo>
                    <a:pt x="154" y="446"/>
                  </a:lnTo>
                  <a:lnTo>
                    <a:pt x="154" y="456"/>
                  </a:lnTo>
                  <a:lnTo>
                    <a:pt x="155" y="483"/>
                  </a:lnTo>
                  <a:lnTo>
                    <a:pt x="157" y="508"/>
                  </a:lnTo>
                  <a:lnTo>
                    <a:pt x="160" y="532"/>
                  </a:lnTo>
                  <a:lnTo>
                    <a:pt x="164" y="555"/>
                  </a:lnTo>
                  <a:lnTo>
                    <a:pt x="170" y="578"/>
                  </a:lnTo>
                  <a:lnTo>
                    <a:pt x="176" y="599"/>
                  </a:lnTo>
                  <a:lnTo>
                    <a:pt x="185" y="620"/>
                  </a:lnTo>
                  <a:lnTo>
                    <a:pt x="194" y="639"/>
                  </a:lnTo>
                  <a:close/>
                  <a:moveTo>
                    <a:pt x="635" y="458"/>
                  </a:moveTo>
                  <a:lnTo>
                    <a:pt x="635" y="448"/>
                  </a:lnTo>
                  <a:lnTo>
                    <a:pt x="635" y="423"/>
                  </a:lnTo>
                  <a:lnTo>
                    <a:pt x="633" y="398"/>
                  </a:lnTo>
                  <a:lnTo>
                    <a:pt x="629" y="374"/>
                  </a:lnTo>
                  <a:lnTo>
                    <a:pt x="625" y="349"/>
                  </a:lnTo>
                  <a:lnTo>
                    <a:pt x="619" y="327"/>
                  </a:lnTo>
                  <a:lnTo>
                    <a:pt x="613" y="306"/>
                  </a:lnTo>
                  <a:lnTo>
                    <a:pt x="605" y="285"/>
                  </a:lnTo>
                  <a:lnTo>
                    <a:pt x="597" y="266"/>
                  </a:lnTo>
                  <a:lnTo>
                    <a:pt x="257" y="724"/>
                  </a:lnTo>
                  <a:lnTo>
                    <a:pt x="272" y="735"/>
                  </a:lnTo>
                  <a:lnTo>
                    <a:pt x="288" y="745"/>
                  </a:lnTo>
                  <a:lnTo>
                    <a:pt x="305" y="754"/>
                  </a:lnTo>
                  <a:lnTo>
                    <a:pt x="322" y="762"/>
                  </a:lnTo>
                  <a:lnTo>
                    <a:pt x="339" y="767"/>
                  </a:lnTo>
                  <a:lnTo>
                    <a:pt x="357" y="771"/>
                  </a:lnTo>
                  <a:lnTo>
                    <a:pt x="376" y="774"/>
                  </a:lnTo>
                  <a:lnTo>
                    <a:pt x="397" y="775"/>
                  </a:lnTo>
                  <a:lnTo>
                    <a:pt x="409" y="774"/>
                  </a:lnTo>
                  <a:lnTo>
                    <a:pt x="422" y="773"/>
                  </a:lnTo>
                  <a:lnTo>
                    <a:pt x="434" y="771"/>
                  </a:lnTo>
                  <a:lnTo>
                    <a:pt x="447" y="769"/>
                  </a:lnTo>
                  <a:lnTo>
                    <a:pt x="458" y="766"/>
                  </a:lnTo>
                  <a:lnTo>
                    <a:pt x="470" y="762"/>
                  </a:lnTo>
                  <a:lnTo>
                    <a:pt x="481" y="757"/>
                  </a:lnTo>
                  <a:lnTo>
                    <a:pt x="493" y="751"/>
                  </a:lnTo>
                  <a:lnTo>
                    <a:pt x="504" y="746"/>
                  </a:lnTo>
                  <a:lnTo>
                    <a:pt x="514" y="739"/>
                  </a:lnTo>
                  <a:lnTo>
                    <a:pt x="524" y="732"/>
                  </a:lnTo>
                  <a:lnTo>
                    <a:pt x="533" y="725"/>
                  </a:lnTo>
                  <a:lnTo>
                    <a:pt x="543" y="716"/>
                  </a:lnTo>
                  <a:lnTo>
                    <a:pt x="551" y="707"/>
                  </a:lnTo>
                  <a:lnTo>
                    <a:pt x="560" y="698"/>
                  </a:lnTo>
                  <a:lnTo>
                    <a:pt x="568" y="688"/>
                  </a:lnTo>
                  <a:lnTo>
                    <a:pt x="576" y="678"/>
                  </a:lnTo>
                  <a:lnTo>
                    <a:pt x="583" y="667"/>
                  </a:lnTo>
                  <a:lnTo>
                    <a:pt x="590" y="654"/>
                  </a:lnTo>
                  <a:lnTo>
                    <a:pt x="597" y="642"/>
                  </a:lnTo>
                  <a:lnTo>
                    <a:pt x="603" y="629"/>
                  </a:lnTo>
                  <a:lnTo>
                    <a:pt x="608" y="616"/>
                  </a:lnTo>
                  <a:lnTo>
                    <a:pt x="613" y="603"/>
                  </a:lnTo>
                  <a:lnTo>
                    <a:pt x="618" y="589"/>
                  </a:lnTo>
                  <a:lnTo>
                    <a:pt x="622" y="574"/>
                  </a:lnTo>
                  <a:lnTo>
                    <a:pt x="625" y="558"/>
                  </a:lnTo>
                  <a:lnTo>
                    <a:pt x="628" y="543"/>
                  </a:lnTo>
                  <a:lnTo>
                    <a:pt x="631" y="527"/>
                  </a:lnTo>
                  <a:lnTo>
                    <a:pt x="633" y="510"/>
                  </a:lnTo>
                  <a:lnTo>
                    <a:pt x="634" y="494"/>
                  </a:lnTo>
                  <a:lnTo>
                    <a:pt x="635" y="477"/>
                  </a:lnTo>
                  <a:lnTo>
                    <a:pt x="635" y="458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68" name="Freeform 27"/>
            <p:cNvSpPr>
              <a:spLocks/>
            </p:cNvSpPr>
            <p:nvPr userDrawn="1"/>
          </p:nvSpPr>
          <p:spPr bwMode="auto">
            <a:xfrm>
              <a:off x="7893648" y="1313237"/>
              <a:ext cx="52387" cy="93663"/>
            </a:xfrm>
            <a:custGeom>
              <a:avLst/>
              <a:gdLst/>
              <a:ahLst/>
              <a:cxnLst>
                <a:cxn ang="0">
                  <a:pos x="92" y="672"/>
                </a:cxn>
                <a:cxn ang="0">
                  <a:pos x="121" y="706"/>
                </a:cxn>
                <a:cxn ang="0">
                  <a:pos x="136" y="719"/>
                </a:cxn>
                <a:cxn ang="0">
                  <a:pos x="152" y="730"/>
                </a:cxn>
                <a:cxn ang="0">
                  <a:pos x="169" y="739"/>
                </a:cxn>
                <a:cxn ang="0">
                  <a:pos x="188" y="746"/>
                </a:cxn>
                <a:cxn ang="0">
                  <a:pos x="207" y="751"/>
                </a:cxn>
                <a:cxn ang="0">
                  <a:pos x="228" y="752"/>
                </a:cxn>
                <a:cxn ang="0">
                  <a:pos x="253" y="750"/>
                </a:cxn>
                <a:cxn ang="0">
                  <a:pos x="275" y="742"/>
                </a:cxn>
                <a:cxn ang="0">
                  <a:pos x="296" y="731"/>
                </a:cxn>
                <a:cxn ang="0">
                  <a:pos x="313" y="716"/>
                </a:cxn>
                <a:cxn ang="0">
                  <a:pos x="326" y="695"/>
                </a:cxn>
                <a:cxn ang="0">
                  <a:pos x="336" y="670"/>
                </a:cxn>
                <a:cxn ang="0">
                  <a:pos x="342" y="639"/>
                </a:cxn>
                <a:cxn ang="0">
                  <a:pos x="344" y="604"/>
                </a:cxn>
                <a:cxn ang="0">
                  <a:pos x="492" y="0"/>
                </a:cxn>
                <a:cxn ang="0">
                  <a:pos x="491" y="626"/>
                </a:cxn>
                <a:cxn ang="0">
                  <a:pos x="489" y="659"/>
                </a:cxn>
                <a:cxn ang="0">
                  <a:pos x="484" y="690"/>
                </a:cxn>
                <a:cxn ang="0">
                  <a:pos x="477" y="718"/>
                </a:cxn>
                <a:cxn ang="0">
                  <a:pos x="468" y="744"/>
                </a:cxn>
                <a:cxn ang="0">
                  <a:pos x="456" y="769"/>
                </a:cxn>
                <a:cxn ang="0">
                  <a:pos x="443" y="791"/>
                </a:cxn>
                <a:cxn ang="0">
                  <a:pos x="427" y="810"/>
                </a:cxn>
                <a:cxn ang="0">
                  <a:pos x="410" y="827"/>
                </a:cxn>
                <a:cxn ang="0">
                  <a:pos x="390" y="842"/>
                </a:cxn>
                <a:cxn ang="0">
                  <a:pos x="370" y="856"/>
                </a:cxn>
                <a:cxn ang="0">
                  <a:pos x="349" y="866"/>
                </a:cxn>
                <a:cxn ang="0">
                  <a:pos x="325" y="875"/>
                </a:cxn>
                <a:cxn ang="0">
                  <a:pos x="301" y="881"/>
                </a:cxn>
                <a:cxn ang="0">
                  <a:pos x="273" y="886"/>
                </a:cxn>
                <a:cxn ang="0">
                  <a:pos x="246" y="888"/>
                </a:cxn>
                <a:cxn ang="0">
                  <a:pos x="212" y="888"/>
                </a:cxn>
                <a:cxn ang="0">
                  <a:pos x="175" y="883"/>
                </a:cxn>
                <a:cxn ang="0">
                  <a:pos x="141" y="875"/>
                </a:cxn>
                <a:cxn ang="0">
                  <a:pos x="110" y="863"/>
                </a:cxn>
                <a:cxn ang="0">
                  <a:pos x="81" y="848"/>
                </a:cxn>
                <a:cxn ang="0">
                  <a:pos x="54" y="828"/>
                </a:cxn>
                <a:cxn ang="0">
                  <a:pos x="30" y="807"/>
                </a:cxn>
                <a:cxn ang="0">
                  <a:pos x="10" y="784"/>
                </a:cxn>
              </a:cxnLst>
              <a:rect l="0" t="0" r="r" b="b"/>
              <a:pathLst>
                <a:path w="492" h="888">
                  <a:moveTo>
                    <a:pt x="0" y="772"/>
                  </a:moveTo>
                  <a:lnTo>
                    <a:pt x="92" y="672"/>
                  </a:lnTo>
                  <a:lnTo>
                    <a:pt x="106" y="690"/>
                  </a:lnTo>
                  <a:lnTo>
                    <a:pt x="121" y="706"/>
                  </a:lnTo>
                  <a:lnTo>
                    <a:pt x="129" y="713"/>
                  </a:lnTo>
                  <a:lnTo>
                    <a:pt x="136" y="719"/>
                  </a:lnTo>
                  <a:lnTo>
                    <a:pt x="144" y="725"/>
                  </a:lnTo>
                  <a:lnTo>
                    <a:pt x="152" y="730"/>
                  </a:lnTo>
                  <a:lnTo>
                    <a:pt x="161" y="735"/>
                  </a:lnTo>
                  <a:lnTo>
                    <a:pt x="169" y="739"/>
                  </a:lnTo>
                  <a:lnTo>
                    <a:pt x="178" y="743"/>
                  </a:lnTo>
                  <a:lnTo>
                    <a:pt x="188" y="746"/>
                  </a:lnTo>
                  <a:lnTo>
                    <a:pt x="198" y="749"/>
                  </a:lnTo>
                  <a:lnTo>
                    <a:pt x="207" y="751"/>
                  </a:lnTo>
                  <a:lnTo>
                    <a:pt x="217" y="752"/>
                  </a:lnTo>
                  <a:lnTo>
                    <a:pt x="228" y="752"/>
                  </a:lnTo>
                  <a:lnTo>
                    <a:pt x="241" y="751"/>
                  </a:lnTo>
                  <a:lnTo>
                    <a:pt x="253" y="750"/>
                  </a:lnTo>
                  <a:lnTo>
                    <a:pt x="264" y="746"/>
                  </a:lnTo>
                  <a:lnTo>
                    <a:pt x="275" y="742"/>
                  </a:lnTo>
                  <a:lnTo>
                    <a:pt x="285" y="737"/>
                  </a:lnTo>
                  <a:lnTo>
                    <a:pt x="296" y="731"/>
                  </a:lnTo>
                  <a:lnTo>
                    <a:pt x="305" y="724"/>
                  </a:lnTo>
                  <a:lnTo>
                    <a:pt x="313" y="716"/>
                  </a:lnTo>
                  <a:lnTo>
                    <a:pt x="320" y="706"/>
                  </a:lnTo>
                  <a:lnTo>
                    <a:pt x="326" y="695"/>
                  </a:lnTo>
                  <a:lnTo>
                    <a:pt x="332" y="683"/>
                  </a:lnTo>
                  <a:lnTo>
                    <a:pt x="336" y="670"/>
                  </a:lnTo>
                  <a:lnTo>
                    <a:pt x="340" y="656"/>
                  </a:lnTo>
                  <a:lnTo>
                    <a:pt x="342" y="639"/>
                  </a:lnTo>
                  <a:lnTo>
                    <a:pt x="344" y="622"/>
                  </a:lnTo>
                  <a:lnTo>
                    <a:pt x="344" y="604"/>
                  </a:lnTo>
                  <a:lnTo>
                    <a:pt x="344" y="0"/>
                  </a:lnTo>
                  <a:lnTo>
                    <a:pt x="492" y="0"/>
                  </a:lnTo>
                  <a:lnTo>
                    <a:pt x="492" y="609"/>
                  </a:lnTo>
                  <a:lnTo>
                    <a:pt x="491" y="626"/>
                  </a:lnTo>
                  <a:lnTo>
                    <a:pt x="490" y="642"/>
                  </a:lnTo>
                  <a:lnTo>
                    <a:pt x="489" y="659"/>
                  </a:lnTo>
                  <a:lnTo>
                    <a:pt x="487" y="675"/>
                  </a:lnTo>
                  <a:lnTo>
                    <a:pt x="484" y="690"/>
                  </a:lnTo>
                  <a:lnTo>
                    <a:pt x="481" y="704"/>
                  </a:lnTo>
                  <a:lnTo>
                    <a:pt x="477" y="718"/>
                  </a:lnTo>
                  <a:lnTo>
                    <a:pt x="473" y="732"/>
                  </a:lnTo>
                  <a:lnTo>
                    <a:pt x="468" y="744"/>
                  </a:lnTo>
                  <a:lnTo>
                    <a:pt x="462" y="757"/>
                  </a:lnTo>
                  <a:lnTo>
                    <a:pt x="456" y="769"/>
                  </a:lnTo>
                  <a:lnTo>
                    <a:pt x="450" y="780"/>
                  </a:lnTo>
                  <a:lnTo>
                    <a:pt x="443" y="791"/>
                  </a:lnTo>
                  <a:lnTo>
                    <a:pt x="435" y="801"/>
                  </a:lnTo>
                  <a:lnTo>
                    <a:pt x="427" y="810"/>
                  </a:lnTo>
                  <a:lnTo>
                    <a:pt x="418" y="819"/>
                  </a:lnTo>
                  <a:lnTo>
                    <a:pt x="410" y="827"/>
                  </a:lnTo>
                  <a:lnTo>
                    <a:pt x="401" y="835"/>
                  </a:lnTo>
                  <a:lnTo>
                    <a:pt x="390" y="842"/>
                  </a:lnTo>
                  <a:lnTo>
                    <a:pt x="381" y="849"/>
                  </a:lnTo>
                  <a:lnTo>
                    <a:pt x="370" y="856"/>
                  </a:lnTo>
                  <a:lnTo>
                    <a:pt x="360" y="861"/>
                  </a:lnTo>
                  <a:lnTo>
                    <a:pt x="349" y="866"/>
                  </a:lnTo>
                  <a:lnTo>
                    <a:pt x="337" y="871"/>
                  </a:lnTo>
                  <a:lnTo>
                    <a:pt x="325" y="875"/>
                  </a:lnTo>
                  <a:lnTo>
                    <a:pt x="313" y="878"/>
                  </a:lnTo>
                  <a:lnTo>
                    <a:pt x="301" y="881"/>
                  </a:lnTo>
                  <a:lnTo>
                    <a:pt x="287" y="884"/>
                  </a:lnTo>
                  <a:lnTo>
                    <a:pt x="273" y="886"/>
                  </a:lnTo>
                  <a:lnTo>
                    <a:pt x="260" y="887"/>
                  </a:lnTo>
                  <a:lnTo>
                    <a:pt x="246" y="888"/>
                  </a:lnTo>
                  <a:lnTo>
                    <a:pt x="232" y="888"/>
                  </a:lnTo>
                  <a:lnTo>
                    <a:pt x="212" y="888"/>
                  </a:lnTo>
                  <a:lnTo>
                    <a:pt x="194" y="886"/>
                  </a:lnTo>
                  <a:lnTo>
                    <a:pt x="175" y="883"/>
                  </a:lnTo>
                  <a:lnTo>
                    <a:pt x="158" y="880"/>
                  </a:lnTo>
                  <a:lnTo>
                    <a:pt x="141" y="875"/>
                  </a:lnTo>
                  <a:lnTo>
                    <a:pt x="125" y="869"/>
                  </a:lnTo>
                  <a:lnTo>
                    <a:pt x="110" y="863"/>
                  </a:lnTo>
                  <a:lnTo>
                    <a:pt x="95" y="856"/>
                  </a:lnTo>
                  <a:lnTo>
                    <a:pt x="81" y="848"/>
                  </a:lnTo>
                  <a:lnTo>
                    <a:pt x="67" y="838"/>
                  </a:lnTo>
                  <a:lnTo>
                    <a:pt x="54" y="828"/>
                  </a:lnTo>
                  <a:lnTo>
                    <a:pt x="42" y="818"/>
                  </a:lnTo>
                  <a:lnTo>
                    <a:pt x="30" y="807"/>
                  </a:lnTo>
                  <a:lnTo>
                    <a:pt x="20" y="796"/>
                  </a:lnTo>
                  <a:lnTo>
                    <a:pt x="10" y="784"/>
                  </a:lnTo>
                  <a:lnTo>
                    <a:pt x="0" y="772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69" name="Freeform 28"/>
            <p:cNvSpPr>
              <a:spLocks/>
            </p:cNvSpPr>
            <p:nvPr userDrawn="1"/>
          </p:nvSpPr>
          <p:spPr bwMode="auto">
            <a:xfrm>
              <a:off x="7958736" y="1311650"/>
              <a:ext cx="63500" cy="95250"/>
            </a:xfrm>
            <a:custGeom>
              <a:avLst/>
              <a:gdLst/>
              <a:ahLst/>
              <a:cxnLst>
                <a:cxn ang="0">
                  <a:pos x="138" y="705"/>
                </a:cxn>
                <a:cxn ang="0">
                  <a:pos x="192" y="737"/>
                </a:cxn>
                <a:cxn ang="0">
                  <a:pos x="251" y="760"/>
                </a:cxn>
                <a:cxn ang="0">
                  <a:pos x="318" y="768"/>
                </a:cxn>
                <a:cxn ang="0">
                  <a:pos x="374" y="760"/>
                </a:cxn>
                <a:cxn ang="0">
                  <a:pos x="418" y="736"/>
                </a:cxn>
                <a:cxn ang="0">
                  <a:pos x="445" y="701"/>
                </a:cxn>
                <a:cxn ang="0">
                  <a:pos x="455" y="656"/>
                </a:cxn>
                <a:cxn ang="0">
                  <a:pos x="452" y="625"/>
                </a:cxn>
                <a:cxn ang="0">
                  <a:pos x="432" y="591"/>
                </a:cxn>
                <a:cxn ang="0">
                  <a:pos x="388" y="556"/>
                </a:cxn>
                <a:cxn ang="0">
                  <a:pos x="312" y="521"/>
                </a:cxn>
                <a:cxn ang="0">
                  <a:pos x="203" y="477"/>
                </a:cxn>
                <a:cxn ang="0">
                  <a:pos x="116" y="424"/>
                </a:cxn>
                <a:cxn ang="0">
                  <a:pos x="76" y="385"/>
                </a:cxn>
                <a:cxn ang="0">
                  <a:pos x="55" y="349"/>
                </a:cxn>
                <a:cxn ang="0">
                  <a:pos x="41" y="308"/>
                </a:cxn>
                <a:cxn ang="0">
                  <a:pos x="35" y="261"/>
                </a:cxn>
                <a:cxn ang="0">
                  <a:pos x="36" y="219"/>
                </a:cxn>
                <a:cxn ang="0">
                  <a:pos x="46" y="169"/>
                </a:cxn>
                <a:cxn ang="0">
                  <a:pos x="66" y="124"/>
                </a:cxn>
                <a:cxn ang="0">
                  <a:pos x="94" y="86"/>
                </a:cxn>
                <a:cxn ang="0">
                  <a:pos x="132" y="53"/>
                </a:cxn>
                <a:cxn ang="0">
                  <a:pos x="176" y="27"/>
                </a:cxn>
                <a:cxn ang="0">
                  <a:pos x="227" y="10"/>
                </a:cxn>
                <a:cxn ang="0">
                  <a:pos x="282" y="1"/>
                </a:cxn>
                <a:cxn ang="0">
                  <a:pos x="350" y="1"/>
                </a:cxn>
                <a:cxn ang="0">
                  <a:pos x="423" y="14"/>
                </a:cxn>
                <a:cxn ang="0">
                  <a:pos x="492" y="39"/>
                </a:cxn>
                <a:cxn ang="0">
                  <a:pos x="557" y="78"/>
                </a:cxn>
                <a:cxn ang="0">
                  <a:pos x="482" y="196"/>
                </a:cxn>
                <a:cxn ang="0">
                  <a:pos x="423" y="160"/>
                </a:cxn>
                <a:cxn ang="0">
                  <a:pos x="373" y="140"/>
                </a:cxn>
                <a:cxn ang="0">
                  <a:pos x="322" y="131"/>
                </a:cxn>
                <a:cxn ang="0">
                  <a:pos x="267" y="135"/>
                </a:cxn>
                <a:cxn ang="0">
                  <a:pos x="224" y="153"/>
                </a:cxn>
                <a:cxn ang="0">
                  <a:pos x="194" y="184"/>
                </a:cxn>
                <a:cxn ang="0">
                  <a:pos x="181" y="222"/>
                </a:cxn>
                <a:cxn ang="0">
                  <a:pos x="182" y="255"/>
                </a:cxn>
                <a:cxn ang="0">
                  <a:pos x="199" y="294"/>
                </a:cxn>
                <a:cxn ang="0">
                  <a:pos x="240" y="328"/>
                </a:cxn>
                <a:cxn ang="0">
                  <a:pos x="312" y="365"/>
                </a:cxn>
                <a:cxn ang="0">
                  <a:pos x="420" y="409"/>
                </a:cxn>
                <a:cxn ang="0">
                  <a:pos x="509" y="461"/>
                </a:cxn>
                <a:cxn ang="0">
                  <a:pos x="568" y="522"/>
                </a:cxn>
                <a:cxn ang="0">
                  <a:pos x="586" y="559"/>
                </a:cxn>
                <a:cxn ang="0">
                  <a:pos x="597" y="598"/>
                </a:cxn>
                <a:cxn ang="0">
                  <a:pos x="600" y="661"/>
                </a:cxn>
                <a:cxn ang="0">
                  <a:pos x="592" y="714"/>
                </a:cxn>
                <a:cxn ang="0">
                  <a:pos x="574" y="762"/>
                </a:cxn>
                <a:cxn ang="0">
                  <a:pos x="546" y="804"/>
                </a:cxn>
                <a:cxn ang="0">
                  <a:pos x="510" y="838"/>
                </a:cxn>
                <a:cxn ang="0">
                  <a:pos x="467" y="866"/>
                </a:cxn>
                <a:cxn ang="0">
                  <a:pos x="417" y="886"/>
                </a:cxn>
                <a:cxn ang="0">
                  <a:pos x="361" y="897"/>
                </a:cxn>
                <a:cxn ang="0">
                  <a:pos x="295" y="899"/>
                </a:cxn>
                <a:cxn ang="0">
                  <a:pos x="212" y="888"/>
                </a:cxn>
                <a:cxn ang="0">
                  <a:pos x="132" y="861"/>
                </a:cxn>
                <a:cxn ang="0">
                  <a:pos x="54" y="817"/>
                </a:cxn>
              </a:cxnLst>
              <a:rect l="0" t="0" r="r" b="b"/>
              <a:pathLst>
                <a:path w="600" h="899">
                  <a:moveTo>
                    <a:pt x="0" y="773"/>
                  </a:moveTo>
                  <a:lnTo>
                    <a:pt x="87" y="664"/>
                  </a:lnTo>
                  <a:lnTo>
                    <a:pt x="112" y="685"/>
                  </a:lnTo>
                  <a:lnTo>
                    <a:pt x="138" y="705"/>
                  </a:lnTo>
                  <a:lnTo>
                    <a:pt x="151" y="714"/>
                  </a:lnTo>
                  <a:lnTo>
                    <a:pt x="164" y="722"/>
                  </a:lnTo>
                  <a:lnTo>
                    <a:pt x="178" y="730"/>
                  </a:lnTo>
                  <a:lnTo>
                    <a:pt x="192" y="737"/>
                  </a:lnTo>
                  <a:lnTo>
                    <a:pt x="207" y="744"/>
                  </a:lnTo>
                  <a:lnTo>
                    <a:pt x="221" y="750"/>
                  </a:lnTo>
                  <a:lnTo>
                    <a:pt x="236" y="755"/>
                  </a:lnTo>
                  <a:lnTo>
                    <a:pt x="251" y="760"/>
                  </a:lnTo>
                  <a:lnTo>
                    <a:pt x="267" y="763"/>
                  </a:lnTo>
                  <a:lnTo>
                    <a:pt x="283" y="766"/>
                  </a:lnTo>
                  <a:lnTo>
                    <a:pt x="300" y="767"/>
                  </a:lnTo>
                  <a:lnTo>
                    <a:pt x="318" y="768"/>
                  </a:lnTo>
                  <a:lnTo>
                    <a:pt x="333" y="767"/>
                  </a:lnTo>
                  <a:lnTo>
                    <a:pt x="348" y="766"/>
                  </a:lnTo>
                  <a:lnTo>
                    <a:pt x="361" y="763"/>
                  </a:lnTo>
                  <a:lnTo>
                    <a:pt x="374" y="760"/>
                  </a:lnTo>
                  <a:lnTo>
                    <a:pt x="386" y="754"/>
                  </a:lnTo>
                  <a:lnTo>
                    <a:pt x="397" y="749"/>
                  </a:lnTo>
                  <a:lnTo>
                    <a:pt x="409" y="743"/>
                  </a:lnTo>
                  <a:lnTo>
                    <a:pt x="418" y="736"/>
                  </a:lnTo>
                  <a:lnTo>
                    <a:pt x="427" y="728"/>
                  </a:lnTo>
                  <a:lnTo>
                    <a:pt x="434" y="720"/>
                  </a:lnTo>
                  <a:lnTo>
                    <a:pt x="440" y="711"/>
                  </a:lnTo>
                  <a:lnTo>
                    <a:pt x="445" y="701"/>
                  </a:lnTo>
                  <a:lnTo>
                    <a:pt x="450" y="691"/>
                  </a:lnTo>
                  <a:lnTo>
                    <a:pt x="453" y="680"/>
                  </a:lnTo>
                  <a:lnTo>
                    <a:pt x="454" y="668"/>
                  </a:lnTo>
                  <a:lnTo>
                    <a:pt x="455" y="656"/>
                  </a:lnTo>
                  <a:lnTo>
                    <a:pt x="455" y="654"/>
                  </a:lnTo>
                  <a:lnTo>
                    <a:pt x="455" y="644"/>
                  </a:lnTo>
                  <a:lnTo>
                    <a:pt x="454" y="635"/>
                  </a:lnTo>
                  <a:lnTo>
                    <a:pt x="452" y="625"/>
                  </a:lnTo>
                  <a:lnTo>
                    <a:pt x="449" y="616"/>
                  </a:lnTo>
                  <a:lnTo>
                    <a:pt x="444" y="608"/>
                  </a:lnTo>
                  <a:lnTo>
                    <a:pt x="439" y="599"/>
                  </a:lnTo>
                  <a:lnTo>
                    <a:pt x="432" y="591"/>
                  </a:lnTo>
                  <a:lnTo>
                    <a:pt x="424" y="582"/>
                  </a:lnTo>
                  <a:lnTo>
                    <a:pt x="414" y="574"/>
                  </a:lnTo>
                  <a:lnTo>
                    <a:pt x="401" y="566"/>
                  </a:lnTo>
                  <a:lnTo>
                    <a:pt x="388" y="556"/>
                  </a:lnTo>
                  <a:lnTo>
                    <a:pt x="372" y="548"/>
                  </a:lnTo>
                  <a:lnTo>
                    <a:pt x="354" y="539"/>
                  </a:lnTo>
                  <a:lnTo>
                    <a:pt x="335" y="530"/>
                  </a:lnTo>
                  <a:lnTo>
                    <a:pt x="312" y="521"/>
                  </a:lnTo>
                  <a:lnTo>
                    <a:pt x="287" y="512"/>
                  </a:lnTo>
                  <a:lnTo>
                    <a:pt x="257" y="500"/>
                  </a:lnTo>
                  <a:lnTo>
                    <a:pt x="229" y="489"/>
                  </a:lnTo>
                  <a:lnTo>
                    <a:pt x="203" y="477"/>
                  </a:lnTo>
                  <a:lnTo>
                    <a:pt x="177" y="465"/>
                  </a:lnTo>
                  <a:lnTo>
                    <a:pt x="155" y="451"/>
                  </a:lnTo>
                  <a:lnTo>
                    <a:pt x="134" y="438"/>
                  </a:lnTo>
                  <a:lnTo>
                    <a:pt x="116" y="424"/>
                  </a:lnTo>
                  <a:lnTo>
                    <a:pt x="99" y="409"/>
                  </a:lnTo>
                  <a:lnTo>
                    <a:pt x="90" y="401"/>
                  </a:lnTo>
                  <a:lnTo>
                    <a:pt x="83" y="393"/>
                  </a:lnTo>
                  <a:lnTo>
                    <a:pt x="76" y="385"/>
                  </a:lnTo>
                  <a:lnTo>
                    <a:pt x="70" y="377"/>
                  </a:lnTo>
                  <a:lnTo>
                    <a:pt x="65" y="368"/>
                  </a:lnTo>
                  <a:lnTo>
                    <a:pt x="59" y="359"/>
                  </a:lnTo>
                  <a:lnTo>
                    <a:pt x="55" y="349"/>
                  </a:lnTo>
                  <a:lnTo>
                    <a:pt x="50" y="339"/>
                  </a:lnTo>
                  <a:lnTo>
                    <a:pt x="47" y="329"/>
                  </a:lnTo>
                  <a:lnTo>
                    <a:pt x="44" y="319"/>
                  </a:lnTo>
                  <a:lnTo>
                    <a:pt x="41" y="308"/>
                  </a:lnTo>
                  <a:lnTo>
                    <a:pt x="39" y="297"/>
                  </a:lnTo>
                  <a:lnTo>
                    <a:pt x="37" y="285"/>
                  </a:lnTo>
                  <a:lnTo>
                    <a:pt x="36" y="273"/>
                  </a:lnTo>
                  <a:lnTo>
                    <a:pt x="35" y="261"/>
                  </a:lnTo>
                  <a:lnTo>
                    <a:pt x="35" y="247"/>
                  </a:lnTo>
                  <a:lnTo>
                    <a:pt x="35" y="245"/>
                  </a:lnTo>
                  <a:lnTo>
                    <a:pt x="35" y="232"/>
                  </a:lnTo>
                  <a:lnTo>
                    <a:pt x="36" y="219"/>
                  </a:lnTo>
                  <a:lnTo>
                    <a:pt x="37" y="206"/>
                  </a:lnTo>
                  <a:lnTo>
                    <a:pt x="40" y="193"/>
                  </a:lnTo>
                  <a:lnTo>
                    <a:pt x="43" y="181"/>
                  </a:lnTo>
                  <a:lnTo>
                    <a:pt x="46" y="169"/>
                  </a:lnTo>
                  <a:lnTo>
                    <a:pt x="50" y="157"/>
                  </a:lnTo>
                  <a:lnTo>
                    <a:pt x="55" y="146"/>
                  </a:lnTo>
                  <a:lnTo>
                    <a:pt x="60" y="135"/>
                  </a:lnTo>
                  <a:lnTo>
                    <a:pt x="66" y="124"/>
                  </a:lnTo>
                  <a:lnTo>
                    <a:pt x="72" y="114"/>
                  </a:lnTo>
                  <a:lnTo>
                    <a:pt x="79" y="104"/>
                  </a:lnTo>
                  <a:lnTo>
                    <a:pt x="87" y="95"/>
                  </a:lnTo>
                  <a:lnTo>
                    <a:pt x="94" y="86"/>
                  </a:lnTo>
                  <a:lnTo>
                    <a:pt x="104" y="77"/>
                  </a:lnTo>
                  <a:lnTo>
                    <a:pt x="113" y="69"/>
                  </a:lnTo>
                  <a:lnTo>
                    <a:pt x="122" y="61"/>
                  </a:lnTo>
                  <a:lnTo>
                    <a:pt x="132" y="53"/>
                  </a:lnTo>
                  <a:lnTo>
                    <a:pt x="142" y="46"/>
                  </a:lnTo>
                  <a:lnTo>
                    <a:pt x="153" y="39"/>
                  </a:lnTo>
                  <a:lnTo>
                    <a:pt x="164" y="33"/>
                  </a:lnTo>
                  <a:lnTo>
                    <a:pt x="176" y="27"/>
                  </a:lnTo>
                  <a:lnTo>
                    <a:pt x="187" y="22"/>
                  </a:lnTo>
                  <a:lnTo>
                    <a:pt x="201" y="18"/>
                  </a:lnTo>
                  <a:lnTo>
                    <a:pt x="213" y="14"/>
                  </a:lnTo>
                  <a:lnTo>
                    <a:pt x="227" y="10"/>
                  </a:lnTo>
                  <a:lnTo>
                    <a:pt x="240" y="7"/>
                  </a:lnTo>
                  <a:lnTo>
                    <a:pt x="254" y="4"/>
                  </a:lnTo>
                  <a:lnTo>
                    <a:pt x="268" y="2"/>
                  </a:lnTo>
                  <a:lnTo>
                    <a:pt x="282" y="1"/>
                  </a:lnTo>
                  <a:lnTo>
                    <a:pt x="297" y="0"/>
                  </a:lnTo>
                  <a:lnTo>
                    <a:pt x="313" y="0"/>
                  </a:lnTo>
                  <a:lnTo>
                    <a:pt x="332" y="0"/>
                  </a:lnTo>
                  <a:lnTo>
                    <a:pt x="350" y="1"/>
                  </a:lnTo>
                  <a:lnTo>
                    <a:pt x="368" y="3"/>
                  </a:lnTo>
                  <a:lnTo>
                    <a:pt x="387" y="6"/>
                  </a:lnTo>
                  <a:lnTo>
                    <a:pt x="405" y="9"/>
                  </a:lnTo>
                  <a:lnTo>
                    <a:pt x="423" y="14"/>
                  </a:lnTo>
                  <a:lnTo>
                    <a:pt x="441" y="19"/>
                  </a:lnTo>
                  <a:lnTo>
                    <a:pt x="458" y="25"/>
                  </a:lnTo>
                  <a:lnTo>
                    <a:pt x="475" y="31"/>
                  </a:lnTo>
                  <a:lnTo>
                    <a:pt x="492" y="39"/>
                  </a:lnTo>
                  <a:lnTo>
                    <a:pt x="508" y="47"/>
                  </a:lnTo>
                  <a:lnTo>
                    <a:pt x="526" y="56"/>
                  </a:lnTo>
                  <a:lnTo>
                    <a:pt x="542" y="67"/>
                  </a:lnTo>
                  <a:lnTo>
                    <a:pt x="557" y="78"/>
                  </a:lnTo>
                  <a:lnTo>
                    <a:pt x="573" y="90"/>
                  </a:lnTo>
                  <a:lnTo>
                    <a:pt x="588" y="102"/>
                  </a:lnTo>
                  <a:lnTo>
                    <a:pt x="505" y="214"/>
                  </a:lnTo>
                  <a:lnTo>
                    <a:pt x="482" y="196"/>
                  </a:lnTo>
                  <a:lnTo>
                    <a:pt x="459" y="181"/>
                  </a:lnTo>
                  <a:lnTo>
                    <a:pt x="447" y="173"/>
                  </a:lnTo>
                  <a:lnTo>
                    <a:pt x="435" y="167"/>
                  </a:lnTo>
                  <a:lnTo>
                    <a:pt x="423" y="160"/>
                  </a:lnTo>
                  <a:lnTo>
                    <a:pt x="411" y="154"/>
                  </a:lnTo>
                  <a:lnTo>
                    <a:pt x="398" y="149"/>
                  </a:lnTo>
                  <a:lnTo>
                    <a:pt x="386" y="144"/>
                  </a:lnTo>
                  <a:lnTo>
                    <a:pt x="373" y="140"/>
                  </a:lnTo>
                  <a:lnTo>
                    <a:pt x="360" y="137"/>
                  </a:lnTo>
                  <a:lnTo>
                    <a:pt x="348" y="134"/>
                  </a:lnTo>
                  <a:lnTo>
                    <a:pt x="335" y="133"/>
                  </a:lnTo>
                  <a:lnTo>
                    <a:pt x="322" y="131"/>
                  </a:lnTo>
                  <a:lnTo>
                    <a:pt x="309" y="131"/>
                  </a:lnTo>
                  <a:lnTo>
                    <a:pt x="294" y="131"/>
                  </a:lnTo>
                  <a:lnTo>
                    <a:pt x="280" y="133"/>
                  </a:lnTo>
                  <a:lnTo>
                    <a:pt x="267" y="135"/>
                  </a:lnTo>
                  <a:lnTo>
                    <a:pt x="255" y="139"/>
                  </a:lnTo>
                  <a:lnTo>
                    <a:pt x="244" y="143"/>
                  </a:lnTo>
                  <a:lnTo>
                    <a:pt x="234" y="148"/>
                  </a:lnTo>
                  <a:lnTo>
                    <a:pt x="224" y="153"/>
                  </a:lnTo>
                  <a:lnTo>
                    <a:pt x="216" y="161"/>
                  </a:lnTo>
                  <a:lnTo>
                    <a:pt x="208" y="168"/>
                  </a:lnTo>
                  <a:lnTo>
                    <a:pt x="201" y="176"/>
                  </a:lnTo>
                  <a:lnTo>
                    <a:pt x="194" y="184"/>
                  </a:lnTo>
                  <a:lnTo>
                    <a:pt x="189" y="193"/>
                  </a:lnTo>
                  <a:lnTo>
                    <a:pt x="186" y="202"/>
                  </a:lnTo>
                  <a:lnTo>
                    <a:pt x="183" y="212"/>
                  </a:lnTo>
                  <a:lnTo>
                    <a:pt x="181" y="222"/>
                  </a:lnTo>
                  <a:lnTo>
                    <a:pt x="181" y="232"/>
                  </a:lnTo>
                  <a:lnTo>
                    <a:pt x="181" y="234"/>
                  </a:lnTo>
                  <a:lnTo>
                    <a:pt x="181" y="245"/>
                  </a:lnTo>
                  <a:lnTo>
                    <a:pt x="182" y="255"/>
                  </a:lnTo>
                  <a:lnTo>
                    <a:pt x="185" y="266"/>
                  </a:lnTo>
                  <a:lnTo>
                    <a:pt x="188" y="276"/>
                  </a:lnTo>
                  <a:lnTo>
                    <a:pt x="193" y="285"/>
                  </a:lnTo>
                  <a:lnTo>
                    <a:pt x="199" y="294"/>
                  </a:lnTo>
                  <a:lnTo>
                    <a:pt x="207" y="302"/>
                  </a:lnTo>
                  <a:lnTo>
                    <a:pt x="216" y="311"/>
                  </a:lnTo>
                  <a:lnTo>
                    <a:pt x="227" y="320"/>
                  </a:lnTo>
                  <a:lnTo>
                    <a:pt x="240" y="328"/>
                  </a:lnTo>
                  <a:lnTo>
                    <a:pt x="254" y="337"/>
                  </a:lnTo>
                  <a:lnTo>
                    <a:pt x="271" y="346"/>
                  </a:lnTo>
                  <a:lnTo>
                    <a:pt x="290" y="355"/>
                  </a:lnTo>
                  <a:lnTo>
                    <a:pt x="312" y="365"/>
                  </a:lnTo>
                  <a:lnTo>
                    <a:pt x="336" y="375"/>
                  </a:lnTo>
                  <a:lnTo>
                    <a:pt x="363" y="386"/>
                  </a:lnTo>
                  <a:lnTo>
                    <a:pt x="392" y="397"/>
                  </a:lnTo>
                  <a:lnTo>
                    <a:pt x="420" y="409"/>
                  </a:lnTo>
                  <a:lnTo>
                    <a:pt x="445" y="421"/>
                  </a:lnTo>
                  <a:lnTo>
                    <a:pt x="468" y="434"/>
                  </a:lnTo>
                  <a:lnTo>
                    <a:pt x="490" y="447"/>
                  </a:lnTo>
                  <a:lnTo>
                    <a:pt x="509" y="461"/>
                  </a:lnTo>
                  <a:lnTo>
                    <a:pt x="527" y="476"/>
                  </a:lnTo>
                  <a:lnTo>
                    <a:pt x="543" y="490"/>
                  </a:lnTo>
                  <a:lnTo>
                    <a:pt x="556" y="506"/>
                  </a:lnTo>
                  <a:lnTo>
                    <a:pt x="568" y="522"/>
                  </a:lnTo>
                  <a:lnTo>
                    <a:pt x="573" y="531"/>
                  </a:lnTo>
                  <a:lnTo>
                    <a:pt x="578" y="539"/>
                  </a:lnTo>
                  <a:lnTo>
                    <a:pt x="582" y="548"/>
                  </a:lnTo>
                  <a:lnTo>
                    <a:pt x="586" y="559"/>
                  </a:lnTo>
                  <a:lnTo>
                    <a:pt x="589" y="568"/>
                  </a:lnTo>
                  <a:lnTo>
                    <a:pt x="592" y="578"/>
                  </a:lnTo>
                  <a:lnTo>
                    <a:pt x="595" y="588"/>
                  </a:lnTo>
                  <a:lnTo>
                    <a:pt x="597" y="598"/>
                  </a:lnTo>
                  <a:lnTo>
                    <a:pt x="599" y="620"/>
                  </a:lnTo>
                  <a:lnTo>
                    <a:pt x="600" y="643"/>
                  </a:lnTo>
                  <a:lnTo>
                    <a:pt x="600" y="646"/>
                  </a:lnTo>
                  <a:lnTo>
                    <a:pt x="600" y="661"/>
                  </a:lnTo>
                  <a:lnTo>
                    <a:pt x="599" y="675"/>
                  </a:lnTo>
                  <a:lnTo>
                    <a:pt x="597" y="688"/>
                  </a:lnTo>
                  <a:lnTo>
                    <a:pt x="595" y="701"/>
                  </a:lnTo>
                  <a:lnTo>
                    <a:pt x="592" y="714"/>
                  </a:lnTo>
                  <a:lnTo>
                    <a:pt x="588" y="726"/>
                  </a:lnTo>
                  <a:lnTo>
                    <a:pt x="584" y="739"/>
                  </a:lnTo>
                  <a:lnTo>
                    <a:pt x="579" y="750"/>
                  </a:lnTo>
                  <a:lnTo>
                    <a:pt x="574" y="762"/>
                  </a:lnTo>
                  <a:lnTo>
                    <a:pt x="568" y="773"/>
                  </a:lnTo>
                  <a:lnTo>
                    <a:pt x="561" y="784"/>
                  </a:lnTo>
                  <a:lnTo>
                    <a:pt x="554" y="794"/>
                  </a:lnTo>
                  <a:lnTo>
                    <a:pt x="546" y="804"/>
                  </a:lnTo>
                  <a:lnTo>
                    <a:pt x="538" y="813"/>
                  </a:lnTo>
                  <a:lnTo>
                    <a:pt x="529" y="822"/>
                  </a:lnTo>
                  <a:lnTo>
                    <a:pt x="520" y="830"/>
                  </a:lnTo>
                  <a:lnTo>
                    <a:pt x="510" y="838"/>
                  </a:lnTo>
                  <a:lnTo>
                    <a:pt x="500" y="846"/>
                  </a:lnTo>
                  <a:lnTo>
                    <a:pt x="489" y="853"/>
                  </a:lnTo>
                  <a:lnTo>
                    <a:pt x="478" y="860"/>
                  </a:lnTo>
                  <a:lnTo>
                    <a:pt x="467" y="866"/>
                  </a:lnTo>
                  <a:lnTo>
                    <a:pt x="455" y="872"/>
                  </a:lnTo>
                  <a:lnTo>
                    <a:pt x="443" y="877"/>
                  </a:lnTo>
                  <a:lnTo>
                    <a:pt x="430" y="881"/>
                  </a:lnTo>
                  <a:lnTo>
                    <a:pt x="417" y="886"/>
                  </a:lnTo>
                  <a:lnTo>
                    <a:pt x="403" y="889"/>
                  </a:lnTo>
                  <a:lnTo>
                    <a:pt x="389" y="892"/>
                  </a:lnTo>
                  <a:lnTo>
                    <a:pt x="375" y="895"/>
                  </a:lnTo>
                  <a:lnTo>
                    <a:pt x="361" y="897"/>
                  </a:lnTo>
                  <a:lnTo>
                    <a:pt x="347" y="898"/>
                  </a:lnTo>
                  <a:lnTo>
                    <a:pt x="332" y="899"/>
                  </a:lnTo>
                  <a:lnTo>
                    <a:pt x="317" y="899"/>
                  </a:lnTo>
                  <a:lnTo>
                    <a:pt x="295" y="899"/>
                  </a:lnTo>
                  <a:lnTo>
                    <a:pt x="274" y="897"/>
                  </a:lnTo>
                  <a:lnTo>
                    <a:pt x="253" y="895"/>
                  </a:lnTo>
                  <a:lnTo>
                    <a:pt x="233" y="892"/>
                  </a:lnTo>
                  <a:lnTo>
                    <a:pt x="212" y="888"/>
                  </a:lnTo>
                  <a:lnTo>
                    <a:pt x="191" y="882"/>
                  </a:lnTo>
                  <a:lnTo>
                    <a:pt x="171" y="876"/>
                  </a:lnTo>
                  <a:lnTo>
                    <a:pt x="151" y="869"/>
                  </a:lnTo>
                  <a:lnTo>
                    <a:pt x="132" y="861"/>
                  </a:lnTo>
                  <a:lnTo>
                    <a:pt x="112" y="851"/>
                  </a:lnTo>
                  <a:lnTo>
                    <a:pt x="92" y="840"/>
                  </a:lnTo>
                  <a:lnTo>
                    <a:pt x="73" y="829"/>
                  </a:lnTo>
                  <a:lnTo>
                    <a:pt x="54" y="817"/>
                  </a:lnTo>
                  <a:lnTo>
                    <a:pt x="36" y="803"/>
                  </a:lnTo>
                  <a:lnTo>
                    <a:pt x="18" y="789"/>
                  </a:lnTo>
                  <a:lnTo>
                    <a:pt x="0" y="773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70" name="Freeform 29"/>
            <p:cNvSpPr>
              <a:spLocks/>
            </p:cNvSpPr>
            <p:nvPr userDrawn="1"/>
          </p:nvSpPr>
          <p:spPr bwMode="auto">
            <a:xfrm>
              <a:off x="8038102" y="1313237"/>
              <a:ext cx="71437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5" y="0"/>
                </a:cxn>
                <a:cxn ang="0">
                  <a:pos x="145" y="431"/>
                </a:cxn>
                <a:cxn ang="0">
                  <a:pos x="484" y="0"/>
                </a:cxn>
                <a:cxn ang="0">
                  <a:pos x="660" y="0"/>
                </a:cxn>
                <a:cxn ang="0">
                  <a:pos x="354" y="377"/>
                </a:cxn>
                <a:cxn ang="0">
                  <a:pos x="674" y="877"/>
                </a:cxn>
                <a:cxn ang="0">
                  <a:pos x="501" y="877"/>
                </a:cxn>
                <a:cxn ang="0">
                  <a:pos x="254" y="492"/>
                </a:cxn>
                <a:cxn ang="0">
                  <a:pos x="145" y="624"/>
                </a:cxn>
                <a:cxn ang="0">
                  <a:pos x="145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674" h="877">
                  <a:moveTo>
                    <a:pt x="0" y="0"/>
                  </a:moveTo>
                  <a:lnTo>
                    <a:pt x="145" y="0"/>
                  </a:lnTo>
                  <a:lnTo>
                    <a:pt x="145" y="431"/>
                  </a:lnTo>
                  <a:lnTo>
                    <a:pt x="484" y="0"/>
                  </a:lnTo>
                  <a:lnTo>
                    <a:pt x="660" y="0"/>
                  </a:lnTo>
                  <a:lnTo>
                    <a:pt x="354" y="377"/>
                  </a:lnTo>
                  <a:lnTo>
                    <a:pt x="674" y="877"/>
                  </a:lnTo>
                  <a:lnTo>
                    <a:pt x="501" y="877"/>
                  </a:lnTo>
                  <a:lnTo>
                    <a:pt x="254" y="492"/>
                  </a:lnTo>
                  <a:lnTo>
                    <a:pt x="145" y="624"/>
                  </a:lnTo>
                  <a:lnTo>
                    <a:pt x="145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71" name="Freeform 30"/>
            <p:cNvSpPr>
              <a:spLocks noEditPoints="1"/>
            </p:cNvSpPr>
            <p:nvPr userDrawn="1"/>
          </p:nvSpPr>
          <p:spPr bwMode="auto">
            <a:xfrm>
              <a:off x="8111124" y="1311651"/>
              <a:ext cx="82550" cy="95250"/>
            </a:xfrm>
            <a:custGeom>
              <a:avLst/>
              <a:gdLst/>
              <a:ahLst/>
              <a:cxnLst>
                <a:cxn ang="0">
                  <a:pos x="4" y="377"/>
                </a:cxn>
                <a:cxn ang="0">
                  <a:pos x="30" y="268"/>
                </a:cxn>
                <a:cxn ang="0">
                  <a:pos x="74" y="174"/>
                </a:cxn>
                <a:cxn ang="0">
                  <a:pos x="137" y="98"/>
                </a:cxn>
                <a:cxn ang="0">
                  <a:pos x="215" y="42"/>
                </a:cxn>
                <a:cxn ang="0">
                  <a:pos x="307" y="9"/>
                </a:cxn>
                <a:cxn ang="0">
                  <a:pos x="411" y="1"/>
                </a:cxn>
                <a:cxn ang="0">
                  <a:pos x="510" y="19"/>
                </a:cxn>
                <a:cxn ang="0">
                  <a:pos x="597" y="62"/>
                </a:cxn>
                <a:cxn ang="0">
                  <a:pos x="669" y="125"/>
                </a:cxn>
                <a:cxn ang="0">
                  <a:pos x="724" y="208"/>
                </a:cxn>
                <a:cxn ang="0">
                  <a:pos x="761" y="308"/>
                </a:cxn>
                <a:cxn ang="0">
                  <a:pos x="777" y="421"/>
                </a:cxn>
                <a:cxn ang="0">
                  <a:pos x="773" y="528"/>
                </a:cxn>
                <a:cxn ang="0">
                  <a:pos x="749" y="637"/>
                </a:cxn>
                <a:cxn ang="0">
                  <a:pos x="704" y="731"/>
                </a:cxn>
                <a:cxn ang="0">
                  <a:pos x="641" y="807"/>
                </a:cxn>
                <a:cxn ang="0">
                  <a:pos x="563" y="863"/>
                </a:cxn>
                <a:cxn ang="0">
                  <a:pos x="470" y="896"/>
                </a:cxn>
                <a:cxn ang="0">
                  <a:pos x="366" y="904"/>
                </a:cxn>
                <a:cxn ang="0">
                  <a:pos x="267" y="886"/>
                </a:cxn>
                <a:cxn ang="0">
                  <a:pos x="180" y="843"/>
                </a:cxn>
                <a:cxn ang="0">
                  <a:pos x="108" y="780"/>
                </a:cxn>
                <a:cxn ang="0">
                  <a:pos x="53" y="697"/>
                </a:cxn>
                <a:cxn ang="0">
                  <a:pos x="17" y="597"/>
                </a:cxn>
                <a:cxn ang="0">
                  <a:pos x="1" y="484"/>
                </a:cxn>
                <a:cxn ang="0">
                  <a:pos x="625" y="414"/>
                </a:cxn>
                <a:cxn ang="0">
                  <a:pos x="613" y="335"/>
                </a:cxn>
                <a:cxn ang="0">
                  <a:pos x="588" y="267"/>
                </a:cxn>
                <a:cxn ang="0">
                  <a:pos x="551" y="211"/>
                </a:cxn>
                <a:cxn ang="0">
                  <a:pos x="504" y="170"/>
                </a:cxn>
                <a:cxn ang="0">
                  <a:pos x="450" y="143"/>
                </a:cxn>
                <a:cxn ang="0">
                  <a:pos x="387" y="134"/>
                </a:cxn>
                <a:cxn ang="0">
                  <a:pos x="327" y="143"/>
                </a:cxn>
                <a:cxn ang="0">
                  <a:pos x="272" y="169"/>
                </a:cxn>
                <a:cxn ang="0">
                  <a:pos x="226" y="210"/>
                </a:cxn>
                <a:cxn ang="0">
                  <a:pos x="189" y="266"/>
                </a:cxn>
                <a:cxn ang="0">
                  <a:pos x="164" y="333"/>
                </a:cxn>
                <a:cxn ang="0">
                  <a:pos x="152" y="413"/>
                </a:cxn>
                <a:cxn ang="0">
                  <a:pos x="152" y="491"/>
                </a:cxn>
                <a:cxn ang="0">
                  <a:pos x="165" y="570"/>
                </a:cxn>
                <a:cxn ang="0">
                  <a:pos x="190" y="638"/>
                </a:cxn>
                <a:cxn ang="0">
                  <a:pos x="227" y="694"/>
                </a:cxn>
                <a:cxn ang="0">
                  <a:pos x="273" y="735"/>
                </a:cxn>
                <a:cxn ang="0">
                  <a:pos x="329" y="762"/>
                </a:cxn>
                <a:cxn ang="0">
                  <a:pos x="390" y="771"/>
                </a:cxn>
                <a:cxn ang="0">
                  <a:pos x="452" y="762"/>
                </a:cxn>
                <a:cxn ang="0">
                  <a:pos x="506" y="736"/>
                </a:cxn>
                <a:cxn ang="0">
                  <a:pos x="552" y="695"/>
                </a:cxn>
                <a:cxn ang="0">
                  <a:pos x="588" y="639"/>
                </a:cxn>
                <a:cxn ang="0">
                  <a:pos x="613" y="572"/>
                </a:cxn>
                <a:cxn ang="0">
                  <a:pos x="625" y="492"/>
                </a:cxn>
              </a:cxnLst>
              <a:rect l="0" t="0" r="r" b="b"/>
              <a:pathLst>
                <a:path w="777" h="905">
                  <a:moveTo>
                    <a:pt x="0" y="459"/>
                  </a:moveTo>
                  <a:lnTo>
                    <a:pt x="0" y="447"/>
                  </a:lnTo>
                  <a:lnTo>
                    <a:pt x="1" y="423"/>
                  </a:lnTo>
                  <a:lnTo>
                    <a:pt x="2" y="400"/>
                  </a:lnTo>
                  <a:lnTo>
                    <a:pt x="4" y="377"/>
                  </a:lnTo>
                  <a:lnTo>
                    <a:pt x="7" y="353"/>
                  </a:lnTo>
                  <a:lnTo>
                    <a:pt x="12" y="331"/>
                  </a:lnTo>
                  <a:lnTo>
                    <a:pt x="17" y="309"/>
                  </a:lnTo>
                  <a:lnTo>
                    <a:pt x="23" y="288"/>
                  </a:lnTo>
                  <a:lnTo>
                    <a:pt x="30" y="268"/>
                  </a:lnTo>
                  <a:lnTo>
                    <a:pt x="37" y="247"/>
                  </a:lnTo>
                  <a:lnTo>
                    <a:pt x="45" y="228"/>
                  </a:lnTo>
                  <a:lnTo>
                    <a:pt x="54" y="209"/>
                  </a:lnTo>
                  <a:lnTo>
                    <a:pt x="63" y="192"/>
                  </a:lnTo>
                  <a:lnTo>
                    <a:pt x="74" y="174"/>
                  </a:lnTo>
                  <a:lnTo>
                    <a:pt x="85" y="157"/>
                  </a:lnTo>
                  <a:lnTo>
                    <a:pt x="96" y="141"/>
                  </a:lnTo>
                  <a:lnTo>
                    <a:pt x="109" y="126"/>
                  </a:lnTo>
                  <a:lnTo>
                    <a:pt x="123" y="112"/>
                  </a:lnTo>
                  <a:lnTo>
                    <a:pt x="137" y="98"/>
                  </a:lnTo>
                  <a:lnTo>
                    <a:pt x="151" y="85"/>
                  </a:lnTo>
                  <a:lnTo>
                    <a:pt x="166" y="73"/>
                  </a:lnTo>
                  <a:lnTo>
                    <a:pt x="182" y="62"/>
                  </a:lnTo>
                  <a:lnTo>
                    <a:pt x="198" y="51"/>
                  </a:lnTo>
                  <a:lnTo>
                    <a:pt x="215" y="42"/>
                  </a:lnTo>
                  <a:lnTo>
                    <a:pt x="233" y="33"/>
                  </a:lnTo>
                  <a:lnTo>
                    <a:pt x="251" y="26"/>
                  </a:lnTo>
                  <a:lnTo>
                    <a:pt x="269" y="19"/>
                  </a:lnTo>
                  <a:lnTo>
                    <a:pt x="288" y="13"/>
                  </a:lnTo>
                  <a:lnTo>
                    <a:pt x="307" y="9"/>
                  </a:lnTo>
                  <a:lnTo>
                    <a:pt x="328" y="5"/>
                  </a:lnTo>
                  <a:lnTo>
                    <a:pt x="348" y="2"/>
                  </a:lnTo>
                  <a:lnTo>
                    <a:pt x="369" y="1"/>
                  </a:lnTo>
                  <a:lnTo>
                    <a:pt x="390" y="0"/>
                  </a:lnTo>
                  <a:lnTo>
                    <a:pt x="411" y="1"/>
                  </a:lnTo>
                  <a:lnTo>
                    <a:pt x="432" y="2"/>
                  </a:lnTo>
                  <a:lnTo>
                    <a:pt x="452" y="5"/>
                  </a:lnTo>
                  <a:lnTo>
                    <a:pt x="472" y="9"/>
                  </a:lnTo>
                  <a:lnTo>
                    <a:pt x="491" y="13"/>
                  </a:lnTo>
                  <a:lnTo>
                    <a:pt x="510" y="19"/>
                  </a:lnTo>
                  <a:lnTo>
                    <a:pt x="528" y="26"/>
                  </a:lnTo>
                  <a:lnTo>
                    <a:pt x="547" y="33"/>
                  </a:lnTo>
                  <a:lnTo>
                    <a:pt x="564" y="41"/>
                  </a:lnTo>
                  <a:lnTo>
                    <a:pt x="581" y="51"/>
                  </a:lnTo>
                  <a:lnTo>
                    <a:pt x="597" y="62"/>
                  </a:lnTo>
                  <a:lnTo>
                    <a:pt x="612" y="73"/>
                  </a:lnTo>
                  <a:lnTo>
                    <a:pt x="627" y="85"/>
                  </a:lnTo>
                  <a:lnTo>
                    <a:pt x="642" y="97"/>
                  </a:lnTo>
                  <a:lnTo>
                    <a:pt x="656" y="111"/>
                  </a:lnTo>
                  <a:lnTo>
                    <a:pt x="669" y="125"/>
                  </a:lnTo>
                  <a:lnTo>
                    <a:pt x="681" y="140"/>
                  </a:lnTo>
                  <a:lnTo>
                    <a:pt x="693" y="156"/>
                  </a:lnTo>
                  <a:lnTo>
                    <a:pt x="704" y="173"/>
                  </a:lnTo>
                  <a:lnTo>
                    <a:pt x="714" y="190"/>
                  </a:lnTo>
                  <a:lnTo>
                    <a:pt x="724" y="208"/>
                  </a:lnTo>
                  <a:lnTo>
                    <a:pt x="733" y="227"/>
                  </a:lnTo>
                  <a:lnTo>
                    <a:pt x="742" y="246"/>
                  </a:lnTo>
                  <a:lnTo>
                    <a:pt x="749" y="266"/>
                  </a:lnTo>
                  <a:lnTo>
                    <a:pt x="755" y="287"/>
                  </a:lnTo>
                  <a:lnTo>
                    <a:pt x="761" y="308"/>
                  </a:lnTo>
                  <a:lnTo>
                    <a:pt x="766" y="329"/>
                  </a:lnTo>
                  <a:lnTo>
                    <a:pt x="770" y="351"/>
                  </a:lnTo>
                  <a:lnTo>
                    <a:pt x="773" y="374"/>
                  </a:lnTo>
                  <a:lnTo>
                    <a:pt x="775" y="397"/>
                  </a:lnTo>
                  <a:lnTo>
                    <a:pt x="777" y="421"/>
                  </a:lnTo>
                  <a:lnTo>
                    <a:pt x="777" y="445"/>
                  </a:lnTo>
                  <a:lnTo>
                    <a:pt x="777" y="457"/>
                  </a:lnTo>
                  <a:lnTo>
                    <a:pt x="777" y="482"/>
                  </a:lnTo>
                  <a:lnTo>
                    <a:pt x="775" y="505"/>
                  </a:lnTo>
                  <a:lnTo>
                    <a:pt x="773" y="528"/>
                  </a:lnTo>
                  <a:lnTo>
                    <a:pt x="770" y="551"/>
                  </a:lnTo>
                  <a:lnTo>
                    <a:pt x="766" y="574"/>
                  </a:lnTo>
                  <a:lnTo>
                    <a:pt x="761" y="596"/>
                  </a:lnTo>
                  <a:lnTo>
                    <a:pt x="755" y="617"/>
                  </a:lnTo>
                  <a:lnTo>
                    <a:pt x="749" y="637"/>
                  </a:lnTo>
                  <a:lnTo>
                    <a:pt x="741" y="657"/>
                  </a:lnTo>
                  <a:lnTo>
                    <a:pt x="732" y="677"/>
                  </a:lnTo>
                  <a:lnTo>
                    <a:pt x="723" y="695"/>
                  </a:lnTo>
                  <a:lnTo>
                    <a:pt x="714" y="713"/>
                  </a:lnTo>
                  <a:lnTo>
                    <a:pt x="704" y="731"/>
                  </a:lnTo>
                  <a:lnTo>
                    <a:pt x="692" y="747"/>
                  </a:lnTo>
                  <a:lnTo>
                    <a:pt x="681" y="764"/>
                  </a:lnTo>
                  <a:lnTo>
                    <a:pt x="668" y="779"/>
                  </a:lnTo>
                  <a:lnTo>
                    <a:pt x="655" y="793"/>
                  </a:lnTo>
                  <a:lnTo>
                    <a:pt x="641" y="807"/>
                  </a:lnTo>
                  <a:lnTo>
                    <a:pt x="626" y="820"/>
                  </a:lnTo>
                  <a:lnTo>
                    <a:pt x="611" y="832"/>
                  </a:lnTo>
                  <a:lnTo>
                    <a:pt x="596" y="843"/>
                  </a:lnTo>
                  <a:lnTo>
                    <a:pt x="579" y="853"/>
                  </a:lnTo>
                  <a:lnTo>
                    <a:pt x="563" y="863"/>
                  </a:lnTo>
                  <a:lnTo>
                    <a:pt x="545" y="872"/>
                  </a:lnTo>
                  <a:lnTo>
                    <a:pt x="527" y="879"/>
                  </a:lnTo>
                  <a:lnTo>
                    <a:pt x="508" y="886"/>
                  </a:lnTo>
                  <a:lnTo>
                    <a:pt x="489" y="892"/>
                  </a:lnTo>
                  <a:lnTo>
                    <a:pt x="470" y="896"/>
                  </a:lnTo>
                  <a:lnTo>
                    <a:pt x="450" y="900"/>
                  </a:lnTo>
                  <a:lnTo>
                    <a:pt x="430" y="902"/>
                  </a:lnTo>
                  <a:lnTo>
                    <a:pt x="409" y="904"/>
                  </a:lnTo>
                  <a:lnTo>
                    <a:pt x="387" y="905"/>
                  </a:lnTo>
                  <a:lnTo>
                    <a:pt x="366" y="904"/>
                  </a:lnTo>
                  <a:lnTo>
                    <a:pt x="346" y="903"/>
                  </a:lnTo>
                  <a:lnTo>
                    <a:pt x="326" y="900"/>
                  </a:lnTo>
                  <a:lnTo>
                    <a:pt x="305" y="896"/>
                  </a:lnTo>
                  <a:lnTo>
                    <a:pt x="286" y="892"/>
                  </a:lnTo>
                  <a:lnTo>
                    <a:pt x="267" y="886"/>
                  </a:lnTo>
                  <a:lnTo>
                    <a:pt x="249" y="879"/>
                  </a:lnTo>
                  <a:lnTo>
                    <a:pt x="231" y="872"/>
                  </a:lnTo>
                  <a:lnTo>
                    <a:pt x="213" y="864"/>
                  </a:lnTo>
                  <a:lnTo>
                    <a:pt x="196" y="853"/>
                  </a:lnTo>
                  <a:lnTo>
                    <a:pt x="180" y="843"/>
                  </a:lnTo>
                  <a:lnTo>
                    <a:pt x="165" y="832"/>
                  </a:lnTo>
                  <a:lnTo>
                    <a:pt x="150" y="820"/>
                  </a:lnTo>
                  <a:lnTo>
                    <a:pt x="136" y="807"/>
                  </a:lnTo>
                  <a:lnTo>
                    <a:pt x="122" y="794"/>
                  </a:lnTo>
                  <a:lnTo>
                    <a:pt x="108" y="780"/>
                  </a:lnTo>
                  <a:lnTo>
                    <a:pt x="96" y="765"/>
                  </a:lnTo>
                  <a:lnTo>
                    <a:pt x="84" y="748"/>
                  </a:lnTo>
                  <a:lnTo>
                    <a:pt x="73" y="732"/>
                  </a:lnTo>
                  <a:lnTo>
                    <a:pt x="63" y="715"/>
                  </a:lnTo>
                  <a:lnTo>
                    <a:pt x="53" y="697"/>
                  </a:lnTo>
                  <a:lnTo>
                    <a:pt x="45" y="678"/>
                  </a:lnTo>
                  <a:lnTo>
                    <a:pt x="37" y="658"/>
                  </a:lnTo>
                  <a:lnTo>
                    <a:pt x="29" y="638"/>
                  </a:lnTo>
                  <a:lnTo>
                    <a:pt x="23" y="618"/>
                  </a:lnTo>
                  <a:lnTo>
                    <a:pt x="17" y="597"/>
                  </a:lnTo>
                  <a:lnTo>
                    <a:pt x="12" y="576"/>
                  </a:lnTo>
                  <a:lnTo>
                    <a:pt x="7" y="553"/>
                  </a:lnTo>
                  <a:lnTo>
                    <a:pt x="4" y="531"/>
                  </a:lnTo>
                  <a:lnTo>
                    <a:pt x="2" y="508"/>
                  </a:lnTo>
                  <a:lnTo>
                    <a:pt x="1" y="484"/>
                  </a:lnTo>
                  <a:lnTo>
                    <a:pt x="0" y="459"/>
                  </a:lnTo>
                  <a:close/>
                  <a:moveTo>
                    <a:pt x="626" y="457"/>
                  </a:moveTo>
                  <a:lnTo>
                    <a:pt x="626" y="448"/>
                  </a:lnTo>
                  <a:lnTo>
                    <a:pt x="626" y="431"/>
                  </a:lnTo>
                  <a:lnTo>
                    <a:pt x="625" y="414"/>
                  </a:lnTo>
                  <a:lnTo>
                    <a:pt x="624" y="398"/>
                  </a:lnTo>
                  <a:lnTo>
                    <a:pt x="622" y="381"/>
                  </a:lnTo>
                  <a:lnTo>
                    <a:pt x="619" y="366"/>
                  </a:lnTo>
                  <a:lnTo>
                    <a:pt x="616" y="349"/>
                  </a:lnTo>
                  <a:lnTo>
                    <a:pt x="613" y="335"/>
                  </a:lnTo>
                  <a:lnTo>
                    <a:pt x="609" y="320"/>
                  </a:lnTo>
                  <a:lnTo>
                    <a:pt x="604" y="306"/>
                  </a:lnTo>
                  <a:lnTo>
                    <a:pt x="599" y="293"/>
                  </a:lnTo>
                  <a:lnTo>
                    <a:pt x="594" y="280"/>
                  </a:lnTo>
                  <a:lnTo>
                    <a:pt x="588" y="267"/>
                  </a:lnTo>
                  <a:lnTo>
                    <a:pt x="581" y="254"/>
                  </a:lnTo>
                  <a:lnTo>
                    <a:pt x="574" y="242"/>
                  </a:lnTo>
                  <a:lnTo>
                    <a:pt x="567" y="231"/>
                  </a:lnTo>
                  <a:lnTo>
                    <a:pt x="559" y="221"/>
                  </a:lnTo>
                  <a:lnTo>
                    <a:pt x="551" y="211"/>
                  </a:lnTo>
                  <a:lnTo>
                    <a:pt x="543" y="202"/>
                  </a:lnTo>
                  <a:lnTo>
                    <a:pt x="534" y="193"/>
                  </a:lnTo>
                  <a:lnTo>
                    <a:pt x="524" y="184"/>
                  </a:lnTo>
                  <a:lnTo>
                    <a:pt x="514" y="177"/>
                  </a:lnTo>
                  <a:lnTo>
                    <a:pt x="504" y="170"/>
                  </a:lnTo>
                  <a:lnTo>
                    <a:pt x="494" y="163"/>
                  </a:lnTo>
                  <a:lnTo>
                    <a:pt x="484" y="156"/>
                  </a:lnTo>
                  <a:lnTo>
                    <a:pt x="473" y="151"/>
                  </a:lnTo>
                  <a:lnTo>
                    <a:pt x="461" y="147"/>
                  </a:lnTo>
                  <a:lnTo>
                    <a:pt x="450" y="143"/>
                  </a:lnTo>
                  <a:lnTo>
                    <a:pt x="438" y="140"/>
                  </a:lnTo>
                  <a:lnTo>
                    <a:pt x="425" y="137"/>
                  </a:lnTo>
                  <a:lnTo>
                    <a:pt x="413" y="135"/>
                  </a:lnTo>
                  <a:lnTo>
                    <a:pt x="400" y="134"/>
                  </a:lnTo>
                  <a:lnTo>
                    <a:pt x="387" y="134"/>
                  </a:lnTo>
                  <a:lnTo>
                    <a:pt x="375" y="134"/>
                  </a:lnTo>
                  <a:lnTo>
                    <a:pt x="362" y="135"/>
                  </a:lnTo>
                  <a:lnTo>
                    <a:pt x="350" y="137"/>
                  </a:lnTo>
                  <a:lnTo>
                    <a:pt x="338" y="140"/>
                  </a:lnTo>
                  <a:lnTo>
                    <a:pt x="327" y="143"/>
                  </a:lnTo>
                  <a:lnTo>
                    <a:pt x="314" y="147"/>
                  </a:lnTo>
                  <a:lnTo>
                    <a:pt x="303" y="151"/>
                  </a:lnTo>
                  <a:lnTo>
                    <a:pt x="292" y="156"/>
                  </a:lnTo>
                  <a:lnTo>
                    <a:pt x="282" y="163"/>
                  </a:lnTo>
                  <a:lnTo>
                    <a:pt x="272" y="169"/>
                  </a:lnTo>
                  <a:lnTo>
                    <a:pt x="262" y="176"/>
                  </a:lnTo>
                  <a:lnTo>
                    <a:pt x="252" y="184"/>
                  </a:lnTo>
                  <a:lnTo>
                    <a:pt x="243" y="192"/>
                  </a:lnTo>
                  <a:lnTo>
                    <a:pt x="234" y="201"/>
                  </a:lnTo>
                  <a:lnTo>
                    <a:pt x="226" y="210"/>
                  </a:lnTo>
                  <a:lnTo>
                    <a:pt x="217" y="220"/>
                  </a:lnTo>
                  <a:lnTo>
                    <a:pt x="209" y="230"/>
                  </a:lnTo>
                  <a:lnTo>
                    <a:pt x="202" y="241"/>
                  </a:lnTo>
                  <a:lnTo>
                    <a:pt x="196" y="253"/>
                  </a:lnTo>
                  <a:lnTo>
                    <a:pt x="189" y="266"/>
                  </a:lnTo>
                  <a:lnTo>
                    <a:pt x="183" y="278"/>
                  </a:lnTo>
                  <a:lnTo>
                    <a:pt x="178" y="291"/>
                  </a:lnTo>
                  <a:lnTo>
                    <a:pt x="173" y="305"/>
                  </a:lnTo>
                  <a:lnTo>
                    <a:pt x="168" y="319"/>
                  </a:lnTo>
                  <a:lnTo>
                    <a:pt x="164" y="333"/>
                  </a:lnTo>
                  <a:lnTo>
                    <a:pt x="161" y="348"/>
                  </a:lnTo>
                  <a:lnTo>
                    <a:pt x="158" y="364"/>
                  </a:lnTo>
                  <a:lnTo>
                    <a:pt x="155" y="380"/>
                  </a:lnTo>
                  <a:lnTo>
                    <a:pt x="154" y="396"/>
                  </a:lnTo>
                  <a:lnTo>
                    <a:pt x="152" y="413"/>
                  </a:lnTo>
                  <a:lnTo>
                    <a:pt x="151" y="430"/>
                  </a:lnTo>
                  <a:lnTo>
                    <a:pt x="151" y="447"/>
                  </a:lnTo>
                  <a:lnTo>
                    <a:pt x="151" y="456"/>
                  </a:lnTo>
                  <a:lnTo>
                    <a:pt x="151" y="474"/>
                  </a:lnTo>
                  <a:lnTo>
                    <a:pt x="152" y="491"/>
                  </a:lnTo>
                  <a:lnTo>
                    <a:pt x="154" y="507"/>
                  </a:lnTo>
                  <a:lnTo>
                    <a:pt x="156" y="524"/>
                  </a:lnTo>
                  <a:lnTo>
                    <a:pt x="158" y="539"/>
                  </a:lnTo>
                  <a:lnTo>
                    <a:pt x="161" y="555"/>
                  </a:lnTo>
                  <a:lnTo>
                    <a:pt x="165" y="570"/>
                  </a:lnTo>
                  <a:lnTo>
                    <a:pt x="169" y="585"/>
                  </a:lnTo>
                  <a:lnTo>
                    <a:pt x="173" y="599"/>
                  </a:lnTo>
                  <a:lnTo>
                    <a:pt x="178" y="612"/>
                  </a:lnTo>
                  <a:lnTo>
                    <a:pt x="184" y="625"/>
                  </a:lnTo>
                  <a:lnTo>
                    <a:pt x="190" y="638"/>
                  </a:lnTo>
                  <a:lnTo>
                    <a:pt x="196" y="650"/>
                  </a:lnTo>
                  <a:lnTo>
                    <a:pt x="203" y="663"/>
                  </a:lnTo>
                  <a:lnTo>
                    <a:pt x="211" y="674"/>
                  </a:lnTo>
                  <a:lnTo>
                    <a:pt x="219" y="684"/>
                  </a:lnTo>
                  <a:lnTo>
                    <a:pt x="227" y="694"/>
                  </a:lnTo>
                  <a:lnTo>
                    <a:pt x="236" y="703"/>
                  </a:lnTo>
                  <a:lnTo>
                    <a:pt x="245" y="712"/>
                  </a:lnTo>
                  <a:lnTo>
                    <a:pt x="254" y="721"/>
                  </a:lnTo>
                  <a:lnTo>
                    <a:pt x="264" y="728"/>
                  </a:lnTo>
                  <a:lnTo>
                    <a:pt x="273" y="735"/>
                  </a:lnTo>
                  <a:lnTo>
                    <a:pt x="284" y="742"/>
                  </a:lnTo>
                  <a:lnTo>
                    <a:pt x="294" y="748"/>
                  </a:lnTo>
                  <a:lnTo>
                    <a:pt x="305" y="753"/>
                  </a:lnTo>
                  <a:lnTo>
                    <a:pt x="316" y="757"/>
                  </a:lnTo>
                  <a:lnTo>
                    <a:pt x="329" y="762"/>
                  </a:lnTo>
                  <a:lnTo>
                    <a:pt x="340" y="765"/>
                  </a:lnTo>
                  <a:lnTo>
                    <a:pt x="352" y="768"/>
                  </a:lnTo>
                  <a:lnTo>
                    <a:pt x="365" y="770"/>
                  </a:lnTo>
                  <a:lnTo>
                    <a:pt x="377" y="771"/>
                  </a:lnTo>
                  <a:lnTo>
                    <a:pt x="390" y="771"/>
                  </a:lnTo>
                  <a:lnTo>
                    <a:pt x="402" y="771"/>
                  </a:lnTo>
                  <a:lnTo>
                    <a:pt x="415" y="770"/>
                  </a:lnTo>
                  <a:lnTo>
                    <a:pt x="428" y="768"/>
                  </a:lnTo>
                  <a:lnTo>
                    <a:pt x="440" y="765"/>
                  </a:lnTo>
                  <a:lnTo>
                    <a:pt x="452" y="762"/>
                  </a:lnTo>
                  <a:lnTo>
                    <a:pt x="463" y="757"/>
                  </a:lnTo>
                  <a:lnTo>
                    <a:pt x="474" y="753"/>
                  </a:lnTo>
                  <a:lnTo>
                    <a:pt x="485" y="748"/>
                  </a:lnTo>
                  <a:lnTo>
                    <a:pt x="496" y="742"/>
                  </a:lnTo>
                  <a:lnTo>
                    <a:pt x="506" y="736"/>
                  </a:lnTo>
                  <a:lnTo>
                    <a:pt x="515" y="729"/>
                  </a:lnTo>
                  <a:lnTo>
                    <a:pt x="525" y="721"/>
                  </a:lnTo>
                  <a:lnTo>
                    <a:pt x="535" y="713"/>
                  </a:lnTo>
                  <a:lnTo>
                    <a:pt x="544" y="704"/>
                  </a:lnTo>
                  <a:lnTo>
                    <a:pt x="552" y="695"/>
                  </a:lnTo>
                  <a:lnTo>
                    <a:pt x="560" y="685"/>
                  </a:lnTo>
                  <a:lnTo>
                    <a:pt x="568" y="675"/>
                  </a:lnTo>
                  <a:lnTo>
                    <a:pt x="575" y="664"/>
                  </a:lnTo>
                  <a:lnTo>
                    <a:pt x="582" y="651"/>
                  </a:lnTo>
                  <a:lnTo>
                    <a:pt x="588" y="639"/>
                  </a:lnTo>
                  <a:lnTo>
                    <a:pt x="594" y="627"/>
                  </a:lnTo>
                  <a:lnTo>
                    <a:pt x="599" y="614"/>
                  </a:lnTo>
                  <a:lnTo>
                    <a:pt x="604" y="600"/>
                  </a:lnTo>
                  <a:lnTo>
                    <a:pt x="609" y="586"/>
                  </a:lnTo>
                  <a:lnTo>
                    <a:pt x="613" y="572"/>
                  </a:lnTo>
                  <a:lnTo>
                    <a:pt x="616" y="556"/>
                  </a:lnTo>
                  <a:lnTo>
                    <a:pt x="619" y="541"/>
                  </a:lnTo>
                  <a:lnTo>
                    <a:pt x="622" y="525"/>
                  </a:lnTo>
                  <a:lnTo>
                    <a:pt x="624" y="509"/>
                  </a:lnTo>
                  <a:lnTo>
                    <a:pt x="625" y="492"/>
                  </a:lnTo>
                  <a:lnTo>
                    <a:pt x="626" y="475"/>
                  </a:lnTo>
                  <a:lnTo>
                    <a:pt x="626" y="457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72" name="Freeform 31"/>
            <p:cNvSpPr>
              <a:spLocks/>
            </p:cNvSpPr>
            <p:nvPr userDrawn="1"/>
          </p:nvSpPr>
          <p:spPr bwMode="auto">
            <a:xfrm>
              <a:off x="8209560" y="1313238"/>
              <a:ext cx="55562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6" y="0"/>
                </a:cxn>
                <a:cxn ang="0">
                  <a:pos x="146" y="742"/>
                </a:cxn>
                <a:cxn ang="0">
                  <a:pos x="521" y="742"/>
                </a:cxn>
                <a:cxn ang="0">
                  <a:pos x="521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521" h="877">
                  <a:moveTo>
                    <a:pt x="0" y="0"/>
                  </a:moveTo>
                  <a:lnTo>
                    <a:pt x="146" y="0"/>
                  </a:lnTo>
                  <a:lnTo>
                    <a:pt x="146" y="742"/>
                  </a:lnTo>
                  <a:lnTo>
                    <a:pt x="521" y="742"/>
                  </a:lnTo>
                  <a:lnTo>
                    <a:pt x="521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73" name="Freeform 32"/>
            <p:cNvSpPr>
              <a:spLocks/>
            </p:cNvSpPr>
            <p:nvPr userDrawn="1"/>
          </p:nvSpPr>
          <p:spPr bwMode="auto">
            <a:xfrm>
              <a:off x="8279436" y="1313238"/>
              <a:ext cx="58737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2" y="0"/>
                </a:cxn>
                <a:cxn ang="0">
                  <a:pos x="552" y="131"/>
                </a:cxn>
                <a:cxn ang="0">
                  <a:pos x="144" y="131"/>
                </a:cxn>
                <a:cxn ang="0">
                  <a:pos x="144" y="370"/>
                </a:cxn>
                <a:cxn ang="0">
                  <a:pos x="505" y="370"/>
                </a:cxn>
                <a:cxn ang="0">
                  <a:pos x="505" y="501"/>
                </a:cxn>
                <a:cxn ang="0">
                  <a:pos x="144" y="501"/>
                </a:cxn>
                <a:cxn ang="0">
                  <a:pos x="144" y="745"/>
                </a:cxn>
                <a:cxn ang="0">
                  <a:pos x="558" y="745"/>
                </a:cxn>
                <a:cxn ang="0">
                  <a:pos x="558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558" h="877">
                  <a:moveTo>
                    <a:pt x="0" y="0"/>
                  </a:moveTo>
                  <a:lnTo>
                    <a:pt x="552" y="0"/>
                  </a:lnTo>
                  <a:lnTo>
                    <a:pt x="552" y="131"/>
                  </a:lnTo>
                  <a:lnTo>
                    <a:pt x="144" y="131"/>
                  </a:lnTo>
                  <a:lnTo>
                    <a:pt x="144" y="370"/>
                  </a:lnTo>
                  <a:lnTo>
                    <a:pt x="505" y="370"/>
                  </a:lnTo>
                  <a:lnTo>
                    <a:pt x="505" y="501"/>
                  </a:lnTo>
                  <a:lnTo>
                    <a:pt x="144" y="501"/>
                  </a:lnTo>
                  <a:lnTo>
                    <a:pt x="144" y="745"/>
                  </a:lnTo>
                  <a:lnTo>
                    <a:pt x="558" y="745"/>
                  </a:lnTo>
                  <a:lnTo>
                    <a:pt x="558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74" name="Freeform 33"/>
            <p:cNvSpPr>
              <a:spLocks/>
            </p:cNvSpPr>
            <p:nvPr userDrawn="1"/>
          </p:nvSpPr>
          <p:spPr bwMode="auto">
            <a:xfrm>
              <a:off x="8354025" y="1313236"/>
              <a:ext cx="71437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6" y="0"/>
                </a:cxn>
                <a:cxn ang="0">
                  <a:pos x="521" y="585"/>
                </a:cxn>
                <a:cxn ang="0">
                  <a:pos x="521" y="0"/>
                </a:cxn>
                <a:cxn ang="0">
                  <a:pos x="663" y="0"/>
                </a:cxn>
                <a:cxn ang="0">
                  <a:pos x="663" y="877"/>
                </a:cxn>
                <a:cxn ang="0">
                  <a:pos x="540" y="877"/>
                </a:cxn>
                <a:cxn ang="0">
                  <a:pos x="143" y="275"/>
                </a:cxn>
                <a:cxn ang="0">
                  <a:pos x="143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663" h="877">
                  <a:moveTo>
                    <a:pt x="0" y="0"/>
                  </a:moveTo>
                  <a:lnTo>
                    <a:pt x="136" y="0"/>
                  </a:lnTo>
                  <a:lnTo>
                    <a:pt x="521" y="585"/>
                  </a:lnTo>
                  <a:lnTo>
                    <a:pt x="521" y="0"/>
                  </a:lnTo>
                  <a:lnTo>
                    <a:pt x="663" y="0"/>
                  </a:lnTo>
                  <a:lnTo>
                    <a:pt x="663" y="877"/>
                  </a:lnTo>
                  <a:lnTo>
                    <a:pt x="540" y="877"/>
                  </a:lnTo>
                  <a:lnTo>
                    <a:pt x="143" y="275"/>
                  </a:lnTo>
                  <a:lnTo>
                    <a:pt x="143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</p:grpSp>
      <p:sp>
        <p:nvSpPr>
          <p:cNvPr id="76" name="TextBox 75"/>
          <p:cNvSpPr txBox="1"/>
          <p:nvPr userDrawn="1"/>
        </p:nvSpPr>
        <p:spPr>
          <a:xfrm>
            <a:off x="-2880000" y="1929600"/>
            <a:ext cx="2745715" cy="16414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600"/>
              </a:lnSpc>
            </a:pPr>
            <a:r>
              <a:rPr lang="da-DK" sz="13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Rektorlayouten</a:t>
            </a:r>
            <a:r>
              <a:rPr lang="da-DK" sz="1300" b="1" baseline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grå forside</a:t>
            </a:r>
            <a:endParaRPr lang="da-DK" sz="1300" b="1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600"/>
              </a:lnSpc>
            </a:pPr>
            <a:r>
              <a:rPr lang="da-DK" sz="13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Højerklik på side 1, vælg </a:t>
            </a:r>
          </a:p>
          <a:p>
            <a:pPr>
              <a:lnSpc>
                <a:spcPts val="1600"/>
              </a:lnSpc>
            </a:pPr>
            <a:r>
              <a:rPr lang="da-DK" sz="13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Layout / Metropol Basis</a:t>
            </a:r>
            <a:r>
              <a:rPr lang="da-DK" sz="1300" baseline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Title Slide Basis grå</a:t>
            </a:r>
            <a:r>
              <a:rPr lang="da-DK" sz="13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ts val="1600"/>
              </a:lnSpc>
            </a:pPr>
            <a:endParaRPr lang="da-DK" sz="13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600"/>
              </a:lnSpc>
            </a:pPr>
            <a:r>
              <a:rPr lang="da-DK" sz="13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På den efterfølgende tekstside vælges farve tema under </a:t>
            </a:r>
          </a:p>
          <a:p>
            <a:pPr>
              <a:lnSpc>
                <a:spcPts val="1600"/>
              </a:lnSpc>
            </a:pPr>
            <a:r>
              <a:rPr lang="da-DK" sz="13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Design / Farver / REKTOR</a:t>
            </a:r>
          </a:p>
        </p:txBody>
      </p:sp>
      <p:pic>
        <p:nvPicPr>
          <p:cNvPr id="75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2880000" y="0"/>
            <a:ext cx="240156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Gr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15200" y="6415200"/>
            <a:ext cx="4680000" cy="180000"/>
          </a:xfrm>
          <a:prstGeom prst="rect">
            <a:avLst/>
          </a:prstGeom>
        </p:spPr>
        <p:txBody>
          <a:bodyPr/>
          <a:lstStyle/>
          <a:p>
            <a:endParaRPr lang="da-DK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78418" y="2586032"/>
            <a:ext cx="394176" cy="1206500"/>
          </a:xfrm>
        </p:spPr>
        <p:txBody>
          <a:bodyPr/>
          <a:lstStyle>
            <a:lvl1pPr marL="0" indent="0" algn="l">
              <a:lnSpc>
                <a:spcPts val="1900"/>
              </a:lnSpc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noProof="0" smtClean="0"/>
              <a:t>Click to edit Master subtitle style</a:t>
            </a:r>
            <a:endParaRPr lang="da-DK" noProof="0"/>
          </a:p>
        </p:txBody>
      </p:sp>
      <p:sp>
        <p:nvSpPr>
          <p:cNvPr id="7" name="Rectangle 6"/>
          <p:cNvSpPr>
            <a:spLocks/>
          </p:cNvSpPr>
          <p:nvPr userDrawn="1"/>
        </p:nvSpPr>
        <p:spPr>
          <a:xfrm>
            <a:off x="0" y="6284403"/>
            <a:ext cx="9144000" cy="576000"/>
          </a:xfrm>
          <a:prstGeom prst="rect">
            <a:avLst/>
          </a:prstGeom>
          <a:solidFill>
            <a:srgbClr val="142D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2707200" y="5141392"/>
            <a:ext cx="344999" cy="11430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8800" y="728644"/>
            <a:ext cx="7646400" cy="1076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a-DK" noProof="0" smtClean="0"/>
              <a:t>Click to edit Master title style</a:t>
            </a:r>
            <a:endParaRPr lang="da-DK" noProof="0"/>
          </a:p>
        </p:txBody>
      </p:sp>
      <p:sp>
        <p:nvSpPr>
          <p:cNvPr id="8" name="Rectangle 7"/>
          <p:cNvSpPr>
            <a:spLocks/>
          </p:cNvSpPr>
          <p:nvPr userDrawn="1"/>
        </p:nvSpPr>
        <p:spPr>
          <a:xfrm flipH="1">
            <a:off x="76200" y="5141389"/>
            <a:ext cx="1066798" cy="1149598"/>
          </a:xfrm>
          <a:prstGeom prst="rect">
            <a:avLst/>
          </a:prstGeom>
          <a:solidFill>
            <a:srgbClr val="142D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3048000" y="5141392"/>
            <a:ext cx="766194" cy="1143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814194" y="5141392"/>
            <a:ext cx="605406" cy="1143000"/>
          </a:xfrm>
          <a:prstGeom prst="rect">
            <a:avLst/>
          </a:prstGeom>
          <a:solidFill>
            <a:srgbClr val="A7AFBE">
              <a:alpha val="4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2362201" y="5141392"/>
            <a:ext cx="344999" cy="1143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12" name="Rectangle 11"/>
          <p:cNvSpPr>
            <a:spLocks/>
          </p:cNvSpPr>
          <p:nvPr userDrawn="1"/>
        </p:nvSpPr>
        <p:spPr>
          <a:xfrm>
            <a:off x="1864803" y="5141393"/>
            <a:ext cx="842397" cy="1149594"/>
          </a:xfrm>
          <a:prstGeom prst="rect">
            <a:avLst/>
          </a:prstGeom>
          <a:solidFill>
            <a:srgbClr val="142D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13" name="Rectangle 12"/>
          <p:cNvSpPr>
            <a:spLocks/>
          </p:cNvSpPr>
          <p:nvPr userDrawn="1"/>
        </p:nvSpPr>
        <p:spPr>
          <a:xfrm>
            <a:off x="1864803" y="5141393"/>
            <a:ext cx="232796" cy="114297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14" name="Rectangle 13"/>
          <p:cNvSpPr>
            <a:spLocks/>
          </p:cNvSpPr>
          <p:nvPr userDrawn="1"/>
        </p:nvSpPr>
        <p:spPr>
          <a:xfrm>
            <a:off x="1864803" y="4574398"/>
            <a:ext cx="232796" cy="57359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15" name="Rectangle 14"/>
          <p:cNvSpPr>
            <a:spLocks/>
          </p:cNvSpPr>
          <p:nvPr userDrawn="1"/>
        </p:nvSpPr>
        <p:spPr>
          <a:xfrm>
            <a:off x="1143000" y="5141393"/>
            <a:ext cx="721803" cy="1149594"/>
          </a:xfrm>
          <a:prstGeom prst="rect">
            <a:avLst/>
          </a:prstGeom>
          <a:solidFill>
            <a:srgbClr val="19233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16" name="Rectangle 15"/>
          <p:cNvSpPr>
            <a:spLocks/>
          </p:cNvSpPr>
          <p:nvPr userDrawn="1"/>
        </p:nvSpPr>
        <p:spPr>
          <a:xfrm>
            <a:off x="762000" y="5141393"/>
            <a:ext cx="381000" cy="1149594"/>
          </a:xfrm>
          <a:prstGeom prst="rect">
            <a:avLst/>
          </a:prstGeom>
          <a:solidFill>
            <a:srgbClr val="142D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17" name="Rectangle 16"/>
          <p:cNvSpPr>
            <a:spLocks/>
          </p:cNvSpPr>
          <p:nvPr userDrawn="1"/>
        </p:nvSpPr>
        <p:spPr>
          <a:xfrm>
            <a:off x="914400" y="3998397"/>
            <a:ext cx="228600" cy="1142992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2707200" y="4574398"/>
            <a:ext cx="344999" cy="56699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3052199" y="4574397"/>
            <a:ext cx="761995" cy="1716589"/>
          </a:xfrm>
          <a:prstGeom prst="rect">
            <a:avLst/>
          </a:prstGeom>
          <a:solidFill>
            <a:srgbClr val="142D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22" name="Rectangle 21"/>
          <p:cNvSpPr/>
          <p:nvPr userDrawn="1"/>
        </p:nvSpPr>
        <p:spPr>
          <a:xfrm>
            <a:off x="3721200" y="4574398"/>
            <a:ext cx="92994" cy="56699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noProof="0" dirty="0" smtClean="0"/>
              <a:t> </a:t>
            </a:r>
            <a:endParaRPr lang="da-DK" noProof="0" dirty="0"/>
          </a:p>
        </p:txBody>
      </p:sp>
      <p:sp>
        <p:nvSpPr>
          <p:cNvPr id="23" name="Rectangle 22"/>
          <p:cNvSpPr>
            <a:spLocks/>
          </p:cNvSpPr>
          <p:nvPr userDrawn="1"/>
        </p:nvSpPr>
        <p:spPr>
          <a:xfrm>
            <a:off x="1143000" y="3998392"/>
            <a:ext cx="721803" cy="11429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24" name="Rectangle 23"/>
          <p:cNvSpPr>
            <a:spLocks/>
          </p:cNvSpPr>
          <p:nvPr userDrawn="1"/>
        </p:nvSpPr>
        <p:spPr>
          <a:xfrm>
            <a:off x="487680" y="4574398"/>
            <a:ext cx="304800" cy="56699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26" name="Rectangle 25"/>
          <p:cNvSpPr>
            <a:spLocks/>
          </p:cNvSpPr>
          <p:nvPr userDrawn="1"/>
        </p:nvSpPr>
        <p:spPr>
          <a:xfrm flipH="1">
            <a:off x="487680" y="5141395"/>
            <a:ext cx="304800" cy="566997"/>
          </a:xfrm>
          <a:prstGeom prst="rect">
            <a:avLst/>
          </a:prstGeom>
          <a:solidFill>
            <a:srgbClr val="A7AF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27" name="Rectangle 26"/>
          <p:cNvSpPr>
            <a:spLocks/>
          </p:cNvSpPr>
          <p:nvPr userDrawn="1"/>
        </p:nvSpPr>
        <p:spPr>
          <a:xfrm flipH="1">
            <a:off x="379697" y="5141395"/>
            <a:ext cx="62263" cy="566997"/>
          </a:xfrm>
          <a:prstGeom prst="rect">
            <a:avLst/>
          </a:prstGeom>
          <a:solidFill>
            <a:srgbClr val="A7AF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28" name="Rectangle 27"/>
          <p:cNvSpPr/>
          <p:nvPr userDrawn="1"/>
        </p:nvSpPr>
        <p:spPr>
          <a:xfrm>
            <a:off x="3721200" y="5141392"/>
            <a:ext cx="92994" cy="1149595"/>
          </a:xfrm>
          <a:prstGeom prst="rect">
            <a:avLst/>
          </a:prstGeom>
          <a:solidFill>
            <a:srgbClr val="142D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29" name="Rectangle 28"/>
          <p:cNvSpPr/>
          <p:nvPr userDrawn="1"/>
        </p:nvSpPr>
        <p:spPr>
          <a:xfrm>
            <a:off x="3581400" y="5141392"/>
            <a:ext cx="139798" cy="114959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30" name="Rectangle 29"/>
          <p:cNvSpPr>
            <a:spLocks/>
          </p:cNvSpPr>
          <p:nvPr userDrawn="1"/>
        </p:nvSpPr>
        <p:spPr>
          <a:xfrm>
            <a:off x="4479898" y="5710806"/>
            <a:ext cx="120596" cy="573597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31" name="Rectangle 30"/>
          <p:cNvSpPr>
            <a:spLocks/>
          </p:cNvSpPr>
          <p:nvPr userDrawn="1"/>
        </p:nvSpPr>
        <p:spPr>
          <a:xfrm>
            <a:off x="4479898" y="6284403"/>
            <a:ext cx="120596" cy="573597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32" name="Rectangle 31"/>
          <p:cNvSpPr>
            <a:spLocks/>
          </p:cNvSpPr>
          <p:nvPr userDrawn="1"/>
        </p:nvSpPr>
        <p:spPr>
          <a:xfrm>
            <a:off x="4648200" y="5710806"/>
            <a:ext cx="300596" cy="573597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33" name="Rectangle 32"/>
          <p:cNvSpPr>
            <a:spLocks/>
          </p:cNvSpPr>
          <p:nvPr userDrawn="1"/>
        </p:nvSpPr>
        <p:spPr>
          <a:xfrm>
            <a:off x="4648200" y="6284370"/>
            <a:ext cx="300596" cy="573597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34" name="Rectangle 33"/>
          <p:cNvSpPr>
            <a:spLocks/>
          </p:cNvSpPr>
          <p:nvPr userDrawn="1"/>
        </p:nvSpPr>
        <p:spPr>
          <a:xfrm flipH="1">
            <a:off x="120609" y="4574398"/>
            <a:ext cx="259088" cy="566997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35" name="Rectangle 34"/>
          <p:cNvSpPr/>
          <p:nvPr userDrawn="1"/>
        </p:nvSpPr>
        <p:spPr>
          <a:xfrm rot="16200000">
            <a:off x="-1081495" y="5655893"/>
            <a:ext cx="2283599" cy="12060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36" name="Rectangle 35"/>
          <p:cNvSpPr>
            <a:spLocks/>
          </p:cNvSpPr>
          <p:nvPr userDrawn="1"/>
        </p:nvSpPr>
        <p:spPr>
          <a:xfrm flipH="1">
            <a:off x="379697" y="4574398"/>
            <a:ext cx="62263" cy="5669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37" name="Rectangle 36"/>
          <p:cNvSpPr>
            <a:spLocks/>
          </p:cNvSpPr>
          <p:nvPr userDrawn="1"/>
        </p:nvSpPr>
        <p:spPr>
          <a:xfrm flipH="1">
            <a:off x="120608" y="4"/>
            <a:ext cx="268159" cy="1142997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38" name="Rectangle 37"/>
          <p:cNvSpPr>
            <a:spLocks/>
          </p:cNvSpPr>
          <p:nvPr userDrawn="1"/>
        </p:nvSpPr>
        <p:spPr>
          <a:xfrm flipH="1">
            <a:off x="120608" y="1143001"/>
            <a:ext cx="268160" cy="571499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39" name="Rectangle 38"/>
          <p:cNvSpPr/>
          <p:nvPr userDrawn="1"/>
        </p:nvSpPr>
        <p:spPr>
          <a:xfrm rot="16200000">
            <a:off x="-3368678" y="3368676"/>
            <a:ext cx="6857964" cy="12060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40" name="Rectangle 39"/>
          <p:cNvSpPr>
            <a:spLocks/>
          </p:cNvSpPr>
          <p:nvPr userDrawn="1"/>
        </p:nvSpPr>
        <p:spPr>
          <a:xfrm>
            <a:off x="2451601" y="5141389"/>
            <a:ext cx="170399" cy="171657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8800" y="3240000"/>
            <a:ext cx="2880000" cy="216000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fld id="{FA2E2B85-3689-408C-A3DC-B35F9C4B0295}" type="datetime2">
              <a:rPr lang="da-DK" noProof="0" smtClean="0"/>
              <a:pPr/>
              <a:t>13. marts 2014</a:t>
            </a:fld>
            <a:endParaRPr lang="da-DK" noProof="0" dirty="0"/>
          </a:p>
        </p:txBody>
      </p:sp>
      <p:sp>
        <p:nvSpPr>
          <p:cNvPr id="42" name="bmkAD2Name"/>
          <p:cNvSpPr txBox="1"/>
          <p:nvPr userDrawn="1"/>
        </p:nvSpPr>
        <p:spPr>
          <a:xfrm>
            <a:off x="748800" y="2366113"/>
            <a:ext cx="2880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400" noProof="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Christine Secher</a:t>
            </a:r>
            <a:endParaRPr lang="da-DK" sz="1400" noProof="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bmkAD2Title"/>
          <p:cNvSpPr txBox="1"/>
          <p:nvPr userDrawn="1"/>
        </p:nvSpPr>
        <p:spPr>
          <a:xfrm>
            <a:off x="748800" y="2585833"/>
            <a:ext cx="2880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400" noProof="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Chefkonsulent</a:t>
            </a:r>
            <a:endParaRPr lang="da-DK" sz="1400" noProof="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bmkFld2EducationOrDepartment"/>
          <p:cNvSpPr txBox="1"/>
          <p:nvPr userDrawn="1"/>
        </p:nvSpPr>
        <p:spPr>
          <a:xfrm>
            <a:off x="748800" y="3020414"/>
            <a:ext cx="2880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400" noProof="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Center for Ledelse og Styring</a:t>
            </a:r>
            <a:endParaRPr lang="da-DK" sz="1400" noProof="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6" name="Group 45"/>
          <p:cNvGrpSpPr/>
          <p:nvPr userDrawn="1"/>
        </p:nvGrpSpPr>
        <p:grpSpPr>
          <a:xfrm>
            <a:off x="6879234" y="4447959"/>
            <a:ext cx="1627200" cy="784799"/>
            <a:chOff x="6879244" y="1311650"/>
            <a:chExt cx="1651002" cy="795337"/>
          </a:xfrm>
        </p:grpSpPr>
        <p:sp>
          <p:nvSpPr>
            <p:cNvPr id="47" name="Freeform 6"/>
            <p:cNvSpPr>
              <a:spLocks/>
            </p:cNvSpPr>
            <p:nvPr userDrawn="1"/>
          </p:nvSpPr>
          <p:spPr bwMode="auto">
            <a:xfrm>
              <a:off x="8100037" y="1832352"/>
              <a:ext cx="242888" cy="152400"/>
            </a:xfrm>
            <a:custGeom>
              <a:avLst/>
              <a:gdLst/>
              <a:ahLst/>
              <a:cxnLst>
                <a:cxn ang="0">
                  <a:pos x="2291" y="980"/>
                </a:cxn>
                <a:cxn ang="0">
                  <a:pos x="2255" y="818"/>
                </a:cxn>
                <a:cxn ang="0">
                  <a:pos x="2196" y="665"/>
                </a:cxn>
                <a:cxn ang="0">
                  <a:pos x="2118" y="523"/>
                </a:cxn>
                <a:cxn ang="0">
                  <a:pos x="2021" y="395"/>
                </a:cxn>
                <a:cxn ang="0">
                  <a:pos x="1908" y="282"/>
                </a:cxn>
                <a:cxn ang="0">
                  <a:pos x="1779" y="185"/>
                </a:cxn>
                <a:cxn ang="0">
                  <a:pos x="1637" y="107"/>
                </a:cxn>
                <a:cxn ang="0">
                  <a:pos x="1485" y="49"/>
                </a:cxn>
                <a:cxn ang="0">
                  <a:pos x="1322" y="12"/>
                </a:cxn>
                <a:cxn ang="0">
                  <a:pos x="1152" y="0"/>
                </a:cxn>
                <a:cxn ang="0">
                  <a:pos x="982" y="12"/>
                </a:cxn>
                <a:cxn ang="0">
                  <a:pos x="820" y="49"/>
                </a:cxn>
                <a:cxn ang="0">
                  <a:pos x="667" y="107"/>
                </a:cxn>
                <a:cxn ang="0">
                  <a:pos x="525" y="185"/>
                </a:cxn>
                <a:cxn ang="0">
                  <a:pos x="397" y="282"/>
                </a:cxn>
                <a:cxn ang="0">
                  <a:pos x="283" y="395"/>
                </a:cxn>
                <a:cxn ang="0">
                  <a:pos x="186" y="523"/>
                </a:cxn>
                <a:cxn ang="0">
                  <a:pos x="107" y="665"/>
                </a:cxn>
                <a:cxn ang="0">
                  <a:pos x="50" y="818"/>
                </a:cxn>
                <a:cxn ang="0">
                  <a:pos x="12" y="980"/>
                </a:cxn>
                <a:cxn ang="0">
                  <a:pos x="1" y="1108"/>
                </a:cxn>
                <a:cxn ang="0">
                  <a:pos x="0" y="1153"/>
                </a:cxn>
                <a:cxn ang="0">
                  <a:pos x="5" y="1262"/>
                </a:cxn>
                <a:cxn ang="0">
                  <a:pos x="21" y="1368"/>
                </a:cxn>
                <a:cxn ang="0">
                  <a:pos x="568" y="1438"/>
                </a:cxn>
                <a:cxn ang="0">
                  <a:pos x="553" y="1319"/>
                </a:cxn>
                <a:cxn ang="0">
                  <a:pos x="545" y="1222"/>
                </a:cxn>
                <a:cxn ang="0">
                  <a:pos x="545" y="1121"/>
                </a:cxn>
                <a:cxn ang="0">
                  <a:pos x="556" y="1029"/>
                </a:cxn>
                <a:cxn ang="0">
                  <a:pos x="580" y="943"/>
                </a:cxn>
                <a:cxn ang="0">
                  <a:pos x="616" y="861"/>
                </a:cxn>
                <a:cxn ang="0">
                  <a:pos x="664" y="787"/>
                </a:cxn>
                <a:cxn ang="0">
                  <a:pos x="721" y="720"/>
                </a:cxn>
                <a:cxn ang="0">
                  <a:pos x="788" y="662"/>
                </a:cxn>
                <a:cxn ang="0">
                  <a:pos x="862" y="614"/>
                </a:cxn>
                <a:cxn ang="0">
                  <a:pos x="942" y="577"/>
                </a:cxn>
                <a:cxn ang="0">
                  <a:pos x="1029" y="552"/>
                </a:cxn>
                <a:cxn ang="0">
                  <a:pos x="1121" y="540"/>
                </a:cxn>
                <a:cxn ang="0">
                  <a:pos x="1215" y="543"/>
                </a:cxn>
                <a:cxn ang="0">
                  <a:pos x="1305" y="559"/>
                </a:cxn>
                <a:cxn ang="0">
                  <a:pos x="1390" y="588"/>
                </a:cxn>
                <a:cxn ang="0">
                  <a:pos x="1468" y="629"/>
                </a:cxn>
                <a:cxn ang="0">
                  <a:pos x="1540" y="680"/>
                </a:cxn>
                <a:cxn ang="0">
                  <a:pos x="1604" y="742"/>
                </a:cxn>
                <a:cxn ang="0">
                  <a:pos x="1657" y="810"/>
                </a:cxn>
                <a:cxn ang="0">
                  <a:pos x="1702" y="888"/>
                </a:cxn>
                <a:cxn ang="0">
                  <a:pos x="1734" y="971"/>
                </a:cxn>
                <a:cxn ang="0">
                  <a:pos x="1754" y="1060"/>
                </a:cxn>
                <a:cxn ang="0">
                  <a:pos x="1761" y="1153"/>
                </a:cxn>
                <a:cxn ang="0">
                  <a:pos x="1758" y="1255"/>
                </a:cxn>
                <a:cxn ang="0">
                  <a:pos x="1747" y="1355"/>
                </a:cxn>
                <a:cxn ang="0">
                  <a:pos x="2269" y="1437"/>
                </a:cxn>
                <a:cxn ang="0">
                  <a:pos x="2290" y="1332"/>
                </a:cxn>
                <a:cxn ang="0">
                  <a:pos x="2302" y="1225"/>
                </a:cxn>
                <a:cxn ang="0">
                  <a:pos x="2304" y="1138"/>
                </a:cxn>
                <a:cxn ang="0">
                  <a:pos x="2302" y="1093"/>
                </a:cxn>
              </a:cxnLst>
              <a:rect l="0" t="0" r="r" b="b"/>
              <a:pathLst>
                <a:path w="2304" h="1438">
                  <a:moveTo>
                    <a:pt x="2302" y="1093"/>
                  </a:moveTo>
                  <a:lnTo>
                    <a:pt x="2298" y="1037"/>
                  </a:lnTo>
                  <a:lnTo>
                    <a:pt x="2291" y="980"/>
                  </a:lnTo>
                  <a:lnTo>
                    <a:pt x="2282" y="925"/>
                  </a:lnTo>
                  <a:lnTo>
                    <a:pt x="2270" y="871"/>
                  </a:lnTo>
                  <a:lnTo>
                    <a:pt x="2255" y="818"/>
                  </a:lnTo>
                  <a:lnTo>
                    <a:pt x="2238" y="766"/>
                  </a:lnTo>
                  <a:lnTo>
                    <a:pt x="2219" y="715"/>
                  </a:lnTo>
                  <a:lnTo>
                    <a:pt x="2196" y="665"/>
                  </a:lnTo>
                  <a:lnTo>
                    <a:pt x="2172" y="616"/>
                  </a:lnTo>
                  <a:lnTo>
                    <a:pt x="2146" y="570"/>
                  </a:lnTo>
                  <a:lnTo>
                    <a:pt x="2118" y="523"/>
                  </a:lnTo>
                  <a:lnTo>
                    <a:pt x="2087" y="480"/>
                  </a:lnTo>
                  <a:lnTo>
                    <a:pt x="2055" y="437"/>
                  </a:lnTo>
                  <a:lnTo>
                    <a:pt x="2021" y="395"/>
                  </a:lnTo>
                  <a:lnTo>
                    <a:pt x="1985" y="356"/>
                  </a:lnTo>
                  <a:lnTo>
                    <a:pt x="1947" y="318"/>
                  </a:lnTo>
                  <a:lnTo>
                    <a:pt x="1908" y="282"/>
                  </a:lnTo>
                  <a:lnTo>
                    <a:pt x="1866" y="248"/>
                  </a:lnTo>
                  <a:lnTo>
                    <a:pt x="1824" y="215"/>
                  </a:lnTo>
                  <a:lnTo>
                    <a:pt x="1779" y="185"/>
                  </a:lnTo>
                  <a:lnTo>
                    <a:pt x="1733" y="157"/>
                  </a:lnTo>
                  <a:lnTo>
                    <a:pt x="1686" y="131"/>
                  </a:lnTo>
                  <a:lnTo>
                    <a:pt x="1637" y="107"/>
                  </a:lnTo>
                  <a:lnTo>
                    <a:pt x="1588" y="85"/>
                  </a:lnTo>
                  <a:lnTo>
                    <a:pt x="1537" y="66"/>
                  </a:lnTo>
                  <a:lnTo>
                    <a:pt x="1485" y="49"/>
                  </a:lnTo>
                  <a:lnTo>
                    <a:pt x="1431" y="35"/>
                  </a:lnTo>
                  <a:lnTo>
                    <a:pt x="1378" y="22"/>
                  </a:lnTo>
                  <a:lnTo>
                    <a:pt x="1322" y="12"/>
                  </a:lnTo>
                  <a:lnTo>
                    <a:pt x="1267" y="6"/>
                  </a:lnTo>
                  <a:lnTo>
                    <a:pt x="1210" y="1"/>
                  </a:lnTo>
                  <a:lnTo>
                    <a:pt x="1152" y="0"/>
                  </a:lnTo>
                  <a:lnTo>
                    <a:pt x="1095" y="1"/>
                  </a:lnTo>
                  <a:lnTo>
                    <a:pt x="1038" y="6"/>
                  </a:lnTo>
                  <a:lnTo>
                    <a:pt x="982" y="12"/>
                  </a:lnTo>
                  <a:lnTo>
                    <a:pt x="927" y="22"/>
                  </a:lnTo>
                  <a:lnTo>
                    <a:pt x="873" y="35"/>
                  </a:lnTo>
                  <a:lnTo>
                    <a:pt x="820" y="49"/>
                  </a:lnTo>
                  <a:lnTo>
                    <a:pt x="768" y="66"/>
                  </a:lnTo>
                  <a:lnTo>
                    <a:pt x="717" y="85"/>
                  </a:lnTo>
                  <a:lnTo>
                    <a:pt x="667" y="107"/>
                  </a:lnTo>
                  <a:lnTo>
                    <a:pt x="618" y="131"/>
                  </a:lnTo>
                  <a:lnTo>
                    <a:pt x="571" y="157"/>
                  </a:lnTo>
                  <a:lnTo>
                    <a:pt x="525" y="185"/>
                  </a:lnTo>
                  <a:lnTo>
                    <a:pt x="481" y="215"/>
                  </a:lnTo>
                  <a:lnTo>
                    <a:pt x="439" y="248"/>
                  </a:lnTo>
                  <a:lnTo>
                    <a:pt x="397" y="282"/>
                  </a:lnTo>
                  <a:lnTo>
                    <a:pt x="358" y="318"/>
                  </a:lnTo>
                  <a:lnTo>
                    <a:pt x="319" y="356"/>
                  </a:lnTo>
                  <a:lnTo>
                    <a:pt x="283" y="395"/>
                  </a:lnTo>
                  <a:lnTo>
                    <a:pt x="249" y="437"/>
                  </a:lnTo>
                  <a:lnTo>
                    <a:pt x="216" y="480"/>
                  </a:lnTo>
                  <a:lnTo>
                    <a:pt x="186" y="523"/>
                  </a:lnTo>
                  <a:lnTo>
                    <a:pt x="158" y="570"/>
                  </a:lnTo>
                  <a:lnTo>
                    <a:pt x="132" y="616"/>
                  </a:lnTo>
                  <a:lnTo>
                    <a:pt x="107" y="665"/>
                  </a:lnTo>
                  <a:lnTo>
                    <a:pt x="86" y="715"/>
                  </a:lnTo>
                  <a:lnTo>
                    <a:pt x="67" y="766"/>
                  </a:lnTo>
                  <a:lnTo>
                    <a:pt x="50" y="818"/>
                  </a:lnTo>
                  <a:lnTo>
                    <a:pt x="35" y="871"/>
                  </a:lnTo>
                  <a:lnTo>
                    <a:pt x="23" y="925"/>
                  </a:lnTo>
                  <a:lnTo>
                    <a:pt x="12" y="980"/>
                  </a:lnTo>
                  <a:lnTo>
                    <a:pt x="6" y="1037"/>
                  </a:lnTo>
                  <a:lnTo>
                    <a:pt x="1" y="1093"/>
                  </a:lnTo>
                  <a:lnTo>
                    <a:pt x="1" y="1108"/>
                  </a:lnTo>
                  <a:lnTo>
                    <a:pt x="0" y="1122"/>
                  </a:lnTo>
                  <a:lnTo>
                    <a:pt x="0" y="1138"/>
                  </a:lnTo>
                  <a:lnTo>
                    <a:pt x="0" y="1153"/>
                  </a:lnTo>
                  <a:lnTo>
                    <a:pt x="1" y="1189"/>
                  </a:lnTo>
                  <a:lnTo>
                    <a:pt x="2" y="1225"/>
                  </a:lnTo>
                  <a:lnTo>
                    <a:pt x="5" y="1262"/>
                  </a:lnTo>
                  <a:lnTo>
                    <a:pt x="9" y="1297"/>
                  </a:lnTo>
                  <a:lnTo>
                    <a:pt x="15" y="1332"/>
                  </a:lnTo>
                  <a:lnTo>
                    <a:pt x="21" y="1368"/>
                  </a:lnTo>
                  <a:lnTo>
                    <a:pt x="28" y="1402"/>
                  </a:lnTo>
                  <a:lnTo>
                    <a:pt x="36" y="1437"/>
                  </a:lnTo>
                  <a:lnTo>
                    <a:pt x="568" y="1438"/>
                  </a:lnTo>
                  <a:lnTo>
                    <a:pt x="562" y="1393"/>
                  </a:lnTo>
                  <a:lnTo>
                    <a:pt x="557" y="1355"/>
                  </a:lnTo>
                  <a:lnTo>
                    <a:pt x="553" y="1319"/>
                  </a:lnTo>
                  <a:lnTo>
                    <a:pt x="550" y="1287"/>
                  </a:lnTo>
                  <a:lnTo>
                    <a:pt x="547" y="1255"/>
                  </a:lnTo>
                  <a:lnTo>
                    <a:pt x="545" y="1222"/>
                  </a:lnTo>
                  <a:lnTo>
                    <a:pt x="544" y="1189"/>
                  </a:lnTo>
                  <a:lnTo>
                    <a:pt x="544" y="1153"/>
                  </a:lnTo>
                  <a:lnTo>
                    <a:pt x="545" y="1121"/>
                  </a:lnTo>
                  <a:lnTo>
                    <a:pt x="547" y="1090"/>
                  </a:lnTo>
                  <a:lnTo>
                    <a:pt x="551" y="1060"/>
                  </a:lnTo>
                  <a:lnTo>
                    <a:pt x="556" y="1029"/>
                  </a:lnTo>
                  <a:lnTo>
                    <a:pt x="563" y="1000"/>
                  </a:lnTo>
                  <a:lnTo>
                    <a:pt x="571" y="971"/>
                  </a:lnTo>
                  <a:lnTo>
                    <a:pt x="580" y="943"/>
                  </a:lnTo>
                  <a:lnTo>
                    <a:pt x="591" y="914"/>
                  </a:lnTo>
                  <a:lnTo>
                    <a:pt x="603" y="888"/>
                  </a:lnTo>
                  <a:lnTo>
                    <a:pt x="616" y="861"/>
                  </a:lnTo>
                  <a:lnTo>
                    <a:pt x="631" y="836"/>
                  </a:lnTo>
                  <a:lnTo>
                    <a:pt x="648" y="810"/>
                  </a:lnTo>
                  <a:lnTo>
                    <a:pt x="664" y="787"/>
                  </a:lnTo>
                  <a:lnTo>
                    <a:pt x="682" y="764"/>
                  </a:lnTo>
                  <a:lnTo>
                    <a:pt x="701" y="742"/>
                  </a:lnTo>
                  <a:lnTo>
                    <a:pt x="721" y="720"/>
                  </a:lnTo>
                  <a:lnTo>
                    <a:pt x="742" y="699"/>
                  </a:lnTo>
                  <a:lnTo>
                    <a:pt x="765" y="680"/>
                  </a:lnTo>
                  <a:lnTo>
                    <a:pt x="788" y="662"/>
                  </a:lnTo>
                  <a:lnTo>
                    <a:pt x="811" y="645"/>
                  </a:lnTo>
                  <a:lnTo>
                    <a:pt x="836" y="629"/>
                  </a:lnTo>
                  <a:lnTo>
                    <a:pt x="862" y="614"/>
                  </a:lnTo>
                  <a:lnTo>
                    <a:pt x="888" y="600"/>
                  </a:lnTo>
                  <a:lnTo>
                    <a:pt x="915" y="588"/>
                  </a:lnTo>
                  <a:lnTo>
                    <a:pt x="942" y="577"/>
                  </a:lnTo>
                  <a:lnTo>
                    <a:pt x="971" y="567"/>
                  </a:lnTo>
                  <a:lnTo>
                    <a:pt x="1000" y="559"/>
                  </a:lnTo>
                  <a:lnTo>
                    <a:pt x="1029" y="552"/>
                  </a:lnTo>
                  <a:lnTo>
                    <a:pt x="1060" y="547"/>
                  </a:lnTo>
                  <a:lnTo>
                    <a:pt x="1090" y="543"/>
                  </a:lnTo>
                  <a:lnTo>
                    <a:pt x="1121" y="540"/>
                  </a:lnTo>
                  <a:lnTo>
                    <a:pt x="1152" y="539"/>
                  </a:lnTo>
                  <a:lnTo>
                    <a:pt x="1184" y="540"/>
                  </a:lnTo>
                  <a:lnTo>
                    <a:pt x="1215" y="543"/>
                  </a:lnTo>
                  <a:lnTo>
                    <a:pt x="1245" y="547"/>
                  </a:lnTo>
                  <a:lnTo>
                    <a:pt x="1276" y="552"/>
                  </a:lnTo>
                  <a:lnTo>
                    <a:pt x="1305" y="559"/>
                  </a:lnTo>
                  <a:lnTo>
                    <a:pt x="1333" y="567"/>
                  </a:lnTo>
                  <a:lnTo>
                    <a:pt x="1361" y="577"/>
                  </a:lnTo>
                  <a:lnTo>
                    <a:pt x="1390" y="588"/>
                  </a:lnTo>
                  <a:lnTo>
                    <a:pt x="1417" y="600"/>
                  </a:lnTo>
                  <a:lnTo>
                    <a:pt x="1443" y="614"/>
                  </a:lnTo>
                  <a:lnTo>
                    <a:pt x="1468" y="629"/>
                  </a:lnTo>
                  <a:lnTo>
                    <a:pt x="1493" y="645"/>
                  </a:lnTo>
                  <a:lnTo>
                    <a:pt x="1517" y="662"/>
                  </a:lnTo>
                  <a:lnTo>
                    <a:pt x="1540" y="680"/>
                  </a:lnTo>
                  <a:lnTo>
                    <a:pt x="1562" y="699"/>
                  </a:lnTo>
                  <a:lnTo>
                    <a:pt x="1584" y="720"/>
                  </a:lnTo>
                  <a:lnTo>
                    <a:pt x="1604" y="742"/>
                  </a:lnTo>
                  <a:lnTo>
                    <a:pt x="1623" y="764"/>
                  </a:lnTo>
                  <a:lnTo>
                    <a:pt x="1641" y="787"/>
                  </a:lnTo>
                  <a:lnTo>
                    <a:pt x="1657" y="810"/>
                  </a:lnTo>
                  <a:lnTo>
                    <a:pt x="1673" y="836"/>
                  </a:lnTo>
                  <a:lnTo>
                    <a:pt x="1689" y="861"/>
                  </a:lnTo>
                  <a:lnTo>
                    <a:pt x="1702" y="888"/>
                  </a:lnTo>
                  <a:lnTo>
                    <a:pt x="1714" y="914"/>
                  </a:lnTo>
                  <a:lnTo>
                    <a:pt x="1725" y="943"/>
                  </a:lnTo>
                  <a:lnTo>
                    <a:pt x="1734" y="971"/>
                  </a:lnTo>
                  <a:lnTo>
                    <a:pt x="1742" y="1000"/>
                  </a:lnTo>
                  <a:lnTo>
                    <a:pt x="1749" y="1029"/>
                  </a:lnTo>
                  <a:lnTo>
                    <a:pt x="1754" y="1060"/>
                  </a:lnTo>
                  <a:lnTo>
                    <a:pt x="1758" y="1090"/>
                  </a:lnTo>
                  <a:lnTo>
                    <a:pt x="1761" y="1121"/>
                  </a:lnTo>
                  <a:lnTo>
                    <a:pt x="1761" y="1153"/>
                  </a:lnTo>
                  <a:lnTo>
                    <a:pt x="1761" y="1189"/>
                  </a:lnTo>
                  <a:lnTo>
                    <a:pt x="1760" y="1222"/>
                  </a:lnTo>
                  <a:lnTo>
                    <a:pt x="1758" y="1255"/>
                  </a:lnTo>
                  <a:lnTo>
                    <a:pt x="1755" y="1287"/>
                  </a:lnTo>
                  <a:lnTo>
                    <a:pt x="1752" y="1319"/>
                  </a:lnTo>
                  <a:lnTo>
                    <a:pt x="1747" y="1355"/>
                  </a:lnTo>
                  <a:lnTo>
                    <a:pt x="1742" y="1393"/>
                  </a:lnTo>
                  <a:lnTo>
                    <a:pt x="1736" y="1438"/>
                  </a:lnTo>
                  <a:lnTo>
                    <a:pt x="2269" y="1437"/>
                  </a:lnTo>
                  <a:lnTo>
                    <a:pt x="2277" y="1402"/>
                  </a:lnTo>
                  <a:lnTo>
                    <a:pt x="2284" y="1368"/>
                  </a:lnTo>
                  <a:lnTo>
                    <a:pt x="2290" y="1332"/>
                  </a:lnTo>
                  <a:lnTo>
                    <a:pt x="2295" y="1297"/>
                  </a:lnTo>
                  <a:lnTo>
                    <a:pt x="2299" y="1262"/>
                  </a:lnTo>
                  <a:lnTo>
                    <a:pt x="2302" y="1225"/>
                  </a:lnTo>
                  <a:lnTo>
                    <a:pt x="2303" y="1189"/>
                  </a:lnTo>
                  <a:lnTo>
                    <a:pt x="2304" y="1153"/>
                  </a:lnTo>
                  <a:lnTo>
                    <a:pt x="2304" y="1138"/>
                  </a:lnTo>
                  <a:lnTo>
                    <a:pt x="2303" y="1122"/>
                  </a:lnTo>
                  <a:lnTo>
                    <a:pt x="2303" y="1108"/>
                  </a:lnTo>
                  <a:lnTo>
                    <a:pt x="2302" y="1093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48" name="Freeform 7"/>
            <p:cNvSpPr>
              <a:spLocks/>
            </p:cNvSpPr>
            <p:nvPr userDrawn="1"/>
          </p:nvSpPr>
          <p:spPr bwMode="auto">
            <a:xfrm>
              <a:off x="8365146" y="1754563"/>
              <a:ext cx="165100" cy="344488"/>
            </a:xfrm>
            <a:custGeom>
              <a:avLst/>
              <a:gdLst/>
              <a:ahLst/>
              <a:cxnLst>
                <a:cxn ang="0">
                  <a:pos x="544" y="2730"/>
                </a:cxn>
                <a:cxn ang="0">
                  <a:pos x="544" y="0"/>
                </a:cxn>
                <a:cxn ang="0">
                  <a:pos x="0" y="0"/>
                </a:cxn>
                <a:cxn ang="0">
                  <a:pos x="0" y="3259"/>
                </a:cxn>
                <a:cxn ang="0">
                  <a:pos x="1551" y="3259"/>
                </a:cxn>
                <a:cxn ang="0">
                  <a:pos x="1551" y="2730"/>
                </a:cxn>
                <a:cxn ang="0">
                  <a:pos x="544" y="2730"/>
                </a:cxn>
              </a:cxnLst>
              <a:rect l="0" t="0" r="r" b="b"/>
              <a:pathLst>
                <a:path w="1551" h="3259">
                  <a:moveTo>
                    <a:pt x="544" y="2730"/>
                  </a:moveTo>
                  <a:lnTo>
                    <a:pt x="544" y="0"/>
                  </a:lnTo>
                  <a:lnTo>
                    <a:pt x="0" y="0"/>
                  </a:lnTo>
                  <a:lnTo>
                    <a:pt x="0" y="3259"/>
                  </a:lnTo>
                  <a:lnTo>
                    <a:pt x="1551" y="3259"/>
                  </a:lnTo>
                  <a:lnTo>
                    <a:pt x="1551" y="2730"/>
                  </a:lnTo>
                  <a:lnTo>
                    <a:pt x="544" y="273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49" name="Freeform 8"/>
            <p:cNvSpPr>
              <a:spLocks/>
            </p:cNvSpPr>
            <p:nvPr userDrawn="1"/>
          </p:nvSpPr>
          <p:spPr bwMode="auto">
            <a:xfrm>
              <a:off x="6879244" y="1754563"/>
              <a:ext cx="284163" cy="230188"/>
            </a:xfrm>
            <a:custGeom>
              <a:avLst/>
              <a:gdLst/>
              <a:ahLst/>
              <a:cxnLst>
                <a:cxn ang="0">
                  <a:pos x="1792" y="0"/>
                </a:cxn>
                <a:cxn ang="0">
                  <a:pos x="1349" y="1768"/>
                </a:cxn>
                <a:cxn ang="0">
                  <a:pos x="903" y="0"/>
                </a:cxn>
                <a:cxn ang="0">
                  <a:pos x="0" y="0"/>
                </a:cxn>
                <a:cxn ang="0">
                  <a:pos x="0" y="2178"/>
                </a:cxn>
                <a:cxn ang="0">
                  <a:pos x="529" y="2178"/>
                </a:cxn>
                <a:cxn ang="0">
                  <a:pos x="529" y="356"/>
                </a:cxn>
                <a:cxn ang="0">
                  <a:pos x="542" y="356"/>
                </a:cxn>
                <a:cxn ang="0">
                  <a:pos x="1007" y="2153"/>
                </a:cxn>
                <a:cxn ang="0">
                  <a:pos x="1683" y="2153"/>
                </a:cxn>
                <a:cxn ang="0">
                  <a:pos x="2139" y="367"/>
                </a:cxn>
                <a:cxn ang="0">
                  <a:pos x="2152" y="367"/>
                </a:cxn>
                <a:cxn ang="0">
                  <a:pos x="2152" y="2178"/>
                </a:cxn>
                <a:cxn ang="0">
                  <a:pos x="2682" y="2178"/>
                </a:cxn>
                <a:cxn ang="0">
                  <a:pos x="2682" y="0"/>
                </a:cxn>
                <a:cxn ang="0">
                  <a:pos x="1792" y="0"/>
                </a:cxn>
              </a:cxnLst>
              <a:rect l="0" t="0" r="r" b="b"/>
              <a:pathLst>
                <a:path w="2682" h="2178">
                  <a:moveTo>
                    <a:pt x="1792" y="0"/>
                  </a:moveTo>
                  <a:lnTo>
                    <a:pt x="1349" y="1768"/>
                  </a:lnTo>
                  <a:lnTo>
                    <a:pt x="903" y="0"/>
                  </a:lnTo>
                  <a:lnTo>
                    <a:pt x="0" y="0"/>
                  </a:lnTo>
                  <a:lnTo>
                    <a:pt x="0" y="2178"/>
                  </a:lnTo>
                  <a:lnTo>
                    <a:pt x="529" y="2178"/>
                  </a:lnTo>
                  <a:lnTo>
                    <a:pt x="529" y="356"/>
                  </a:lnTo>
                  <a:lnTo>
                    <a:pt x="542" y="356"/>
                  </a:lnTo>
                  <a:lnTo>
                    <a:pt x="1007" y="2153"/>
                  </a:lnTo>
                  <a:lnTo>
                    <a:pt x="1683" y="2153"/>
                  </a:lnTo>
                  <a:lnTo>
                    <a:pt x="2139" y="367"/>
                  </a:lnTo>
                  <a:lnTo>
                    <a:pt x="2152" y="367"/>
                  </a:lnTo>
                  <a:lnTo>
                    <a:pt x="2152" y="2178"/>
                  </a:lnTo>
                  <a:lnTo>
                    <a:pt x="2682" y="2178"/>
                  </a:lnTo>
                  <a:lnTo>
                    <a:pt x="2682" y="0"/>
                  </a:lnTo>
                  <a:lnTo>
                    <a:pt x="1792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50" name="Freeform 9"/>
            <p:cNvSpPr>
              <a:spLocks/>
            </p:cNvSpPr>
            <p:nvPr userDrawn="1"/>
          </p:nvSpPr>
          <p:spPr bwMode="auto">
            <a:xfrm>
              <a:off x="7304695" y="1664077"/>
              <a:ext cx="206375" cy="320676"/>
            </a:xfrm>
            <a:custGeom>
              <a:avLst/>
              <a:gdLst/>
              <a:ahLst/>
              <a:cxnLst>
                <a:cxn ang="0">
                  <a:pos x="1961" y="0"/>
                </a:cxn>
                <a:cxn ang="0">
                  <a:pos x="0" y="0"/>
                </a:cxn>
                <a:cxn ang="0">
                  <a:pos x="0" y="530"/>
                </a:cxn>
                <a:cxn ang="0">
                  <a:pos x="716" y="530"/>
                </a:cxn>
                <a:cxn ang="0">
                  <a:pos x="716" y="3031"/>
                </a:cxn>
                <a:cxn ang="0">
                  <a:pos x="1246" y="3031"/>
                </a:cxn>
                <a:cxn ang="0">
                  <a:pos x="1246" y="530"/>
                </a:cxn>
                <a:cxn ang="0">
                  <a:pos x="1961" y="530"/>
                </a:cxn>
                <a:cxn ang="0">
                  <a:pos x="1961" y="0"/>
                </a:cxn>
              </a:cxnLst>
              <a:rect l="0" t="0" r="r" b="b"/>
              <a:pathLst>
                <a:path w="1961" h="3031">
                  <a:moveTo>
                    <a:pt x="1961" y="0"/>
                  </a:moveTo>
                  <a:lnTo>
                    <a:pt x="0" y="0"/>
                  </a:lnTo>
                  <a:lnTo>
                    <a:pt x="0" y="530"/>
                  </a:lnTo>
                  <a:lnTo>
                    <a:pt x="716" y="530"/>
                  </a:lnTo>
                  <a:lnTo>
                    <a:pt x="716" y="3031"/>
                  </a:lnTo>
                  <a:lnTo>
                    <a:pt x="1246" y="3031"/>
                  </a:lnTo>
                  <a:lnTo>
                    <a:pt x="1246" y="530"/>
                  </a:lnTo>
                  <a:lnTo>
                    <a:pt x="1961" y="530"/>
                  </a:lnTo>
                  <a:lnTo>
                    <a:pt x="1961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51" name="Freeform 10"/>
            <p:cNvSpPr>
              <a:spLocks/>
            </p:cNvSpPr>
            <p:nvPr userDrawn="1"/>
          </p:nvSpPr>
          <p:spPr bwMode="auto">
            <a:xfrm>
              <a:off x="7469795" y="1754563"/>
              <a:ext cx="158751" cy="344488"/>
            </a:xfrm>
            <a:custGeom>
              <a:avLst/>
              <a:gdLst/>
              <a:ahLst/>
              <a:cxnLst>
                <a:cxn ang="0">
                  <a:pos x="1093" y="1940"/>
                </a:cxn>
                <a:cxn ang="0">
                  <a:pos x="1162" y="1880"/>
                </a:cxn>
                <a:cxn ang="0">
                  <a:pos x="1227" y="1813"/>
                </a:cxn>
                <a:cxn ang="0">
                  <a:pos x="1286" y="1741"/>
                </a:cxn>
                <a:cxn ang="0">
                  <a:pos x="1338" y="1664"/>
                </a:cxn>
                <a:cxn ang="0">
                  <a:pos x="1384" y="1583"/>
                </a:cxn>
                <a:cxn ang="0">
                  <a:pos x="1423" y="1498"/>
                </a:cxn>
                <a:cxn ang="0">
                  <a:pos x="1454" y="1409"/>
                </a:cxn>
                <a:cxn ang="0">
                  <a:pos x="1478" y="1316"/>
                </a:cxn>
                <a:cxn ang="0">
                  <a:pos x="1495" y="1221"/>
                </a:cxn>
                <a:cxn ang="0">
                  <a:pos x="1502" y="1123"/>
                </a:cxn>
                <a:cxn ang="0">
                  <a:pos x="1497" y="979"/>
                </a:cxn>
                <a:cxn ang="0">
                  <a:pos x="1467" y="818"/>
                </a:cxn>
                <a:cxn ang="0">
                  <a:pos x="1417" y="666"/>
                </a:cxn>
                <a:cxn ang="0">
                  <a:pos x="1345" y="525"/>
                </a:cxn>
                <a:cxn ang="0">
                  <a:pos x="1254" y="397"/>
                </a:cxn>
                <a:cxn ang="0">
                  <a:pos x="1146" y="284"/>
                </a:cxn>
                <a:cxn ang="0">
                  <a:pos x="1023" y="187"/>
                </a:cxn>
                <a:cxn ang="0">
                  <a:pos x="887" y="108"/>
                </a:cxn>
                <a:cxn ang="0">
                  <a:pos x="738" y="49"/>
                </a:cxn>
                <a:cxn ang="0">
                  <a:pos x="582" y="13"/>
                </a:cxn>
                <a:cxn ang="0">
                  <a:pos x="416" y="0"/>
                </a:cxn>
                <a:cxn ang="0">
                  <a:pos x="400" y="518"/>
                </a:cxn>
                <a:cxn ang="0">
                  <a:pos x="487" y="524"/>
                </a:cxn>
                <a:cxn ang="0">
                  <a:pos x="570" y="543"/>
                </a:cxn>
                <a:cxn ang="0">
                  <a:pos x="648" y="575"/>
                </a:cxn>
                <a:cxn ang="0">
                  <a:pos x="721" y="616"/>
                </a:cxn>
                <a:cxn ang="0">
                  <a:pos x="787" y="667"/>
                </a:cxn>
                <a:cxn ang="0">
                  <a:pos x="844" y="727"/>
                </a:cxn>
                <a:cxn ang="0">
                  <a:pos x="893" y="795"/>
                </a:cxn>
                <a:cxn ang="0">
                  <a:pos x="931" y="868"/>
                </a:cxn>
                <a:cxn ang="0">
                  <a:pos x="959" y="948"/>
                </a:cxn>
                <a:cxn ang="0">
                  <a:pos x="975" y="1032"/>
                </a:cxn>
                <a:cxn ang="0">
                  <a:pos x="977" y="1118"/>
                </a:cxn>
                <a:cxn ang="0">
                  <a:pos x="967" y="1198"/>
                </a:cxn>
                <a:cxn ang="0">
                  <a:pos x="946" y="1275"/>
                </a:cxn>
                <a:cxn ang="0">
                  <a:pos x="915" y="1346"/>
                </a:cxn>
                <a:cxn ang="0">
                  <a:pos x="875" y="1413"/>
                </a:cxn>
                <a:cxn ang="0">
                  <a:pos x="826" y="1472"/>
                </a:cxn>
                <a:cxn ang="0">
                  <a:pos x="770" y="1526"/>
                </a:cxn>
                <a:cxn ang="0">
                  <a:pos x="707" y="1571"/>
                </a:cxn>
                <a:cxn ang="0">
                  <a:pos x="637" y="1608"/>
                </a:cxn>
                <a:cxn ang="0">
                  <a:pos x="564" y="1635"/>
                </a:cxn>
                <a:cxn ang="0">
                  <a:pos x="486" y="1652"/>
                </a:cxn>
                <a:cxn ang="0">
                  <a:pos x="431" y="1657"/>
                </a:cxn>
                <a:cxn ang="0">
                  <a:pos x="0" y="1659"/>
                </a:cxn>
                <a:cxn ang="0">
                  <a:pos x="438" y="2179"/>
                </a:cxn>
                <a:cxn ang="0">
                  <a:pos x="506" y="2176"/>
                </a:cxn>
                <a:cxn ang="0">
                  <a:pos x="573" y="2170"/>
                </a:cxn>
                <a:cxn ang="0">
                  <a:pos x="1503" y="3258"/>
                </a:cxn>
              </a:cxnLst>
              <a:rect l="0" t="0" r="r" b="b"/>
              <a:pathLst>
                <a:path w="1503" h="3258">
                  <a:moveTo>
                    <a:pt x="1503" y="3258"/>
                  </a:moveTo>
                  <a:lnTo>
                    <a:pt x="1069" y="1959"/>
                  </a:lnTo>
                  <a:lnTo>
                    <a:pt x="1093" y="1940"/>
                  </a:lnTo>
                  <a:lnTo>
                    <a:pt x="1117" y="1921"/>
                  </a:lnTo>
                  <a:lnTo>
                    <a:pt x="1140" y="1901"/>
                  </a:lnTo>
                  <a:lnTo>
                    <a:pt x="1162" y="1880"/>
                  </a:lnTo>
                  <a:lnTo>
                    <a:pt x="1185" y="1858"/>
                  </a:lnTo>
                  <a:lnTo>
                    <a:pt x="1206" y="1836"/>
                  </a:lnTo>
                  <a:lnTo>
                    <a:pt x="1227" y="1813"/>
                  </a:lnTo>
                  <a:lnTo>
                    <a:pt x="1247" y="1790"/>
                  </a:lnTo>
                  <a:lnTo>
                    <a:pt x="1266" y="1765"/>
                  </a:lnTo>
                  <a:lnTo>
                    <a:pt x="1286" y="1741"/>
                  </a:lnTo>
                  <a:lnTo>
                    <a:pt x="1304" y="1716"/>
                  </a:lnTo>
                  <a:lnTo>
                    <a:pt x="1321" y="1691"/>
                  </a:lnTo>
                  <a:lnTo>
                    <a:pt x="1338" y="1664"/>
                  </a:lnTo>
                  <a:lnTo>
                    <a:pt x="1354" y="1638"/>
                  </a:lnTo>
                  <a:lnTo>
                    <a:pt x="1369" y="1611"/>
                  </a:lnTo>
                  <a:lnTo>
                    <a:pt x="1384" y="1583"/>
                  </a:lnTo>
                  <a:lnTo>
                    <a:pt x="1398" y="1555"/>
                  </a:lnTo>
                  <a:lnTo>
                    <a:pt x="1411" y="1526"/>
                  </a:lnTo>
                  <a:lnTo>
                    <a:pt x="1423" y="1498"/>
                  </a:lnTo>
                  <a:lnTo>
                    <a:pt x="1434" y="1468"/>
                  </a:lnTo>
                  <a:lnTo>
                    <a:pt x="1445" y="1438"/>
                  </a:lnTo>
                  <a:lnTo>
                    <a:pt x="1454" y="1409"/>
                  </a:lnTo>
                  <a:lnTo>
                    <a:pt x="1463" y="1379"/>
                  </a:lnTo>
                  <a:lnTo>
                    <a:pt x="1471" y="1347"/>
                  </a:lnTo>
                  <a:lnTo>
                    <a:pt x="1478" y="1316"/>
                  </a:lnTo>
                  <a:lnTo>
                    <a:pt x="1485" y="1285"/>
                  </a:lnTo>
                  <a:lnTo>
                    <a:pt x="1490" y="1253"/>
                  </a:lnTo>
                  <a:lnTo>
                    <a:pt x="1495" y="1221"/>
                  </a:lnTo>
                  <a:lnTo>
                    <a:pt x="1498" y="1189"/>
                  </a:lnTo>
                  <a:lnTo>
                    <a:pt x="1500" y="1156"/>
                  </a:lnTo>
                  <a:lnTo>
                    <a:pt x="1502" y="1123"/>
                  </a:lnTo>
                  <a:lnTo>
                    <a:pt x="1502" y="1090"/>
                  </a:lnTo>
                  <a:lnTo>
                    <a:pt x="1501" y="1034"/>
                  </a:lnTo>
                  <a:lnTo>
                    <a:pt x="1497" y="979"/>
                  </a:lnTo>
                  <a:lnTo>
                    <a:pt x="1490" y="924"/>
                  </a:lnTo>
                  <a:lnTo>
                    <a:pt x="1479" y="870"/>
                  </a:lnTo>
                  <a:lnTo>
                    <a:pt x="1467" y="818"/>
                  </a:lnTo>
                  <a:lnTo>
                    <a:pt x="1453" y="766"/>
                  </a:lnTo>
                  <a:lnTo>
                    <a:pt x="1436" y="716"/>
                  </a:lnTo>
                  <a:lnTo>
                    <a:pt x="1417" y="666"/>
                  </a:lnTo>
                  <a:lnTo>
                    <a:pt x="1395" y="618"/>
                  </a:lnTo>
                  <a:lnTo>
                    <a:pt x="1370" y="571"/>
                  </a:lnTo>
                  <a:lnTo>
                    <a:pt x="1345" y="525"/>
                  </a:lnTo>
                  <a:lnTo>
                    <a:pt x="1317" y="482"/>
                  </a:lnTo>
                  <a:lnTo>
                    <a:pt x="1287" y="438"/>
                  </a:lnTo>
                  <a:lnTo>
                    <a:pt x="1254" y="397"/>
                  </a:lnTo>
                  <a:lnTo>
                    <a:pt x="1220" y="357"/>
                  </a:lnTo>
                  <a:lnTo>
                    <a:pt x="1184" y="320"/>
                  </a:lnTo>
                  <a:lnTo>
                    <a:pt x="1146" y="284"/>
                  </a:lnTo>
                  <a:lnTo>
                    <a:pt x="1107" y="249"/>
                  </a:lnTo>
                  <a:lnTo>
                    <a:pt x="1065" y="217"/>
                  </a:lnTo>
                  <a:lnTo>
                    <a:pt x="1023" y="187"/>
                  </a:lnTo>
                  <a:lnTo>
                    <a:pt x="979" y="158"/>
                  </a:lnTo>
                  <a:lnTo>
                    <a:pt x="933" y="132"/>
                  </a:lnTo>
                  <a:lnTo>
                    <a:pt x="887" y="108"/>
                  </a:lnTo>
                  <a:lnTo>
                    <a:pt x="838" y="86"/>
                  </a:lnTo>
                  <a:lnTo>
                    <a:pt x="789" y="66"/>
                  </a:lnTo>
                  <a:lnTo>
                    <a:pt x="738" y="49"/>
                  </a:lnTo>
                  <a:lnTo>
                    <a:pt x="687" y="34"/>
                  </a:lnTo>
                  <a:lnTo>
                    <a:pt x="634" y="22"/>
                  </a:lnTo>
                  <a:lnTo>
                    <a:pt x="582" y="13"/>
                  </a:lnTo>
                  <a:lnTo>
                    <a:pt x="527" y="6"/>
                  </a:lnTo>
                  <a:lnTo>
                    <a:pt x="472" y="1"/>
                  </a:lnTo>
                  <a:lnTo>
                    <a:pt x="416" y="0"/>
                  </a:lnTo>
                  <a:lnTo>
                    <a:pt x="0" y="0"/>
                  </a:lnTo>
                  <a:lnTo>
                    <a:pt x="0" y="518"/>
                  </a:lnTo>
                  <a:lnTo>
                    <a:pt x="400" y="518"/>
                  </a:lnTo>
                  <a:lnTo>
                    <a:pt x="429" y="518"/>
                  </a:lnTo>
                  <a:lnTo>
                    <a:pt x="459" y="521"/>
                  </a:lnTo>
                  <a:lnTo>
                    <a:pt x="487" y="524"/>
                  </a:lnTo>
                  <a:lnTo>
                    <a:pt x="515" y="529"/>
                  </a:lnTo>
                  <a:lnTo>
                    <a:pt x="542" y="536"/>
                  </a:lnTo>
                  <a:lnTo>
                    <a:pt x="570" y="543"/>
                  </a:lnTo>
                  <a:lnTo>
                    <a:pt x="597" y="552"/>
                  </a:lnTo>
                  <a:lnTo>
                    <a:pt x="622" y="562"/>
                  </a:lnTo>
                  <a:lnTo>
                    <a:pt x="648" y="575"/>
                  </a:lnTo>
                  <a:lnTo>
                    <a:pt x="673" y="588"/>
                  </a:lnTo>
                  <a:lnTo>
                    <a:pt x="697" y="601"/>
                  </a:lnTo>
                  <a:lnTo>
                    <a:pt x="721" y="616"/>
                  </a:lnTo>
                  <a:lnTo>
                    <a:pt x="743" y="632"/>
                  </a:lnTo>
                  <a:lnTo>
                    <a:pt x="766" y="649"/>
                  </a:lnTo>
                  <a:lnTo>
                    <a:pt x="787" y="667"/>
                  </a:lnTo>
                  <a:lnTo>
                    <a:pt x="806" y="687"/>
                  </a:lnTo>
                  <a:lnTo>
                    <a:pt x="826" y="706"/>
                  </a:lnTo>
                  <a:lnTo>
                    <a:pt x="844" y="727"/>
                  </a:lnTo>
                  <a:lnTo>
                    <a:pt x="862" y="748"/>
                  </a:lnTo>
                  <a:lnTo>
                    <a:pt x="878" y="771"/>
                  </a:lnTo>
                  <a:lnTo>
                    <a:pt x="893" y="795"/>
                  </a:lnTo>
                  <a:lnTo>
                    <a:pt x="907" y="818"/>
                  </a:lnTo>
                  <a:lnTo>
                    <a:pt x="920" y="843"/>
                  </a:lnTo>
                  <a:lnTo>
                    <a:pt x="931" y="868"/>
                  </a:lnTo>
                  <a:lnTo>
                    <a:pt x="942" y="895"/>
                  </a:lnTo>
                  <a:lnTo>
                    <a:pt x="951" y="921"/>
                  </a:lnTo>
                  <a:lnTo>
                    <a:pt x="959" y="948"/>
                  </a:lnTo>
                  <a:lnTo>
                    <a:pt x="966" y="976"/>
                  </a:lnTo>
                  <a:lnTo>
                    <a:pt x="971" y="1004"/>
                  </a:lnTo>
                  <a:lnTo>
                    <a:pt x="975" y="1032"/>
                  </a:lnTo>
                  <a:lnTo>
                    <a:pt x="977" y="1061"/>
                  </a:lnTo>
                  <a:lnTo>
                    <a:pt x="978" y="1091"/>
                  </a:lnTo>
                  <a:lnTo>
                    <a:pt x="977" y="1118"/>
                  </a:lnTo>
                  <a:lnTo>
                    <a:pt x="975" y="1145"/>
                  </a:lnTo>
                  <a:lnTo>
                    <a:pt x="972" y="1171"/>
                  </a:lnTo>
                  <a:lnTo>
                    <a:pt x="967" y="1198"/>
                  </a:lnTo>
                  <a:lnTo>
                    <a:pt x="962" y="1224"/>
                  </a:lnTo>
                  <a:lnTo>
                    <a:pt x="954" y="1249"/>
                  </a:lnTo>
                  <a:lnTo>
                    <a:pt x="946" y="1275"/>
                  </a:lnTo>
                  <a:lnTo>
                    <a:pt x="937" y="1299"/>
                  </a:lnTo>
                  <a:lnTo>
                    <a:pt x="926" y="1323"/>
                  </a:lnTo>
                  <a:lnTo>
                    <a:pt x="915" y="1346"/>
                  </a:lnTo>
                  <a:lnTo>
                    <a:pt x="903" y="1368"/>
                  </a:lnTo>
                  <a:lnTo>
                    <a:pt x="889" y="1391"/>
                  </a:lnTo>
                  <a:lnTo>
                    <a:pt x="875" y="1413"/>
                  </a:lnTo>
                  <a:lnTo>
                    <a:pt x="860" y="1433"/>
                  </a:lnTo>
                  <a:lnTo>
                    <a:pt x="843" y="1453"/>
                  </a:lnTo>
                  <a:lnTo>
                    <a:pt x="826" y="1472"/>
                  </a:lnTo>
                  <a:lnTo>
                    <a:pt x="808" y="1491"/>
                  </a:lnTo>
                  <a:lnTo>
                    <a:pt x="789" y="1509"/>
                  </a:lnTo>
                  <a:lnTo>
                    <a:pt x="770" y="1526"/>
                  </a:lnTo>
                  <a:lnTo>
                    <a:pt x="749" y="1542"/>
                  </a:lnTo>
                  <a:lnTo>
                    <a:pt x="728" y="1557"/>
                  </a:lnTo>
                  <a:lnTo>
                    <a:pt x="707" y="1571"/>
                  </a:lnTo>
                  <a:lnTo>
                    <a:pt x="685" y="1585"/>
                  </a:lnTo>
                  <a:lnTo>
                    <a:pt x="662" y="1597"/>
                  </a:lnTo>
                  <a:lnTo>
                    <a:pt x="637" y="1608"/>
                  </a:lnTo>
                  <a:lnTo>
                    <a:pt x="614" y="1618"/>
                  </a:lnTo>
                  <a:lnTo>
                    <a:pt x="589" y="1627"/>
                  </a:lnTo>
                  <a:lnTo>
                    <a:pt x="564" y="1635"/>
                  </a:lnTo>
                  <a:lnTo>
                    <a:pt x="538" y="1642"/>
                  </a:lnTo>
                  <a:lnTo>
                    <a:pt x="512" y="1648"/>
                  </a:lnTo>
                  <a:lnTo>
                    <a:pt x="486" y="1652"/>
                  </a:lnTo>
                  <a:lnTo>
                    <a:pt x="460" y="1656"/>
                  </a:lnTo>
                  <a:lnTo>
                    <a:pt x="451" y="1656"/>
                  </a:lnTo>
                  <a:lnTo>
                    <a:pt x="431" y="1657"/>
                  </a:lnTo>
                  <a:lnTo>
                    <a:pt x="411" y="1658"/>
                  </a:lnTo>
                  <a:lnTo>
                    <a:pt x="400" y="1659"/>
                  </a:lnTo>
                  <a:lnTo>
                    <a:pt x="0" y="1659"/>
                  </a:lnTo>
                  <a:lnTo>
                    <a:pt x="0" y="2179"/>
                  </a:lnTo>
                  <a:lnTo>
                    <a:pt x="416" y="2179"/>
                  </a:lnTo>
                  <a:lnTo>
                    <a:pt x="438" y="2179"/>
                  </a:lnTo>
                  <a:lnTo>
                    <a:pt x="462" y="2178"/>
                  </a:lnTo>
                  <a:lnTo>
                    <a:pt x="484" y="2178"/>
                  </a:lnTo>
                  <a:lnTo>
                    <a:pt x="506" y="2176"/>
                  </a:lnTo>
                  <a:lnTo>
                    <a:pt x="528" y="2175"/>
                  </a:lnTo>
                  <a:lnTo>
                    <a:pt x="551" y="2172"/>
                  </a:lnTo>
                  <a:lnTo>
                    <a:pt x="573" y="2170"/>
                  </a:lnTo>
                  <a:lnTo>
                    <a:pt x="595" y="2167"/>
                  </a:lnTo>
                  <a:lnTo>
                    <a:pt x="959" y="3258"/>
                  </a:lnTo>
                  <a:lnTo>
                    <a:pt x="1503" y="3258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52" name="Freeform 11"/>
            <p:cNvSpPr>
              <a:spLocks/>
            </p:cNvSpPr>
            <p:nvPr userDrawn="1"/>
          </p:nvSpPr>
          <p:spPr bwMode="auto">
            <a:xfrm>
              <a:off x="7203095" y="1754563"/>
              <a:ext cx="142875" cy="344488"/>
            </a:xfrm>
            <a:custGeom>
              <a:avLst/>
              <a:gdLst/>
              <a:ahLst/>
              <a:cxnLst>
                <a:cxn ang="0">
                  <a:pos x="1358" y="530"/>
                </a:cxn>
                <a:cxn ang="0">
                  <a:pos x="1358" y="0"/>
                </a:cxn>
                <a:cxn ang="0">
                  <a:pos x="0" y="0"/>
                </a:cxn>
                <a:cxn ang="0">
                  <a:pos x="0" y="3260"/>
                </a:cxn>
                <a:cxn ang="0">
                  <a:pos x="1356" y="3260"/>
                </a:cxn>
                <a:cxn ang="0">
                  <a:pos x="1356" y="2750"/>
                </a:cxn>
                <a:cxn ang="0">
                  <a:pos x="530" y="2750"/>
                </a:cxn>
                <a:cxn ang="0">
                  <a:pos x="530" y="2178"/>
                </a:cxn>
                <a:cxn ang="0">
                  <a:pos x="1321" y="2178"/>
                </a:cxn>
                <a:cxn ang="0">
                  <a:pos x="1321" y="1648"/>
                </a:cxn>
                <a:cxn ang="0">
                  <a:pos x="530" y="1648"/>
                </a:cxn>
                <a:cxn ang="0">
                  <a:pos x="530" y="530"/>
                </a:cxn>
                <a:cxn ang="0">
                  <a:pos x="1358" y="530"/>
                </a:cxn>
              </a:cxnLst>
              <a:rect l="0" t="0" r="r" b="b"/>
              <a:pathLst>
                <a:path w="1358" h="3260">
                  <a:moveTo>
                    <a:pt x="1358" y="530"/>
                  </a:moveTo>
                  <a:lnTo>
                    <a:pt x="1358" y="0"/>
                  </a:lnTo>
                  <a:lnTo>
                    <a:pt x="0" y="0"/>
                  </a:lnTo>
                  <a:lnTo>
                    <a:pt x="0" y="3260"/>
                  </a:lnTo>
                  <a:lnTo>
                    <a:pt x="1356" y="3260"/>
                  </a:lnTo>
                  <a:lnTo>
                    <a:pt x="1356" y="2750"/>
                  </a:lnTo>
                  <a:lnTo>
                    <a:pt x="530" y="2750"/>
                  </a:lnTo>
                  <a:lnTo>
                    <a:pt x="530" y="2178"/>
                  </a:lnTo>
                  <a:lnTo>
                    <a:pt x="1321" y="2178"/>
                  </a:lnTo>
                  <a:lnTo>
                    <a:pt x="1321" y="1648"/>
                  </a:lnTo>
                  <a:lnTo>
                    <a:pt x="530" y="1648"/>
                  </a:lnTo>
                  <a:lnTo>
                    <a:pt x="530" y="530"/>
                  </a:lnTo>
                  <a:lnTo>
                    <a:pt x="1358" y="53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53" name="Freeform 12"/>
            <p:cNvSpPr>
              <a:spLocks noEditPoints="1"/>
            </p:cNvSpPr>
            <p:nvPr userDrawn="1"/>
          </p:nvSpPr>
          <p:spPr bwMode="auto">
            <a:xfrm>
              <a:off x="7901595" y="1754563"/>
              <a:ext cx="193675" cy="344488"/>
            </a:xfrm>
            <a:custGeom>
              <a:avLst/>
              <a:gdLst/>
              <a:ahLst/>
              <a:cxnLst>
                <a:cxn ang="0">
                  <a:pos x="0" y="3259"/>
                </a:cxn>
                <a:cxn ang="0">
                  <a:pos x="743" y="2179"/>
                </a:cxn>
                <a:cxn ang="0">
                  <a:pos x="909" y="2165"/>
                </a:cxn>
                <a:cxn ang="0">
                  <a:pos x="1067" y="2129"/>
                </a:cxn>
                <a:cxn ang="0">
                  <a:pos x="1215" y="2070"/>
                </a:cxn>
                <a:cxn ang="0">
                  <a:pos x="1351" y="1992"/>
                </a:cxn>
                <a:cxn ang="0">
                  <a:pos x="1475" y="1894"/>
                </a:cxn>
                <a:cxn ang="0">
                  <a:pos x="1583" y="1781"/>
                </a:cxn>
                <a:cxn ang="0">
                  <a:pos x="1673" y="1652"/>
                </a:cxn>
                <a:cxn ang="0">
                  <a:pos x="1745" y="1511"/>
                </a:cxn>
                <a:cxn ang="0">
                  <a:pos x="1797" y="1359"/>
                </a:cxn>
                <a:cxn ang="0">
                  <a:pos x="1825" y="1198"/>
                </a:cxn>
                <a:cxn ang="0">
                  <a:pos x="1829" y="1031"/>
                </a:cxn>
                <a:cxn ang="0">
                  <a:pos x="1809" y="867"/>
                </a:cxn>
                <a:cxn ang="0">
                  <a:pos x="1764" y="713"/>
                </a:cxn>
                <a:cxn ang="0">
                  <a:pos x="1700" y="568"/>
                </a:cxn>
                <a:cxn ang="0">
                  <a:pos x="1615" y="436"/>
                </a:cxn>
                <a:cxn ang="0">
                  <a:pos x="1512" y="318"/>
                </a:cxn>
                <a:cxn ang="0">
                  <a:pos x="1394" y="216"/>
                </a:cxn>
                <a:cxn ang="0">
                  <a:pos x="1261" y="131"/>
                </a:cxn>
                <a:cxn ang="0">
                  <a:pos x="1117" y="65"/>
                </a:cxn>
                <a:cxn ang="0">
                  <a:pos x="963" y="22"/>
                </a:cxn>
                <a:cxn ang="0">
                  <a:pos x="799" y="1"/>
                </a:cxn>
                <a:cxn ang="0">
                  <a:pos x="530" y="1666"/>
                </a:cxn>
                <a:cxn ang="0">
                  <a:pos x="760" y="509"/>
                </a:cxn>
                <a:cxn ang="0">
                  <a:pos x="846" y="520"/>
                </a:cxn>
                <a:cxn ang="0">
                  <a:pos x="928" y="543"/>
                </a:cxn>
                <a:cxn ang="0">
                  <a:pos x="1006" y="579"/>
                </a:cxn>
                <a:cxn ang="0">
                  <a:pos x="1077" y="623"/>
                </a:cxn>
                <a:cxn ang="0">
                  <a:pos x="1139" y="678"/>
                </a:cxn>
                <a:cxn ang="0">
                  <a:pos x="1195" y="741"/>
                </a:cxn>
                <a:cxn ang="0">
                  <a:pos x="1239" y="811"/>
                </a:cxn>
                <a:cxn ang="0">
                  <a:pos x="1275" y="889"/>
                </a:cxn>
                <a:cxn ang="0">
                  <a:pos x="1298" y="970"/>
                </a:cxn>
                <a:cxn ang="0">
                  <a:pos x="1309" y="1057"/>
                </a:cxn>
                <a:cxn ang="0">
                  <a:pos x="1307" y="1146"/>
                </a:cxn>
                <a:cxn ang="0">
                  <a:pos x="1292" y="1232"/>
                </a:cxn>
                <a:cxn ang="0">
                  <a:pos x="1264" y="1312"/>
                </a:cxn>
                <a:cxn ang="0">
                  <a:pos x="1226" y="1388"/>
                </a:cxn>
                <a:cxn ang="0">
                  <a:pos x="1177" y="1455"/>
                </a:cxn>
                <a:cxn ang="0">
                  <a:pos x="1119" y="1516"/>
                </a:cxn>
                <a:cxn ang="0">
                  <a:pos x="1053" y="1567"/>
                </a:cxn>
                <a:cxn ang="0">
                  <a:pos x="981" y="1610"/>
                </a:cxn>
                <a:cxn ang="0">
                  <a:pos x="902" y="1640"/>
                </a:cxn>
                <a:cxn ang="0">
                  <a:pos x="818" y="1660"/>
                </a:cxn>
                <a:cxn ang="0">
                  <a:pos x="729" y="1666"/>
                </a:cxn>
              </a:cxnLst>
              <a:rect l="0" t="0" r="r" b="b"/>
              <a:pathLst>
                <a:path w="1830" h="3259">
                  <a:moveTo>
                    <a:pt x="743" y="0"/>
                  </a:moveTo>
                  <a:lnTo>
                    <a:pt x="0" y="0"/>
                  </a:lnTo>
                  <a:lnTo>
                    <a:pt x="0" y="3259"/>
                  </a:lnTo>
                  <a:lnTo>
                    <a:pt x="530" y="3259"/>
                  </a:lnTo>
                  <a:lnTo>
                    <a:pt x="530" y="2179"/>
                  </a:lnTo>
                  <a:lnTo>
                    <a:pt x="743" y="2179"/>
                  </a:lnTo>
                  <a:lnTo>
                    <a:pt x="799" y="2177"/>
                  </a:lnTo>
                  <a:lnTo>
                    <a:pt x="855" y="2172"/>
                  </a:lnTo>
                  <a:lnTo>
                    <a:pt x="909" y="2165"/>
                  </a:lnTo>
                  <a:lnTo>
                    <a:pt x="963" y="2156"/>
                  </a:lnTo>
                  <a:lnTo>
                    <a:pt x="1015" y="2144"/>
                  </a:lnTo>
                  <a:lnTo>
                    <a:pt x="1067" y="2129"/>
                  </a:lnTo>
                  <a:lnTo>
                    <a:pt x="1117" y="2112"/>
                  </a:lnTo>
                  <a:lnTo>
                    <a:pt x="1167" y="2093"/>
                  </a:lnTo>
                  <a:lnTo>
                    <a:pt x="1215" y="2070"/>
                  </a:lnTo>
                  <a:lnTo>
                    <a:pt x="1261" y="2046"/>
                  </a:lnTo>
                  <a:lnTo>
                    <a:pt x="1307" y="2020"/>
                  </a:lnTo>
                  <a:lnTo>
                    <a:pt x="1351" y="1992"/>
                  </a:lnTo>
                  <a:lnTo>
                    <a:pt x="1394" y="1961"/>
                  </a:lnTo>
                  <a:lnTo>
                    <a:pt x="1435" y="1928"/>
                  </a:lnTo>
                  <a:lnTo>
                    <a:pt x="1475" y="1894"/>
                  </a:lnTo>
                  <a:lnTo>
                    <a:pt x="1512" y="1857"/>
                  </a:lnTo>
                  <a:lnTo>
                    <a:pt x="1548" y="1820"/>
                  </a:lnTo>
                  <a:lnTo>
                    <a:pt x="1583" y="1781"/>
                  </a:lnTo>
                  <a:lnTo>
                    <a:pt x="1615" y="1739"/>
                  </a:lnTo>
                  <a:lnTo>
                    <a:pt x="1645" y="1696"/>
                  </a:lnTo>
                  <a:lnTo>
                    <a:pt x="1673" y="1652"/>
                  </a:lnTo>
                  <a:lnTo>
                    <a:pt x="1700" y="1606"/>
                  </a:lnTo>
                  <a:lnTo>
                    <a:pt x="1723" y="1559"/>
                  </a:lnTo>
                  <a:lnTo>
                    <a:pt x="1745" y="1511"/>
                  </a:lnTo>
                  <a:lnTo>
                    <a:pt x="1764" y="1461"/>
                  </a:lnTo>
                  <a:lnTo>
                    <a:pt x="1781" y="1411"/>
                  </a:lnTo>
                  <a:lnTo>
                    <a:pt x="1797" y="1359"/>
                  </a:lnTo>
                  <a:lnTo>
                    <a:pt x="1809" y="1306"/>
                  </a:lnTo>
                  <a:lnTo>
                    <a:pt x="1818" y="1252"/>
                  </a:lnTo>
                  <a:lnTo>
                    <a:pt x="1825" y="1198"/>
                  </a:lnTo>
                  <a:lnTo>
                    <a:pt x="1829" y="1143"/>
                  </a:lnTo>
                  <a:lnTo>
                    <a:pt x="1830" y="1087"/>
                  </a:lnTo>
                  <a:lnTo>
                    <a:pt x="1829" y="1031"/>
                  </a:lnTo>
                  <a:lnTo>
                    <a:pt x="1825" y="976"/>
                  </a:lnTo>
                  <a:lnTo>
                    <a:pt x="1818" y="921"/>
                  </a:lnTo>
                  <a:lnTo>
                    <a:pt x="1809" y="867"/>
                  </a:lnTo>
                  <a:lnTo>
                    <a:pt x="1797" y="815"/>
                  </a:lnTo>
                  <a:lnTo>
                    <a:pt x="1781" y="763"/>
                  </a:lnTo>
                  <a:lnTo>
                    <a:pt x="1764" y="713"/>
                  </a:lnTo>
                  <a:lnTo>
                    <a:pt x="1745" y="663"/>
                  </a:lnTo>
                  <a:lnTo>
                    <a:pt x="1723" y="615"/>
                  </a:lnTo>
                  <a:lnTo>
                    <a:pt x="1700" y="568"/>
                  </a:lnTo>
                  <a:lnTo>
                    <a:pt x="1673" y="523"/>
                  </a:lnTo>
                  <a:lnTo>
                    <a:pt x="1645" y="479"/>
                  </a:lnTo>
                  <a:lnTo>
                    <a:pt x="1615" y="436"/>
                  </a:lnTo>
                  <a:lnTo>
                    <a:pt x="1583" y="395"/>
                  </a:lnTo>
                  <a:lnTo>
                    <a:pt x="1548" y="355"/>
                  </a:lnTo>
                  <a:lnTo>
                    <a:pt x="1512" y="318"/>
                  </a:lnTo>
                  <a:lnTo>
                    <a:pt x="1475" y="282"/>
                  </a:lnTo>
                  <a:lnTo>
                    <a:pt x="1435" y="248"/>
                  </a:lnTo>
                  <a:lnTo>
                    <a:pt x="1394" y="216"/>
                  </a:lnTo>
                  <a:lnTo>
                    <a:pt x="1351" y="186"/>
                  </a:lnTo>
                  <a:lnTo>
                    <a:pt x="1307" y="157"/>
                  </a:lnTo>
                  <a:lnTo>
                    <a:pt x="1261" y="131"/>
                  </a:lnTo>
                  <a:lnTo>
                    <a:pt x="1215" y="107"/>
                  </a:lnTo>
                  <a:lnTo>
                    <a:pt x="1167" y="85"/>
                  </a:lnTo>
                  <a:lnTo>
                    <a:pt x="1117" y="65"/>
                  </a:lnTo>
                  <a:lnTo>
                    <a:pt x="1067" y="48"/>
                  </a:lnTo>
                  <a:lnTo>
                    <a:pt x="1015" y="34"/>
                  </a:lnTo>
                  <a:lnTo>
                    <a:pt x="963" y="22"/>
                  </a:lnTo>
                  <a:lnTo>
                    <a:pt x="909" y="12"/>
                  </a:lnTo>
                  <a:lnTo>
                    <a:pt x="855" y="5"/>
                  </a:lnTo>
                  <a:lnTo>
                    <a:pt x="799" y="1"/>
                  </a:lnTo>
                  <a:lnTo>
                    <a:pt x="743" y="0"/>
                  </a:lnTo>
                  <a:close/>
                  <a:moveTo>
                    <a:pt x="729" y="1666"/>
                  </a:moveTo>
                  <a:lnTo>
                    <a:pt x="530" y="1666"/>
                  </a:lnTo>
                  <a:lnTo>
                    <a:pt x="530" y="508"/>
                  </a:lnTo>
                  <a:lnTo>
                    <a:pt x="729" y="508"/>
                  </a:lnTo>
                  <a:lnTo>
                    <a:pt x="760" y="509"/>
                  </a:lnTo>
                  <a:lnTo>
                    <a:pt x="789" y="511"/>
                  </a:lnTo>
                  <a:lnTo>
                    <a:pt x="818" y="515"/>
                  </a:lnTo>
                  <a:lnTo>
                    <a:pt x="846" y="520"/>
                  </a:lnTo>
                  <a:lnTo>
                    <a:pt x="875" y="526"/>
                  </a:lnTo>
                  <a:lnTo>
                    <a:pt x="902" y="534"/>
                  </a:lnTo>
                  <a:lnTo>
                    <a:pt x="928" y="543"/>
                  </a:lnTo>
                  <a:lnTo>
                    <a:pt x="956" y="553"/>
                  </a:lnTo>
                  <a:lnTo>
                    <a:pt x="981" y="565"/>
                  </a:lnTo>
                  <a:lnTo>
                    <a:pt x="1006" y="579"/>
                  </a:lnTo>
                  <a:lnTo>
                    <a:pt x="1030" y="592"/>
                  </a:lnTo>
                  <a:lnTo>
                    <a:pt x="1053" y="607"/>
                  </a:lnTo>
                  <a:lnTo>
                    <a:pt x="1077" y="623"/>
                  </a:lnTo>
                  <a:lnTo>
                    <a:pt x="1098" y="640"/>
                  </a:lnTo>
                  <a:lnTo>
                    <a:pt x="1119" y="658"/>
                  </a:lnTo>
                  <a:lnTo>
                    <a:pt x="1139" y="678"/>
                  </a:lnTo>
                  <a:lnTo>
                    <a:pt x="1158" y="698"/>
                  </a:lnTo>
                  <a:lnTo>
                    <a:pt x="1177" y="719"/>
                  </a:lnTo>
                  <a:lnTo>
                    <a:pt x="1195" y="741"/>
                  </a:lnTo>
                  <a:lnTo>
                    <a:pt x="1211" y="763"/>
                  </a:lnTo>
                  <a:lnTo>
                    <a:pt x="1226" y="787"/>
                  </a:lnTo>
                  <a:lnTo>
                    <a:pt x="1239" y="811"/>
                  </a:lnTo>
                  <a:lnTo>
                    <a:pt x="1252" y="836"/>
                  </a:lnTo>
                  <a:lnTo>
                    <a:pt x="1264" y="862"/>
                  </a:lnTo>
                  <a:lnTo>
                    <a:pt x="1275" y="889"/>
                  </a:lnTo>
                  <a:lnTo>
                    <a:pt x="1284" y="915"/>
                  </a:lnTo>
                  <a:lnTo>
                    <a:pt x="1292" y="942"/>
                  </a:lnTo>
                  <a:lnTo>
                    <a:pt x="1298" y="970"/>
                  </a:lnTo>
                  <a:lnTo>
                    <a:pt x="1303" y="999"/>
                  </a:lnTo>
                  <a:lnTo>
                    <a:pt x="1307" y="1028"/>
                  </a:lnTo>
                  <a:lnTo>
                    <a:pt x="1309" y="1057"/>
                  </a:lnTo>
                  <a:lnTo>
                    <a:pt x="1310" y="1087"/>
                  </a:lnTo>
                  <a:lnTo>
                    <a:pt x="1309" y="1117"/>
                  </a:lnTo>
                  <a:lnTo>
                    <a:pt x="1307" y="1146"/>
                  </a:lnTo>
                  <a:lnTo>
                    <a:pt x="1303" y="1176"/>
                  </a:lnTo>
                  <a:lnTo>
                    <a:pt x="1298" y="1204"/>
                  </a:lnTo>
                  <a:lnTo>
                    <a:pt x="1292" y="1232"/>
                  </a:lnTo>
                  <a:lnTo>
                    <a:pt x="1284" y="1259"/>
                  </a:lnTo>
                  <a:lnTo>
                    <a:pt x="1275" y="1286"/>
                  </a:lnTo>
                  <a:lnTo>
                    <a:pt x="1264" y="1312"/>
                  </a:lnTo>
                  <a:lnTo>
                    <a:pt x="1252" y="1338"/>
                  </a:lnTo>
                  <a:lnTo>
                    <a:pt x="1239" y="1363"/>
                  </a:lnTo>
                  <a:lnTo>
                    <a:pt x="1226" y="1388"/>
                  </a:lnTo>
                  <a:lnTo>
                    <a:pt x="1211" y="1411"/>
                  </a:lnTo>
                  <a:lnTo>
                    <a:pt x="1195" y="1433"/>
                  </a:lnTo>
                  <a:lnTo>
                    <a:pt x="1177" y="1455"/>
                  </a:lnTo>
                  <a:lnTo>
                    <a:pt x="1158" y="1477"/>
                  </a:lnTo>
                  <a:lnTo>
                    <a:pt x="1139" y="1497"/>
                  </a:lnTo>
                  <a:lnTo>
                    <a:pt x="1119" y="1516"/>
                  </a:lnTo>
                  <a:lnTo>
                    <a:pt x="1098" y="1534"/>
                  </a:lnTo>
                  <a:lnTo>
                    <a:pt x="1077" y="1551"/>
                  </a:lnTo>
                  <a:lnTo>
                    <a:pt x="1053" y="1567"/>
                  </a:lnTo>
                  <a:lnTo>
                    <a:pt x="1030" y="1583"/>
                  </a:lnTo>
                  <a:lnTo>
                    <a:pt x="1006" y="1597"/>
                  </a:lnTo>
                  <a:lnTo>
                    <a:pt x="981" y="1610"/>
                  </a:lnTo>
                  <a:lnTo>
                    <a:pt x="956" y="1621"/>
                  </a:lnTo>
                  <a:lnTo>
                    <a:pt x="928" y="1631"/>
                  </a:lnTo>
                  <a:lnTo>
                    <a:pt x="902" y="1640"/>
                  </a:lnTo>
                  <a:lnTo>
                    <a:pt x="875" y="1648"/>
                  </a:lnTo>
                  <a:lnTo>
                    <a:pt x="846" y="1655"/>
                  </a:lnTo>
                  <a:lnTo>
                    <a:pt x="818" y="1660"/>
                  </a:lnTo>
                  <a:lnTo>
                    <a:pt x="789" y="1663"/>
                  </a:lnTo>
                  <a:lnTo>
                    <a:pt x="760" y="1666"/>
                  </a:lnTo>
                  <a:lnTo>
                    <a:pt x="729" y="1666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54" name="Freeform 13"/>
            <p:cNvSpPr>
              <a:spLocks noEditPoints="1"/>
            </p:cNvSpPr>
            <p:nvPr userDrawn="1"/>
          </p:nvSpPr>
          <p:spPr bwMode="auto">
            <a:xfrm>
              <a:off x="7631720" y="1862512"/>
              <a:ext cx="244475" cy="244475"/>
            </a:xfrm>
            <a:custGeom>
              <a:avLst/>
              <a:gdLst/>
              <a:ahLst/>
              <a:cxnLst>
                <a:cxn ang="0">
                  <a:pos x="920" y="23"/>
                </a:cxn>
                <a:cxn ang="0">
                  <a:pos x="652" y="113"/>
                </a:cxn>
                <a:cxn ang="0">
                  <a:pos x="419" y="263"/>
                </a:cxn>
                <a:cxn ang="0">
                  <a:pos x="228" y="463"/>
                </a:cxn>
                <a:cxn ang="0">
                  <a:pos x="90" y="704"/>
                </a:cxn>
                <a:cxn ang="0">
                  <a:pos x="13" y="977"/>
                </a:cxn>
                <a:cxn ang="0">
                  <a:pos x="6" y="1270"/>
                </a:cxn>
                <a:cxn ang="0">
                  <a:pos x="70" y="1549"/>
                </a:cxn>
                <a:cxn ang="0">
                  <a:pos x="196" y="1796"/>
                </a:cxn>
                <a:cxn ang="0">
                  <a:pos x="377" y="2005"/>
                </a:cxn>
                <a:cxn ang="0">
                  <a:pos x="603" y="2166"/>
                </a:cxn>
                <a:cxn ang="0">
                  <a:pos x="864" y="2268"/>
                </a:cxn>
                <a:cxn ang="0">
                  <a:pos x="1152" y="2304"/>
                </a:cxn>
                <a:cxn ang="0">
                  <a:pos x="1440" y="2268"/>
                </a:cxn>
                <a:cxn ang="0">
                  <a:pos x="1701" y="2166"/>
                </a:cxn>
                <a:cxn ang="0">
                  <a:pos x="1926" y="2005"/>
                </a:cxn>
                <a:cxn ang="0">
                  <a:pos x="2107" y="1796"/>
                </a:cxn>
                <a:cxn ang="0">
                  <a:pos x="2233" y="1549"/>
                </a:cxn>
                <a:cxn ang="0">
                  <a:pos x="2298" y="1270"/>
                </a:cxn>
                <a:cxn ang="0">
                  <a:pos x="2290" y="977"/>
                </a:cxn>
                <a:cxn ang="0">
                  <a:pos x="2213" y="704"/>
                </a:cxn>
                <a:cxn ang="0">
                  <a:pos x="2075" y="463"/>
                </a:cxn>
                <a:cxn ang="0">
                  <a:pos x="1884" y="263"/>
                </a:cxn>
                <a:cxn ang="0">
                  <a:pos x="1651" y="113"/>
                </a:cxn>
                <a:cxn ang="0">
                  <a:pos x="1384" y="23"/>
                </a:cxn>
                <a:cxn ang="0">
                  <a:pos x="1147" y="1786"/>
                </a:cxn>
                <a:cxn ang="0">
                  <a:pos x="988" y="1766"/>
                </a:cxn>
                <a:cxn ang="0">
                  <a:pos x="845" y="1709"/>
                </a:cxn>
                <a:cxn ang="0">
                  <a:pos x="721" y="1621"/>
                </a:cxn>
                <a:cxn ang="0">
                  <a:pos x="622" y="1506"/>
                </a:cxn>
                <a:cxn ang="0">
                  <a:pos x="552" y="1370"/>
                </a:cxn>
                <a:cxn ang="0">
                  <a:pos x="517" y="1217"/>
                </a:cxn>
                <a:cxn ang="0">
                  <a:pos x="521" y="1057"/>
                </a:cxn>
                <a:cxn ang="0">
                  <a:pos x="563" y="906"/>
                </a:cxn>
                <a:cxn ang="0">
                  <a:pos x="640" y="774"/>
                </a:cxn>
                <a:cxn ang="0">
                  <a:pos x="744" y="664"/>
                </a:cxn>
                <a:cxn ang="0">
                  <a:pos x="872" y="582"/>
                </a:cxn>
                <a:cxn ang="0">
                  <a:pos x="1019" y="532"/>
                </a:cxn>
                <a:cxn ang="0">
                  <a:pos x="1179" y="520"/>
                </a:cxn>
                <a:cxn ang="0">
                  <a:pos x="1335" y="548"/>
                </a:cxn>
                <a:cxn ang="0">
                  <a:pos x="1475" y="611"/>
                </a:cxn>
                <a:cxn ang="0">
                  <a:pos x="1594" y="705"/>
                </a:cxn>
                <a:cxn ang="0">
                  <a:pos x="1688" y="824"/>
                </a:cxn>
                <a:cxn ang="0">
                  <a:pos x="1751" y="965"/>
                </a:cxn>
                <a:cxn ang="0">
                  <a:pos x="1779" y="1120"/>
                </a:cxn>
                <a:cxn ang="0">
                  <a:pos x="1767" y="1280"/>
                </a:cxn>
                <a:cxn ang="0">
                  <a:pos x="1717" y="1427"/>
                </a:cxn>
                <a:cxn ang="0">
                  <a:pos x="1636" y="1556"/>
                </a:cxn>
                <a:cxn ang="0">
                  <a:pos x="1526" y="1660"/>
                </a:cxn>
                <a:cxn ang="0">
                  <a:pos x="1393" y="1735"/>
                </a:cxn>
                <a:cxn ang="0">
                  <a:pos x="1243" y="1778"/>
                </a:cxn>
              </a:cxnLst>
              <a:rect l="0" t="0" r="r" b="b"/>
              <a:pathLst>
                <a:path w="2304" h="2304">
                  <a:moveTo>
                    <a:pt x="1152" y="0"/>
                  </a:moveTo>
                  <a:lnTo>
                    <a:pt x="1092" y="1"/>
                  </a:lnTo>
                  <a:lnTo>
                    <a:pt x="1034" y="6"/>
                  </a:lnTo>
                  <a:lnTo>
                    <a:pt x="976" y="13"/>
                  </a:lnTo>
                  <a:lnTo>
                    <a:pt x="920" y="23"/>
                  </a:lnTo>
                  <a:lnTo>
                    <a:pt x="864" y="36"/>
                  </a:lnTo>
                  <a:lnTo>
                    <a:pt x="809" y="52"/>
                  </a:lnTo>
                  <a:lnTo>
                    <a:pt x="755" y="70"/>
                  </a:lnTo>
                  <a:lnTo>
                    <a:pt x="704" y="90"/>
                  </a:lnTo>
                  <a:lnTo>
                    <a:pt x="652" y="113"/>
                  </a:lnTo>
                  <a:lnTo>
                    <a:pt x="603" y="139"/>
                  </a:lnTo>
                  <a:lnTo>
                    <a:pt x="554" y="167"/>
                  </a:lnTo>
                  <a:lnTo>
                    <a:pt x="508" y="197"/>
                  </a:lnTo>
                  <a:lnTo>
                    <a:pt x="462" y="229"/>
                  </a:lnTo>
                  <a:lnTo>
                    <a:pt x="419" y="263"/>
                  </a:lnTo>
                  <a:lnTo>
                    <a:pt x="377" y="299"/>
                  </a:lnTo>
                  <a:lnTo>
                    <a:pt x="337" y="337"/>
                  </a:lnTo>
                  <a:lnTo>
                    <a:pt x="299" y="378"/>
                  </a:lnTo>
                  <a:lnTo>
                    <a:pt x="263" y="419"/>
                  </a:lnTo>
                  <a:lnTo>
                    <a:pt x="228" y="463"/>
                  </a:lnTo>
                  <a:lnTo>
                    <a:pt x="196" y="508"/>
                  </a:lnTo>
                  <a:lnTo>
                    <a:pt x="167" y="555"/>
                  </a:lnTo>
                  <a:lnTo>
                    <a:pt x="138" y="603"/>
                  </a:lnTo>
                  <a:lnTo>
                    <a:pt x="113" y="653"/>
                  </a:lnTo>
                  <a:lnTo>
                    <a:pt x="90" y="704"/>
                  </a:lnTo>
                  <a:lnTo>
                    <a:pt x="70" y="757"/>
                  </a:lnTo>
                  <a:lnTo>
                    <a:pt x="51" y="810"/>
                  </a:lnTo>
                  <a:lnTo>
                    <a:pt x="36" y="865"/>
                  </a:lnTo>
                  <a:lnTo>
                    <a:pt x="23" y="920"/>
                  </a:lnTo>
                  <a:lnTo>
                    <a:pt x="13" y="977"/>
                  </a:lnTo>
                  <a:lnTo>
                    <a:pt x="6" y="1034"/>
                  </a:lnTo>
                  <a:lnTo>
                    <a:pt x="1" y="1093"/>
                  </a:lnTo>
                  <a:lnTo>
                    <a:pt x="0" y="1153"/>
                  </a:lnTo>
                  <a:lnTo>
                    <a:pt x="1" y="1211"/>
                  </a:lnTo>
                  <a:lnTo>
                    <a:pt x="6" y="1270"/>
                  </a:lnTo>
                  <a:lnTo>
                    <a:pt x="13" y="1327"/>
                  </a:lnTo>
                  <a:lnTo>
                    <a:pt x="23" y="1385"/>
                  </a:lnTo>
                  <a:lnTo>
                    <a:pt x="36" y="1440"/>
                  </a:lnTo>
                  <a:lnTo>
                    <a:pt x="51" y="1495"/>
                  </a:lnTo>
                  <a:lnTo>
                    <a:pt x="70" y="1549"/>
                  </a:lnTo>
                  <a:lnTo>
                    <a:pt x="90" y="1601"/>
                  </a:lnTo>
                  <a:lnTo>
                    <a:pt x="113" y="1652"/>
                  </a:lnTo>
                  <a:lnTo>
                    <a:pt x="138" y="1701"/>
                  </a:lnTo>
                  <a:lnTo>
                    <a:pt x="167" y="1750"/>
                  </a:lnTo>
                  <a:lnTo>
                    <a:pt x="196" y="1796"/>
                  </a:lnTo>
                  <a:lnTo>
                    <a:pt x="228" y="1841"/>
                  </a:lnTo>
                  <a:lnTo>
                    <a:pt x="263" y="1885"/>
                  </a:lnTo>
                  <a:lnTo>
                    <a:pt x="299" y="1927"/>
                  </a:lnTo>
                  <a:lnTo>
                    <a:pt x="337" y="1967"/>
                  </a:lnTo>
                  <a:lnTo>
                    <a:pt x="377" y="2005"/>
                  </a:lnTo>
                  <a:lnTo>
                    <a:pt x="419" y="2041"/>
                  </a:lnTo>
                  <a:lnTo>
                    <a:pt x="462" y="2076"/>
                  </a:lnTo>
                  <a:lnTo>
                    <a:pt x="508" y="2108"/>
                  </a:lnTo>
                  <a:lnTo>
                    <a:pt x="554" y="2137"/>
                  </a:lnTo>
                  <a:lnTo>
                    <a:pt x="603" y="2166"/>
                  </a:lnTo>
                  <a:lnTo>
                    <a:pt x="652" y="2191"/>
                  </a:lnTo>
                  <a:lnTo>
                    <a:pt x="704" y="2214"/>
                  </a:lnTo>
                  <a:lnTo>
                    <a:pt x="755" y="2234"/>
                  </a:lnTo>
                  <a:lnTo>
                    <a:pt x="809" y="2253"/>
                  </a:lnTo>
                  <a:lnTo>
                    <a:pt x="864" y="2268"/>
                  </a:lnTo>
                  <a:lnTo>
                    <a:pt x="920" y="2281"/>
                  </a:lnTo>
                  <a:lnTo>
                    <a:pt x="976" y="2291"/>
                  </a:lnTo>
                  <a:lnTo>
                    <a:pt x="1034" y="2298"/>
                  </a:lnTo>
                  <a:lnTo>
                    <a:pt x="1092" y="2303"/>
                  </a:lnTo>
                  <a:lnTo>
                    <a:pt x="1152" y="2304"/>
                  </a:lnTo>
                  <a:lnTo>
                    <a:pt x="1212" y="2303"/>
                  </a:lnTo>
                  <a:lnTo>
                    <a:pt x="1270" y="2298"/>
                  </a:lnTo>
                  <a:lnTo>
                    <a:pt x="1328" y="2291"/>
                  </a:lnTo>
                  <a:lnTo>
                    <a:pt x="1384" y="2281"/>
                  </a:lnTo>
                  <a:lnTo>
                    <a:pt x="1440" y="2268"/>
                  </a:lnTo>
                  <a:lnTo>
                    <a:pt x="1494" y="2253"/>
                  </a:lnTo>
                  <a:lnTo>
                    <a:pt x="1548" y="2234"/>
                  </a:lnTo>
                  <a:lnTo>
                    <a:pt x="1600" y="2214"/>
                  </a:lnTo>
                  <a:lnTo>
                    <a:pt x="1651" y="2191"/>
                  </a:lnTo>
                  <a:lnTo>
                    <a:pt x="1701" y="2166"/>
                  </a:lnTo>
                  <a:lnTo>
                    <a:pt x="1749" y="2137"/>
                  </a:lnTo>
                  <a:lnTo>
                    <a:pt x="1796" y="2108"/>
                  </a:lnTo>
                  <a:lnTo>
                    <a:pt x="1841" y="2076"/>
                  </a:lnTo>
                  <a:lnTo>
                    <a:pt x="1884" y="2041"/>
                  </a:lnTo>
                  <a:lnTo>
                    <a:pt x="1926" y="2005"/>
                  </a:lnTo>
                  <a:lnTo>
                    <a:pt x="1967" y="1967"/>
                  </a:lnTo>
                  <a:lnTo>
                    <a:pt x="2004" y="1927"/>
                  </a:lnTo>
                  <a:lnTo>
                    <a:pt x="2041" y="1885"/>
                  </a:lnTo>
                  <a:lnTo>
                    <a:pt x="2075" y="1841"/>
                  </a:lnTo>
                  <a:lnTo>
                    <a:pt x="2107" y="1796"/>
                  </a:lnTo>
                  <a:lnTo>
                    <a:pt x="2136" y="1750"/>
                  </a:lnTo>
                  <a:lnTo>
                    <a:pt x="2165" y="1701"/>
                  </a:lnTo>
                  <a:lnTo>
                    <a:pt x="2190" y="1652"/>
                  </a:lnTo>
                  <a:lnTo>
                    <a:pt x="2213" y="1601"/>
                  </a:lnTo>
                  <a:lnTo>
                    <a:pt x="2233" y="1549"/>
                  </a:lnTo>
                  <a:lnTo>
                    <a:pt x="2252" y="1495"/>
                  </a:lnTo>
                  <a:lnTo>
                    <a:pt x="2268" y="1440"/>
                  </a:lnTo>
                  <a:lnTo>
                    <a:pt x="2280" y="1385"/>
                  </a:lnTo>
                  <a:lnTo>
                    <a:pt x="2290" y="1327"/>
                  </a:lnTo>
                  <a:lnTo>
                    <a:pt x="2298" y="1270"/>
                  </a:lnTo>
                  <a:lnTo>
                    <a:pt x="2302" y="1211"/>
                  </a:lnTo>
                  <a:lnTo>
                    <a:pt x="2304" y="1153"/>
                  </a:lnTo>
                  <a:lnTo>
                    <a:pt x="2302" y="1093"/>
                  </a:lnTo>
                  <a:lnTo>
                    <a:pt x="2298" y="1034"/>
                  </a:lnTo>
                  <a:lnTo>
                    <a:pt x="2290" y="977"/>
                  </a:lnTo>
                  <a:lnTo>
                    <a:pt x="2280" y="920"/>
                  </a:lnTo>
                  <a:lnTo>
                    <a:pt x="2268" y="865"/>
                  </a:lnTo>
                  <a:lnTo>
                    <a:pt x="2252" y="810"/>
                  </a:lnTo>
                  <a:lnTo>
                    <a:pt x="2233" y="757"/>
                  </a:lnTo>
                  <a:lnTo>
                    <a:pt x="2213" y="704"/>
                  </a:lnTo>
                  <a:lnTo>
                    <a:pt x="2190" y="653"/>
                  </a:lnTo>
                  <a:lnTo>
                    <a:pt x="2165" y="603"/>
                  </a:lnTo>
                  <a:lnTo>
                    <a:pt x="2136" y="555"/>
                  </a:lnTo>
                  <a:lnTo>
                    <a:pt x="2107" y="508"/>
                  </a:lnTo>
                  <a:lnTo>
                    <a:pt x="2075" y="463"/>
                  </a:lnTo>
                  <a:lnTo>
                    <a:pt x="2041" y="419"/>
                  </a:lnTo>
                  <a:lnTo>
                    <a:pt x="2004" y="378"/>
                  </a:lnTo>
                  <a:lnTo>
                    <a:pt x="1967" y="337"/>
                  </a:lnTo>
                  <a:lnTo>
                    <a:pt x="1926" y="299"/>
                  </a:lnTo>
                  <a:lnTo>
                    <a:pt x="1884" y="263"/>
                  </a:lnTo>
                  <a:lnTo>
                    <a:pt x="1841" y="229"/>
                  </a:lnTo>
                  <a:lnTo>
                    <a:pt x="1796" y="197"/>
                  </a:lnTo>
                  <a:lnTo>
                    <a:pt x="1749" y="167"/>
                  </a:lnTo>
                  <a:lnTo>
                    <a:pt x="1701" y="139"/>
                  </a:lnTo>
                  <a:lnTo>
                    <a:pt x="1651" y="113"/>
                  </a:lnTo>
                  <a:lnTo>
                    <a:pt x="1600" y="90"/>
                  </a:lnTo>
                  <a:lnTo>
                    <a:pt x="1548" y="70"/>
                  </a:lnTo>
                  <a:lnTo>
                    <a:pt x="1494" y="52"/>
                  </a:lnTo>
                  <a:lnTo>
                    <a:pt x="1440" y="36"/>
                  </a:lnTo>
                  <a:lnTo>
                    <a:pt x="1384" y="23"/>
                  </a:lnTo>
                  <a:lnTo>
                    <a:pt x="1328" y="13"/>
                  </a:lnTo>
                  <a:lnTo>
                    <a:pt x="1270" y="6"/>
                  </a:lnTo>
                  <a:lnTo>
                    <a:pt x="1212" y="1"/>
                  </a:lnTo>
                  <a:lnTo>
                    <a:pt x="1152" y="0"/>
                  </a:lnTo>
                  <a:close/>
                  <a:moveTo>
                    <a:pt x="1147" y="1786"/>
                  </a:moveTo>
                  <a:lnTo>
                    <a:pt x="1115" y="1785"/>
                  </a:lnTo>
                  <a:lnTo>
                    <a:pt x="1082" y="1782"/>
                  </a:lnTo>
                  <a:lnTo>
                    <a:pt x="1050" y="1778"/>
                  </a:lnTo>
                  <a:lnTo>
                    <a:pt x="1019" y="1773"/>
                  </a:lnTo>
                  <a:lnTo>
                    <a:pt x="988" y="1766"/>
                  </a:lnTo>
                  <a:lnTo>
                    <a:pt x="958" y="1758"/>
                  </a:lnTo>
                  <a:lnTo>
                    <a:pt x="929" y="1748"/>
                  </a:lnTo>
                  <a:lnTo>
                    <a:pt x="901" y="1735"/>
                  </a:lnTo>
                  <a:lnTo>
                    <a:pt x="872" y="1723"/>
                  </a:lnTo>
                  <a:lnTo>
                    <a:pt x="845" y="1709"/>
                  </a:lnTo>
                  <a:lnTo>
                    <a:pt x="819" y="1694"/>
                  </a:lnTo>
                  <a:lnTo>
                    <a:pt x="793" y="1678"/>
                  </a:lnTo>
                  <a:lnTo>
                    <a:pt x="768" y="1660"/>
                  </a:lnTo>
                  <a:lnTo>
                    <a:pt x="744" y="1641"/>
                  </a:lnTo>
                  <a:lnTo>
                    <a:pt x="721" y="1621"/>
                  </a:lnTo>
                  <a:lnTo>
                    <a:pt x="700" y="1600"/>
                  </a:lnTo>
                  <a:lnTo>
                    <a:pt x="679" y="1578"/>
                  </a:lnTo>
                  <a:lnTo>
                    <a:pt x="658" y="1556"/>
                  </a:lnTo>
                  <a:lnTo>
                    <a:pt x="640" y="1531"/>
                  </a:lnTo>
                  <a:lnTo>
                    <a:pt x="622" y="1506"/>
                  </a:lnTo>
                  <a:lnTo>
                    <a:pt x="606" y="1481"/>
                  </a:lnTo>
                  <a:lnTo>
                    <a:pt x="591" y="1455"/>
                  </a:lnTo>
                  <a:lnTo>
                    <a:pt x="577" y="1427"/>
                  </a:lnTo>
                  <a:lnTo>
                    <a:pt x="563" y="1399"/>
                  </a:lnTo>
                  <a:lnTo>
                    <a:pt x="552" y="1370"/>
                  </a:lnTo>
                  <a:lnTo>
                    <a:pt x="542" y="1340"/>
                  </a:lnTo>
                  <a:lnTo>
                    <a:pt x="534" y="1311"/>
                  </a:lnTo>
                  <a:lnTo>
                    <a:pt x="527" y="1280"/>
                  </a:lnTo>
                  <a:lnTo>
                    <a:pt x="521" y="1249"/>
                  </a:lnTo>
                  <a:lnTo>
                    <a:pt x="517" y="1217"/>
                  </a:lnTo>
                  <a:lnTo>
                    <a:pt x="515" y="1185"/>
                  </a:lnTo>
                  <a:lnTo>
                    <a:pt x="514" y="1153"/>
                  </a:lnTo>
                  <a:lnTo>
                    <a:pt x="515" y="1120"/>
                  </a:lnTo>
                  <a:lnTo>
                    <a:pt x="517" y="1088"/>
                  </a:lnTo>
                  <a:lnTo>
                    <a:pt x="521" y="1057"/>
                  </a:lnTo>
                  <a:lnTo>
                    <a:pt x="527" y="1025"/>
                  </a:lnTo>
                  <a:lnTo>
                    <a:pt x="534" y="994"/>
                  </a:lnTo>
                  <a:lnTo>
                    <a:pt x="542" y="965"/>
                  </a:lnTo>
                  <a:lnTo>
                    <a:pt x="552" y="934"/>
                  </a:lnTo>
                  <a:lnTo>
                    <a:pt x="563" y="906"/>
                  </a:lnTo>
                  <a:lnTo>
                    <a:pt x="577" y="878"/>
                  </a:lnTo>
                  <a:lnTo>
                    <a:pt x="591" y="851"/>
                  </a:lnTo>
                  <a:lnTo>
                    <a:pt x="606" y="824"/>
                  </a:lnTo>
                  <a:lnTo>
                    <a:pt x="622" y="799"/>
                  </a:lnTo>
                  <a:lnTo>
                    <a:pt x="640" y="774"/>
                  </a:lnTo>
                  <a:lnTo>
                    <a:pt x="658" y="750"/>
                  </a:lnTo>
                  <a:lnTo>
                    <a:pt x="679" y="727"/>
                  </a:lnTo>
                  <a:lnTo>
                    <a:pt x="700" y="705"/>
                  </a:lnTo>
                  <a:lnTo>
                    <a:pt x="721" y="684"/>
                  </a:lnTo>
                  <a:lnTo>
                    <a:pt x="744" y="664"/>
                  </a:lnTo>
                  <a:lnTo>
                    <a:pt x="768" y="645"/>
                  </a:lnTo>
                  <a:lnTo>
                    <a:pt x="793" y="627"/>
                  </a:lnTo>
                  <a:lnTo>
                    <a:pt x="819" y="611"/>
                  </a:lnTo>
                  <a:lnTo>
                    <a:pt x="845" y="596"/>
                  </a:lnTo>
                  <a:lnTo>
                    <a:pt x="872" y="582"/>
                  </a:lnTo>
                  <a:lnTo>
                    <a:pt x="901" y="569"/>
                  </a:lnTo>
                  <a:lnTo>
                    <a:pt x="929" y="558"/>
                  </a:lnTo>
                  <a:lnTo>
                    <a:pt x="958" y="548"/>
                  </a:lnTo>
                  <a:lnTo>
                    <a:pt x="988" y="539"/>
                  </a:lnTo>
                  <a:lnTo>
                    <a:pt x="1019" y="532"/>
                  </a:lnTo>
                  <a:lnTo>
                    <a:pt x="1050" y="526"/>
                  </a:lnTo>
                  <a:lnTo>
                    <a:pt x="1082" y="522"/>
                  </a:lnTo>
                  <a:lnTo>
                    <a:pt x="1115" y="520"/>
                  </a:lnTo>
                  <a:lnTo>
                    <a:pt x="1147" y="519"/>
                  </a:lnTo>
                  <a:lnTo>
                    <a:pt x="1179" y="520"/>
                  </a:lnTo>
                  <a:lnTo>
                    <a:pt x="1212" y="522"/>
                  </a:lnTo>
                  <a:lnTo>
                    <a:pt x="1243" y="526"/>
                  </a:lnTo>
                  <a:lnTo>
                    <a:pt x="1274" y="532"/>
                  </a:lnTo>
                  <a:lnTo>
                    <a:pt x="1306" y="539"/>
                  </a:lnTo>
                  <a:lnTo>
                    <a:pt x="1335" y="548"/>
                  </a:lnTo>
                  <a:lnTo>
                    <a:pt x="1364" y="558"/>
                  </a:lnTo>
                  <a:lnTo>
                    <a:pt x="1393" y="569"/>
                  </a:lnTo>
                  <a:lnTo>
                    <a:pt x="1422" y="582"/>
                  </a:lnTo>
                  <a:lnTo>
                    <a:pt x="1449" y="596"/>
                  </a:lnTo>
                  <a:lnTo>
                    <a:pt x="1475" y="611"/>
                  </a:lnTo>
                  <a:lnTo>
                    <a:pt x="1500" y="627"/>
                  </a:lnTo>
                  <a:lnTo>
                    <a:pt x="1526" y="645"/>
                  </a:lnTo>
                  <a:lnTo>
                    <a:pt x="1550" y="664"/>
                  </a:lnTo>
                  <a:lnTo>
                    <a:pt x="1572" y="684"/>
                  </a:lnTo>
                  <a:lnTo>
                    <a:pt x="1594" y="705"/>
                  </a:lnTo>
                  <a:lnTo>
                    <a:pt x="1615" y="727"/>
                  </a:lnTo>
                  <a:lnTo>
                    <a:pt x="1636" y="750"/>
                  </a:lnTo>
                  <a:lnTo>
                    <a:pt x="1654" y="774"/>
                  </a:lnTo>
                  <a:lnTo>
                    <a:pt x="1672" y="799"/>
                  </a:lnTo>
                  <a:lnTo>
                    <a:pt x="1688" y="824"/>
                  </a:lnTo>
                  <a:lnTo>
                    <a:pt x="1703" y="851"/>
                  </a:lnTo>
                  <a:lnTo>
                    <a:pt x="1717" y="878"/>
                  </a:lnTo>
                  <a:lnTo>
                    <a:pt x="1730" y="906"/>
                  </a:lnTo>
                  <a:lnTo>
                    <a:pt x="1742" y="934"/>
                  </a:lnTo>
                  <a:lnTo>
                    <a:pt x="1751" y="965"/>
                  </a:lnTo>
                  <a:lnTo>
                    <a:pt x="1760" y="994"/>
                  </a:lnTo>
                  <a:lnTo>
                    <a:pt x="1767" y="1025"/>
                  </a:lnTo>
                  <a:lnTo>
                    <a:pt x="1772" y="1057"/>
                  </a:lnTo>
                  <a:lnTo>
                    <a:pt x="1776" y="1088"/>
                  </a:lnTo>
                  <a:lnTo>
                    <a:pt x="1779" y="1120"/>
                  </a:lnTo>
                  <a:lnTo>
                    <a:pt x="1780" y="1153"/>
                  </a:lnTo>
                  <a:lnTo>
                    <a:pt x="1779" y="1185"/>
                  </a:lnTo>
                  <a:lnTo>
                    <a:pt x="1776" y="1217"/>
                  </a:lnTo>
                  <a:lnTo>
                    <a:pt x="1772" y="1249"/>
                  </a:lnTo>
                  <a:lnTo>
                    <a:pt x="1767" y="1280"/>
                  </a:lnTo>
                  <a:lnTo>
                    <a:pt x="1760" y="1311"/>
                  </a:lnTo>
                  <a:lnTo>
                    <a:pt x="1751" y="1340"/>
                  </a:lnTo>
                  <a:lnTo>
                    <a:pt x="1742" y="1370"/>
                  </a:lnTo>
                  <a:lnTo>
                    <a:pt x="1730" y="1399"/>
                  </a:lnTo>
                  <a:lnTo>
                    <a:pt x="1717" y="1427"/>
                  </a:lnTo>
                  <a:lnTo>
                    <a:pt x="1703" y="1455"/>
                  </a:lnTo>
                  <a:lnTo>
                    <a:pt x="1688" y="1481"/>
                  </a:lnTo>
                  <a:lnTo>
                    <a:pt x="1672" y="1506"/>
                  </a:lnTo>
                  <a:lnTo>
                    <a:pt x="1654" y="1531"/>
                  </a:lnTo>
                  <a:lnTo>
                    <a:pt x="1636" y="1556"/>
                  </a:lnTo>
                  <a:lnTo>
                    <a:pt x="1615" y="1578"/>
                  </a:lnTo>
                  <a:lnTo>
                    <a:pt x="1594" y="1600"/>
                  </a:lnTo>
                  <a:lnTo>
                    <a:pt x="1572" y="1621"/>
                  </a:lnTo>
                  <a:lnTo>
                    <a:pt x="1550" y="1641"/>
                  </a:lnTo>
                  <a:lnTo>
                    <a:pt x="1526" y="1660"/>
                  </a:lnTo>
                  <a:lnTo>
                    <a:pt x="1500" y="1678"/>
                  </a:lnTo>
                  <a:lnTo>
                    <a:pt x="1475" y="1694"/>
                  </a:lnTo>
                  <a:lnTo>
                    <a:pt x="1449" y="1709"/>
                  </a:lnTo>
                  <a:lnTo>
                    <a:pt x="1422" y="1723"/>
                  </a:lnTo>
                  <a:lnTo>
                    <a:pt x="1393" y="1735"/>
                  </a:lnTo>
                  <a:lnTo>
                    <a:pt x="1364" y="1748"/>
                  </a:lnTo>
                  <a:lnTo>
                    <a:pt x="1335" y="1758"/>
                  </a:lnTo>
                  <a:lnTo>
                    <a:pt x="1306" y="1766"/>
                  </a:lnTo>
                  <a:lnTo>
                    <a:pt x="1274" y="1773"/>
                  </a:lnTo>
                  <a:lnTo>
                    <a:pt x="1243" y="1778"/>
                  </a:lnTo>
                  <a:lnTo>
                    <a:pt x="1212" y="1782"/>
                  </a:lnTo>
                  <a:lnTo>
                    <a:pt x="1179" y="1785"/>
                  </a:lnTo>
                  <a:lnTo>
                    <a:pt x="1147" y="1786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55" name="Freeform 14"/>
            <p:cNvSpPr>
              <a:spLocks noEditPoints="1"/>
            </p:cNvSpPr>
            <p:nvPr userDrawn="1"/>
          </p:nvSpPr>
          <p:spPr bwMode="auto">
            <a:xfrm>
              <a:off x="6880829" y="1313237"/>
              <a:ext cx="61913" cy="92075"/>
            </a:xfrm>
            <a:custGeom>
              <a:avLst/>
              <a:gdLst/>
              <a:ahLst/>
              <a:cxnLst>
                <a:cxn ang="0">
                  <a:pos x="281" y="0"/>
                </a:cxn>
                <a:cxn ang="0">
                  <a:pos x="316" y="1"/>
                </a:cxn>
                <a:cxn ang="0">
                  <a:pos x="349" y="5"/>
                </a:cxn>
                <a:cxn ang="0">
                  <a:pos x="380" y="11"/>
                </a:cxn>
                <a:cxn ang="0">
                  <a:pos x="411" y="20"/>
                </a:cxn>
                <a:cxn ang="0">
                  <a:pos x="439" y="31"/>
                </a:cxn>
                <a:cxn ang="0">
                  <a:pos x="464" y="44"/>
                </a:cxn>
                <a:cxn ang="0">
                  <a:pos x="489" y="60"/>
                </a:cxn>
                <a:cxn ang="0">
                  <a:pos x="510" y="78"/>
                </a:cxn>
                <a:cxn ang="0">
                  <a:pos x="530" y="98"/>
                </a:cxn>
                <a:cxn ang="0">
                  <a:pos x="547" y="119"/>
                </a:cxn>
                <a:cxn ang="0">
                  <a:pos x="561" y="143"/>
                </a:cxn>
                <a:cxn ang="0">
                  <a:pos x="573" y="170"/>
                </a:cxn>
                <a:cxn ang="0">
                  <a:pos x="583" y="197"/>
                </a:cxn>
                <a:cxn ang="0">
                  <a:pos x="590" y="227"/>
                </a:cxn>
                <a:cxn ang="0">
                  <a:pos x="595" y="259"/>
                </a:cxn>
                <a:cxn ang="0">
                  <a:pos x="597" y="292"/>
                </a:cxn>
                <a:cxn ang="0">
                  <a:pos x="596" y="312"/>
                </a:cxn>
                <a:cxn ang="0">
                  <a:pos x="593" y="346"/>
                </a:cxn>
                <a:cxn ang="0">
                  <a:pos x="586" y="379"/>
                </a:cxn>
                <a:cxn ang="0">
                  <a:pos x="576" y="408"/>
                </a:cxn>
                <a:cxn ang="0">
                  <a:pos x="564" y="436"/>
                </a:cxn>
                <a:cxn ang="0">
                  <a:pos x="550" y="462"/>
                </a:cxn>
                <a:cxn ang="0">
                  <a:pos x="532" y="485"/>
                </a:cxn>
                <a:cxn ang="0">
                  <a:pos x="513" y="506"/>
                </a:cxn>
                <a:cxn ang="0">
                  <a:pos x="491" y="524"/>
                </a:cxn>
                <a:cxn ang="0">
                  <a:pos x="467" y="540"/>
                </a:cxn>
                <a:cxn ang="0">
                  <a:pos x="441" y="555"/>
                </a:cxn>
                <a:cxn ang="0">
                  <a:pos x="414" y="567"/>
                </a:cxn>
                <a:cxn ang="0">
                  <a:pos x="385" y="577"/>
                </a:cxn>
                <a:cxn ang="0">
                  <a:pos x="353" y="584"/>
                </a:cxn>
                <a:cxn ang="0">
                  <a:pos x="322" y="589"/>
                </a:cxn>
                <a:cxn ang="0">
                  <a:pos x="289" y="592"/>
                </a:cxn>
                <a:cxn ang="0">
                  <a:pos x="145" y="593"/>
                </a:cxn>
                <a:cxn ang="0">
                  <a:pos x="0" y="877"/>
                </a:cxn>
                <a:cxn ang="0">
                  <a:pos x="271" y="461"/>
                </a:cxn>
                <a:cxn ang="0">
                  <a:pos x="312" y="458"/>
                </a:cxn>
                <a:cxn ang="0">
                  <a:pos x="346" y="450"/>
                </a:cxn>
                <a:cxn ang="0">
                  <a:pos x="376" y="434"/>
                </a:cxn>
                <a:cxn ang="0">
                  <a:pos x="402" y="415"/>
                </a:cxn>
                <a:cxn ang="0">
                  <a:pos x="422" y="392"/>
                </a:cxn>
                <a:cxn ang="0">
                  <a:pos x="436" y="364"/>
                </a:cxn>
                <a:cxn ang="0">
                  <a:pos x="445" y="332"/>
                </a:cxn>
                <a:cxn ang="0">
                  <a:pos x="448" y="297"/>
                </a:cxn>
                <a:cxn ang="0">
                  <a:pos x="447" y="277"/>
                </a:cxn>
                <a:cxn ang="0">
                  <a:pos x="441" y="241"/>
                </a:cxn>
                <a:cxn ang="0">
                  <a:pos x="430" y="211"/>
                </a:cxn>
                <a:cxn ang="0">
                  <a:pos x="413" y="186"/>
                </a:cxn>
                <a:cxn ang="0">
                  <a:pos x="390" y="165"/>
                </a:cxn>
                <a:cxn ang="0">
                  <a:pos x="362" y="150"/>
                </a:cxn>
                <a:cxn ang="0">
                  <a:pos x="329" y="138"/>
                </a:cxn>
                <a:cxn ang="0">
                  <a:pos x="293" y="133"/>
                </a:cxn>
                <a:cxn ang="0">
                  <a:pos x="145" y="132"/>
                </a:cxn>
                <a:cxn ang="0">
                  <a:pos x="271" y="461"/>
                </a:cxn>
              </a:cxnLst>
              <a:rect l="0" t="0" r="r" b="b"/>
              <a:pathLst>
                <a:path w="597" h="877">
                  <a:moveTo>
                    <a:pt x="0" y="0"/>
                  </a:moveTo>
                  <a:lnTo>
                    <a:pt x="281" y="0"/>
                  </a:lnTo>
                  <a:lnTo>
                    <a:pt x="299" y="0"/>
                  </a:lnTo>
                  <a:lnTo>
                    <a:pt x="316" y="1"/>
                  </a:lnTo>
                  <a:lnTo>
                    <a:pt x="333" y="3"/>
                  </a:lnTo>
                  <a:lnTo>
                    <a:pt x="349" y="5"/>
                  </a:lnTo>
                  <a:lnTo>
                    <a:pt x="365" y="8"/>
                  </a:lnTo>
                  <a:lnTo>
                    <a:pt x="380" y="11"/>
                  </a:lnTo>
                  <a:lnTo>
                    <a:pt x="396" y="15"/>
                  </a:lnTo>
                  <a:lnTo>
                    <a:pt x="411" y="20"/>
                  </a:lnTo>
                  <a:lnTo>
                    <a:pt x="425" y="25"/>
                  </a:lnTo>
                  <a:lnTo>
                    <a:pt x="439" y="31"/>
                  </a:lnTo>
                  <a:lnTo>
                    <a:pt x="452" y="37"/>
                  </a:lnTo>
                  <a:lnTo>
                    <a:pt x="464" y="44"/>
                  </a:lnTo>
                  <a:lnTo>
                    <a:pt x="476" y="52"/>
                  </a:lnTo>
                  <a:lnTo>
                    <a:pt x="489" y="60"/>
                  </a:lnTo>
                  <a:lnTo>
                    <a:pt x="500" y="69"/>
                  </a:lnTo>
                  <a:lnTo>
                    <a:pt x="510" y="78"/>
                  </a:lnTo>
                  <a:lnTo>
                    <a:pt x="520" y="88"/>
                  </a:lnTo>
                  <a:lnTo>
                    <a:pt x="530" y="98"/>
                  </a:lnTo>
                  <a:lnTo>
                    <a:pt x="538" y="108"/>
                  </a:lnTo>
                  <a:lnTo>
                    <a:pt x="547" y="119"/>
                  </a:lnTo>
                  <a:lnTo>
                    <a:pt x="554" y="131"/>
                  </a:lnTo>
                  <a:lnTo>
                    <a:pt x="561" y="143"/>
                  </a:lnTo>
                  <a:lnTo>
                    <a:pt x="568" y="157"/>
                  </a:lnTo>
                  <a:lnTo>
                    <a:pt x="573" y="170"/>
                  </a:lnTo>
                  <a:lnTo>
                    <a:pt x="578" y="183"/>
                  </a:lnTo>
                  <a:lnTo>
                    <a:pt x="583" y="197"/>
                  </a:lnTo>
                  <a:lnTo>
                    <a:pt x="587" y="212"/>
                  </a:lnTo>
                  <a:lnTo>
                    <a:pt x="590" y="227"/>
                  </a:lnTo>
                  <a:lnTo>
                    <a:pt x="593" y="242"/>
                  </a:lnTo>
                  <a:lnTo>
                    <a:pt x="595" y="259"/>
                  </a:lnTo>
                  <a:lnTo>
                    <a:pt x="596" y="275"/>
                  </a:lnTo>
                  <a:lnTo>
                    <a:pt x="597" y="292"/>
                  </a:lnTo>
                  <a:lnTo>
                    <a:pt x="597" y="294"/>
                  </a:lnTo>
                  <a:lnTo>
                    <a:pt x="596" y="312"/>
                  </a:lnTo>
                  <a:lnTo>
                    <a:pt x="595" y="329"/>
                  </a:lnTo>
                  <a:lnTo>
                    <a:pt x="593" y="346"/>
                  </a:lnTo>
                  <a:lnTo>
                    <a:pt x="589" y="363"/>
                  </a:lnTo>
                  <a:lnTo>
                    <a:pt x="586" y="379"/>
                  </a:lnTo>
                  <a:lnTo>
                    <a:pt x="581" y="394"/>
                  </a:lnTo>
                  <a:lnTo>
                    <a:pt x="576" y="408"/>
                  </a:lnTo>
                  <a:lnTo>
                    <a:pt x="571" y="422"/>
                  </a:lnTo>
                  <a:lnTo>
                    <a:pt x="564" y="436"/>
                  </a:lnTo>
                  <a:lnTo>
                    <a:pt x="557" y="449"/>
                  </a:lnTo>
                  <a:lnTo>
                    <a:pt x="550" y="462"/>
                  </a:lnTo>
                  <a:lnTo>
                    <a:pt x="541" y="474"/>
                  </a:lnTo>
                  <a:lnTo>
                    <a:pt x="532" y="485"/>
                  </a:lnTo>
                  <a:lnTo>
                    <a:pt x="523" y="495"/>
                  </a:lnTo>
                  <a:lnTo>
                    <a:pt x="513" y="506"/>
                  </a:lnTo>
                  <a:lnTo>
                    <a:pt x="502" y="515"/>
                  </a:lnTo>
                  <a:lnTo>
                    <a:pt x="491" y="524"/>
                  </a:lnTo>
                  <a:lnTo>
                    <a:pt x="479" y="533"/>
                  </a:lnTo>
                  <a:lnTo>
                    <a:pt x="467" y="540"/>
                  </a:lnTo>
                  <a:lnTo>
                    <a:pt x="454" y="549"/>
                  </a:lnTo>
                  <a:lnTo>
                    <a:pt x="441" y="555"/>
                  </a:lnTo>
                  <a:lnTo>
                    <a:pt x="428" y="562"/>
                  </a:lnTo>
                  <a:lnTo>
                    <a:pt x="414" y="567"/>
                  </a:lnTo>
                  <a:lnTo>
                    <a:pt x="399" y="572"/>
                  </a:lnTo>
                  <a:lnTo>
                    <a:pt x="385" y="577"/>
                  </a:lnTo>
                  <a:lnTo>
                    <a:pt x="369" y="581"/>
                  </a:lnTo>
                  <a:lnTo>
                    <a:pt x="353" y="584"/>
                  </a:lnTo>
                  <a:lnTo>
                    <a:pt x="338" y="587"/>
                  </a:lnTo>
                  <a:lnTo>
                    <a:pt x="322" y="589"/>
                  </a:lnTo>
                  <a:lnTo>
                    <a:pt x="306" y="591"/>
                  </a:lnTo>
                  <a:lnTo>
                    <a:pt x="289" y="592"/>
                  </a:lnTo>
                  <a:lnTo>
                    <a:pt x="271" y="593"/>
                  </a:lnTo>
                  <a:lnTo>
                    <a:pt x="145" y="593"/>
                  </a:lnTo>
                  <a:lnTo>
                    <a:pt x="145" y="877"/>
                  </a:lnTo>
                  <a:lnTo>
                    <a:pt x="0" y="877"/>
                  </a:lnTo>
                  <a:lnTo>
                    <a:pt x="0" y="0"/>
                  </a:lnTo>
                  <a:close/>
                  <a:moveTo>
                    <a:pt x="271" y="461"/>
                  </a:moveTo>
                  <a:lnTo>
                    <a:pt x="293" y="461"/>
                  </a:lnTo>
                  <a:lnTo>
                    <a:pt x="312" y="458"/>
                  </a:lnTo>
                  <a:lnTo>
                    <a:pt x="329" y="455"/>
                  </a:lnTo>
                  <a:lnTo>
                    <a:pt x="346" y="450"/>
                  </a:lnTo>
                  <a:lnTo>
                    <a:pt x="362" y="442"/>
                  </a:lnTo>
                  <a:lnTo>
                    <a:pt x="376" y="434"/>
                  </a:lnTo>
                  <a:lnTo>
                    <a:pt x="390" y="425"/>
                  </a:lnTo>
                  <a:lnTo>
                    <a:pt x="402" y="415"/>
                  </a:lnTo>
                  <a:lnTo>
                    <a:pt x="413" y="404"/>
                  </a:lnTo>
                  <a:lnTo>
                    <a:pt x="422" y="392"/>
                  </a:lnTo>
                  <a:lnTo>
                    <a:pt x="430" y="378"/>
                  </a:lnTo>
                  <a:lnTo>
                    <a:pt x="436" y="364"/>
                  </a:lnTo>
                  <a:lnTo>
                    <a:pt x="441" y="349"/>
                  </a:lnTo>
                  <a:lnTo>
                    <a:pt x="445" y="332"/>
                  </a:lnTo>
                  <a:lnTo>
                    <a:pt x="447" y="315"/>
                  </a:lnTo>
                  <a:lnTo>
                    <a:pt x="448" y="297"/>
                  </a:lnTo>
                  <a:lnTo>
                    <a:pt x="448" y="296"/>
                  </a:lnTo>
                  <a:lnTo>
                    <a:pt x="447" y="277"/>
                  </a:lnTo>
                  <a:lnTo>
                    <a:pt x="445" y="259"/>
                  </a:lnTo>
                  <a:lnTo>
                    <a:pt x="441" y="241"/>
                  </a:lnTo>
                  <a:lnTo>
                    <a:pt x="436" y="225"/>
                  </a:lnTo>
                  <a:lnTo>
                    <a:pt x="430" y="211"/>
                  </a:lnTo>
                  <a:lnTo>
                    <a:pt x="422" y="198"/>
                  </a:lnTo>
                  <a:lnTo>
                    <a:pt x="413" y="186"/>
                  </a:lnTo>
                  <a:lnTo>
                    <a:pt x="402" y="175"/>
                  </a:lnTo>
                  <a:lnTo>
                    <a:pt x="390" y="165"/>
                  </a:lnTo>
                  <a:lnTo>
                    <a:pt x="376" y="157"/>
                  </a:lnTo>
                  <a:lnTo>
                    <a:pt x="362" y="150"/>
                  </a:lnTo>
                  <a:lnTo>
                    <a:pt x="346" y="143"/>
                  </a:lnTo>
                  <a:lnTo>
                    <a:pt x="329" y="138"/>
                  </a:lnTo>
                  <a:lnTo>
                    <a:pt x="312" y="135"/>
                  </a:lnTo>
                  <a:lnTo>
                    <a:pt x="293" y="133"/>
                  </a:lnTo>
                  <a:lnTo>
                    <a:pt x="271" y="132"/>
                  </a:lnTo>
                  <a:lnTo>
                    <a:pt x="145" y="132"/>
                  </a:lnTo>
                  <a:lnTo>
                    <a:pt x="145" y="461"/>
                  </a:lnTo>
                  <a:lnTo>
                    <a:pt x="271" y="461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56" name="Freeform 15"/>
            <p:cNvSpPr>
              <a:spLocks noEditPoints="1"/>
            </p:cNvSpPr>
            <p:nvPr userDrawn="1"/>
          </p:nvSpPr>
          <p:spPr bwMode="auto">
            <a:xfrm>
              <a:off x="6957031" y="1313237"/>
              <a:ext cx="68262" cy="92075"/>
            </a:xfrm>
            <a:custGeom>
              <a:avLst/>
              <a:gdLst/>
              <a:ahLst/>
              <a:cxnLst>
                <a:cxn ang="0">
                  <a:pos x="317" y="0"/>
                </a:cxn>
                <a:cxn ang="0">
                  <a:pos x="353" y="1"/>
                </a:cxn>
                <a:cxn ang="0">
                  <a:pos x="388" y="5"/>
                </a:cxn>
                <a:cxn ang="0">
                  <a:pos x="421" y="12"/>
                </a:cxn>
                <a:cxn ang="0">
                  <a:pos x="451" y="21"/>
                </a:cxn>
                <a:cxn ang="0">
                  <a:pos x="479" y="33"/>
                </a:cxn>
                <a:cxn ang="0">
                  <a:pos x="506" y="48"/>
                </a:cxn>
                <a:cxn ang="0">
                  <a:pos x="530" y="64"/>
                </a:cxn>
                <a:cxn ang="0">
                  <a:pos x="551" y="83"/>
                </a:cxn>
                <a:cxn ang="0">
                  <a:pos x="567" y="101"/>
                </a:cxn>
                <a:cxn ang="0">
                  <a:pos x="581" y="121"/>
                </a:cxn>
                <a:cxn ang="0">
                  <a:pos x="594" y="142"/>
                </a:cxn>
                <a:cxn ang="0">
                  <a:pos x="605" y="167"/>
                </a:cxn>
                <a:cxn ang="0">
                  <a:pos x="613" y="192"/>
                </a:cxn>
                <a:cxn ang="0">
                  <a:pos x="619" y="218"/>
                </a:cxn>
                <a:cxn ang="0">
                  <a:pos x="622" y="246"/>
                </a:cxn>
                <a:cxn ang="0">
                  <a:pos x="623" y="276"/>
                </a:cxn>
                <a:cxn ang="0">
                  <a:pos x="623" y="305"/>
                </a:cxn>
                <a:cxn ang="0">
                  <a:pos x="616" y="352"/>
                </a:cxn>
                <a:cxn ang="0">
                  <a:pos x="603" y="393"/>
                </a:cxn>
                <a:cxn ang="0">
                  <a:pos x="583" y="429"/>
                </a:cxn>
                <a:cxn ang="0">
                  <a:pos x="560" y="461"/>
                </a:cxn>
                <a:cxn ang="0">
                  <a:pos x="531" y="488"/>
                </a:cxn>
                <a:cxn ang="0">
                  <a:pos x="498" y="511"/>
                </a:cxn>
                <a:cxn ang="0">
                  <a:pos x="461" y="529"/>
                </a:cxn>
                <a:cxn ang="0">
                  <a:pos x="648" y="877"/>
                </a:cxn>
                <a:cxn ang="0">
                  <a:pos x="294" y="566"/>
                </a:cxn>
                <a:cxn ang="0">
                  <a:pos x="286" y="568"/>
                </a:cxn>
                <a:cxn ang="0">
                  <a:pos x="145" y="877"/>
                </a:cxn>
                <a:cxn ang="0">
                  <a:pos x="0" y="0"/>
                </a:cxn>
                <a:cxn ang="0">
                  <a:pos x="322" y="436"/>
                </a:cxn>
                <a:cxn ang="0">
                  <a:pos x="359" y="431"/>
                </a:cxn>
                <a:cxn ang="0">
                  <a:pos x="392" y="420"/>
                </a:cxn>
                <a:cxn ang="0">
                  <a:pos x="420" y="405"/>
                </a:cxn>
                <a:cxn ang="0">
                  <a:pos x="442" y="385"/>
                </a:cxn>
                <a:cxn ang="0">
                  <a:pos x="459" y="362"/>
                </a:cxn>
                <a:cxn ang="0">
                  <a:pos x="470" y="333"/>
                </a:cxn>
                <a:cxn ang="0">
                  <a:pos x="476" y="302"/>
                </a:cxn>
                <a:cxn ang="0">
                  <a:pos x="476" y="283"/>
                </a:cxn>
                <a:cxn ang="0">
                  <a:pos x="473" y="249"/>
                </a:cxn>
                <a:cxn ang="0">
                  <a:pos x="465" y="218"/>
                </a:cxn>
                <a:cxn ang="0">
                  <a:pos x="451" y="192"/>
                </a:cxn>
                <a:cxn ang="0">
                  <a:pos x="431" y="171"/>
                </a:cxn>
                <a:cxn ang="0">
                  <a:pos x="407" y="155"/>
                </a:cxn>
                <a:cxn ang="0">
                  <a:pos x="376" y="142"/>
                </a:cxn>
                <a:cxn ang="0">
                  <a:pos x="343" y="135"/>
                </a:cxn>
                <a:cxn ang="0">
                  <a:pos x="304" y="132"/>
                </a:cxn>
                <a:cxn ang="0">
                  <a:pos x="145" y="437"/>
                </a:cxn>
              </a:cxnLst>
              <a:rect l="0" t="0" r="r" b="b"/>
              <a:pathLst>
                <a:path w="648" h="877">
                  <a:moveTo>
                    <a:pt x="0" y="0"/>
                  </a:moveTo>
                  <a:lnTo>
                    <a:pt x="317" y="0"/>
                  </a:lnTo>
                  <a:lnTo>
                    <a:pt x="335" y="0"/>
                  </a:lnTo>
                  <a:lnTo>
                    <a:pt x="353" y="1"/>
                  </a:lnTo>
                  <a:lnTo>
                    <a:pt x="370" y="3"/>
                  </a:lnTo>
                  <a:lnTo>
                    <a:pt x="388" y="5"/>
                  </a:lnTo>
                  <a:lnTo>
                    <a:pt x="405" y="8"/>
                  </a:lnTo>
                  <a:lnTo>
                    <a:pt x="421" y="12"/>
                  </a:lnTo>
                  <a:lnTo>
                    <a:pt x="436" y="16"/>
                  </a:lnTo>
                  <a:lnTo>
                    <a:pt x="451" y="21"/>
                  </a:lnTo>
                  <a:lnTo>
                    <a:pt x="466" y="27"/>
                  </a:lnTo>
                  <a:lnTo>
                    <a:pt x="479" y="33"/>
                  </a:lnTo>
                  <a:lnTo>
                    <a:pt x="494" y="40"/>
                  </a:lnTo>
                  <a:lnTo>
                    <a:pt x="506" y="48"/>
                  </a:lnTo>
                  <a:lnTo>
                    <a:pt x="518" y="56"/>
                  </a:lnTo>
                  <a:lnTo>
                    <a:pt x="530" y="64"/>
                  </a:lnTo>
                  <a:lnTo>
                    <a:pt x="540" y="73"/>
                  </a:lnTo>
                  <a:lnTo>
                    <a:pt x="551" y="83"/>
                  </a:lnTo>
                  <a:lnTo>
                    <a:pt x="559" y="92"/>
                  </a:lnTo>
                  <a:lnTo>
                    <a:pt x="567" y="101"/>
                  </a:lnTo>
                  <a:lnTo>
                    <a:pt x="574" y="111"/>
                  </a:lnTo>
                  <a:lnTo>
                    <a:pt x="581" y="121"/>
                  </a:lnTo>
                  <a:lnTo>
                    <a:pt x="588" y="131"/>
                  </a:lnTo>
                  <a:lnTo>
                    <a:pt x="594" y="142"/>
                  </a:lnTo>
                  <a:lnTo>
                    <a:pt x="600" y="155"/>
                  </a:lnTo>
                  <a:lnTo>
                    <a:pt x="605" y="167"/>
                  </a:lnTo>
                  <a:lnTo>
                    <a:pt x="609" y="179"/>
                  </a:lnTo>
                  <a:lnTo>
                    <a:pt x="613" y="192"/>
                  </a:lnTo>
                  <a:lnTo>
                    <a:pt x="616" y="205"/>
                  </a:lnTo>
                  <a:lnTo>
                    <a:pt x="619" y="218"/>
                  </a:lnTo>
                  <a:lnTo>
                    <a:pt x="621" y="232"/>
                  </a:lnTo>
                  <a:lnTo>
                    <a:pt x="622" y="246"/>
                  </a:lnTo>
                  <a:lnTo>
                    <a:pt x="623" y="261"/>
                  </a:lnTo>
                  <a:lnTo>
                    <a:pt x="623" y="276"/>
                  </a:lnTo>
                  <a:lnTo>
                    <a:pt x="623" y="281"/>
                  </a:lnTo>
                  <a:lnTo>
                    <a:pt x="623" y="305"/>
                  </a:lnTo>
                  <a:lnTo>
                    <a:pt x="620" y="329"/>
                  </a:lnTo>
                  <a:lnTo>
                    <a:pt x="616" y="352"/>
                  </a:lnTo>
                  <a:lnTo>
                    <a:pt x="610" y="373"/>
                  </a:lnTo>
                  <a:lnTo>
                    <a:pt x="603" y="393"/>
                  </a:lnTo>
                  <a:lnTo>
                    <a:pt x="594" y="411"/>
                  </a:lnTo>
                  <a:lnTo>
                    <a:pt x="583" y="429"/>
                  </a:lnTo>
                  <a:lnTo>
                    <a:pt x="572" y="445"/>
                  </a:lnTo>
                  <a:lnTo>
                    <a:pt x="560" y="461"/>
                  </a:lnTo>
                  <a:lnTo>
                    <a:pt x="546" y="476"/>
                  </a:lnTo>
                  <a:lnTo>
                    <a:pt x="531" y="488"/>
                  </a:lnTo>
                  <a:lnTo>
                    <a:pt x="515" y="500"/>
                  </a:lnTo>
                  <a:lnTo>
                    <a:pt x="498" y="511"/>
                  </a:lnTo>
                  <a:lnTo>
                    <a:pt x="480" y="521"/>
                  </a:lnTo>
                  <a:lnTo>
                    <a:pt x="461" y="529"/>
                  </a:lnTo>
                  <a:lnTo>
                    <a:pt x="442" y="537"/>
                  </a:lnTo>
                  <a:lnTo>
                    <a:pt x="648" y="877"/>
                  </a:lnTo>
                  <a:lnTo>
                    <a:pt x="480" y="877"/>
                  </a:lnTo>
                  <a:lnTo>
                    <a:pt x="294" y="566"/>
                  </a:lnTo>
                  <a:lnTo>
                    <a:pt x="290" y="568"/>
                  </a:lnTo>
                  <a:lnTo>
                    <a:pt x="286" y="568"/>
                  </a:lnTo>
                  <a:lnTo>
                    <a:pt x="145" y="568"/>
                  </a:lnTo>
                  <a:lnTo>
                    <a:pt x="145" y="877"/>
                  </a:lnTo>
                  <a:lnTo>
                    <a:pt x="0" y="877"/>
                  </a:lnTo>
                  <a:lnTo>
                    <a:pt x="0" y="0"/>
                  </a:lnTo>
                  <a:close/>
                  <a:moveTo>
                    <a:pt x="302" y="437"/>
                  </a:moveTo>
                  <a:lnTo>
                    <a:pt x="322" y="436"/>
                  </a:lnTo>
                  <a:lnTo>
                    <a:pt x="341" y="434"/>
                  </a:lnTo>
                  <a:lnTo>
                    <a:pt x="359" y="431"/>
                  </a:lnTo>
                  <a:lnTo>
                    <a:pt x="376" y="426"/>
                  </a:lnTo>
                  <a:lnTo>
                    <a:pt x="392" y="420"/>
                  </a:lnTo>
                  <a:lnTo>
                    <a:pt x="407" y="413"/>
                  </a:lnTo>
                  <a:lnTo>
                    <a:pt x="420" y="405"/>
                  </a:lnTo>
                  <a:lnTo>
                    <a:pt x="431" y="396"/>
                  </a:lnTo>
                  <a:lnTo>
                    <a:pt x="442" y="385"/>
                  </a:lnTo>
                  <a:lnTo>
                    <a:pt x="451" y="374"/>
                  </a:lnTo>
                  <a:lnTo>
                    <a:pt x="459" y="362"/>
                  </a:lnTo>
                  <a:lnTo>
                    <a:pt x="465" y="348"/>
                  </a:lnTo>
                  <a:lnTo>
                    <a:pt x="470" y="333"/>
                  </a:lnTo>
                  <a:lnTo>
                    <a:pt x="473" y="318"/>
                  </a:lnTo>
                  <a:lnTo>
                    <a:pt x="476" y="302"/>
                  </a:lnTo>
                  <a:lnTo>
                    <a:pt x="476" y="286"/>
                  </a:lnTo>
                  <a:lnTo>
                    <a:pt x="476" y="283"/>
                  </a:lnTo>
                  <a:lnTo>
                    <a:pt x="476" y="265"/>
                  </a:lnTo>
                  <a:lnTo>
                    <a:pt x="473" y="249"/>
                  </a:lnTo>
                  <a:lnTo>
                    <a:pt x="470" y="232"/>
                  </a:lnTo>
                  <a:lnTo>
                    <a:pt x="465" y="218"/>
                  </a:lnTo>
                  <a:lnTo>
                    <a:pt x="458" y="204"/>
                  </a:lnTo>
                  <a:lnTo>
                    <a:pt x="451" y="192"/>
                  </a:lnTo>
                  <a:lnTo>
                    <a:pt x="442" y="181"/>
                  </a:lnTo>
                  <a:lnTo>
                    <a:pt x="431" y="171"/>
                  </a:lnTo>
                  <a:lnTo>
                    <a:pt x="420" y="162"/>
                  </a:lnTo>
                  <a:lnTo>
                    <a:pt x="407" y="155"/>
                  </a:lnTo>
                  <a:lnTo>
                    <a:pt x="393" y="148"/>
                  </a:lnTo>
                  <a:lnTo>
                    <a:pt x="376" y="142"/>
                  </a:lnTo>
                  <a:lnTo>
                    <a:pt x="360" y="138"/>
                  </a:lnTo>
                  <a:lnTo>
                    <a:pt x="343" y="135"/>
                  </a:lnTo>
                  <a:lnTo>
                    <a:pt x="324" y="133"/>
                  </a:lnTo>
                  <a:lnTo>
                    <a:pt x="304" y="132"/>
                  </a:lnTo>
                  <a:lnTo>
                    <a:pt x="145" y="132"/>
                  </a:lnTo>
                  <a:lnTo>
                    <a:pt x="145" y="437"/>
                  </a:lnTo>
                  <a:lnTo>
                    <a:pt x="302" y="437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57" name="Freeform 16"/>
            <p:cNvSpPr>
              <a:spLocks noEditPoints="1"/>
            </p:cNvSpPr>
            <p:nvPr userDrawn="1"/>
          </p:nvSpPr>
          <p:spPr bwMode="auto">
            <a:xfrm>
              <a:off x="7036404" y="1311650"/>
              <a:ext cx="82550" cy="95250"/>
            </a:xfrm>
            <a:custGeom>
              <a:avLst/>
              <a:gdLst/>
              <a:ahLst/>
              <a:cxnLst>
                <a:cxn ang="0">
                  <a:pos x="4" y="377"/>
                </a:cxn>
                <a:cxn ang="0">
                  <a:pos x="29" y="268"/>
                </a:cxn>
                <a:cxn ang="0">
                  <a:pos x="74" y="174"/>
                </a:cxn>
                <a:cxn ang="0">
                  <a:pos x="136" y="98"/>
                </a:cxn>
                <a:cxn ang="0">
                  <a:pos x="215" y="42"/>
                </a:cxn>
                <a:cxn ang="0">
                  <a:pos x="307" y="9"/>
                </a:cxn>
                <a:cxn ang="0">
                  <a:pos x="411" y="1"/>
                </a:cxn>
                <a:cxn ang="0">
                  <a:pos x="510" y="19"/>
                </a:cxn>
                <a:cxn ang="0">
                  <a:pos x="597" y="62"/>
                </a:cxn>
                <a:cxn ang="0">
                  <a:pos x="668" y="125"/>
                </a:cxn>
                <a:cxn ang="0">
                  <a:pos x="724" y="208"/>
                </a:cxn>
                <a:cxn ang="0">
                  <a:pos x="760" y="308"/>
                </a:cxn>
                <a:cxn ang="0">
                  <a:pos x="776" y="421"/>
                </a:cxn>
                <a:cxn ang="0">
                  <a:pos x="772" y="528"/>
                </a:cxn>
                <a:cxn ang="0">
                  <a:pos x="748" y="637"/>
                </a:cxn>
                <a:cxn ang="0">
                  <a:pos x="704" y="731"/>
                </a:cxn>
                <a:cxn ang="0">
                  <a:pos x="641" y="807"/>
                </a:cxn>
                <a:cxn ang="0">
                  <a:pos x="562" y="863"/>
                </a:cxn>
                <a:cxn ang="0">
                  <a:pos x="469" y="896"/>
                </a:cxn>
                <a:cxn ang="0">
                  <a:pos x="367" y="904"/>
                </a:cxn>
                <a:cxn ang="0">
                  <a:pos x="267" y="886"/>
                </a:cxn>
                <a:cxn ang="0">
                  <a:pos x="181" y="843"/>
                </a:cxn>
                <a:cxn ang="0">
                  <a:pos x="108" y="780"/>
                </a:cxn>
                <a:cxn ang="0">
                  <a:pos x="52" y="697"/>
                </a:cxn>
                <a:cxn ang="0">
                  <a:pos x="16" y="597"/>
                </a:cxn>
                <a:cxn ang="0">
                  <a:pos x="1" y="484"/>
                </a:cxn>
                <a:cxn ang="0">
                  <a:pos x="625" y="414"/>
                </a:cxn>
                <a:cxn ang="0">
                  <a:pos x="613" y="335"/>
                </a:cxn>
                <a:cxn ang="0">
                  <a:pos x="588" y="267"/>
                </a:cxn>
                <a:cxn ang="0">
                  <a:pos x="550" y="211"/>
                </a:cxn>
                <a:cxn ang="0">
                  <a:pos x="504" y="170"/>
                </a:cxn>
                <a:cxn ang="0">
                  <a:pos x="449" y="143"/>
                </a:cxn>
                <a:cxn ang="0">
                  <a:pos x="388" y="134"/>
                </a:cxn>
                <a:cxn ang="0">
                  <a:pos x="326" y="143"/>
                </a:cxn>
                <a:cxn ang="0">
                  <a:pos x="272" y="169"/>
                </a:cxn>
                <a:cxn ang="0">
                  <a:pos x="225" y="210"/>
                </a:cxn>
                <a:cxn ang="0">
                  <a:pos x="189" y="266"/>
                </a:cxn>
                <a:cxn ang="0">
                  <a:pos x="165" y="333"/>
                </a:cxn>
                <a:cxn ang="0">
                  <a:pos x="151" y="413"/>
                </a:cxn>
                <a:cxn ang="0">
                  <a:pos x="151" y="491"/>
                </a:cxn>
                <a:cxn ang="0">
                  <a:pos x="165" y="570"/>
                </a:cxn>
                <a:cxn ang="0">
                  <a:pos x="190" y="638"/>
                </a:cxn>
                <a:cxn ang="0">
                  <a:pos x="226" y="694"/>
                </a:cxn>
                <a:cxn ang="0">
                  <a:pos x="274" y="735"/>
                </a:cxn>
                <a:cxn ang="0">
                  <a:pos x="328" y="762"/>
                </a:cxn>
                <a:cxn ang="0">
                  <a:pos x="390" y="771"/>
                </a:cxn>
                <a:cxn ang="0">
                  <a:pos x="451" y="762"/>
                </a:cxn>
                <a:cxn ang="0">
                  <a:pos x="506" y="736"/>
                </a:cxn>
                <a:cxn ang="0">
                  <a:pos x="551" y="695"/>
                </a:cxn>
                <a:cxn ang="0">
                  <a:pos x="588" y="639"/>
                </a:cxn>
                <a:cxn ang="0">
                  <a:pos x="613" y="572"/>
                </a:cxn>
                <a:cxn ang="0">
                  <a:pos x="625" y="492"/>
                </a:cxn>
              </a:cxnLst>
              <a:rect l="0" t="0" r="r" b="b"/>
              <a:pathLst>
                <a:path w="776" h="905">
                  <a:moveTo>
                    <a:pt x="0" y="459"/>
                  </a:moveTo>
                  <a:lnTo>
                    <a:pt x="0" y="447"/>
                  </a:lnTo>
                  <a:lnTo>
                    <a:pt x="1" y="423"/>
                  </a:lnTo>
                  <a:lnTo>
                    <a:pt x="2" y="400"/>
                  </a:lnTo>
                  <a:lnTo>
                    <a:pt x="4" y="377"/>
                  </a:lnTo>
                  <a:lnTo>
                    <a:pt x="8" y="353"/>
                  </a:lnTo>
                  <a:lnTo>
                    <a:pt x="12" y="331"/>
                  </a:lnTo>
                  <a:lnTo>
                    <a:pt x="16" y="309"/>
                  </a:lnTo>
                  <a:lnTo>
                    <a:pt x="22" y="288"/>
                  </a:lnTo>
                  <a:lnTo>
                    <a:pt x="29" y="268"/>
                  </a:lnTo>
                  <a:lnTo>
                    <a:pt x="36" y="247"/>
                  </a:lnTo>
                  <a:lnTo>
                    <a:pt x="44" y="228"/>
                  </a:lnTo>
                  <a:lnTo>
                    <a:pt x="54" y="209"/>
                  </a:lnTo>
                  <a:lnTo>
                    <a:pt x="63" y="192"/>
                  </a:lnTo>
                  <a:lnTo>
                    <a:pt x="74" y="174"/>
                  </a:lnTo>
                  <a:lnTo>
                    <a:pt x="85" y="157"/>
                  </a:lnTo>
                  <a:lnTo>
                    <a:pt x="97" y="141"/>
                  </a:lnTo>
                  <a:lnTo>
                    <a:pt x="109" y="126"/>
                  </a:lnTo>
                  <a:lnTo>
                    <a:pt x="122" y="112"/>
                  </a:lnTo>
                  <a:lnTo>
                    <a:pt x="136" y="98"/>
                  </a:lnTo>
                  <a:lnTo>
                    <a:pt x="150" y="85"/>
                  </a:lnTo>
                  <a:lnTo>
                    <a:pt x="166" y="73"/>
                  </a:lnTo>
                  <a:lnTo>
                    <a:pt x="182" y="62"/>
                  </a:lnTo>
                  <a:lnTo>
                    <a:pt x="198" y="51"/>
                  </a:lnTo>
                  <a:lnTo>
                    <a:pt x="215" y="42"/>
                  </a:lnTo>
                  <a:lnTo>
                    <a:pt x="232" y="33"/>
                  </a:lnTo>
                  <a:lnTo>
                    <a:pt x="250" y="26"/>
                  </a:lnTo>
                  <a:lnTo>
                    <a:pt x="269" y="19"/>
                  </a:lnTo>
                  <a:lnTo>
                    <a:pt x="288" y="13"/>
                  </a:lnTo>
                  <a:lnTo>
                    <a:pt x="307" y="9"/>
                  </a:lnTo>
                  <a:lnTo>
                    <a:pt x="327" y="5"/>
                  </a:lnTo>
                  <a:lnTo>
                    <a:pt x="347" y="2"/>
                  </a:lnTo>
                  <a:lnTo>
                    <a:pt x="369" y="1"/>
                  </a:lnTo>
                  <a:lnTo>
                    <a:pt x="390" y="0"/>
                  </a:lnTo>
                  <a:lnTo>
                    <a:pt x="411" y="1"/>
                  </a:lnTo>
                  <a:lnTo>
                    <a:pt x="431" y="2"/>
                  </a:lnTo>
                  <a:lnTo>
                    <a:pt x="452" y="5"/>
                  </a:lnTo>
                  <a:lnTo>
                    <a:pt x="472" y="9"/>
                  </a:lnTo>
                  <a:lnTo>
                    <a:pt x="491" y="13"/>
                  </a:lnTo>
                  <a:lnTo>
                    <a:pt x="510" y="19"/>
                  </a:lnTo>
                  <a:lnTo>
                    <a:pt x="528" y="26"/>
                  </a:lnTo>
                  <a:lnTo>
                    <a:pt x="546" y="33"/>
                  </a:lnTo>
                  <a:lnTo>
                    <a:pt x="563" y="41"/>
                  </a:lnTo>
                  <a:lnTo>
                    <a:pt x="581" y="51"/>
                  </a:lnTo>
                  <a:lnTo>
                    <a:pt x="597" y="62"/>
                  </a:lnTo>
                  <a:lnTo>
                    <a:pt x="612" y="73"/>
                  </a:lnTo>
                  <a:lnTo>
                    <a:pt x="627" y="85"/>
                  </a:lnTo>
                  <a:lnTo>
                    <a:pt x="642" y="97"/>
                  </a:lnTo>
                  <a:lnTo>
                    <a:pt x="655" y="111"/>
                  </a:lnTo>
                  <a:lnTo>
                    <a:pt x="668" y="125"/>
                  </a:lnTo>
                  <a:lnTo>
                    <a:pt x="682" y="140"/>
                  </a:lnTo>
                  <a:lnTo>
                    <a:pt x="693" y="156"/>
                  </a:lnTo>
                  <a:lnTo>
                    <a:pt x="704" y="173"/>
                  </a:lnTo>
                  <a:lnTo>
                    <a:pt x="714" y="190"/>
                  </a:lnTo>
                  <a:lnTo>
                    <a:pt x="724" y="208"/>
                  </a:lnTo>
                  <a:lnTo>
                    <a:pt x="733" y="227"/>
                  </a:lnTo>
                  <a:lnTo>
                    <a:pt x="741" y="246"/>
                  </a:lnTo>
                  <a:lnTo>
                    <a:pt x="748" y="266"/>
                  </a:lnTo>
                  <a:lnTo>
                    <a:pt x="755" y="287"/>
                  </a:lnTo>
                  <a:lnTo>
                    <a:pt x="760" y="308"/>
                  </a:lnTo>
                  <a:lnTo>
                    <a:pt x="765" y="329"/>
                  </a:lnTo>
                  <a:lnTo>
                    <a:pt x="769" y="351"/>
                  </a:lnTo>
                  <a:lnTo>
                    <a:pt x="772" y="374"/>
                  </a:lnTo>
                  <a:lnTo>
                    <a:pt x="774" y="397"/>
                  </a:lnTo>
                  <a:lnTo>
                    <a:pt x="776" y="421"/>
                  </a:lnTo>
                  <a:lnTo>
                    <a:pt x="776" y="445"/>
                  </a:lnTo>
                  <a:lnTo>
                    <a:pt x="776" y="457"/>
                  </a:lnTo>
                  <a:lnTo>
                    <a:pt x="776" y="482"/>
                  </a:lnTo>
                  <a:lnTo>
                    <a:pt x="774" y="505"/>
                  </a:lnTo>
                  <a:lnTo>
                    <a:pt x="772" y="528"/>
                  </a:lnTo>
                  <a:lnTo>
                    <a:pt x="769" y="551"/>
                  </a:lnTo>
                  <a:lnTo>
                    <a:pt x="765" y="574"/>
                  </a:lnTo>
                  <a:lnTo>
                    <a:pt x="760" y="596"/>
                  </a:lnTo>
                  <a:lnTo>
                    <a:pt x="754" y="617"/>
                  </a:lnTo>
                  <a:lnTo>
                    <a:pt x="748" y="637"/>
                  </a:lnTo>
                  <a:lnTo>
                    <a:pt x="741" y="657"/>
                  </a:lnTo>
                  <a:lnTo>
                    <a:pt x="732" y="677"/>
                  </a:lnTo>
                  <a:lnTo>
                    <a:pt x="724" y="695"/>
                  </a:lnTo>
                  <a:lnTo>
                    <a:pt x="714" y="713"/>
                  </a:lnTo>
                  <a:lnTo>
                    <a:pt x="704" y="731"/>
                  </a:lnTo>
                  <a:lnTo>
                    <a:pt x="693" y="747"/>
                  </a:lnTo>
                  <a:lnTo>
                    <a:pt x="681" y="764"/>
                  </a:lnTo>
                  <a:lnTo>
                    <a:pt x="668" y="779"/>
                  </a:lnTo>
                  <a:lnTo>
                    <a:pt x="654" y="793"/>
                  </a:lnTo>
                  <a:lnTo>
                    <a:pt x="641" y="807"/>
                  </a:lnTo>
                  <a:lnTo>
                    <a:pt x="626" y="820"/>
                  </a:lnTo>
                  <a:lnTo>
                    <a:pt x="611" y="832"/>
                  </a:lnTo>
                  <a:lnTo>
                    <a:pt x="596" y="843"/>
                  </a:lnTo>
                  <a:lnTo>
                    <a:pt x="580" y="853"/>
                  </a:lnTo>
                  <a:lnTo>
                    <a:pt x="562" y="863"/>
                  </a:lnTo>
                  <a:lnTo>
                    <a:pt x="545" y="872"/>
                  </a:lnTo>
                  <a:lnTo>
                    <a:pt x="527" y="879"/>
                  </a:lnTo>
                  <a:lnTo>
                    <a:pt x="508" y="886"/>
                  </a:lnTo>
                  <a:lnTo>
                    <a:pt x="490" y="892"/>
                  </a:lnTo>
                  <a:lnTo>
                    <a:pt x="469" y="896"/>
                  </a:lnTo>
                  <a:lnTo>
                    <a:pt x="450" y="900"/>
                  </a:lnTo>
                  <a:lnTo>
                    <a:pt x="429" y="902"/>
                  </a:lnTo>
                  <a:lnTo>
                    <a:pt x="409" y="904"/>
                  </a:lnTo>
                  <a:lnTo>
                    <a:pt x="388" y="905"/>
                  </a:lnTo>
                  <a:lnTo>
                    <a:pt x="367" y="904"/>
                  </a:lnTo>
                  <a:lnTo>
                    <a:pt x="345" y="903"/>
                  </a:lnTo>
                  <a:lnTo>
                    <a:pt x="325" y="900"/>
                  </a:lnTo>
                  <a:lnTo>
                    <a:pt x="305" y="896"/>
                  </a:lnTo>
                  <a:lnTo>
                    <a:pt x="286" y="892"/>
                  </a:lnTo>
                  <a:lnTo>
                    <a:pt x="267" y="886"/>
                  </a:lnTo>
                  <a:lnTo>
                    <a:pt x="248" y="879"/>
                  </a:lnTo>
                  <a:lnTo>
                    <a:pt x="230" y="872"/>
                  </a:lnTo>
                  <a:lnTo>
                    <a:pt x="213" y="864"/>
                  </a:lnTo>
                  <a:lnTo>
                    <a:pt x="197" y="853"/>
                  </a:lnTo>
                  <a:lnTo>
                    <a:pt x="181" y="843"/>
                  </a:lnTo>
                  <a:lnTo>
                    <a:pt x="165" y="832"/>
                  </a:lnTo>
                  <a:lnTo>
                    <a:pt x="149" y="820"/>
                  </a:lnTo>
                  <a:lnTo>
                    <a:pt x="135" y="807"/>
                  </a:lnTo>
                  <a:lnTo>
                    <a:pt x="121" y="794"/>
                  </a:lnTo>
                  <a:lnTo>
                    <a:pt x="108" y="780"/>
                  </a:lnTo>
                  <a:lnTo>
                    <a:pt x="96" y="765"/>
                  </a:lnTo>
                  <a:lnTo>
                    <a:pt x="84" y="748"/>
                  </a:lnTo>
                  <a:lnTo>
                    <a:pt x="73" y="732"/>
                  </a:lnTo>
                  <a:lnTo>
                    <a:pt x="63" y="715"/>
                  </a:lnTo>
                  <a:lnTo>
                    <a:pt x="52" y="697"/>
                  </a:lnTo>
                  <a:lnTo>
                    <a:pt x="44" y="678"/>
                  </a:lnTo>
                  <a:lnTo>
                    <a:pt x="36" y="658"/>
                  </a:lnTo>
                  <a:lnTo>
                    <a:pt x="28" y="638"/>
                  </a:lnTo>
                  <a:lnTo>
                    <a:pt x="22" y="618"/>
                  </a:lnTo>
                  <a:lnTo>
                    <a:pt x="16" y="597"/>
                  </a:lnTo>
                  <a:lnTo>
                    <a:pt x="11" y="576"/>
                  </a:lnTo>
                  <a:lnTo>
                    <a:pt x="7" y="553"/>
                  </a:lnTo>
                  <a:lnTo>
                    <a:pt x="4" y="531"/>
                  </a:lnTo>
                  <a:lnTo>
                    <a:pt x="2" y="508"/>
                  </a:lnTo>
                  <a:lnTo>
                    <a:pt x="1" y="484"/>
                  </a:lnTo>
                  <a:lnTo>
                    <a:pt x="0" y="459"/>
                  </a:lnTo>
                  <a:close/>
                  <a:moveTo>
                    <a:pt x="626" y="457"/>
                  </a:moveTo>
                  <a:lnTo>
                    <a:pt x="626" y="448"/>
                  </a:lnTo>
                  <a:lnTo>
                    <a:pt x="626" y="431"/>
                  </a:lnTo>
                  <a:lnTo>
                    <a:pt x="625" y="414"/>
                  </a:lnTo>
                  <a:lnTo>
                    <a:pt x="624" y="398"/>
                  </a:lnTo>
                  <a:lnTo>
                    <a:pt x="622" y="381"/>
                  </a:lnTo>
                  <a:lnTo>
                    <a:pt x="619" y="366"/>
                  </a:lnTo>
                  <a:lnTo>
                    <a:pt x="616" y="349"/>
                  </a:lnTo>
                  <a:lnTo>
                    <a:pt x="613" y="335"/>
                  </a:lnTo>
                  <a:lnTo>
                    <a:pt x="609" y="320"/>
                  </a:lnTo>
                  <a:lnTo>
                    <a:pt x="604" y="306"/>
                  </a:lnTo>
                  <a:lnTo>
                    <a:pt x="599" y="293"/>
                  </a:lnTo>
                  <a:lnTo>
                    <a:pt x="594" y="280"/>
                  </a:lnTo>
                  <a:lnTo>
                    <a:pt x="588" y="267"/>
                  </a:lnTo>
                  <a:lnTo>
                    <a:pt x="581" y="254"/>
                  </a:lnTo>
                  <a:lnTo>
                    <a:pt x="573" y="242"/>
                  </a:lnTo>
                  <a:lnTo>
                    <a:pt x="566" y="231"/>
                  </a:lnTo>
                  <a:lnTo>
                    <a:pt x="559" y="221"/>
                  </a:lnTo>
                  <a:lnTo>
                    <a:pt x="550" y="211"/>
                  </a:lnTo>
                  <a:lnTo>
                    <a:pt x="542" y="202"/>
                  </a:lnTo>
                  <a:lnTo>
                    <a:pt x="533" y="193"/>
                  </a:lnTo>
                  <a:lnTo>
                    <a:pt x="524" y="184"/>
                  </a:lnTo>
                  <a:lnTo>
                    <a:pt x="514" y="177"/>
                  </a:lnTo>
                  <a:lnTo>
                    <a:pt x="504" y="170"/>
                  </a:lnTo>
                  <a:lnTo>
                    <a:pt x="494" y="163"/>
                  </a:lnTo>
                  <a:lnTo>
                    <a:pt x="484" y="156"/>
                  </a:lnTo>
                  <a:lnTo>
                    <a:pt x="473" y="151"/>
                  </a:lnTo>
                  <a:lnTo>
                    <a:pt x="460" y="147"/>
                  </a:lnTo>
                  <a:lnTo>
                    <a:pt x="449" y="143"/>
                  </a:lnTo>
                  <a:lnTo>
                    <a:pt x="437" y="140"/>
                  </a:lnTo>
                  <a:lnTo>
                    <a:pt x="425" y="137"/>
                  </a:lnTo>
                  <a:lnTo>
                    <a:pt x="413" y="135"/>
                  </a:lnTo>
                  <a:lnTo>
                    <a:pt x="400" y="134"/>
                  </a:lnTo>
                  <a:lnTo>
                    <a:pt x="388" y="134"/>
                  </a:lnTo>
                  <a:lnTo>
                    <a:pt x="375" y="134"/>
                  </a:lnTo>
                  <a:lnTo>
                    <a:pt x="361" y="135"/>
                  </a:lnTo>
                  <a:lnTo>
                    <a:pt x="349" y="137"/>
                  </a:lnTo>
                  <a:lnTo>
                    <a:pt x="337" y="140"/>
                  </a:lnTo>
                  <a:lnTo>
                    <a:pt x="326" y="143"/>
                  </a:lnTo>
                  <a:lnTo>
                    <a:pt x="314" y="147"/>
                  </a:lnTo>
                  <a:lnTo>
                    <a:pt x="303" y="151"/>
                  </a:lnTo>
                  <a:lnTo>
                    <a:pt x="292" y="156"/>
                  </a:lnTo>
                  <a:lnTo>
                    <a:pt x="282" y="163"/>
                  </a:lnTo>
                  <a:lnTo>
                    <a:pt x="272" y="169"/>
                  </a:lnTo>
                  <a:lnTo>
                    <a:pt x="261" y="176"/>
                  </a:lnTo>
                  <a:lnTo>
                    <a:pt x="251" y="184"/>
                  </a:lnTo>
                  <a:lnTo>
                    <a:pt x="242" y="192"/>
                  </a:lnTo>
                  <a:lnTo>
                    <a:pt x="233" y="201"/>
                  </a:lnTo>
                  <a:lnTo>
                    <a:pt x="225" y="210"/>
                  </a:lnTo>
                  <a:lnTo>
                    <a:pt x="217" y="220"/>
                  </a:lnTo>
                  <a:lnTo>
                    <a:pt x="210" y="230"/>
                  </a:lnTo>
                  <a:lnTo>
                    <a:pt x="202" y="241"/>
                  </a:lnTo>
                  <a:lnTo>
                    <a:pt x="196" y="253"/>
                  </a:lnTo>
                  <a:lnTo>
                    <a:pt x="189" y="266"/>
                  </a:lnTo>
                  <a:lnTo>
                    <a:pt x="183" y="278"/>
                  </a:lnTo>
                  <a:lnTo>
                    <a:pt x="178" y="291"/>
                  </a:lnTo>
                  <a:lnTo>
                    <a:pt x="173" y="305"/>
                  </a:lnTo>
                  <a:lnTo>
                    <a:pt x="169" y="319"/>
                  </a:lnTo>
                  <a:lnTo>
                    <a:pt x="165" y="333"/>
                  </a:lnTo>
                  <a:lnTo>
                    <a:pt x="161" y="348"/>
                  </a:lnTo>
                  <a:lnTo>
                    <a:pt x="157" y="364"/>
                  </a:lnTo>
                  <a:lnTo>
                    <a:pt x="155" y="380"/>
                  </a:lnTo>
                  <a:lnTo>
                    <a:pt x="153" y="396"/>
                  </a:lnTo>
                  <a:lnTo>
                    <a:pt x="151" y="413"/>
                  </a:lnTo>
                  <a:lnTo>
                    <a:pt x="150" y="430"/>
                  </a:lnTo>
                  <a:lnTo>
                    <a:pt x="150" y="447"/>
                  </a:lnTo>
                  <a:lnTo>
                    <a:pt x="150" y="456"/>
                  </a:lnTo>
                  <a:lnTo>
                    <a:pt x="150" y="474"/>
                  </a:lnTo>
                  <a:lnTo>
                    <a:pt x="151" y="491"/>
                  </a:lnTo>
                  <a:lnTo>
                    <a:pt x="153" y="507"/>
                  </a:lnTo>
                  <a:lnTo>
                    <a:pt x="155" y="524"/>
                  </a:lnTo>
                  <a:lnTo>
                    <a:pt x="157" y="539"/>
                  </a:lnTo>
                  <a:lnTo>
                    <a:pt x="161" y="555"/>
                  </a:lnTo>
                  <a:lnTo>
                    <a:pt x="165" y="570"/>
                  </a:lnTo>
                  <a:lnTo>
                    <a:pt x="169" y="585"/>
                  </a:lnTo>
                  <a:lnTo>
                    <a:pt x="173" y="599"/>
                  </a:lnTo>
                  <a:lnTo>
                    <a:pt x="179" y="612"/>
                  </a:lnTo>
                  <a:lnTo>
                    <a:pt x="184" y="625"/>
                  </a:lnTo>
                  <a:lnTo>
                    <a:pt x="190" y="638"/>
                  </a:lnTo>
                  <a:lnTo>
                    <a:pt x="196" y="650"/>
                  </a:lnTo>
                  <a:lnTo>
                    <a:pt x="203" y="663"/>
                  </a:lnTo>
                  <a:lnTo>
                    <a:pt x="211" y="674"/>
                  </a:lnTo>
                  <a:lnTo>
                    <a:pt x="218" y="684"/>
                  </a:lnTo>
                  <a:lnTo>
                    <a:pt x="226" y="694"/>
                  </a:lnTo>
                  <a:lnTo>
                    <a:pt x="235" y="703"/>
                  </a:lnTo>
                  <a:lnTo>
                    <a:pt x="244" y="712"/>
                  </a:lnTo>
                  <a:lnTo>
                    <a:pt x="253" y="721"/>
                  </a:lnTo>
                  <a:lnTo>
                    <a:pt x="264" y="728"/>
                  </a:lnTo>
                  <a:lnTo>
                    <a:pt x="274" y="735"/>
                  </a:lnTo>
                  <a:lnTo>
                    <a:pt x="284" y="742"/>
                  </a:lnTo>
                  <a:lnTo>
                    <a:pt x="294" y="748"/>
                  </a:lnTo>
                  <a:lnTo>
                    <a:pt x="305" y="753"/>
                  </a:lnTo>
                  <a:lnTo>
                    <a:pt x="316" y="757"/>
                  </a:lnTo>
                  <a:lnTo>
                    <a:pt x="328" y="762"/>
                  </a:lnTo>
                  <a:lnTo>
                    <a:pt x="340" y="765"/>
                  </a:lnTo>
                  <a:lnTo>
                    <a:pt x="352" y="768"/>
                  </a:lnTo>
                  <a:lnTo>
                    <a:pt x="364" y="770"/>
                  </a:lnTo>
                  <a:lnTo>
                    <a:pt x="377" y="771"/>
                  </a:lnTo>
                  <a:lnTo>
                    <a:pt x="390" y="771"/>
                  </a:lnTo>
                  <a:lnTo>
                    <a:pt x="403" y="771"/>
                  </a:lnTo>
                  <a:lnTo>
                    <a:pt x="415" y="770"/>
                  </a:lnTo>
                  <a:lnTo>
                    <a:pt x="427" y="768"/>
                  </a:lnTo>
                  <a:lnTo>
                    <a:pt x="439" y="765"/>
                  </a:lnTo>
                  <a:lnTo>
                    <a:pt x="451" y="762"/>
                  </a:lnTo>
                  <a:lnTo>
                    <a:pt x="462" y="757"/>
                  </a:lnTo>
                  <a:lnTo>
                    <a:pt x="474" y="753"/>
                  </a:lnTo>
                  <a:lnTo>
                    <a:pt x="485" y="748"/>
                  </a:lnTo>
                  <a:lnTo>
                    <a:pt x="496" y="742"/>
                  </a:lnTo>
                  <a:lnTo>
                    <a:pt x="506" y="736"/>
                  </a:lnTo>
                  <a:lnTo>
                    <a:pt x="516" y="729"/>
                  </a:lnTo>
                  <a:lnTo>
                    <a:pt x="525" y="721"/>
                  </a:lnTo>
                  <a:lnTo>
                    <a:pt x="534" y="713"/>
                  </a:lnTo>
                  <a:lnTo>
                    <a:pt x="543" y="704"/>
                  </a:lnTo>
                  <a:lnTo>
                    <a:pt x="551" y="695"/>
                  </a:lnTo>
                  <a:lnTo>
                    <a:pt x="559" y="685"/>
                  </a:lnTo>
                  <a:lnTo>
                    <a:pt x="567" y="675"/>
                  </a:lnTo>
                  <a:lnTo>
                    <a:pt x="574" y="664"/>
                  </a:lnTo>
                  <a:lnTo>
                    <a:pt x="582" y="651"/>
                  </a:lnTo>
                  <a:lnTo>
                    <a:pt x="588" y="639"/>
                  </a:lnTo>
                  <a:lnTo>
                    <a:pt x="594" y="627"/>
                  </a:lnTo>
                  <a:lnTo>
                    <a:pt x="599" y="614"/>
                  </a:lnTo>
                  <a:lnTo>
                    <a:pt x="604" y="600"/>
                  </a:lnTo>
                  <a:lnTo>
                    <a:pt x="609" y="586"/>
                  </a:lnTo>
                  <a:lnTo>
                    <a:pt x="613" y="572"/>
                  </a:lnTo>
                  <a:lnTo>
                    <a:pt x="616" y="556"/>
                  </a:lnTo>
                  <a:lnTo>
                    <a:pt x="619" y="541"/>
                  </a:lnTo>
                  <a:lnTo>
                    <a:pt x="622" y="525"/>
                  </a:lnTo>
                  <a:lnTo>
                    <a:pt x="624" y="509"/>
                  </a:lnTo>
                  <a:lnTo>
                    <a:pt x="625" y="492"/>
                  </a:lnTo>
                  <a:lnTo>
                    <a:pt x="626" y="475"/>
                  </a:lnTo>
                  <a:lnTo>
                    <a:pt x="626" y="457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58" name="Freeform 17"/>
            <p:cNvSpPr>
              <a:spLocks/>
            </p:cNvSpPr>
            <p:nvPr userDrawn="1"/>
          </p:nvSpPr>
          <p:spPr bwMode="auto">
            <a:xfrm>
              <a:off x="7134827" y="1313237"/>
              <a:ext cx="58737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0" y="0"/>
                </a:cxn>
                <a:cxn ang="0">
                  <a:pos x="550" y="134"/>
                </a:cxn>
                <a:cxn ang="0">
                  <a:pos x="145" y="134"/>
                </a:cxn>
                <a:cxn ang="0">
                  <a:pos x="145" y="381"/>
                </a:cxn>
                <a:cxn ang="0">
                  <a:pos x="504" y="381"/>
                </a:cxn>
                <a:cxn ang="0">
                  <a:pos x="504" y="513"/>
                </a:cxn>
                <a:cxn ang="0">
                  <a:pos x="145" y="513"/>
                </a:cxn>
                <a:cxn ang="0">
                  <a:pos x="145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550" h="877">
                  <a:moveTo>
                    <a:pt x="0" y="0"/>
                  </a:moveTo>
                  <a:lnTo>
                    <a:pt x="550" y="0"/>
                  </a:lnTo>
                  <a:lnTo>
                    <a:pt x="550" y="134"/>
                  </a:lnTo>
                  <a:lnTo>
                    <a:pt x="145" y="134"/>
                  </a:lnTo>
                  <a:lnTo>
                    <a:pt x="145" y="381"/>
                  </a:lnTo>
                  <a:lnTo>
                    <a:pt x="504" y="381"/>
                  </a:lnTo>
                  <a:lnTo>
                    <a:pt x="504" y="513"/>
                  </a:lnTo>
                  <a:lnTo>
                    <a:pt x="145" y="513"/>
                  </a:lnTo>
                  <a:lnTo>
                    <a:pt x="145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59" name="Freeform 18"/>
            <p:cNvSpPr>
              <a:spLocks/>
            </p:cNvSpPr>
            <p:nvPr userDrawn="1"/>
          </p:nvSpPr>
          <p:spPr bwMode="auto">
            <a:xfrm>
              <a:off x="7209439" y="1313237"/>
              <a:ext cx="58737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2" y="0"/>
                </a:cxn>
                <a:cxn ang="0">
                  <a:pos x="552" y="131"/>
                </a:cxn>
                <a:cxn ang="0">
                  <a:pos x="143" y="131"/>
                </a:cxn>
                <a:cxn ang="0">
                  <a:pos x="143" y="370"/>
                </a:cxn>
                <a:cxn ang="0">
                  <a:pos x="505" y="370"/>
                </a:cxn>
                <a:cxn ang="0">
                  <a:pos x="505" y="501"/>
                </a:cxn>
                <a:cxn ang="0">
                  <a:pos x="143" y="501"/>
                </a:cxn>
                <a:cxn ang="0">
                  <a:pos x="143" y="745"/>
                </a:cxn>
                <a:cxn ang="0">
                  <a:pos x="558" y="745"/>
                </a:cxn>
                <a:cxn ang="0">
                  <a:pos x="558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558" h="877">
                  <a:moveTo>
                    <a:pt x="0" y="0"/>
                  </a:moveTo>
                  <a:lnTo>
                    <a:pt x="552" y="0"/>
                  </a:lnTo>
                  <a:lnTo>
                    <a:pt x="552" y="131"/>
                  </a:lnTo>
                  <a:lnTo>
                    <a:pt x="143" y="131"/>
                  </a:lnTo>
                  <a:lnTo>
                    <a:pt x="143" y="370"/>
                  </a:lnTo>
                  <a:lnTo>
                    <a:pt x="505" y="370"/>
                  </a:lnTo>
                  <a:lnTo>
                    <a:pt x="505" y="501"/>
                  </a:lnTo>
                  <a:lnTo>
                    <a:pt x="143" y="501"/>
                  </a:lnTo>
                  <a:lnTo>
                    <a:pt x="143" y="745"/>
                  </a:lnTo>
                  <a:lnTo>
                    <a:pt x="558" y="745"/>
                  </a:lnTo>
                  <a:lnTo>
                    <a:pt x="558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60" name="Freeform 19"/>
            <p:cNvSpPr>
              <a:spLocks/>
            </p:cNvSpPr>
            <p:nvPr userDrawn="1"/>
          </p:nvSpPr>
          <p:spPr bwMode="auto">
            <a:xfrm>
              <a:off x="7277701" y="1311650"/>
              <a:ext cx="63500" cy="95250"/>
            </a:xfrm>
            <a:custGeom>
              <a:avLst/>
              <a:gdLst/>
              <a:ahLst/>
              <a:cxnLst>
                <a:cxn ang="0">
                  <a:pos x="138" y="705"/>
                </a:cxn>
                <a:cxn ang="0">
                  <a:pos x="193" y="737"/>
                </a:cxn>
                <a:cxn ang="0">
                  <a:pos x="252" y="760"/>
                </a:cxn>
                <a:cxn ang="0">
                  <a:pos x="318" y="768"/>
                </a:cxn>
                <a:cxn ang="0">
                  <a:pos x="374" y="760"/>
                </a:cxn>
                <a:cxn ang="0">
                  <a:pos x="418" y="736"/>
                </a:cxn>
                <a:cxn ang="0">
                  <a:pos x="446" y="701"/>
                </a:cxn>
                <a:cxn ang="0">
                  <a:pos x="455" y="656"/>
                </a:cxn>
                <a:cxn ang="0">
                  <a:pos x="452" y="625"/>
                </a:cxn>
                <a:cxn ang="0">
                  <a:pos x="432" y="591"/>
                </a:cxn>
                <a:cxn ang="0">
                  <a:pos x="389" y="556"/>
                </a:cxn>
                <a:cxn ang="0">
                  <a:pos x="313" y="521"/>
                </a:cxn>
                <a:cxn ang="0">
                  <a:pos x="203" y="477"/>
                </a:cxn>
                <a:cxn ang="0">
                  <a:pos x="116" y="424"/>
                </a:cxn>
                <a:cxn ang="0">
                  <a:pos x="78" y="385"/>
                </a:cxn>
                <a:cxn ang="0">
                  <a:pos x="55" y="349"/>
                </a:cxn>
                <a:cxn ang="0">
                  <a:pos x="41" y="308"/>
                </a:cxn>
                <a:cxn ang="0">
                  <a:pos x="35" y="261"/>
                </a:cxn>
                <a:cxn ang="0">
                  <a:pos x="36" y="219"/>
                </a:cxn>
                <a:cxn ang="0">
                  <a:pos x="46" y="169"/>
                </a:cxn>
                <a:cxn ang="0">
                  <a:pos x="66" y="124"/>
                </a:cxn>
                <a:cxn ang="0">
                  <a:pos x="96" y="86"/>
                </a:cxn>
                <a:cxn ang="0">
                  <a:pos x="132" y="53"/>
                </a:cxn>
                <a:cxn ang="0">
                  <a:pos x="176" y="27"/>
                </a:cxn>
                <a:cxn ang="0">
                  <a:pos x="227" y="10"/>
                </a:cxn>
                <a:cxn ang="0">
                  <a:pos x="283" y="1"/>
                </a:cxn>
                <a:cxn ang="0">
                  <a:pos x="350" y="1"/>
                </a:cxn>
                <a:cxn ang="0">
                  <a:pos x="424" y="14"/>
                </a:cxn>
                <a:cxn ang="0">
                  <a:pos x="493" y="39"/>
                </a:cxn>
                <a:cxn ang="0">
                  <a:pos x="558" y="78"/>
                </a:cxn>
                <a:cxn ang="0">
                  <a:pos x="482" y="196"/>
                </a:cxn>
                <a:cxn ang="0">
                  <a:pos x="423" y="160"/>
                </a:cxn>
                <a:cxn ang="0">
                  <a:pos x="373" y="140"/>
                </a:cxn>
                <a:cxn ang="0">
                  <a:pos x="322" y="131"/>
                </a:cxn>
                <a:cxn ang="0">
                  <a:pos x="267" y="135"/>
                </a:cxn>
                <a:cxn ang="0">
                  <a:pos x="224" y="153"/>
                </a:cxn>
                <a:cxn ang="0">
                  <a:pos x="195" y="184"/>
                </a:cxn>
                <a:cxn ang="0">
                  <a:pos x="182" y="222"/>
                </a:cxn>
                <a:cxn ang="0">
                  <a:pos x="183" y="255"/>
                </a:cxn>
                <a:cxn ang="0">
                  <a:pos x="200" y="294"/>
                </a:cxn>
                <a:cxn ang="0">
                  <a:pos x="240" y="328"/>
                </a:cxn>
                <a:cxn ang="0">
                  <a:pos x="312" y="365"/>
                </a:cxn>
                <a:cxn ang="0">
                  <a:pos x="420" y="409"/>
                </a:cxn>
                <a:cxn ang="0">
                  <a:pos x="510" y="461"/>
                </a:cxn>
                <a:cxn ang="0">
                  <a:pos x="568" y="522"/>
                </a:cxn>
                <a:cxn ang="0">
                  <a:pos x="586" y="559"/>
                </a:cxn>
                <a:cxn ang="0">
                  <a:pos x="598" y="598"/>
                </a:cxn>
                <a:cxn ang="0">
                  <a:pos x="601" y="661"/>
                </a:cxn>
                <a:cxn ang="0">
                  <a:pos x="592" y="714"/>
                </a:cxn>
                <a:cxn ang="0">
                  <a:pos x="574" y="762"/>
                </a:cxn>
                <a:cxn ang="0">
                  <a:pos x="546" y="804"/>
                </a:cxn>
                <a:cxn ang="0">
                  <a:pos x="511" y="838"/>
                </a:cxn>
                <a:cxn ang="0">
                  <a:pos x="467" y="866"/>
                </a:cxn>
                <a:cxn ang="0">
                  <a:pos x="417" y="886"/>
                </a:cxn>
                <a:cxn ang="0">
                  <a:pos x="361" y="897"/>
                </a:cxn>
                <a:cxn ang="0">
                  <a:pos x="296" y="899"/>
                </a:cxn>
                <a:cxn ang="0">
                  <a:pos x="212" y="888"/>
                </a:cxn>
                <a:cxn ang="0">
                  <a:pos x="132" y="861"/>
                </a:cxn>
                <a:cxn ang="0">
                  <a:pos x="54" y="817"/>
                </a:cxn>
              </a:cxnLst>
              <a:rect l="0" t="0" r="r" b="b"/>
              <a:pathLst>
                <a:path w="601" h="899">
                  <a:moveTo>
                    <a:pt x="0" y="773"/>
                  </a:moveTo>
                  <a:lnTo>
                    <a:pt x="88" y="664"/>
                  </a:lnTo>
                  <a:lnTo>
                    <a:pt x="112" y="685"/>
                  </a:lnTo>
                  <a:lnTo>
                    <a:pt x="138" y="705"/>
                  </a:lnTo>
                  <a:lnTo>
                    <a:pt x="151" y="714"/>
                  </a:lnTo>
                  <a:lnTo>
                    <a:pt x="164" y="722"/>
                  </a:lnTo>
                  <a:lnTo>
                    <a:pt x="179" y="730"/>
                  </a:lnTo>
                  <a:lnTo>
                    <a:pt x="193" y="737"/>
                  </a:lnTo>
                  <a:lnTo>
                    <a:pt x="207" y="744"/>
                  </a:lnTo>
                  <a:lnTo>
                    <a:pt x="221" y="750"/>
                  </a:lnTo>
                  <a:lnTo>
                    <a:pt x="236" y="755"/>
                  </a:lnTo>
                  <a:lnTo>
                    <a:pt x="252" y="760"/>
                  </a:lnTo>
                  <a:lnTo>
                    <a:pt x="267" y="763"/>
                  </a:lnTo>
                  <a:lnTo>
                    <a:pt x="284" y="766"/>
                  </a:lnTo>
                  <a:lnTo>
                    <a:pt x="301" y="767"/>
                  </a:lnTo>
                  <a:lnTo>
                    <a:pt x="318" y="768"/>
                  </a:lnTo>
                  <a:lnTo>
                    <a:pt x="333" y="767"/>
                  </a:lnTo>
                  <a:lnTo>
                    <a:pt x="348" y="766"/>
                  </a:lnTo>
                  <a:lnTo>
                    <a:pt x="361" y="763"/>
                  </a:lnTo>
                  <a:lnTo>
                    <a:pt x="374" y="760"/>
                  </a:lnTo>
                  <a:lnTo>
                    <a:pt x="387" y="754"/>
                  </a:lnTo>
                  <a:lnTo>
                    <a:pt x="399" y="749"/>
                  </a:lnTo>
                  <a:lnTo>
                    <a:pt x="409" y="743"/>
                  </a:lnTo>
                  <a:lnTo>
                    <a:pt x="418" y="736"/>
                  </a:lnTo>
                  <a:lnTo>
                    <a:pt x="427" y="728"/>
                  </a:lnTo>
                  <a:lnTo>
                    <a:pt x="434" y="720"/>
                  </a:lnTo>
                  <a:lnTo>
                    <a:pt x="440" y="711"/>
                  </a:lnTo>
                  <a:lnTo>
                    <a:pt x="446" y="701"/>
                  </a:lnTo>
                  <a:lnTo>
                    <a:pt x="450" y="691"/>
                  </a:lnTo>
                  <a:lnTo>
                    <a:pt x="453" y="680"/>
                  </a:lnTo>
                  <a:lnTo>
                    <a:pt x="455" y="668"/>
                  </a:lnTo>
                  <a:lnTo>
                    <a:pt x="455" y="656"/>
                  </a:lnTo>
                  <a:lnTo>
                    <a:pt x="455" y="654"/>
                  </a:lnTo>
                  <a:lnTo>
                    <a:pt x="455" y="644"/>
                  </a:lnTo>
                  <a:lnTo>
                    <a:pt x="454" y="635"/>
                  </a:lnTo>
                  <a:lnTo>
                    <a:pt x="452" y="625"/>
                  </a:lnTo>
                  <a:lnTo>
                    <a:pt x="449" y="616"/>
                  </a:lnTo>
                  <a:lnTo>
                    <a:pt x="444" y="608"/>
                  </a:lnTo>
                  <a:lnTo>
                    <a:pt x="439" y="599"/>
                  </a:lnTo>
                  <a:lnTo>
                    <a:pt x="432" y="591"/>
                  </a:lnTo>
                  <a:lnTo>
                    <a:pt x="424" y="582"/>
                  </a:lnTo>
                  <a:lnTo>
                    <a:pt x="414" y="574"/>
                  </a:lnTo>
                  <a:lnTo>
                    <a:pt x="402" y="566"/>
                  </a:lnTo>
                  <a:lnTo>
                    <a:pt x="389" y="556"/>
                  </a:lnTo>
                  <a:lnTo>
                    <a:pt x="372" y="548"/>
                  </a:lnTo>
                  <a:lnTo>
                    <a:pt x="354" y="539"/>
                  </a:lnTo>
                  <a:lnTo>
                    <a:pt x="335" y="530"/>
                  </a:lnTo>
                  <a:lnTo>
                    <a:pt x="313" y="521"/>
                  </a:lnTo>
                  <a:lnTo>
                    <a:pt x="288" y="512"/>
                  </a:lnTo>
                  <a:lnTo>
                    <a:pt x="257" y="500"/>
                  </a:lnTo>
                  <a:lnTo>
                    <a:pt x="229" y="489"/>
                  </a:lnTo>
                  <a:lnTo>
                    <a:pt x="203" y="477"/>
                  </a:lnTo>
                  <a:lnTo>
                    <a:pt x="178" y="465"/>
                  </a:lnTo>
                  <a:lnTo>
                    <a:pt x="155" y="451"/>
                  </a:lnTo>
                  <a:lnTo>
                    <a:pt x="134" y="438"/>
                  </a:lnTo>
                  <a:lnTo>
                    <a:pt x="116" y="424"/>
                  </a:lnTo>
                  <a:lnTo>
                    <a:pt x="99" y="409"/>
                  </a:lnTo>
                  <a:lnTo>
                    <a:pt x="91" y="401"/>
                  </a:lnTo>
                  <a:lnTo>
                    <a:pt x="84" y="393"/>
                  </a:lnTo>
                  <a:lnTo>
                    <a:pt x="78" y="385"/>
                  </a:lnTo>
                  <a:lnTo>
                    <a:pt x="70" y="377"/>
                  </a:lnTo>
                  <a:lnTo>
                    <a:pt x="65" y="368"/>
                  </a:lnTo>
                  <a:lnTo>
                    <a:pt x="59" y="359"/>
                  </a:lnTo>
                  <a:lnTo>
                    <a:pt x="55" y="349"/>
                  </a:lnTo>
                  <a:lnTo>
                    <a:pt x="51" y="339"/>
                  </a:lnTo>
                  <a:lnTo>
                    <a:pt x="47" y="329"/>
                  </a:lnTo>
                  <a:lnTo>
                    <a:pt x="44" y="319"/>
                  </a:lnTo>
                  <a:lnTo>
                    <a:pt x="41" y="308"/>
                  </a:lnTo>
                  <a:lnTo>
                    <a:pt x="39" y="297"/>
                  </a:lnTo>
                  <a:lnTo>
                    <a:pt x="37" y="285"/>
                  </a:lnTo>
                  <a:lnTo>
                    <a:pt x="36" y="273"/>
                  </a:lnTo>
                  <a:lnTo>
                    <a:pt x="35" y="261"/>
                  </a:lnTo>
                  <a:lnTo>
                    <a:pt x="35" y="247"/>
                  </a:lnTo>
                  <a:lnTo>
                    <a:pt x="35" y="245"/>
                  </a:lnTo>
                  <a:lnTo>
                    <a:pt x="35" y="232"/>
                  </a:lnTo>
                  <a:lnTo>
                    <a:pt x="36" y="219"/>
                  </a:lnTo>
                  <a:lnTo>
                    <a:pt x="38" y="206"/>
                  </a:lnTo>
                  <a:lnTo>
                    <a:pt x="40" y="193"/>
                  </a:lnTo>
                  <a:lnTo>
                    <a:pt x="43" y="181"/>
                  </a:lnTo>
                  <a:lnTo>
                    <a:pt x="46" y="169"/>
                  </a:lnTo>
                  <a:lnTo>
                    <a:pt x="50" y="157"/>
                  </a:lnTo>
                  <a:lnTo>
                    <a:pt x="55" y="146"/>
                  </a:lnTo>
                  <a:lnTo>
                    <a:pt x="60" y="135"/>
                  </a:lnTo>
                  <a:lnTo>
                    <a:pt x="66" y="124"/>
                  </a:lnTo>
                  <a:lnTo>
                    <a:pt x="73" y="114"/>
                  </a:lnTo>
                  <a:lnTo>
                    <a:pt x="80" y="104"/>
                  </a:lnTo>
                  <a:lnTo>
                    <a:pt x="88" y="95"/>
                  </a:lnTo>
                  <a:lnTo>
                    <a:pt x="96" y="86"/>
                  </a:lnTo>
                  <a:lnTo>
                    <a:pt x="104" y="77"/>
                  </a:lnTo>
                  <a:lnTo>
                    <a:pt x="113" y="69"/>
                  </a:lnTo>
                  <a:lnTo>
                    <a:pt x="122" y="61"/>
                  </a:lnTo>
                  <a:lnTo>
                    <a:pt x="132" y="53"/>
                  </a:lnTo>
                  <a:lnTo>
                    <a:pt x="142" y="46"/>
                  </a:lnTo>
                  <a:lnTo>
                    <a:pt x="153" y="39"/>
                  </a:lnTo>
                  <a:lnTo>
                    <a:pt x="164" y="33"/>
                  </a:lnTo>
                  <a:lnTo>
                    <a:pt x="176" y="27"/>
                  </a:lnTo>
                  <a:lnTo>
                    <a:pt x="188" y="22"/>
                  </a:lnTo>
                  <a:lnTo>
                    <a:pt x="201" y="18"/>
                  </a:lnTo>
                  <a:lnTo>
                    <a:pt x="214" y="14"/>
                  </a:lnTo>
                  <a:lnTo>
                    <a:pt x="227" y="10"/>
                  </a:lnTo>
                  <a:lnTo>
                    <a:pt x="240" y="7"/>
                  </a:lnTo>
                  <a:lnTo>
                    <a:pt x="254" y="4"/>
                  </a:lnTo>
                  <a:lnTo>
                    <a:pt x="268" y="2"/>
                  </a:lnTo>
                  <a:lnTo>
                    <a:pt x="283" y="1"/>
                  </a:lnTo>
                  <a:lnTo>
                    <a:pt x="298" y="0"/>
                  </a:lnTo>
                  <a:lnTo>
                    <a:pt x="313" y="0"/>
                  </a:lnTo>
                  <a:lnTo>
                    <a:pt x="332" y="0"/>
                  </a:lnTo>
                  <a:lnTo>
                    <a:pt x="350" y="1"/>
                  </a:lnTo>
                  <a:lnTo>
                    <a:pt x="369" y="3"/>
                  </a:lnTo>
                  <a:lnTo>
                    <a:pt x="388" y="6"/>
                  </a:lnTo>
                  <a:lnTo>
                    <a:pt x="406" y="9"/>
                  </a:lnTo>
                  <a:lnTo>
                    <a:pt x="424" y="14"/>
                  </a:lnTo>
                  <a:lnTo>
                    <a:pt x="441" y="19"/>
                  </a:lnTo>
                  <a:lnTo>
                    <a:pt x="458" y="25"/>
                  </a:lnTo>
                  <a:lnTo>
                    <a:pt x="475" y="31"/>
                  </a:lnTo>
                  <a:lnTo>
                    <a:pt x="493" y="39"/>
                  </a:lnTo>
                  <a:lnTo>
                    <a:pt x="510" y="47"/>
                  </a:lnTo>
                  <a:lnTo>
                    <a:pt x="526" y="56"/>
                  </a:lnTo>
                  <a:lnTo>
                    <a:pt x="542" y="67"/>
                  </a:lnTo>
                  <a:lnTo>
                    <a:pt x="558" y="78"/>
                  </a:lnTo>
                  <a:lnTo>
                    <a:pt x="573" y="90"/>
                  </a:lnTo>
                  <a:lnTo>
                    <a:pt x="588" y="102"/>
                  </a:lnTo>
                  <a:lnTo>
                    <a:pt x="506" y="214"/>
                  </a:lnTo>
                  <a:lnTo>
                    <a:pt x="482" y="196"/>
                  </a:lnTo>
                  <a:lnTo>
                    <a:pt x="459" y="181"/>
                  </a:lnTo>
                  <a:lnTo>
                    <a:pt x="447" y="173"/>
                  </a:lnTo>
                  <a:lnTo>
                    <a:pt x="435" y="167"/>
                  </a:lnTo>
                  <a:lnTo>
                    <a:pt x="423" y="160"/>
                  </a:lnTo>
                  <a:lnTo>
                    <a:pt x="411" y="154"/>
                  </a:lnTo>
                  <a:lnTo>
                    <a:pt x="399" y="149"/>
                  </a:lnTo>
                  <a:lnTo>
                    <a:pt x="387" y="144"/>
                  </a:lnTo>
                  <a:lnTo>
                    <a:pt x="373" y="140"/>
                  </a:lnTo>
                  <a:lnTo>
                    <a:pt x="360" y="137"/>
                  </a:lnTo>
                  <a:lnTo>
                    <a:pt x="348" y="134"/>
                  </a:lnTo>
                  <a:lnTo>
                    <a:pt x="335" y="133"/>
                  </a:lnTo>
                  <a:lnTo>
                    <a:pt x="322" y="131"/>
                  </a:lnTo>
                  <a:lnTo>
                    <a:pt x="309" y="131"/>
                  </a:lnTo>
                  <a:lnTo>
                    <a:pt x="295" y="131"/>
                  </a:lnTo>
                  <a:lnTo>
                    <a:pt x="280" y="133"/>
                  </a:lnTo>
                  <a:lnTo>
                    <a:pt x="267" y="135"/>
                  </a:lnTo>
                  <a:lnTo>
                    <a:pt x="255" y="139"/>
                  </a:lnTo>
                  <a:lnTo>
                    <a:pt x="244" y="143"/>
                  </a:lnTo>
                  <a:lnTo>
                    <a:pt x="234" y="148"/>
                  </a:lnTo>
                  <a:lnTo>
                    <a:pt x="224" y="153"/>
                  </a:lnTo>
                  <a:lnTo>
                    <a:pt x="216" y="161"/>
                  </a:lnTo>
                  <a:lnTo>
                    <a:pt x="208" y="168"/>
                  </a:lnTo>
                  <a:lnTo>
                    <a:pt x="201" y="176"/>
                  </a:lnTo>
                  <a:lnTo>
                    <a:pt x="195" y="184"/>
                  </a:lnTo>
                  <a:lnTo>
                    <a:pt x="191" y="193"/>
                  </a:lnTo>
                  <a:lnTo>
                    <a:pt x="187" y="202"/>
                  </a:lnTo>
                  <a:lnTo>
                    <a:pt x="184" y="212"/>
                  </a:lnTo>
                  <a:lnTo>
                    <a:pt x="182" y="222"/>
                  </a:lnTo>
                  <a:lnTo>
                    <a:pt x="182" y="232"/>
                  </a:lnTo>
                  <a:lnTo>
                    <a:pt x="182" y="234"/>
                  </a:lnTo>
                  <a:lnTo>
                    <a:pt x="182" y="245"/>
                  </a:lnTo>
                  <a:lnTo>
                    <a:pt x="183" y="255"/>
                  </a:lnTo>
                  <a:lnTo>
                    <a:pt x="186" y="266"/>
                  </a:lnTo>
                  <a:lnTo>
                    <a:pt x="189" y="276"/>
                  </a:lnTo>
                  <a:lnTo>
                    <a:pt x="194" y="285"/>
                  </a:lnTo>
                  <a:lnTo>
                    <a:pt x="200" y="294"/>
                  </a:lnTo>
                  <a:lnTo>
                    <a:pt x="207" y="302"/>
                  </a:lnTo>
                  <a:lnTo>
                    <a:pt x="216" y="311"/>
                  </a:lnTo>
                  <a:lnTo>
                    <a:pt x="227" y="320"/>
                  </a:lnTo>
                  <a:lnTo>
                    <a:pt x="240" y="328"/>
                  </a:lnTo>
                  <a:lnTo>
                    <a:pt x="254" y="337"/>
                  </a:lnTo>
                  <a:lnTo>
                    <a:pt x="271" y="346"/>
                  </a:lnTo>
                  <a:lnTo>
                    <a:pt x="291" y="355"/>
                  </a:lnTo>
                  <a:lnTo>
                    <a:pt x="312" y="365"/>
                  </a:lnTo>
                  <a:lnTo>
                    <a:pt x="336" y="375"/>
                  </a:lnTo>
                  <a:lnTo>
                    <a:pt x="363" y="386"/>
                  </a:lnTo>
                  <a:lnTo>
                    <a:pt x="393" y="397"/>
                  </a:lnTo>
                  <a:lnTo>
                    <a:pt x="420" y="409"/>
                  </a:lnTo>
                  <a:lnTo>
                    <a:pt x="445" y="421"/>
                  </a:lnTo>
                  <a:lnTo>
                    <a:pt x="468" y="434"/>
                  </a:lnTo>
                  <a:lnTo>
                    <a:pt x="491" y="447"/>
                  </a:lnTo>
                  <a:lnTo>
                    <a:pt x="510" y="461"/>
                  </a:lnTo>
                  <a:lnTo>
                    <a:pt x="527" y="476"/>
                  </a:lnTo>
                  <a:lnTo>
                    <a:pt x="543" y="490"/>
                  </a:lnTo>
                  <a:lnTo>
                    <a:pt x="556" y="506"/>
                  </a:lnTo>
                  <a:lnTo>
                    <a:pt x="568" y="522"/>
                  </a:lnTo>
                  <a:lnTo>
                    <a:pt x="573" y="531"/>
                  </a:lnTo>
                  <a:lnTo>
                    <a:pt x="578" y="539"/>
                  </a:lnTo>
                  <a:lnTo>
                    <a:pt x="582" y="548"/>
                  </a:lnTo>
                  <a:lnTo>
                    <a:pt x="586" y="559"/>
                  </a:lnTo>
                  <a:lnTo>
                    <a:pt x="589" y="568"/>
                  </a:lnTo>
                  <a:lnTo>
                    <a:pt x="592" y="578"/>
                  </a:lnTo>
                  <a:lnTo>
                    <a:pt x="596" y="588"/>
                  </a:lnTo>
                  <a:lnTo>
                    <a:pt x="598" y="598"/>
                  </a:lnTo>
                  <a:lnTo>
                    <a:pt x="600" y="620"/>
                  </a:lnTo>
                  <a:lnTo>
                    <a:pt x="601" y="643"/>
                  </a:lnTo>
                  <a:lnTo>
                    <a:pt x="601" y="646"/>
                  </a:lnTo>
                  <a:lnTo>
                    <a:pt x="601" y="661"/>
                  </a:lnTo>
                  <a:lnTo>
                    <a:pt x="600" y="675"/>
                  </a:lnTo>
                  <a:lnTo>
                    <a:pt x="598" y="688"/>
                  </a:lnTo>
                  <a:lnTo>
                    <a:pt x="596" y="701"/>
                  </a:lnTo>
                  <a:lnTo>
                    <a:pt x="592" y="714"/>
                  </a:lnTo>
                  <a:lnTo>
                    <a:pt x="588" y="726"/>
                  </a:lnTo>
                  <a:lnTo>
                    <a:pt x="584" y="739"/>
                  </a:lnTo>
                  <a:lnTo>
                    <a:pt x="579" y="750"/>
                  </a:lnTo>
                  <a:lnTo>
                    <a:pt x="574" y="762"/>
                  </a:lnTo>
                  <a:lnTo>
                    <a:pt x="568" y="773"/>
                  </a:lnTo>
                  <a:lnTo>
                    <a:pt x="561" y="784"/>
                  </a:lnTo>
                  <a:lnTo>
                    <a:pt x="554" y="794"/>
                  </a:lnTo>
                  <a:lnTo>
                    <a:pt x="546" y="804"/>
                  </a:lnTo>
                  <a:lnTo>
                    <a:pt x="538" y="813"/>
                  </a:lnTo>
                  <a:lnTo>
                    <a:pt x="530" y="822"/>
                  </a:lnTo>
                  <a:lnTo>
                    <a:pt x="520" y="830"/>
                  </a:lnTo>
                  <a:lnTo>
                    <a:pt x="511" y="838"/>
                  </a:lnTo>
                  <a:lnTo>
                    <a:pt x="501" y="846"/>
                  </a:lnTo>
                  <a:lnTo>
                    <a:pt x="490" y="853"/>
                  </a:lnTo>
                  <a:lnTo>
                    <a:pt x="478" y="860"/>
                  </a:lnTo>
                  <a:lnTo>
                    <a:pt x="467" y="866"/>
                  </a:lnTo>
                  <a:lnTo>
                    <a:pt x="455" y="872"/>
                  </a:lnTo>
                  <a:lnTo>
                    <a:pt x="443" y="877"/>
                  </a:lnTo>
                  <a:lnTo>
                    <a:pt x="430" y="881"/>
                  </a:lnTo>
                  <a:lnTo>
                    <a:pt x="417" y="886"/>
                  </a:lnTo>
                  <a:lnTo>
                    <a:pt x="404" y="889"/>
                  </a:lnTo>
                  <a:lnTo>
                    <a:pt x="390" y="892"/>
                  </a:lnTo>
                  <a:lnTo>
                    <a:pt x="376" y="895"/>
                  </a:lnTo>
                  <a:lnTo>
                    <a:pt x="361" y="897"/>
                  </a:lnTo>
                  <a:lnTo>
                    <a:pt x="347" y="898"/>
                  </a:lnTo>
                  <a:lnTo>
                    <a:pt x="332" y="899"/>
                  </a:lnTo>
                  <a:lnTo>
                    <a:pt x="317" y="899"/>
                  </a:lnTo>
                  <a:lnTo>
                    <a:pt x="296" y="899"/>
                  </a:lnTo>
                  <a:lnTo>
                    <a:pt x="274" y="897"/>
                  </a:lnTo>
                  <a:lnTo>
                    <a:pt x="253" y="895"/>
                  </a:lnTo>
                  <a:lnTo>
                    <a:pt x="233" y="892"/>
                  </a:lnTo>
                  <a:lnTo>
                    <a:pt x="212" y="888"/>
                  </a:lnTo>
                  <a:lnTo>
                    <a:pt x="192" y="882"/>
                  </a:lnTo>
                  <a:lnTo>
                    <a:pt x="171" y="876"/>
                  </a:lnTo>
                  <a:lnTo>
                    <a:pt x="151" y="869"/>
                  </a:lnTo>
                  <a:lnTo>
                    <a:pt x="132" y="861"/>
                  </a:lnTo>
                  <a:lnTo>
                    <a:pt x="112" y="851"/>
                  </a:lnTo>
                  <a:lnTo>
                    <a:pt x="93" y="840"/>
                  </a:lnTo>
                  <a:lnTo>
                    <a:pt x="74" y="829"/>
                  </a:lnTo>
                  <a:lnTo>
                    <a:pt x="54" y="817"/>
                  </a:lnTo>
                  <a:lnTo>
                    <a:pt x="36" y="803"/>
                  </a:lnTo>
                  <a:lnTo>
                    <a:pt x="18" y="789"/>
                  </a:lnTo>
                  <a:lnTo>
                    <a:pt x="0" y="773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61" name="Freeform 20"/>
            <p:cNvSpPr>
              <a:spLocks/>
            </p:cNvSpPr>
            <p:nvPr userDrawn="1"/>
          </p:nvSpPr>
          <p:spPr bwMode="auto">
            <a:xfrm>
              <a:off x="7349140" y="1311650"/>
              <a:ext cx="63500" cy="95250"/>
            </a:xfrm>
            <a:custGeom>
              <a:avLst/>
              <a:gdLst/>
              <a:ahLst/>
              <a:cxnLst>
                <a:cxn ang="0">
                  <a:pos x="138" y="705"/>
                </a:cxn>
                <a:cxn ang="0">
                  <a:pos x="192" y="737"/>
                </a:cxn>
                <a:cxn ang="0">
                  <a:pos x="252" y="760"/>
                </a:cxn>
                <a:cxn ang="0">
                  <a:pos x="318" y="768"/>
                </a:cxn>
                <a:cxn ang="0">
                  <a:pos x="375" y="760"/>
                </a:cxn>
                <a:cxn ang="0">
                  <a:pos x="418" y="736"/>
                </a:cxn>
                <a:cxn ang="0">
                  <a:pos x="447" y="701"/>
                </a:cxn>
                <a:cxn ang="0">
                  <a:pos x="456" y="656"/>
                </a:cxn>
                <a:cxn ang="0">
                  <a:pos x="453" y="625"/>
                </a:cxn>
                <a:cxn ang="0">
                  <a:pos x="432" y="591"/>
                </a:cxn>
                <a:cxn ang="0">
                  <a:pos x="389" y="556"/>
                </a:cxn>
                <a:cxn ang="0">
                  <a:pos x="312" y="521"/>
                </a:cxn>
                <a:cxn ang="0">
                  <a:pos x="203" y="477"/>
                </a:cxn>
                <a:cxn ang="0">
                  <a:pos x="116" y="424"/>
                </a:cxn>
                <a:cxn ang="0">
                  <a:pos x="77" y="385"/>
                </a:cxn>
                <a:cxn ang="0">
                  <a:pos x="56" y="349"/>
                </a:cxn>
                <a:cxn ang="0">
                  <a:pos x="42" y="308"/>
                </a:cxn>
                <a:cxn ang="0">
                  <a:pos x="36" y="261"/>
                </a:cxn>
                <a:cxn ang="0">
                  <a:pos x="37" y="219"/>
                </a:cxn>
                <a:cxn ang="0">
                  <a:pos x="47" y="169"/>
                </a:cxn>
                <a:cxn ang="0">
                  <a:pos x="67" y="124"/>
                </a:cxn>
                <a:cxn ang="0">
                  <a:pos x="95" y="86"/>
                </a:cxn>
                <a:cxn ang="0">
                  <a:pos x="133" y="53"/>
                </a:cxn>
                <a:cxn ang="0">
                  <a:pos x="177" y="27"/>
                </a:cxn>
                <a:cxn ang="0">
                  <a:pos x="227" y="10"/>
                </a:cxn>
                <a:cxn ang="0">
                  <a:pos x="283" y="1"/>
                </a:cxn>
                <a:cxn ang="0">
                  <a:pos x="351" y="1"/>
                </a:cxn>
                <a:cxn ang="0">
                  <a:pos x="423" y="14"/>
                </a:cxn>
                <a:cxn ang="0">
                  <a:pos x="493" y="39"/>
                </a:cxn>
                <a:cxn ang="0">
                  <a:pos x="558" y="78"/>
                </a:cxn>
                <a:cxn ang="0">
                  <a:pos x="483" y="196"/>
                </a:cxn>
                <a:cxn ang="0">
                  <a:pos x="423" y="160"/>
                </a:cxn>
                <a:cxn ang="0">
                  <a:pos x="374" y="140"/>
                </a:cxn>
                <a:cxn ang="0">
                  <a:pos x="322" y="131"/>
                </a:cxn>
                <a:cxn ang="0">
                  <a:pos x="268" y="135"/>
                </a:cxn>
                <a:cxn ang="0">
                  <a:pos x="224" y="153"/>
                </a:cxn>
                <a:cxn ang="0">
                  <a:pos x="195" y="184"/>
                </a:cxn>
                <a:cxn ang="0">
                  <a:pos x="182" y="222"/>
                </a:cxn>
                <a:cxn ang="0">
                  <a:pos x="183" y="255"/>
                </a:cxn>
                <a:cxn ang="0">
                  <a:pos x="200" y="294"/>
                </a:cxn>
                <a:cxn ang="0">
                  <a:pos x="241" y="328"/>
                </a:cxn>
                <a:cxn ang="0">
                  <a:pos x="312" y="365"/>
                </a:cxn>
                <a:cxn ang="0">
                  <a:pos x="420" y="409"/>
                </a:cxn>
                <a:cxn ang="0">
                  <a:pos x="510" y="461"/>
                </a:cxn>
                <a:cxn ang="0">
                  <a:pos x="569" y="522"/>
                </a:cxn>
                <a:cxn ang="0">
                  <a:pos x="587" y="559"/>
                </a:cxn>
                <a:cxn ang="0">
                  <a:pos x="598" y="598"/>
                </a:cxn>
                <a:cxn ang="0">
                  <a:pos x="601" y="661"/>
                </a:cxn>
                <a:cxn ang="0">
                  <a:pos x="593" y="714"/>
                </a:cxn>
                <a:cxn ang="0">
                  <a:pos x="574" y="762"/>
                </a:cxn>
                <a:cxn ang="0">
                  <a:pos x="547" y="804"/>
                </a:cxn>
                <a:cxn ang="0">
                  <a:pos x="511" y="838"/>
                </a:cxn>
                <a:cxn ang="0">
                  <a:pos x="468" y="866"/>
                </a:cxn>
                <a:cxn ang="0">
                  <a:pos x="417" y="886"/>
                </a:cxn>
                <a:cxn ang="0">
                  <a:pos x="362" y="897"/>
                </a:cxn>
                <a:cxn ang="0">
                  <a:pos x="296" y="899"/>
                </a:cxn>
                <a:cxn ang="0">
                  <a:pos x="212" y="888"/>
                </a:cxn>
                <a:cxn ang="0">
                  <a:pos x="132" y="861"/>
                </a:cxn>
                <a:cxn ang="0">
                  <a:pos x="55" y="817"/>
                </a:cxn>
              </a:cxnLst>
              <a:rect l="0" t="0" r="r" b="b"/>
              <a:pathLst>
                <a:path w="601" h="899">
                  <a:moveTo>
                    <a:pt x="0" y="773"/>
                  </a:moveTo>
                  <a:lnTo>
                    <a:pt x="88" y="664"/>
                  </a:lnTo>
                  <a:lnTo>
                    <a:pt x="112" y="685"/>
                  </a:lnTo>
                  <a:lnTo>
                    <a:pt x="138" y="705"/>
                  </a:lnTo>
                  <a:lnTo>
                    <a:pt x="152" y="714"/>
                  </a:lnTo>
                  <a:lnTo>
                    <a:pt x="165" y="722"/>
                  </a:lnTo>
                  <a:lnTo>
                    <a:pt x="178" y="730"/>
                  </a:lnTo>
                  <a:lnTo>
                    <a:pt x="192" y="737"/>
                  </a:lnTo>
                  <a:lnTo>
                    <a:pt x="207" y="744"/>
                  </a:lnTo>
                  <a:lnTo>
                    <a:pt x="221" y="750"/>
                  </a:lnTo>
                  <a:lnTo>
                    <a:pt x="237" y="755"/>
                  </a:lnTo>
                  <a:lnTo>
                    <a:pt x="252" y="760"/>
                  </a:lnTo>
                  <a:lnTo>
                    <a:pt x="268" y="763"/>
                  </a:lnTo>
                  <a:lnTo>
                    <a:pt x="284" y="766"/>
                  </a:lnTo>
                  <a:lnTo>
                    <a:pt x="301" y="767"/>
                  </a:lnTo>
                  <a:lnTo>
                    <a:pt x="318" y="768"/>
                  </a:lnTo>
                  <a:lnTo>
                    <a:pt x="334" y="767"/>
                  </a:lnTo>
                  <a:lnTo>
                    <a:pt x="349" y="766"/>
                  </a:lnTo>
                  <a:lnTo>
                    <a:pt x="362" y="763"/>
                  </a:lnTo>
                  <a:lnTo>
                    <a:pt x="375" y="760"/>
                  </a:lnTo>
                  <a:lnTo>
                    <a:pt x="387" y="754"/>
                  </a:lnTo>
                  <a:lnTo>
                    <a:pt x="398" y="749"/>
                  </a:lnTo>
                  <a:lnTo>
                    <a:pt x="409" y="743"/>
                  </a:lnTo>
                  <a:lnTo>
                    <a:pt x="418" y="736"/>
                  </a:lnTo>
                  <a:lnTo>
                    <a:pt x="427" y="728"/>
                  </a:lnTo>
                  <a:lnTo>
                    <a:pt x="434" y="720"/>
                  </a:lnTo>
                  <a:lnTo>
                    <a:pt x="441" y="711"/>
                  </a:lnTo>
                  <a:lnTo>
                    <a:pt x="447" y="701"/>
                  </a:lnTo>
                  <a:lnTo>
                    <a:pt x="451" y="691"/>
                  </a:lnTo>
                  <a:lnTo>
                    <a:pt x="454" y="680"/>
                  </a:lnTo>
                  <a:lnTo>
                    <a:pt x="456" y="668"/>
                  </a:lnTo>
                  <a:lnTo>
                    <a:pt x="456" y="656"/>
                  </a:lnTo>
                  <a:lnTo>
                    <a:pt x="456" y="654"/>
                  </a:lnTo>
                  <a:lnTo>
                    <a:pt x="456" y="644"/>
                  </a:lnTo>
                  <a:lnTo>
                    <a:pt x="455" y="635"/>
                  </a:lnTo>
                  <a:lnTo>
                    <a:pt x="453" y="625"/>
                  </a:lnTo>
                  <a:lnTo>
                    <a:pt x="450" y="616"/>
                  </a:lnTo>
                  <a:lnTo>
                    <a:pt x="445" y="608"/>
                  </a:lnTo>
                  <a:lnTo>
                    <a:pt x="440" y="599"/>
                  </a:lnTo>
                  <a:lnTo>
                    <a:pt x="432" y="591"/>
                  </a:lnTo>
                  <a:lnTo>
                    <a:pt x="424" y="582"/>
                  </a:lnTo>
                  <a:lnTo>
                    <a:pt x="414" y="574"/>
                  </a:lnTo>
                  <a:lnTo>
                    <a:pt x="402" y="566"/>
                  </a:lnTo>
                  <a:lnTo>
                    <a:pt x="389" y="556"/>
                  </a:lnTo>
                  <a:lnTo>
                    <a:pt x="373" y="548"/>
                  </a:lnTo>
                  <a:lnTo>
                    <a:pt x="355" y="539"/>
                  </a:lnTo>
                  <a:lnTo>
                    <a:pt x="336" y="530"/>
                  </a:lnTo>
                  <a:lnTo>
                    <a:pt x="312" y="521"/>
                  </a:lnTo>
                  <a:lnTo>
                    <a:pt x="288" y="512"/>
                  </a:lnTo>
                  <a:lnTo>
                    <a:pt x="258" y="500"/>
                  </a:lnTo>
                  <a:lnTo>
                    <a:pt x="230" y="489"/>
                  </a:lnTo>
                  <a:lnTo>
                    <a:pt x="203" y="477"/>
                  </a:lnTo>
                  <a:lnTo>
                    <a:pt x="178" y="465"/>
                  </a:lnTo>
                  <a:lnTo>
                    <a:pt x="156" y="451"/>
                  </a:lnTo>
                  <a:lnTo>
                    <a:pt x="135" y="438"/>
                  </a:lnTo>
                  <a:lnTo>
                    <a:pt x="116" y="424"/>
                  </a:lnTo>
                  <a:lnTo>
                    <a:pt x="99" y="409"/>
                  </a:lnTo>
                  <a:lnTo>
                    <a:pt x="91" y="401"/>
                  </a:lnTo>
                  <a:lnTo>
                    <a:pt x="84" y="393"/>
                  </a:lnTo>
                  <a:lnTo>
                    <a:pt x="77" y="385"/>
                  </a:lnTo>
                  <a:lnTo>
                    <a:pt x="71" y="377"/>
                  </a:lnTo>
                  <a:lnTo>
                    <a:pt x="66" y="368"/>
                  </a:lnTo>
                  <a:lnTo>
                    <a:pt x="60" y="359"/>
                  </a:lnTo>
                  <a:lnTo>
                    <a:pt x="56" y="349"/>
                  </a:lnTo>
                  <a:lnTo>
                    <a:pt x="51" y="339"/>
                  </a:lnTo>
                  <a:lnTo>
                    <a:pt x="48" y="329"/>
                  </a:lnTo>
                  <a:lnTo>
                    <a:pt x="45" y="319"/>
                  </a:lnTo>
                  <a:lnTo>
                    <a:pt x="42" y="308"/>
                  </a:lnTo>
                  <a:lnTo>
                    <a:pt x="40" y="297"/>
                  </a:lnTo>
                  <a:lnTo>
                    <a:pt x="38" y="285"/>
                  </a:lnTo>
                  <a:lnTo>
                    <a:pt x="37" y="273"/>
                  </a:lnTo>
                  <a:lnTo>
                    <a:pt x="36" y="261"/>
                  </a:lnTo>
                  <a:lnTo>
                    <a:pt x="36" y="247"/>
                  </a:lnTo>
                  <a:lnTo>
                    <a:pt x="36" y="245"/>
                  </a:lnTo>
                  <a:lnTo>
                    <a:pt x="36" y="232"/>
                  </a:lnTo>
                  <a:lnTo>
                    <a:pt x="37" y="219"/>
                  </a:lnTo>
                  <a:lnTo>
                    <a:pt x="39" y="206"/>
                  </a:lnTo>
                  <a:lnTo>
                    <a:pt x="41" y="193"/>
                  </a:lnTo>
                  <a:lnTo>
                    <a:pt x="44" y="181"/>
                  </a:lnTo>
                  <a:lnTo>
                    <a:pt x="47" y="169"/>
                  </a:lnTo>
                  <a:lnTo>
                    <a:pt x="51" y="157"/>
                  </a:lnTo>
                  <a:lnTo>
                    <a:pt x="56" y="146"/>
                  </a:lnTo>
                  <a:lnTo>
                    <a:pt x="61" y="135"/>
                  </a:lnTo>
                  <a:lnTo>
                    <a:pt x="67" y="124"/>
                  </a:lnTo>
                  <a:lnTo>
                    <a:pt x="73" y="114"/>
                  </a:lnTo>
                  <a:lnTo>
                    <a:pt x="80" y="104"/>
                  </a:lnTo>
                  <a:lnTo>
                    <a:pt x="88" y="95"/>
                  </a:lnTo>
                  <a:lnTo>
                    <a:pt x="95" y="86"/>
                  </a:lnTo>
                  <a:lnTo>
                    <a:pt x="104" y="77"/>
                  </a:lnTo>
                  <a:lnTo>
                    <a:pt x="113" y="69"/>
                  </a:lnTo>
                  <a:lnTo>
                    <a:pt x="122" y="61"/>
                  </a:lnTo>
                  <a:lnTo>
                    <a:pt x="133" y="53"/>
                  </a:lnTo>
                  <a:lnTo>
                    <a:pt x="143" y="46"/>
                  </a:lnTo>
                  <a:lnTo>
                    <a:pt x="154" y="39"/>
                  </a:lnTo>
                  <a:lnTo>
                    <a:pt x="165" y="33"/>
                  </a:lnTo>
                  <a:lnTo>
                    <a:pt x="177" y="27"/>
                  </a:lnTo>
                  <a:lnTo>
                    <a:pt x="188" y="22"/>
                  </a:lnTo>
                  <a:lnTo>
                    <a:pt x="201" y="18"/>
                  </a:lnTo>
                  <a:lnTo>
                    <a:pt x="214" y="14"/>
                  </a:lnTo>
                  <a:lnTo>
                    <a:pt x="227" y="10"/>
                  </a:lnTo>
                  <a:lnTo>
                    <a:pt x="241" y="7"/>
                  </a:lnTo>
                  <a:lnTo>
                    <a:pt x="255" y="4"/>
                  </a:lnTo>
                  <a:lnTo>
                    <a:pt x="269" y="2"/>
                  </a:lnTo>
                  <a:lnTo>
                    <a:pt x="283" y="1"/>
                  </a:lnTo>
                  <a:lnTo>
                    <a:pt x="298" y="0"/>
                  </a:lnTo>
                  <a:lnTo>
                    <a:pt x="313" y="0"/>
                  </a:lnTo>
                  <a:lnTo>
                    <a:pt x="331" y="0"/>
                  </a:lnTo>
                  <a:lnTo>
                    <a:pt x="351" y="1"/>
                  </a:lnTo>
                  <a:lnTo>
                    <a:pt x="369" y="3"/>
                  </a:lnTo>
                  <a:lnTo>
                    <a:pt x="388" y="6"/>
                  </a:lnTo>
                  <a:lnTo>
                    <a:pt x="406" y="9"/>
                  </a:lnTo>
                  <a:lnTo>
                    <a:pt x="423" y="14"/>
                  </a:lnTo>
                  <a:lnTo>
                    <a:pt x="442" y="19"/>
                  </a:lnTo>
                  <a:lnTo>
                    <a:pt x="459" y="25"/>
                  </a:lnTo>
                  <a:lnTo>
                    <a:pt x="476" y="31"/>
                  </a:lnTo>
                  <a:lnTo>
                    <a:pt x="493" y="39"/>
                  </a:lnTo>
                  <a:lnTo>
                    <a:pt x="509" y="47"/>
                  </a:lnTo>
                  <a:lnTo>
                    <a:pt x="526" y="56"/>
                  </a:lnTo>
                  <a:lnTo>
                    <a:pt x="541" y="67"/>
                  </a:lnTo>
                  <a:lnTo>
                    <a:pt x="558" y="78"/>
                  </a:lnTo>
                  <a:lnTo>
                    <a:pt x="574" y="90"/>
                  </a:lnTo>
                  <a:lnTo>
                    <a:pt x="589" y="102"/>
                  </a:lnTo>
                  <a:lnTo>
                    <a:pt x="506" y="214"/>
                  </a:lnTo>
                  <a:lnTo>
                    <a:pt x="483" y="196"/>
                  </a:lnTo>
                  <a:lnTo>
                    <a:pt x="460" y="181"/>
                  </a:lnTo>
                  <a:lnTo>
                    <a:pt x="448" y="173"/>
                  </a:lnTo>
                  <a:lnTo>
                    <a:pt x="435" y="167"/>
                  </a:lnTo>
                  <a:lnTo>
                    <a:pt x="423" y="160"/>
                  </a:lnTo>
                  <a:lnTo>
                    <a:pt x="411" y="154"/>
                  </a:lnTo>
                  <a:lnTo>
                    <a:pt x="399" y="149"/>
                  </a:lnTo>
                  <a:lnTo>
                    <a:pt x="386" y="144"/>
                  </a:lnTo>
                  <a:lnTo>
                    <a:pt x="374" y="140"/>
                  </a:lnTo>
                  <a:lnTo>
                    <a:pt x="361" y="137"/>
                  </a:lnTo>
                  <a:lnTo>
                    <a:pt x="349" y="134"/>
                  </a:lnTo>
                  <a:lnTo>
                    <a:pt x="336" y="133"/>
                  </a:lnTo>
                  <a:lnTo>
                    <a:pt x="322" y="131"/>
                  </a:lnTo>
                  <a:lnTo>
                    <a:pt x="309" y="131"/>
                  </a:lnTo>
                  <a:lnTo>
                    <a:pt x="295" y="131"/>
                  </a:lnTo>
                  <a:lnTo>
                    <a:pt x="281" y="133"/>
                  </a:lnTo>
                  <a:lnTo>
                    <a:pt x="268" y="135"/>
                  </a:lnTo>
                  <a:lnTo>
                    <a:pt x="256" y="139"/>
                  </a:lnTo>
                  <a:lnTo>
                    <a:pt x="245" y="143"/>
                  </a:lnTo>
                  <a:lnTo>
                    <a:pt x="235" y="148"/>
                  </a:lnTo>
                  <a:lnTo>
                    <a:pt x="224" y="153"/>
                  </a:lnTo>
                  <a:lnTo>
                    <a:pt x="216" y="161"/>
                  </a:lnTo>
                  <a:lnTo>
                    <a:pt x="208" y="168"/>
                  </a:lnTo>
                  <a:lnTo>
                    <a:pt x="201" y="176"/>
                  </a:lnTo>
                  <a:lnTo>
                    <a:pt x="195" y="184"/>
                  </a:lnTo>
                  <a:lnTo>
                    <a:pt x="190" y="193"/>
                  </a:lnTo>
                  <a:lnTo>
                    <a:pt x="187" y="202"/>
                  </a:lnTo>
                  <a:lnTo>
                    <a:pt x="184" y="212"/>
                  </a:lnTo>
                  <a:lnTo>
                    <a:pt x="182" y="222"/>
                  </a:lnTo>
                  <a:lnTo>
                    <a:pt x="182" y="232"/>
                  </a:lnTo>
                  <a:lnTo>
                    <a:pt x="182" y="234"/>
                  </a:lnTo>
                  <a:lnTo>
                    <a:pt x="182" y="245"/>
                  </a:lnTo>
                  <a:lnTo>
                    <a:pt x="183" y="255"/>
                  </a:lnTo>
                  <a:lnTo>
                    <a:pt x="186" y="266"/>
                  </a:lnTo>
                  <a:lnTo>
                    <a:pt x="189" y="276"/>
                  </a:lnTo>
                  <a:lnTo>
                    <a:pt x="194" y="285"/>
                  </a:lnTo>
                  <a:lnTo>
                    <a:pt x="200" y="294"/>
                  </a:lnTo>
                  <a:lnTo>
                    <a:pt x="207" y="302"/>
                  </a:lnTo>
                  <a:lnTo>
                    <a:pt x="216" y="311"/>
                  </a:lnTo>
                  <a:lnTo>
                    <a:pt x="227" y="320"/>
                  </a:lnTo>
                  <a:lnTo>
                    <a:pt x="241" y="328"/>
                  </a:lnTo>
                  <a:lnTo>
                    <a:pt x="255" y="337"/>
                  </a:lnTo>
                  <a:lnTo>
                    <a:pt x="272" y="346"/>
                  </a:lnTo>
                  <a:lnTo>
                    <a:pt x="291" y="355"/>
                  </a:lnTo>
                  <a:lnTo>
                    <a:pt x="312" y="365"/>
                  </a:lnTo>
                  <a:lnTo>
                    <a:pt x="337" y="375"/>
                  </a:lnTo>
                  <a:lnTo>
                    <a:pt x="363" y="386"/>
                  </a:lnTo>
                  <a:lnTo>
                    <a:pt x="392" y="397"/>
                  </a:lnTo>
                  <a:lnTo>
                    <a:pt x="420" y="409"/>
                  </a:lnTo>
                  <a:lnTo>
                    <a:pt x="446" y="421"/>
                  </a:lnTo>
                  <a:lnTo>
                    <a:pt x="469" y="434"/>
                  </a:lnTo>
                  <a:lnTo>
                    <a:pt x="490" y="447"/>
                  </a:lnTo>
                  <a:lnTo>
                    <a:pt x="510" y="461"/>
                  </a:lnTo>
                  <a:lnTo>
                    <a:pt x="527" y="476"/>
                  </a:lnTo>
                  <a:lnTo>
                    <a:pt x="544" y="490"/>
                  </a:lnTo>
                  <a:lnTo>
                    <a:pt x="557" y="506"/>
                  </a:lnTo>
                  <a:lnTo>
                    <a:pt x="569" y="522"/>
                  </a:lnTo>
                  <a:lnTo>
                    <a:pt x="574" y="531"/>
                  </a:lnTo>
                  <a:lnTo>
                    <a:pt x="579" y="539"/>
                  </a:lnTo>
                  <a:lnTo>
                    <a:pt x="583" y="548"/>
                  </a:lnTo>
                  <a:lnTo>
                    <a:pt x="587" y="559"/>
                  </a:lnTo>
                  <a:lnTo>
                    <a:pt x="590" y="568"/>
                  </a:lnTo>
                  <a:lnTo>
                    <a:pt x="593" y="578"/>
                  </a:lnTo>
                  <a:lnTo>
                    <a:pt x="596" y="588"/>
                  </a:lnTo>
                  <a:lnTo>
                    <a:pt x="598" y="598"/>
                  </a:lnTo>
                  <a:lnTo>
                    <a:pt x="600" y="620"/>
                  </a:lnTo>
                  <a:lnTo>
                    <a:pt x="601" y="643"/>
                  </a:lnTo>
                  <a:lnTo>
                    <a:pt x="601" y="646"/>
                  </a:lnTo>
                  <a:lnTo>
                    <a:pt x="601" y="661"/>
                  </a:lnTo>
                  <a:lnTo>
                    <a:pt x="600" y="675"/>
                  </a:lnTo>
                  <a:lnTo>
                    <a:pt x="598" y="688"/>
                  </a:lnTo>
                  <a:lnTo>
                    <a:pt x="596" y="701"/>
                  </a:lnTo>
                  <a:lnTo>
                    <a:pt x="593" y="714"/>
                  </a:lnTo>
                  <a:lnTo>
                    <a:pt x="589" y="726"/>
                  </a:lnTo>
                  <a:lnTo>
                    <a:pt x="585" y="739"/>
                  </a:lnTo>
                  <a:lnTo>
                    <a:pt x="580" y="750"/>
                  </a:lnTo>
                  <a:lnTo>
                    <a:pt x="574" y="762"/>
                  </a:lnTo>
                  <a:lnTo>
                    <a:pt x="568" y="773"/>
                  </a:lnTo>
                  <a:lnTo>
                    <a:pt x="562" y="784"/>
                  </a:lnTo>
                  <a:lnTo>
                    <a:pt x="555" y="794"/>
                  </a:lnTo>
                  <a:lnTo>
                    <a:pt x="547" y="804"/>
                  </a:lnTo>
                  <a:lnTo>
                    <a:pt x="538" y="813"/>
                  </a:lnTo>
                  <a:lnTo>
                    <a:pt x="529" y="822"/>
                  </a:lnTo>
                  <a:lnTo>
                    <a:pt x="520" y="830"/>
                  </a:lnTo>
                  <a:lnTo>
                    <a:pt x="511" y="838"/>
                  </a:lnTo>
                  <a:lnTo>
                    <a:pt x="500" y="846"/>
                  </a:lnTo>
                  <a:lnTo>
                    <a:pt x="490" y="853"/>
                  </a:lnTo>
                  <a:lnTo>
                    <a:pt x="479" y="860"/>
                  </a:lnTo>
                  <a:lnTo>
                    <a:pt x="468" y="866"/>
                  </a:lnTo>
                  <a:lnTo>
                    <a:pt x="456" y="872"/>
                  </a:lnTo>
                  <a:lnTo>
                    <a:pt x="444" y="877"/>
                  </a:lnTo>
                  <a:lnTo>
                    <a:pt x="430" y="881"/>
                  </a:lnTo>
                  <a:lnTo>
                    <a:pt x="417" y="886"/>
                  </a:lnTo>
                  <a:lnTo>
                    <a:pt x="404" y="889"/>
                  </a:lnTo>
                  <a:lnTo>
                    <a:pt x="390" y="892"/>
                  </a:lnTo>
                  <a:lnTo>
                    <a:pt x="376" y="895"/>
                  </a:lnTo>
                  <a:lnTo>
                    <a:pt x="362" y="897"/>
                  </a:lnTo>
                  <a:lnTo>
                    <a:pt x="347" y="898"/>
                  </a:lnTo>
                  <a:lnTo>
                    <a:pt x="331" y="899"/>
                  </a:lnTo>
                  <a:lnTo>
                    <a:pt x="316" y="899"/>
                  </a:lnTo>
                  <a:lnTo>
                    <a:pt x="296" y="899"/>
                  </a:lnTo>
                  <a:lnTo>
                    <a:pt x="275" y="897"/>
                  </a:lnTo>
                  <a:lnTo>
                    <a:pt x="254" y="895"/>
                  </a:lnTo>
                  <a:lnTo>
                    <a:pt x="234" y="892"/>
                  </a:lnTo>
                  <a:lnTo>
                    <a:pt x="212" y="888"/>
                  </a:lnTo>
                  <a:lnTo>
                    <a:pt x="192" y="882"/>
                  </a:lnTo>
                  <a:lnTo>
                    <a:pt x="172" y="876"/>
                  </a:lnTo>
                  <a:lnTo>
                    <a:pt x="152" y="869"/>
                  </a:lnTo>
                  <a:lnTo>
                    <a:pt x="132" y="861"/>
                  </a:lnTo>
                  <a:lnTo>
                    <a:pt x="112" y="851"/>
                  </a:lnTo>
                  <a:lnTo>
                    <a:pt x="93" y="840"/>
                  </a:lnTo>
                  <a:lnTo>
                    <a:pt x="74" y="829"/>
                  </a:lnTo>
                  <a:lnTo>
                    <a:pt x="55" y="817"/>
                  </a:lnTo>
                  <a:lnTo>
                    <a:pt x="37" y="803"/>
                  </a:lnTo>
                  <a:lnTo>
                    <a:pt x="18" y="789"/>
                  </a:lnTo>
                  <a:lnTo>
                    <a:pt x="0" y="773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62" name="Rectangle 21"/>
            <p:cNvSpPr>
              <a:spLocks noChangeArrowheads="1"/>
            </p:cNvSpPr>
            <p:nvPr userDrawn="1"/>
          </p:nvSpPr>
          <p:spPr bwMode="auto">
            <a:xfrm>
              <a:off x="7428511" y="1313237"/>
              <a:ext cx="15875" cy="92075"/>
            </a:xfrm>
            <a:prstGeom prst="rect">
              <a:avLst/>
            </a:prstGeom>
            <a:solidFill>
              <a:srgbClr val="192337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63" name="Freeform 22"/>
            <p:cNvSpPr>
              <a:spLocks noEditPoints="1"/>
            </p:cNvSpPr>
            <p:nvPr userDrawn="1"/>
          </p:nvSpPr>
          <p:spPr bwMode="auto">
            <a:xfrm>
              <a:off x="7461847" y="1311650"/>
              <a:ext cx="82550" cy="95250"/>
            </a:xfrm>
            <a:custGeom>
              <a:avLst/>
              <a:gdLst/>
              <a:ahLst/>
              <a:cxnLst>
                <a:cxn ang="0">
                  <a:pos x="4" y="377"/>
                </a:cxn>
                <a:cxn ang="0">
                  <a:pos x="28" y="268"/>
                </a:cxn>
                <a:cxn ang="0">
                  <a:pos x="73" y="174"/>
                </a:cxn>
                <a:cxn ang="0">
                  <a:pos x="136" y="98"/>
                </a:cxn>
                <a:cxn ang="0">
                  <a:pos x="214" y="42"/>
                </a:cxn>
                <a:cxn ang="0">
                  <a:pos x="306" y="9"/>
                </a:cxn>
                <a:cxn ang="0">
                  <a:pos x="410" y="1"/>
                </a:cxn>
                <a:cxn ang="0">
                  <a:pos x="509" y="19"/>
                </a:cxn>
                <a:cxn ang="0">
                  <a:pos x="596" y="62"/>
                </a:cxn>
                <a:cxn ang="0">
                  <a:pos x="668" y="125"/>
                </a:cxn>
                <a:cxn ang="0">
                  <a:pos x="723" y="208"/>
                </a:cxn>
                <a:cxn ang="0">
                  <a:pos x="760" y="308"/>
                </a:cxn>
                <a:cxn ang="0">
                  <a:pos x="776" y="421"/>
                </a:cxn>
                <a:cxn ang="0">
                  <a:pos x="772" y="528"/>
                </a:cxn>
                <a:cxn ang="0">
                  <a:pos x="748" y="637"/>
                </a:cxn>
                <a:cxn ang="0">
                  <a:pos x="703" y="731"/>
                </a:cxn>
                <a:cxn ang="0">
                  <a:pos x="641" y="807"/>
                </a:cxn>
                <a:cxn ang="0">
                  <a:pos x="562" y="863"/>
                </a:cxn>
                <a:cxn ang="0">
                  <a:pos x="469" y="896"/>
                </a:cxn>
                <a:cxn ang="0">
                  <a:pos x="365" y="904"/>
                </a:cxn>
                <a:cxn ang="0">
                  <a:pos x="266" y="886"/>
                </a:cxn>
                <a:cxn ang="0">
                  <a:pos x="179" y="843"/>
                </a:cxn>
                <a:cxn ang="0">
                  <a:pos x="108" y="780"/>
                </a:cxn>
                <a:cxn ang="0">
                  <a:pos x="52" y="697"/>
                </a:cxn>
                <a:cxn ang="0">
                  <a:pos x="16" y="597"/>
                </a:cxn>
                <a:cxn ang="0">
                  <a:pos x="1" y="484"/>
                </a:cxn>
                <a:cxn ang="0">
                  <a:pos x="625" y="414"/>
                </a:cxn>
                <a:cxn ang="0">
                  <a:pos x="612" y="335"/>
                </a:cxn>
                <a:cxn ang="0">
                  <a:pos x="587" y="267"/>
                </a:cxn>
                <a:cxn ang="0">
                  <a:pos x="550" y="211"/>
                </a:cxn>
                <a:cxn ang="0">
                  <a:pos x="503" y="170"/>
                </a:cxn>
                <a:cxn ang="0">
                  <a:pos x="449" y="143"/>
                </a:cxn>
                <a:cxn ang="0">
                  <a:pos x="386" y="134"/>
                </a:cxn>
                <a:cxn ang="0">
                  <a:pos x="325" y="143"/>
                </a:cxn>
                <a:cxn ang="0">
                  <a:pos x="271" y="169"/>
                </a:cxn>
                <a:cxn ang="0">
                  <a:pos x="225" y="210"/>
                </a:cxn>
                <a:cxn ang="0">
                  <a:pos x="188" y="266"/>
                </a:cxn>
                <a:cxn ang="0">
                  <a:pos x="163" y="333"/>
                </a:cxn>
                <a:cxn ang="0">
                  <a:pos x="151" y="413"/>
                </a:cxn>
                <a:cxn ang="0">
                  <a:pos x="151" y="491"/>
                </a:cxn>
                <a:cxn ang="0">
                  <a:pos x="164" y="570"/>
                </a:cxn>
                <a:cxn ang="0">
                  <a:pos x="189" y="638"/>
                </a:cxn>
                <a:cxn ang="0">
                  <a:pos x="226" y="694"/>
                </a:cxn>
                <a:cxn ang="0">
                  <a:pos x="272" y="735"/>
                </a:cxn>
                <a:cxn ang="0">
                  <a:pos x="328" y="762"/>
                </a:cxn>
                <a:cxn ang="0">
                  <a:pos x="389" y="771"/>
                </a:cxn>
                <a:cxn ang="0">
                  <a:pos x="451" y="762"/>
                </a:cxn>
                <a:cxn ang="0">
                  <a:pos x="505" y="736"/>
                </a:cxn>
                <a:cxn ang="0">
                  <a:pos x="551" y="695"/>
                </a:cxn>
                <a:cxn ang="0">
                  <a:pos x="587" y="639"/>
                </a:cxn>
                <a:cxn ang="0">
                  <a:pos x="612" y="572"/>
                </a:cxn>
                <a:cxn ang="0">
                  <a:pos x="625" y="492"/>
                </a:cxn>
              </a:cxnLst>
              <a:rect l="0" t="0" r="r" b="b"/>
              <a:pathLst>
                <a:path w="776" h="905">
                  <a:moveTo>
                    <a:pt x="0" y="459"/>
                  </a:moveTo>
                  <a:lnTo>
                    <a:pt x="0" y="447"/>
                  </a:lnTo>
                  <a:lnTo>
                    <a:pt x="1" y="423"/>
                  </a:lnTo>
                  <a:lnTo>
                    <a:pt x="2" y="400"/>
                  </a:lnTo>
                  <a:lnTo>
                    <a:pt x="4" y="377"/>
                  </a:lnTo>
                  <a:lnTo>
                    <a:pt x="7" y="353"/>
                  </a:lnTo>
                  <a:lnTo>
                    <a:pt x="11" y="331"/>
                  </a:lnTo>
                  <a:lnTo>
                    <a:pt x="16" y="309"/>
                  </a:lnTo>
                  <a:lnTo>
                    <a:pt x="22" y="288"/>
                  </a:lnTo>
                  <a:lnTo>
                    <a:pt x="28" y="268"/>
                  </a:lnTo>
                  <a:lnTo>
                    <a:pt x="36" y="247"/>
                  </a:lnTo>
                  <a:lnTo>
                    <a:pt x="44" y="228"/>
                  </a:lnTo>
                  <a:lnTo>
                    <a:pt x="53" y="209"/>
                  </a:lnTo>
                  <a:lnTo>
                    <a:pt x="62" y="192"/>
                  </a:lnTo>
                  <a:lnTo>
                    <a:pt x="73" y="174"/>
                  </a:lnTo>
                  <a:lnTo>
                    <a:pt x="84" y="157"/>
                  </a:lnTo>
                  <a:lnTo>
                    <a:pt x="95" y="141"/>
                  </a:lnTo>
                  <a:lnTo>
                    <a:pt x="109" y="126"/>
                  </a:lnTo>
                  <a:lnTo>
                    <a:pt x="122" y="112"/>
                  </a:lnTo>
                  <a:lnTo>
                    <a:pt x="136" y="98"/>
                  </a:lnTo>
                  <a:lnTo>
                    <a:pt x="150" y="85"/>
                  </a:lnTo>
                  <a:lnTo>
                    <a:pt x="165" y="73"/>
                  </a:lnTo>
                  <a:lnTo>
                    <a:pt x="181" y="62"/>
                  </a:lnTo>
                  <a:lnTo>
                    <a:pt x="197" y="51"/>
                  </a:lnTo>
                  <a:lnTo>
                    <a:pt x="214" y="42"/>
                  </a:lnTo>
                  <a:lnTo>
                    <a:pt x="232" y="33"/>
                  </a:lnTo>
                  <a:lnTo>
                    <a:pt x="250" y="26"/>
                  </a:lnTo>
                  <a:lnTo>
                    <a:pt x="268" y="19"/>
                  </a:lnTo>
                  <a:lnTo>
                    <a:pt x="287" y="13"/>
                  </a:lnTo>
                  <a:lnTo>
                    <a:pt x="306" y="9"/>
                  </a:lnTo>
                  <a:lnTo>
                    <a:pt x="327" y="5"/>
                  </a:lnTo>
                  <a:lnTo>
                    <a:pt x="347" y="2"/>
                  </a:lnTo>
                  <a:lnTo>
                    <a:pt x="368" y="1"/>
                  </a:lnTo>
                  <a:lnTo>
                    <a:pt x="389" y="0"/>
                  </a:lnTo>
                  <a:lnTo>
                    <a:pt x="410" y="1"/>
                  </a:lnTo>
                  <a:lnTo>
                    <a:pt x="431" y="2"/>
                  </a:lnTo>
                  <a:lnTo>
                    <a:pt x="451" y="5"/>
                  </a:lnTo>
                  <a:lnTo>
                    <a:pt x="471" y="9"/>
                  </a:lnTo>
                  <a:lnTo>
                    <a:pt x="490" y="13"/>
                  </a:lnTo>
                  <a:lnTo>
                    <a:pt x="509" y="19"/>
                  </a:lnTo>
                  <a:lnTo>
                    <a:pt x="528" y="26"/>
                  </a:lnTo>
                  <a:lnTo>
                    <a:pt x="546" y="33"/>
                  </a:lnTo>
                  <a:lnTo>
                    <a:pt x="563" y="41"/>
                  </a:lnTo>
                  <a:lnTo>
                    <a:pt x="580" y="51"/>
                  </a:lnTo>
                  <a:lnTo>
                    <a:pt x="596" y="62"/>
                  </a:lnTo>
                  <a:lnTo>
                    <a:pt x="611" y="73"/>
                  </a:lnTo>
                  <a:lnTo>
                    <a:pt x="627" y="85"/>
                  </a:lnTo>
                  <a:lnTo>
                    <a:pt x="641" y="97"/>
                  </a:lnTo>
                  <a:lnTo>
                    <a:pt x="655" y="111"/>
                  </a:lnTo>
                  <a:lnTo>
                    <a:pt x="668" y="125"/>
                  </a:lnTo>
                  <a:lnTo>
                    <a:pt x="680" y="140"/>
                  </a:lnTo>
                  <a:lnTo>
                    <a:pt x="692" y="156"/>
                  </a:lnTo>
                  <a:lnTo>
                    <a:pt x="703" y="173"/>
                  </a:lnTo>
                  <a:lnTo>
                    <a:pt x="713" y="190"/>
                  </a:lnTo>
                  <a:lnTo>
                    <a:pt x="723" y="208"/>
                  </a:lnTo>
                  <a:lnTo>
                    <a:pt x="733" y="227"/>
                  </a:lnTo>
                  <a:lnTo>
                    <a:pt x="741" y="246"/>
                  </a:lnTo>
                  <a:lnTo>
                    <a:pt x="748" y="266"/>
                  </a:lnTo>
                  <a:lnTo>
                    <a:pt x="754" y="287"/>
                  </a:lnTo>
                  <a:lnTo>
                    <a:pt x="760" y="308"/>
                  </a:lnTo>
                  <a:lnTo>
                    <a:pt x="765" y="329"/>
                  </a:lnTo>
                  <a:lnTo>
                    <a:pt x="769" y="351"/>
                  </a:lnTo>
                  <a:lnTo>
                    <a:pt x="772" y="374"/>
                  </a:lnTo>
                  <a:lnTo>
                    <a:pt x="774" y="397"/>
                  </a:lnTo>
                  <a:lnTo>
                    <a:pt x="776" y="421"/>
                  </a:lnTo>
                  <a:lnTo>
                    <a:pt x="776" y="445"/>
                  </a:lnTo>
                  <a:lnTo>
                    <a:pt x="776" y="457"/>
                  </a:lnTo>
                  <a:lnTo>
                    <a:pt x="776" y="482"/>
                  </a:lnTo>
                  <a:lnTo>
                    <a:pt x="774" y="505"/>
                  </a:lnTo>
                  <a:lnTo>
                    <a:pt x="772" y="528"/>
                  </a:lnTo>
                  <a:lnTo>
                    <a:pt x="769" y="551"/>
                  </a:lnTo>
                  <a:lnTo>
                    <a:pt x="765" y="574"/>
                  </a:lnTo>
                  <a:lnTo>
                    <a:pt x="760" y="596"/>
                  </a:lnTo>
                  <a:lnTo>
                    <a:pt x="754" y="617"/>
                  </a:lnTo>
                  <a:lnTo>
                    <a:pt x="748" y="637"/>
                  </a:lnTo>
                  <a:lnTo>
                    <a:pt x="740" y="657"/>
                  </a:lnTo>
                  <a:lnTo>
                    <a:pt x="732" y="677"/>
                  </a:lnTo>
                  <a:lnTo>
                    <a:pt x="722" y="695"/>
                  </a:lnTo>
                  <a:lnTo>
                    <a:pt x="713" y="713"/>
                  </a:lnTo>
                  <a:lnTo>
                    <a:pt x="703" y="731"/>
                  </a:lnTo>
                  <a:lnTo>
                    <a:pt x="692" y="747"/>
                  </a:lnTo>
                  <a:lnTo>
                    <a:pt x="680" y="764"/>
                  </a:lnTo>
                  <a:lnTo>
                    <a:pt x="667" y="779"/>
                  </a:lnTo>
                  <a:lnTo>
                    <a:pt x="654" y="793"/>
                  </a:lnTo>
                  <a:lnTo>
                    <a:pt x="641" y="807"/>
                  </a:lnTo>
                  <a:lnTo>
                    <a:pt x="626" y="820"/>
                  </a:lnTo>
                  <a:lnTo>
                    <a:pt x="610" y="832"/>
                  </a:lnTo>
                  <a:lnTo>
                    <a:pt x="595" y="843"/>
                  </a:lnTo>
                  <a:lnTo>
                    <a:pt x="578" y="853"/>
                  </a:lnTo>
                  <a:lnTo>
                    <a:pt x="562" y="863"/>
                  </a:lnTo>
                  <a:lnTo>
                    <a:pt x="544" y="872"/>
                  </a:lnTo>
                  <a:lnTo>
                    <a:pt x="527" y="879"/>
                  </a:lnTo>
                  <a:lnTo>
                    <a:pt x="507" y="886"/>
                  </a:lnTo>
                  <a:lnTo>
                    <a:pt x="488" y="892"/>
                  </a:lnTo>
                  <a:lnTo>
                    <a:pt x="469" y="896"/>
                  </a:lnTo>
                  <a:lnTo>
                    <a:pt x="449" y="900"/>
                  </a:lnTo>
                  <a:lnTo>
                    <a:pt x="429" y="902"/>
                  </a:lnTo>
                  <a:lnTo>
                    <a:pt x="407" y="904"/>
                  </a:lnTo>
                  <a:lnTo>
                    <a:pt x="386" y="905"/>
                  </a:lnTo>
                  <a:lnTo>
                    <a:pt x="365" y="904"/>
                  </a:lnTo>
                  <a:lnTo>
                    <a:pt x="345" y="903"/>
                  </a:lnTo>
                  <a:lnTo>
                    <a:pt x="325" y="900"/>
                  </a:lnTo>
                  <a:lnTo>
                    <a:pt x="304" y="896"/>
                  </a:lnTo>
                  <a:lnTo>
                    <a:pt x="285" y="892"/>
                  </a:lnTo>
                  <a:lnTo>
                    <a:pt x="266" y="886"/>
                  </a:lnTo>
                  <a:lnTo>
                    <a:pt x="248" y="879"/>
                  </a:lnTo>
                  <a:lnTo>
                    <a:pt x="230" y="872"/>
                  </a:lnTo>
                  <a:lnTo>
                    <a:pt x="213" y="864"/>
                  </a:lnTo>
                  <a:lnTo>
                    <a:pt x="195" y="853"/>
                  </a:lnTo>
                  <a:lnTo>
                    <a:pt x="179" y="843"/>
                  </a:lnTo>
                  <a:lnTo>
                    <a:pt x="164" y="832"/>
                  </a:lnTo>
                  <a:lnTo>
                    <a:pt x="149" y="820"/>
                  </a:lnTo>
                  <a:lnTo>
                    <a:pt x="135" y="807"/>
                  </a:lnTo>
                  <a:lnTo>
                    <a:pt x="121" y="794"/>
                  </a:lnTo>
                  <a:lnTo>
                    <a:pt x="108" y="780"/>
                  </a:lnTo>
                  <a:lnTo>
                    <a:pt x="95" y="765"/>
                  </a:lnTo>
                  <a:lnTo>
                    <a:pt x="83" y="748"/>
                  </a:lnTo>
                  <a:lnTo>
                    <a:pt x="72" y="732"/>
                  </a:lnTo>
                  <a:lnTo>
                    <a:pt x="62" y="715"/>
                  </a:lnTo>
                  <a:lnTo>
                    <a:pt x="52" y="697"/>
                  </a:lnTo>
                  <a:lnTo>
                    <a:pt x="43" y="678"/>
                  </a:lnTo>
                  <a:lnTo>
                    <a:pt x="35" y="658"/>
                  </a:lnTo>
                  <a:lnTo>
                    <a:pt x="28" y="638"/>
                  </a:lnTo>
                  <a:lnTo>
                    <a:pt x="22" y="618"/>
                  </a:lnTo>
                  <a:lnTo>
                    <a:pt x="16" y="597"/>
                  </a:lnTo>
                  <a:lnTo>
                    <a:pt x="11" y="576"/>
                  </a:lnTo>
                  <a:lnTo>
                    <a:pt x="7" y="553"/>
                  </a:lnTo>
                  <a:lnTo>
                    <a:pt x="4" y="531"/>
                  </a:lnTo>
                  <a:lnTo>
                    <a:pt x="2" y="508"/>
                  </a:lnTo>
                  <a:lnTo>
                    <a:pt x="1" y="484"/>
                  </a:lnTo>
                  <a:lnTo>
                    <a:pt x="0" y="459"/>
                  </a:lnTo>
                  <a:close/>
                  <a:moveTo>
                    <a:pt x="626" y="457"/>
                  </a:moveTo>
                  <a:lnTo>
                    <a:pt x="626" y="448"/>
                  </a:lnTo>
                  <a:lnTo>
                    <a:pt x="626" y="431"/>
                  </a:lnTo>
                  <a:lnTo>
                    <a:pt x="625" y="414"/>
                  </a:lnTo>
                  <a:lnTo>
                    <a:pt x="624" y="398"/>
                  </a:lnTo>
                  <a:lnTo>
                    <a:pt x="622" y="381"/>
                  </a:lnTo>
                  <a:lnTo>
                    <a:pt x="618" y="366"/>
                  </a:lnTo>
                  <a:lnTo>
                    <a:pt x="615" y="349"/>
                  </a:lnTo>
                  <a:lnTo>
                    <a:pt x="612" y="335"/>
                  </a:lnTo>
                  <a:lnTo>
                    <a:pt x="608" y="320"/>
                  </a:lnTo>
                  <a:lnTo>
                    <a:pt x="603" y="306"/>
                  </a:lnTo>
                  <a:lnTo>
                    <a:pt x="598" y="293"/>
                  </a:lnTo>
                  <a:lnTo>
                    <a:pt x="593" y="280"/>
                  </a:lnTo>
                  <a:lnTo>
                    <a:pt x="587" y="267"/>
                  </a:lnTo>
                  <a:lnTo>
                    <a:pt x="580" y="254"/>
                  </a:lnTo>
                  <a:lnTo>
                    <a:pt x="573" y="242"/>
                  </a:lnTo>
                  <a:lnTo>
                    <a:pt x="566" y="231"/>
                  </a:lnTo>
                  <a:lnTo>
                    <a:pt x="558" y="221"/>
                  </a:lnTo>
                  <a:lnTo>
                    <a:pt x="550" y="211"/>
                  </a:lnTo>
                  <a:lnTo>
                    <a:pt x="542" y="202"/>
                  </a:lnTo>
                  <a:lnTo>
                    <a:pt x="533" y="193"/>
                  </a:lnTo>
                  <a:lnTo>
                    <a:pt x="524" y="184"/>
                  </a:lnTo>
                  <a:lnTo>
                    <a:pt x="513" y="177"/>
                  </a:lnTo>
                  <a:lnTo>
                    <a:pt x="503" y="170"/>
                  </a:lnTo>
                  <a:lnTo>
                    <a:pt x="493" y="163"/>
                  </a:lnTo>
                  <a:lnTo>
                    <a:pt x="482" y="156"/>
                  </a:lnTo>
                  <a:lnTo>
                    <a:pt x="472" y="151"/>
                  </a:lnTo>
                  <a:lnTo>
                    <a:pt x="460" y="147"/>
                  </a:lnTo>
                  <a:lnTo>
                    <a:pt x="449" y="143"/>
                  </a:lnTo>
                  <a:lnTo>
                    <a:pt x="437" y="140"/>
                  </a:lnTo>
                  <a:lnTo>
                    <a:pt x="425" y="137"/>
                  </a:lnTo>
                  <a:lnTo>
                    <a:pt x="412" y="135"/>
                  </a:lnTo>
                  <a:lnTo>
                    <a:pt x="399" y="134"/>
                  </a:lnTo>
                  <a:lnTo>
                    <a:pt x="386" y="134"/>
                  </a:lnTo>
                  <a:lnTo>
                    <a:pt x="374" y="134"/>
                  </a:lnTo>
                  <a:lnTo>
                    <a:pt x="361" y="135"/>
                  </a:lnTo>
                  <a:lnTo>
                    <a:pt x="349" y="137"/>
                  </a:lnTo>
                  <a:lnTo>
                    <a:pt x="337" y="140"/>
                  </a:lnTo>
                  <a:lnTo>
                    <a:pt x="325" y="143"/>
                  </a:lnTo>
                  <a:lnTo>
                    <a:pt x="314" y="147"/>
                  </a:lnTo>
                  <a:lnTo>
                    <a:pt x="302" y="151"/>
                  </a:lnTo>
                  <a:lnTo>
                    <a:pt x="291" y="156"/>
                  </a:lnTo>
                  <a:lnTo>
                    <a:pt x="281" y="163"/>
                  </a:lnTo>
                  <a:lnTo>
                    <a:pt x="271" y="169"/>
                  </a:lnTo>
                  <a:lnTo>
                    <a:pt x="261" y="176"/>
                  </a:lnTo>
                  <a:lnTo>
                    <a:pt x="251" y="184"/>
                  </a:lnTo>
                  <a:lnTo>
                    <a:pt x="242" y="192"/>
                  </a:lnTo>
                  <a:lnTo>
                    <a:pt x="233" y="201"/>
                  </a:lnTo>
                  <a:lnTo>
                    <a:pt x="225" y="210"/>
                  </a:lnTo>
                  <a:lnTo>
                    <a:pt x="217" y="220"/>
                  </a:lnTo>
                  <a:lnTo>
                    <a:pt x="209" y="230"/>
                  </a:lnTo>
                  <a:lnTo>
                    <a:pt x="201" y="241"/>
                  </a:lnTo>
                  <a:lnTo>
                    <a:pt x="194" y="253"/>
                  </a:lnTo>
                  <a:lnTo>
                    <a:pt x="188" y="266"/>
                  </a:lnTo>
                  <a:lnTo>
                    <a:pt x="182" y="278"/>
                  </a:lnTo>
                  <a:lnTo>
                    <a:pt x="177" y="291"/>
                  </a:lnTo>
                  <a:lnTo>
                    <a:pt x="172" y="305"/>
                  </a:lnTo>
                  <a:lnTo>
                    <a:pt x="167" y="319"/>
                  </a:lnTo>
                  <a:lnTo>
                    <a:pt x="163" y="333"/>
                  </a:lnTo>
                  <a:lnTo>
                    <a:pt x="160" y="348"/>
                  </a:lnTo>
                  <a:lnTo>
                    <a:pt x="157" y="364"/>
                  </a:lnTo>
                  <a:lnTo>
                    <a:pt x="154" y="380"/>
                  </a:lnTo>
                  <a:lnTo>
                    <a:pt x="152" y="396"/>
                  </a:lnTo>
                  <a:lnTo>
                    <a:pt x="151" y="413"/>
                  </a:lnTo>
                  <a:lnTo>
                    <a:pt x="150" y="430"/>
                  </a:lnTo>
                  <a:lnTo>
                    <a:pt x="150" y="447"/>
                  </a:lnTo>
                  <a:lnTo>
                    <a:pt x="150" y="456"/>
                  </a:lnTo>
                  <a:lnTo>
                    <a:pt x="150" y="474"/>
                  </a:lnTo>
                  <a:lnTo>
                    <a:pt x="151" y="491"/>
                  </a:lnTo>
                  <a:lnTo>
                    <a:pt x="152" y="507"/>
                  </a:lnTo>
                  <a:lnTo>
                    <a:pt x="154" y="524"/>
                  </a:lnTo>
                  <a:lnTo>
                    <a:pt x="157" y="539"/>
                  </a:lnTo>
                  <a:lnTo>
                    <a:pt x="160" y="555"/>
                  </a:lnTo>
                  <a:lnTo>
                    <a:pt x="164" y="570"/>
                  </a:lnTo>
                  <a:lnTo>
                    <a:pt x="168" y="585"/>
                  </a:lnTo>
                  <a:lnTo>
                    <a:pt x="172" y="599"/>
                  </a:lnTo>
                  <a:lnTo>
                    <a:pt x="177" y="612"/>
                  </a:lnTo>
                  <a:lnTo>
                    <a:pt x="183" y="625"/>
                  </a:lnTo>
                  <a:lnTo>
                    <a:pt x="189" y="638"/>
                  </a:lnTo>
                  <a:lnTo>
                    <a:pt x="195" y="650"/>
                  </a:lnTo>
                  <a:lnTo>
                    <a:pt x="202" y="663"/>
                  </a:lnTo>
                  <a:lnTo>
                    <a:pt x="210" y="674"/>
                  </a:lnTo>
                  <a:lnTo>
                    <a:pt x="218" y="684"/>
                  </a:lnTo>
                  <a:lnTo>
                    <a:pt x="226" y="694"/>
                  </a:lnTo>
                  <a:lnTo>
                    <a:pt x="235" y="703"/>
                  </a:lnTo>
                  <a:lnTo>
                    <a:pt x="244" y="712"/>
                  </a:lnTo>
                  <a:lnTo>
                    <a:pt x="253" y="721"/>
                  </a:lnTo>
                  <a:lnTo>
                    <a:pt x="262" y="728"/>
                  </a:lnTo>
                  <a:lnTo>
                    <a:pt x="272" y="735"/>
                  </a:lnTo>
                  <a:lnTo>
                    <a:pt x="283" y="742"/>
                  </a:lnTo>
                  <a:lnTo>
                    <a:pt x="293" y="748"/>
                  </a:lnTo>
                  <a:lnTo>
                    <a:pt x="304" y="753"/>
                  </a:lnTo>
                  <a:lnTo>
                    <a:pt x="316" y="757"/>
                  </a:lnTo>
                  <a:lnTo>
                    <a:pt x="328" y="762"/>
                  </a:lnTo>
                  <a:lnTo>
                    <a:pt x="339" y="765"/>
                  </a:lnTo>
                  <a:lnTo>
                    <a:pt x="351" y="768"/>
                  </a:lnTo>
                  <a:lnTo>
                    <a:pt x="364" y="770"/>
                  </a:lnTo>
                  <a:lnTo>
                    <a:pt x="376" y="771"/>
                  </a:lnTo>
                  <a:lnTo>
                    <a:pt x="389" y="771"/>
                  </a:lnTo>
                  <a:lnTo>
                    <a:pt x="402" y="771"/>
                  </a:lnTo>
                  <a:lnTo>
                    <a:pt x="415" y="770"/>
                  </a:lnTo>
                  <a:lnTo>
                    <a:pt x="427" y="768"/>
                  </a:lnTo>
                  <a:lnTo>
                    <a:pt x="439" y="765"/>
                  </a:lnTo>
                  <a:lnTo>
                    <a:pt x="451" y="762"/>
                  </a:lnTo>
                  <a:lnTo>
                    <a:pt x="462" y="757"/>
                  </a:lnTo>
                  <a:lnTo>
                    <a:pt x="473" y="753"/>
                  </a:lnTo>
                  <a:lnTo>
                    <a:pt x="484" y="748"/>
                  </a:lnTo>
                  <a:lnTo>
                    <a:pt x="494" y="742"/>
                  </a:lnTo>
                  <a:lnTo>
                    <a:pt x="505" y="736"/>
                  </a:lnTo>
                  <a:lnTo>
                    <a:pt x="514" y="729"/>
                  </a:lnTo>
                  <a:lnTo>
                    <a:pt x="525" y="721"/>
                  </a:lnTo>
                  <a:lnTo>
                    <a:pt x="534" y="713"/>
                  </a:lnTo>
                  <a:lnTo>
                    <a:pt x="543" y="704"/>
                  </a:lnTo>
                  <a:lnTo>
                    <a:pt x="551" y="695"/>
                  </a:lnTo>
                  <a:lnTo>
                    <a:pt x="559" y="685"/>
                  </a:lnTo>
                  <a:lnTo>
                    <a:pt x="567" y="675"/>
                  </a:lnTo>
                  <a:lnTo>
                    <a:pt x="574" y="664"/>
                  </a:lnTo>
                  <a:lnTo>
                    <a:pt x="581" y="651"/>
                  </a:lnTo>
                  <a:lnTo>
                    <a:pt x="587" y="639"/>
                  </a:lnTo>
                  <a:lnTo>
                    <a:pt x="593" y="627"/>
                  </a:lnTo>
                  <a:lnTo>
                    <a:pt x="598" y="614"/>
                  </a:lnTo>
                  <a:lnTo>
                    <a:pt x="603" y="600"/>
                  </a:lnTo>
                  <a:lnTo>
                    <a:pt x="608" y="586"/>
                  </a:lnTo>
                  <a:lnTo>
                    <a:pt x="612" y="572"/>
                  </a:lnTo>
                  <a:lnTo>
                    <a:pt x="615" y="556"/>
                  </a:lnTo>
                  <a:lnTo>
                    <a:pt x="618" y="541"/>
                  </a:lnTo>
                  <a:lnTo>
                    <a:pt x="622" y="525"/>
                  </a:lnTo>
                  <a:lnTo>
                    <a:pt x="624" y="509"/>
                  </a:lnTo>
                  <a:lnTo>
                    <a:pt x="625" y="492"/>
                  </a:lnTo>
                  <a:lnTo>
                    <a:pt x="626" y="475"/>
                  </a:lnTo>
                  <a:lnTo>
                    <a:pt x="626" y="457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64" name="Freeform 23"/>
            <p:cNvSpPr>
              <a:spLocks/>
            </p:cNvSpPr>
            <p:nvPr userDrawn="1"/>
          </p:nvSpPr>
          <p:spPr bwMode="auto">
            <a:xfrm>
              <a:off x="7560271" y="1313237"/>
              <a:ext cx="69850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6" y="0"/>
                </a:cxn>
                <a:cxn ang="0">
                  <a:pos x="521" y="585"/>
                </a:cxn>
                <a:cxn ang="0">
                  <a:pos x="521" y="0"/>
                </a:cxn>
                <a:cxn ang="0">
                  <a:pos x="663" y="0"/>
                </a:cxn>
                <a:cxn ang="0">
                  <a:pos x="663" y="877"/>
                </a:cxn>
                <a:cxn ang="0">
                  <a:pos x="540" y="877"/>
                </a:cxn>
                <a:cxn ang="0">
                  <a:pos x="143" y="275"/>
                </a:cxn>
                <a:cxn ang="0">
                  <a:pos x="143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663" h="877">
                  <a:moveTo>
                    <a:pt x="0" y="0"/>
                  </a:moveTo>
                  <a:lnTo>
                    <a:pt x="136" y="0"/>
                  </a:lnTo>
                  <a:lnTo>
                    <a:pt x="521" y="585"/>
                  </a:lnTo>
                  <a:lnTo>
                    <a:pt x="521" y="0"/>
                  </a:lnTo>
                  <a:lnTo>
                    <a:pt x="663" y="0"/>
                  </a:lnTo>
                  <a:lnTo>
                    <a:pt x="663" y="877"/>
                  </a:lnTo>
                  <a:lnTo>
                    <a:pt x="540" y="877"/>
                  </a:lnTo>
                  <a:lnTo>
                    <a:pt x="143" y="275"/>
                  </a:lnTo>
                  <a:lnTo>
                    <a:pt x="143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65" name="Freeform 24"/>
            <p:cNvSpPr>
              <a:spLocks/>
            </p:cNvSpPr>
            <p:nvPr userDrawn="1"/>
          </p:nvSpPr>
          <p:spPr bwMode="auto">
            <a:xfrm>
              <a:off x="7644411" y="1311650"/>
              <a:ext cx="63500" cy="95250"/>
            </a:xfrm>
            <a:custGeom>
              <a:avLst/>
              <a:gdLst/>
              <a:ahLst/>
              <a:cxnLst>
                <a:cxn ang="0">
                  <a:pos x="138" y="705"/>
                </a:cxn>
                <a:cxn ang="0">
                  <a:pos x="193" y="737"/>
                </a:cxn>
                <a:cxn ang="0">
                  <a:pos x="252" y="760"/>
                </a:cxn>
                <a:cxn ang="0">
                  <a:pos x="318" y="768"/>
                </a:cxn>
                <a:cxn ang="0">
                  <a:pos x="376" y="760"/>
                </a:cxn>
                <a:cxn ang="0">
                  <a:pos x="419" y="736"/>
                </a:cxn>
                <a:cxn ang="0">
                  <a:pos x="446" y="701"/>
                </a:cxn>
                <a:cxn ang="0">
                  <a:pos x="456" y="656"/>
                </a:cxn>
                <a:cxn ang="0">
                  <a:pos x="452" y="625"/>
                </a:cxn>
                <a:cxn ang="0">
                  <a:pos x="433" y="591"/>
                </a:cxn>
                <a:cxn ang="0">
                  <a:pos x="389" y="556"/>
                </a:cxn>
                <a:cxn ang="0">
                  <a:pos x="313" y="521"/>
                </a:cxn>
                <a:cxn ang="0">
                  <a:pos x="203" y="477"/>
                </a:cxn>
                <a:cxn ang="0">
                  <a:pos x="116" y="424"/>
                </a:cxn>
                <a:cxn ang="0">
                  <a:pos x="78" y="385"/>
                </a:cxn>
                <a:cxn ang="0">
                  <a:pos x="56" y="349"/>
                </a:cxn>
                <a:cxn ang="0">
                  <a:pos x="41" y="308"/>
                </a:cxn>
                <a:cxn ang="0">
                  <a:pos x="35" y="261"/>
                </a:cxn>
                <a:cxn ang="0">
                  <a:pos x="37" y="219"/>
                </a:cxn>
                <a:cxn ang="0">
                  <a:pos x="48" y="169"/>
                </a:cxn>
                <a:cxn ang="0">
                  <a:pos x="68" y="124"/>
                </a:cxn>
                <a:cxn ang="0">
                  <a:pos x="96" y="86"/>
                </a:cxn>
                <a:cxn ang="0">
                  <a:pos x="133" y="53"/>
                </a:cxn>
                <a:cxn ang="0">
                  <a:pos x="177" y="27"/>
                </a:cxn>
                <a:cxn ang="0">
                  <a:pos x="227" y="10"/>
                </a:cxn>
                <a:cxn ang="0">
                  <a:pos x="284" y="1"/>
                </a:cxn>
                <a:cxn ang="0">
                  <a:pos x="351" y="1"/>
                </a:cxn>
                <a:cxn ang="0">
                  <a:pos x="424" y="14"/>
                </a:cxn>
                <a:cxn ang="0">
                  <a:pos x="494" y="39"/>
                </a:cxn>
                <a:cxn ang="0">
                  <a:pos x="558" y="78"/>
                </a:cxn>
                <a:cxn ang="0">
                  <a:pos x="484" y="196"/>
                </a:cxn>
                <a:cxn ang="0">
                  <a:pos x="424" y="160"/>
                </a:cxn>
                <a:cxn ang="0">
                  <a:pos x="375" y="140"/>
                </a:cxn>
                <a:cxn ang="0">
                  <a:pos x="323" y="131"/>
                </a:cxn>
                <a:cxn ang="0">
                  <a:pos x="269" y="135"/>
                </a:cxn>
                <a:cxn ang="0">
                  <a:pos x="225" y="153"/>
                </a:cxn>
                <a:cxn ang="0">
                  <a:pos x="196" y="184"/>
                </a:cxn>
                <a:cxn ang="0">
                  <a:pos x="183" y="222"/>
                </a:cxn>
                <a:cxn ang="0">
                  <a:pos x="184" y="255"/>
                </a:cxn>
                <a:cxn ang="0">
                  <a:pos x="200" y="294"/>
                </a:cxn>
                <a:cxn ang="0">
                  <a:pos x="240" y="328"/>
                </a:cxn>
                <a:cxn ang="0">
                  <a:pos x="313" y="365"/>
                </a:cxn>
                <a:cxn ang="0">
                  <a:pos x="421" y="409"/>
                </a:cxn>
                <a:cxn ang="0">
                  <a:pos x="510" y="461"/>
                </a:cxn>
                <a:cxn ang="0">
                  <a:pos x="570" y="522"/>
                </a:cxn>
                <a:cxn ang="0">
                  <a:pos x="588" y="559"/>
                </a:cxn>
                <a:cxn ang="0">
                  <a:pos x="598" y="598"/>
                </a:cxn>
                <a:cxn ang="0">
                  <a:pos x="601" y="661"/>
                </a:cxn>
                <a:cxn ang="0">
                  <a:pos x="593" y="714"/>
                </a:cxn>
                <a:cxn ang="0">
                  <a:pos x="575" y="762"/>
                </a:cxn>
                <a:cxn ang="0">
                  <a:pos x="547" y="804"/>
                </a:cxn>
                <a:cxn ang="0">
                  <a:pos x="511" y="838"/>
                </a:cxn>
                <a:cxn ang="0">
                  <a:pos x="468" y="866"/>
                </a:cxn>
                <a:cxn ang="0">
                  <a:pos x="418" y="886"/>
                </a:cxn>
                <a:cxn ang="0">
                  <a:pos x="363" y="897"/>
                </a:cxn>
                <a:cxn ang="0">
                  <a:pos x="296" y="899"/>
                </a:cxn>
                <a:cxn ang="0">
                  <a:pos x="213" y="888"/>
                </a:cxn>
                <a:cxn ang="0">
                  <a:pos x="132" y="861"/>
                </a:cxn>
                <a:cxn ang="0">
                  <a:pos x="56" y="817"/>
                </a:cxn>
              </a:cxnLst>
              <a:rect l="0" t="0" r="r" b="b"/>
              <a:pathLst>
                <a:path w="602" h="899">
                  <a:moveTo>
                    <a:pt x="0" y="773"/>
                  </a:moveTo>
                  <a:lnTo>
                    <a:pt x="88" y="664"/>
                  </a:lnTo>
                  <a:lnTo>
                    <a:pt x="113" y="685"/>
                  </a:lnTo>
                  <a:lnTo>
                    <a:pt x="138" y="705"/>
                  </a:lnTo>
                  <a:lnTo>
                    <a:pt x="152" y="714"/>
                  </a:lnTo>
                  <a:lnTo>
                    <a:pt x="166" y="722"/>
                  </a:lnTo>
                  <a:lnTo>
                    <a:pt x="179" y="730"/>
                  </a:lnTo>
                  <a:lnTo>
                    <a:pt x="193" y="737"/>
                  </a:lnTo>
                  <a:lnTo>
                    <a:pt x="207" y="744"/>
                  </a:lnTo>
                  <a:lnTo>
                    <a:pt x="222" y="750"/>
                  </a:lnTo>
                  <a:lnTo>
                    <a:pt x="237" y="755"/>
                  </a:lnTo>
                  <a:lnTo>
                    <a:pt x="252" y="760"/>
                  </a:lnTo>
                  <a:lnTo>
                    <a:pt x="269" y="763"/>
                  </a:lnTo>
                  <a:lnTo>
                    <a:pt x="285" y="766"/>
                  </a:lnTo>
                  <a:lnTo>
                    <a:pt x="301" y="767"/>
                  </a:lnTo>
                  <a:lnTo>
                    <a:pt x="318" y="768"/>
                  </a:lnTo>
                  <a:lnTo>
                    <a:pt x="334" y="767"/>
                  </a:lnTo>
                  <a:lnTo>
                    <a:pt x="348" y="766"/>
                  </a:lnTo>
                  <a:lnTo>
                    <a:pt x="363" y="763"/>
                  </a:lnTo>
                  <a:lnTo>
                    <a:pt x="376" y="760"/>
                  </a:lnTo>
                  <a:lnTo>
                    <a:pt x="388" y="754"/>
                  </a:lnTo>
                  <a:lnTo>
                    <a:pt x="399" y="749"/>
                  </a:lnTo>
                  <a:lnTo>
                    <a:pt x="409" y="743"/>
                  </a:lnTo>
                  <a:lnTo>
                    <a:pt x="419" y="736"/>
                  </a:lnTo>
                  <a:lnTo>
                    <a:pt x="427" y="728"/>
                  </a:lnTo>
                  <a:lnTo>
                    <a:pt x="435" y="720"/>
                  </a:lnTo>
                  <a:lnTo>
                    <a:pt x="441" y="711"/>
                  </a:lnTo>
                  <a:lnTo>
                    <a:pt x="446" y="701"/>
                  </a:lnTo>
                  <a:lnTo>
                    <a:pt x="450" y="691"/>
                  </a:lnTo>
                  <a:lnTo>
                    <a:pt x="453" y="680"/>
                  </a:lnTo>
                  <a:lnTo>
                    <a:pt x="455" y="668"/>
                  </a:lnTo>
                  <a:lnTo>
                    <a:pt x="456" y="656"/>
                  </a:lnTo>
                  <a:lnTo>
                    <a:pt x="456" y="654"/>
                  </a:lnTo>
                  <a:lnTo>
                    <a:pt x="455" y="644"/>
                  </a:lnTo>
                  <a:lnTo>
                    <a:pt x="454" y="635"/>
                  </a:lnTo>
                  <a:lnTo>
                    <a:pt x="452" y="625"/>
                  </a:lnTo>
                  <a:lnTo>
                    <a:pt x="449" y="616"/>
                  </a:lnTo>
                  <a:lnTo>
                    <a:pt x="445" y="608"/>
                  </a:lnTo>
                  <a:lnTo>
                    <a:pt x="440" y="599"/>
                  </a:lnTo>
                  <a:lnTo>
                    <a:pt x="433" y="591"/>
                  </a:lnTo>
                  <a:lnTo>
                    <a:pt x="424" y="582"/>
                  </a:lnTo>
                  <a:lnTo>
                    <a:pt x="414" y="574"/>
                  </a:lnTo>
                  <a:lnTo>
                    <a:pt x="403" y="566"/>
                  </a:lnTo>
                  <a:lnTo>
                    <a:pt x="389" y="556"/>
                  </a:lnTo>
                  <a:lnTo>
                    <a:pt x="374" y="548"/>
                  </a:lnTo>
                  <a:lnTo>
                    <a:pt x="355" y="539"/>
                  </a:lnTo>
                  <a:lnTo>
                    <a:pt x="335" y="530"/>
                  </a:lnTo>
                  <a:lnTo>
                    <a:pt x="313" y="521"/>
                  </a:lnTo>
                  <a:lnTo>
                    <a:pt x="289" y="512"/>
                  </a:lnTo>
                  <a:lnTo>
                    <a:pt x="259" y="500"/>
                  </a:lnTo>
                  <a:lnTo>
                    <a:pt x="229" y="489"/>
                  </a:lnTo>
                  <a:lnTo>
                    <a:pt x="203" y="477"/>
                  </a:lnTo>
                  <a:lnTo>
                    <a:pt x="179" y="465"/>
                  </a:lnTo>
                  <a:lnTo>
                    <a:pt x="156" y="451"/>
                  </a:lnTo>
                  <a:lnTo>
                    <a:pt x="135" y="438"/>
                  </a:lnTo>
                  <a:lnTo>
                    <a:pt x="116" y="424"/>
                  </a:lnTo>
                  <a:lnTo>
                    <a:pt x="100" y="409"/>
                  </a:lnTo>
                  <a:lnTo>
                    <a:pt x="92" y="401"/>
                  </a:lnTo>
                  <a:lnTo>
                    <a:pt x="85" y="393"/>
                  </a:lnTo>
                  <a:lnTo>
                    <a:pt x="78" y="385"/>
                  </a:lnTo>
                  <a:lnTo>
                    <a:pt x="72" y="377"/>
                  </a:lnTo>
                  <a:lnTo>
                    <a:pt x="66" y="368"/>
                  </a:lnTo>
                  <a:lnTo>
                    <a:pt x="61" y="359"/>
                  </a:lnTo>
                  <a:lnTo>
                    <a:pt x="56" y="349"/>
                  </a:lnTo>
                  <a:lnTo>
                    <a:pt x="52" y="339"/>
                  </a:lnTo>
                  <a:lnTo>
                    <a:pt x="48" y="329"/>
                  </a:lnTo>
                  <a:lnTo>
                    <a:pt x="44" y="319"/>
                  </a:lnTo>
                  <a:lnTo>
                    <a:pt x="41" y="308"/>
                  </a:lnTo>
                  <a:lnTo>
                    <a:pt x="39" y="297"/>
                  </a:lnTo>
                  <a:lnTo>
                    <a:pt x="37" y="285"/>
                  </a:lnTo>
                  <a:lnTo>
                    <a:pt x="36" y="273"/>
                  </a:lnTo>
                  <a:lnTo>
                    <a:pt x="35" y="261"/>
                  </a:lnTo>
                  <a:lnTo>
                    <a:pt x="35" y="247"/>
                  </a:lnTo>
                  <a:lnTo>
                    <a:pt x="35" y="245"/>
                  </a:lnTo>
                  <a:lnTo>
                    <a:pt x="36" y="232"/>
                  </a:lnTo>
                  <a:lnTo>
                    <a:pt x="37" y="219"/>
                  </a:lnTo>
                  <a:lnTo>
                    <a:pt x="38" y="206"/>
                  </a:lnTo>
                  <a:lnTo>
                    <a:pt x="40" y="193"/>
                  </a:lnTo>
                  <a:lnTo>
                    <a:pt x="43" y="181"/>
                  </a:lnTo>
                  <a:lnTo>
                    <a:pt x="48" y="169"/>
                  </a:lnTo>
                  <a:lnTo>
                    <a:pt x="52" y="157"/>
                  </a:lnTo>
                  <a:lnTo>
                    <a:pt x="57" y="146"/>
                  </a:lnTo>
                  <a:lnTo>
                    <a:pt x="62" y="135"/>
                  </a:lnTo>
                  <a:lnTo>
                    <a:pt x="68" y="124"/>
                  </a:lnTo>
                  <a:lnTo>
                    <a:pt x="74" y="114"/>
                  </a:lnTo>
                  <a:lnTo>
                    <a:pt x="81" y="104"/>
                  </a:lnTo>
                  <a:lnTo>
                    <a:pt x="88" y="95"/>
                  </a:lnTo>
                  <a:lnTo>
                    <a:pt x="96" y="86"/>
                  </a:lnTo>
                  <a:lnTo>
                    <a:pt x="105" y="77"/>
                  </a:lnTo>
                  <a:lnTo>
                    <a:pt x="113" y="69"/>
                  </a:lnTo>
                  <a:lnTo>
                    <a:pt x="123" y="61"/>
                  </a:lnTo>
                  <a:lnTo>
                    <a:pt x="133" y="53"/>
                  </a:lnTo>
                  <a:lnTo>
                    <a:pt x="143" y="46"/>
                  </a:lnTo>
                  <a:lnTo>
                    <a:pt x="155" y="39"/>
                  </a:lnTo>
                  <a:lnTo>
                    <a:pt x="166" y="33"/>
                  </a:lnTo>
                  <a:lnTo>
                    <a:pt x="177" y="27"/>
                  </a:lnTo>
                  <a:lnTo>
                    <a:pt x="189" y="22"/>
                  </a:lnTo>
                  <a:lnTo>
                    <a:pt x="201" y="18"/>
                  </a:lnTo>
                  <a:lnTo>
                    <a:pt x="214" y="14"/>
                  </a:lnTo>
                  <a:lnTo>
                    <a:pt x="227" y="10"/>
                  </a:lnTo>
                  <a:lnTo>
                    <a:pt x="241" y="7"/>
                  </a:lnTo>
                  <a:lnTo>
                    <a:pt x="255" y="4"/>
                  </a:lnTo>
                  <a:lnTo>
                    <a:pt x="269" y="2"/>
                  </a:lnTo>
                  <a:lnTo>
                    <a:pt x="284" y="1"/>
                  </a:lnTo>
                  <a:lnTo>
                    <a:pt x="298" y="0"/>
                  </a:lnTo>
                  <a:lnTo>
                    <a:pt x="313" y="0"/>
                  </a:lnTo>
                  <a:lnTo>
                    <a:pt x="332" y="0"/>
                  </a:lnTo>
                  <a:lnTo>
                    <a:pt x="351" y="1"/>
                  </a:lnTo>
                  <a:lnTo>
                    <a:pt x="370" y="3"/>
                  </a:lnTo>
                  <a:lnTo>
                    <a:pt x="388" y="6"/>
                  </a:lnTo>
                  <a:lnTo>
                    <a:pt x="406" y="9"/>
                  </a:lnTo>
                  <a:lnTo>
                    <a:pt x="424" y="14"/>
                  </a:lnTo>
                  <a:lnTo>
                    <a:pt x="442" y="19"/>
                  </a:lnTo>
                  <a:lnTo>
                    <a:pt x="459" y="25"/>
                  </a:lnTo>
                  <a:lnTo>
                    <a:pt x="477" y="31"/>
                  </a:lnTo>
                  <a:lnTo>
                    <a:pt x="494" y="39"/>
                  </a:lnTo>
                  <a:lnTo>
                    <a:pt x="510" y="47"/>
                  </a:lnTo>
                  <a:lnTo>
                    <a:pt x="526" y="56"/>
                  </a:lnTo>
                  <a:lnTo>
                    <a:pt x="542" y="67"/>
                  </a:lnTo>
                  <a:lnTo>
                    <a:pt x="558" y="78"/>
                  </a:lnTo>
                  <a:lnTo>
                    <a:pt x="574" y="90"/>
                  </a:lnTo>
                  <a:lnTo>
                    <a:pt x="589" y="102"/>
                  </a:lnTo>
                  <a:lnTo>
                    <a:pt x="507" y="214"/>
                  </a:lnTo>
                  <a:lnTo>
                    <a:pt x="484" y="196"/>
                  </a:lnTo>
                  <a:lnTo>
                    <a:pt x="460" y="181"/>
                  </a:lnTo>
                  <a:lnTo>
                    <a:pt x="448" y="173"/>
                  </a:lnTo>
                  <a:lnTo>
                    <a:pt x="436" y="167"/>
                  </a:lnTo>
                  <a:lnTo>
                    <a:pt x="424" y="160"/>
                  </a:lnTo>
                  <a:lnTo>
                    <a:pt x="412" y="154"/>
                  </a:lnTo>
                  <a:lnTo>
                    <a:pt x="400" y="149"/>
                  </a:lnTo>
                  <a:lnTo>
                    <a:pt x="387" y="144"/>
                  </a:lnTo>
                  <a:lnTo>
                    <a:pt x="375" y="140"/>
                  </a:lnTo>
                  <a:lnTo>
                    <a:pt x="362" y="137"/>
                  </a:lnTo>
                  <a:lnTo>
                    <a:pt x="348" y="134"/>
                  </a:lnTo>
                  <a:lnTo>
                    <a:pt x="336" y="133"/>
                  </a:lnTo>
                  <a:lnTo>
                    <a:pt x="323" y="131"/>
                  </a:lnTo>
                  <a:lnTo>
                    <a:pt x="310" y="131"/>
                  </a:lnTo>
                  <a:lnTo>
                    <a:pt x="295" y="131"/>
                  </a:lnTo>
                  <a:lnTo>
                    <a:pt x="282" y="133"/>
                  </a:lnTo>
                  <a:lnTo>
                    <a:pt x="269" y="135"/>
                  </a:lnTo>
                  <a:lnTo>
                    <a:pt x="257" y="139"/>
                  </a:lnTo>
                  <a:lnTo>
                    <a:pt x="245" y="143"/>
                  </a:lnTo>
                  <a:lnTo>
                    <a:pt x="234" y="148"/>
                  </a:lnTo>
                  <a:lnTo>
                    <a:pt x="225" y="153"/>
                  </a:lnTo>
                  <a:lnTo>
                    <a:pt x="216" y="161"/>
                  </a:lnTo>
                  <a:lnTo>
                    <a:pt x="209" y="168"/>
                  </a:lnTo>
                  <a:lnTo>
                    <a:pt x="202" y="176"/>
                  </a:lnTo>
                  <a:lnTo>
                    <a:pt x="196" y="184"/>
                  </a:lnTo>
                  <a:lnTo>
                    <a:pt x="191" y="193"/>
                  </a:lnTo>
                  <a:lnTo>
                    <a:pt x="187" y="202"/>
                  </a:lnTo>
                  <a:lnTo>
                    <a:pt x="185" y="212"/>
                  </a:lnTo>
                  <a:lnTo>
                    <a:pt x="183" y="222"/>
                  </a:lnTo>
                  <a:lnTo>
                    <a:pt x="182" y="232"/>
                  </a:lnTo>
                  <a:lnTo>
                    <a:pt x="182" y="234"/>
                  </a:lnTo>
                  <a:lnTo>
                    <a:pt x="183" y="245"/>
                  </a:lnTo>
                  <a:lnTo>
                    <a:pt x="184" y="255"/>
                  </a:lnTo>
                  <a:lnTo>
                    <a:pt x="186" y="266"/>
                  </a:lnTo>
                  <a:lnTo>
                    <a:pt x="190" y="276"/>
                  </a:lnTo>
                  <a:lnTo>
                    <a:pt x="194" y="285"/>
                  </a:lnTo>
                  <a:lnTo>
                    <a:pt x="200" y="294"/>
                  </a:lnTo>
                  <a:lnTo>
                    <a:pt x="208" y="302"/>
                  </a:lnTo>
                  <a:lnTo>
                    <a:pt x="217" y="311"/>
                  </a:lnTo>
                  <a:lnTo>
                    <a:pt x="228" y="320"/>
                  </a:lnTo>
                  <a:lnTo>
                    <a:pt x="240" y="328"/>
                  </a:lnTo>
                  <a:lnTo>
                    <a:pt x="256" y="337"/>
                  </a:lnTo>
                  <a:lnTo>
                    <a:pt x="273" y="346"/>
                  </a:lnTo>
                  <a:lnTo>
                    <a:pt x="292" y="355"/>
                  </a:lnTo>
                  <a:lnTo>
                    <a:pt x="313" y="365"/>
                  </a:lnTo>
                  <a:lnTo>
                    <a:pt x="337" y="375"/>
                  </a:lnTo>
                  <a:lnTo>
                    <a:pt x="364" y="386"/>
                  </a:lnTo>
                  <a:lnTo>
                    <a:pt x="393" y="397"/>
                  </a:lnTo>
                  <a:lnTo>
                    <a:pt x="421" y="409"/>
                  </a:lnTo>
                  <a:lnTo>
                    <a:pt x="446" y="421"/>
                  </a:lnTo>
                  <a:lnTo>
                    <a:pt x="470" y="434"/>
                  </a:lnTo>
                  <a:lnTo>
                    <a:pt x="491" y="447"/>
                  </a:lnTo>
                  <a:lnTo>
                    <a:pt x="510" y="461"/>
                  </a:lnTo>
                  <a:lnTo>
                    <a:pt x="528" y="476"/>
                  </a:lnTo>
                  <a:lnTo>
                    <a:pt x="543" y="490"/>
                  </a:lnTo>
                  <a:lnTo>
                    <a:pt x="557" y="506"/>
                  </a:lnTo>
                  <a:lnTo>
                    <a:pt x="570" y="522"/>
                  </a:lnTo>
                  <a:lnTo>
                    <a:pt x="575" y="531"/>
                  </a:lnTo>
                  <a:lnTo>
                    <a:pt x="580" y="539"/>
                  </a:lnTo>
                  <a:lnTo>
                    <a:pt x="584" y="548"/>
                  </a:lnTo>
                  <a:lnTo>
                    <a:pt x="588" y="559"/>
                  </a:lnTo>
                  <a:lnTo>
                    <a:pt x="591" y="568"/>
                  </a:lnTo>
                  <a:lnTo>
                    <a:pt x="594" y="578"/>
                  </a:lnTo>
                  <a:lnTo>
                    <a:pt x="596" y="588"/>
                  </a:lnTo>
                  <a:lnTo>
                    <a:pt x="598" y="598"/>
                  </a:lnTo>
                  <a:lnTo>
                    <a:pt x="601" y="620"/>
                  </a:lnTo>
                  <a:lnTo>
                    <a:pt x="602" y="643"/>
                  </a:lnTo>
                  <a:lnTo>
                    <a:pt x="602" y="646"/>
                  </a:lnTo>
                  <a:lnTo>
                    <a:pt x="601" y="661"/>
                  </a:lnTo>
                  <a:lnTo>
                    <a:pt x="600" y="675"/>
                  </a:lnTo>
                  <a:lnTo>
                    <a:pt x="599" y="688"/>
                  </a:lnTo>
                  <a:lnTo>
                    <a:pt x="596" y="701"/>
                  </a:lnTo>
                  <a:lnTo>
                    <a:pt x="593" y="714"/>
                  </a:lnTo>
                  <a:lnTo>
                    <a:pt x="590" y="726"/>
                  </a:lnTo>
                  <a:lnTo>
                    <a:pt x="585" y="739"/>
                  </a:lnTo>
                  <a:lnTo>
                    <a:pt x="581" y="750"/>
                  </a:lnTo>
                  <a:lnTo>
                    <a:pt x="575" y="762"/>
                  </a:lnTo>
                  <a:lnTo>
                    <a:pt x="569" y="773"/>
                  </a:lnTo>
                  <a:lnTo>
                    <a:pt x="562" y="784"/>
                  </a:lnTo>
                  <a:lnTo>
                    <a:pt x="555" y="794"/>
                  </a:lnTo>
                  <a:lnTo>
                    <a:pt x="547" y="804"/>
                  </a:lnTo>
                  <a:lnTo>
                    <a:pt x="539" y="813"/>
                  </a:lnTo>
                  <a:lnTo>
                    <a:pt x="530" y="822"/>
                  </a:lnTo>
                  <a:lnTo>
                    <a:pt x="521" y="830"/>
                  </a:lnTo>
                  <a:lnTo>
                    <a:pt x="511" y="838"/>
                  </a:lnTo>
                  <a:lnTo>
                    <a:pt x="501" y="846"/>
                  </a:lnTo>
                  <a:lnTo>
                    <a:pt x="491" y="853"/>
                  </a:lnTo>
                  <a:lnTo>
                    <a:pt x="480" y="860"/>
                  </a:lnTo>
                  <a:lnTo>
                    <a:pt x="468" y="866"/>
                  </a:lnTo>
                  <a:lnTo>
                    <a:pt x="456" y="872"/>
                  </a:lnTo>
                  <a:lnTo>
                    <a:pt x="443" y="877"/>
                  </a:lnTo>
                  <a:lnTo>
                    <a:pt x="431" y="881"/>
                  </a:lnTo>
                  <a:lnTo>
                    <a:pt x="418" y="886"/>
                  </a:lnTo>
                  <a:lnTo>
                    <a:pt x="405" y="889"/>
                  </a:lnTo>
                  <a:lnTo>
                    <a:pt x="391" y="892"/>
                  </a:lnTo>
                  <a:lnTo>
                    <a:pt x="377" y="895"/>
                  </a:lnTo>
                  <a:lnTo>
                    <a:pt x="363" y="897"/>
                  </a:lnTo>
                  <a:lnTo>
                    <a:pt x="347" y="898"/>
                  </a:lnTo>
                  <a:lnTo>
                    <a:pt x="332" y="899"/>
                  </a:lnTo>
                  <a:lnTo>
                    <a:pt x="317" y="899"/>
                  </a:lnTo>
                  <a:lnTo>
                    <a:pt x="296" y="899"/>
                  </a:lnTo>
                  <a:lnTo>
                    <a:pt x="276" y="897"/>
                  </a:lnTo>
                  <a:lnTo>
                    <a:pt x="255" y="895"/>
                  </a:lnTo>
                  <a:lnTo>
                    <a:pt x="233" y="892"/>
                  </a:lnTo>
                  <a:lnTo>
                    <a:pt x="213" y="888"/>
                  </a:lnTo>
                  <a:lnTo>
                    <a:pt x="193" y="882"/>
                  </a:lnTo>
                  <a:lnTo>
                    <a:pt x="173" y="876"/>
                  </a:lnTo>
                  <a:lnTo>
                    <a:pt x="153" y="869"/>
                  </a:lnTo>
                  <a:lnTo>
                    <a:pt x="132" y="861"/>
                  </a:lnTo>
                  <a:lnTo>
                    <a:pt x="113" y="851"/>
                  </a:lnTo>
                  <a:lnTo>
                    <a:pt x="93" y="840"/>
                  </a:lnTo>
                  <a:lnTo>
                    <a:pt x="75" y="829"/>
                  </a:lnTo>
                  <a:lnTo>
                    <a:pt x="56" y="817"/>
                  </a:lnTo>
                  <a:lnTo>
                    <a:pt x="36" y="803"/>
                  </a:lnTo>
                  <a:lnTo>
                    <a:pt x="18" y="789"/>
                  </a:lnTo>
                  <a:lnTo>
                    <a:pt x="0" y="773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66" name="Freeform 25"/>
            <p:cNvSpPr>
              <a:spLocks/>
            </p:cNvSpPr>
            <p:nvPr userDrawn="1"/>
          </p:nvSpPr>
          <p:spPr bwMode="auto">
            <a:xfrm>
              <a:off x="7723784" y="1313237"/>
              <a:ext cx="66675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6" y="0"/>
                </a:cxn>
                <a:cxn ang="0">
                  <a:pos x="146" y="368"/>
                </a:cxn>
                <a:cxn ang="0">
                  <a:pos x="490" y="368"/>
                </a:cxn>
                <a:cxn ang="0">
                  <a:pos x="490" y="0"/>
                </a:cxn>
                <a:cxn ang="0">
                  <a:pos x="635" y="0"/>
                </a:cxn>
                <a:cxn ang="0">
                  <a:pos x="635" y="877"/>
                </a:cxn>
                <a:cxn ang="0">
                  <a:pos x="490" y="877"/>
                </a:cxn>
                <a:cxn ang="0">
                  <a:pos x="490" y="503"/>
                </a:cxn>
                <a:cxn ang="0">
                  <a:pos x="146" y="503"/>
                </a:cxn>
                <a:cxn ang="0">
                  <a:pos x="146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635" h="877">
                  <a:moveTo>
                    <a:pt x="0" y="0"/>
                  </a:moveTo>
                  <a:lnTo>
                    <a:pt x="146" y="0"/>
                  </a:lnTo>
                  <a:lnTo>
                    <a:pt x="146" y="368"/>
                  </a:lnTo>
                  <a:lnTo>
                    <a:pt x="490" y="368"/>
                  </a:lnTo>
                  <a:lnTo>
                    <a:pt x="490" y="0"/>
                  </a:lnTo>
                  <a:lnTo>
                    <a:pt x="635" y="0"/>
                  </a:lnTo>
                  <a:lnTo>
                    <a:pt x="635" y="877"/>
                  </a:lnTo>
                  <a:lnTo>
                    <a:pt x="490" y="877"/>
                  </a:lnTo>
                  <a:lnTo>
                    <a:pt x="490" y="503"/>
                  </a:lnTo>
                  <a:lnTo>
                    <a:pt x="146" y="503"/>
                  </a:lnTo>
                  <a:lnTo>
                    <a:pt x="146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67" name="Freeform 26"/>
            <p:cNvSpPr>
              <a:spLocks noEditPoints="1"/>
            </p:cNvSpPr>
            <p:nvPr userDrawn="1"/>
          </p:nvSpPr>
          <p:spPr bwMode="auto">
            <a:xfrm>
              <a:off x="7806330" y="1311650"/>
              <a:ext cx="84137" cy="95250"/>
            </a:xfrm>
            <a:custGeom>
              <a:avLst/>
              <a:gdLst/>
              <a:ahLst/>
              <a:cxnLst>
                <a:cxn ang="0">
                  <a:pos x="710" y="174"/>
                </a:cxn>
                <a:cxn ang="0">
                  <a:pos x="745" y="241"/>
                </a:cxn>
                <a:cxn ang="0">
                  <a:pos x="769" y="317"/>
                </a:cxn>
                <a:cxn ang="0">
                  <a:pos x="781" y="401"/>
                </a:cxn>
                <a:cxn ang="0">
                  <a:pos x="782" y="482"/>
                </a:cxn>
                <a:cxn ang="0">
                  <a:pos x="772" y="574"/>
                </a:cxn>
                <a:cxn ang="0">
                  <a:pos x="747" y="656"/>
                </a:cxn>
                <a:cxn ang="0">
                  <a:pos x="710" y="730"/>
                </a:cxn>
                <a:cxn ang="0">
                  <a:pos x="661" y="793"/>
                </a:cxn>
                <a:cxn ang="0">
                  <a:pos x="602" y="842"/>
                </a:cxn>
                <a:cxn ang="0">
                  <a:pos x="533" y="879"/>
                </a:cxn>
                <a:cxn ang="0">
                  <a:pos x="456" y="900"/>
                </a:cxn>
                <a:cxn ang="0">
                  <a:pos x="378" y="904"/>
                </a:cxn>
                <a:cxn ang="0">
                  <a:pos x="319" y="898"/>
                </a:cxn>
                <a:cxn ang="0">
                  <a:pos x="263" y="883"/>
                </a:cxn>
                <a:cxn ang="0">
                  <a:pos x="212" y="859"/>
                </a:cxn>
                <a:cxn ang="0">
                  <a:pos x="131" y="897"/>
                </a:cxn>
                <a:cxn ang="0">
                  <a:pos x="80" y="731"/>
                </a:cxn>
                <a:cxn ang="0">
                  <a:pos x="44" y="664"/>
                </a:cxn>
                <a:cxn ang="0">
                  <a:pos x="20" y="588"/>
                </a:cxn>
                <a:cxn ang="0">
                  <a:pos x="8" y="504"/>
                </a:cxn>
                <a:cxn ang="0">
                  <a:pos x="7" y="423"/>
                </a:cxn>
                <a:cxn ang="0">
                  <a:pos x="18" y="331"/>
                </a:cxn>
                <a:cxn ang="0">
                  <a:pos x="42" y="248"/>
                </a:cxn>
                <a:cxn ang="0">
                  <a:pos x="80" y="175"/>
                </a:cxn>
                <a:cxn ang="0">
                  <a:pos x="129" y="112"/>
                </a:cxn>
                <a:cxn ang="0">
                  <a:pos x="188" y="63"/>
                </a:cxn>
                <a:cxn ang="0">
                  <a:pos x="256" y="26"/>
                </a:cxn>
                <a:cxn ang="0">
                  <a:pos x="334" y="5"/>
                </a:cxn>
                <a:cxn ang="0">
                  <a:pos x="412" y="1"/>
                </a:cxn>
                <a:cxn ang="0">
                  <a:pos x="471" y="7"/>
                </a:cxn>
                <a:cxn ang="0">
                  <a:pos x="526" y="23"/>
                </a:cxn>
                <a:cxn ang="0">
                  <a:pos x="577" y="46"/>
                </a:cxn>
                <a:cxn ang="0">
                  <a:pos x="660" y="8"/>
                </a:cxn>
                <a:cxn ang="0">
                  <a:pos x="518" y="171"/>
                </a:cxn>
                <a:cxn ang="0">
                  <a:pos x="450" y="138"/>
                </a:cxn>
                <a:cxn ang="0">
                  <a:pos x="380" y="131"/>
                </a:cxn>
                <a:cxn ang="0">
                  <a:pos x="331" y="139"/>
                </a:cxn>
                <a:cxn ang="0">
                  <a:pos x="287" y="158"/>
                </a:cxn>
                <a:cxn ang="0">
                  <a:pos x="247" y="189"/>
                </a:cxn>
                <a:cxn ang="0">
                  <a:pos x="214" y="227"/>
                </a:cxn>
                <a:cxn ang="0">
                  <a:pos x="188" y="276"/>
                </a:cxn>
                <a:cxn ang="0">
                  <a:pos x="168" y="331"/>
                </a:cxn>
                <a:cxn ang="0">
                  <a:pos x="157" y="395"/>
                </a:cxn>
                <a:cxn ang="0">
                  <a:pos x="154" y="456"/>
                </a:cxn>
                <a:cxn ang="0">
                  <a:pos x="164" y="555"/>
                </a:cxn>
                <a:cxn ang="0">
                  <a:pos x="194" y="639"/>
                </a:cxn>
                <a:cxn ang="0">
                  <a:pos x="633" y="398"/>
                </a:cxn>
                <a:cxn ang="0">
                  <a:pos x="613" y="306"/>
                </a:cxn>
                <a:cxn ang="0">
                  <a:pos x="272" y="735"/>
                </a:cxn>
                <a:cxn ang="0">
                  <a:pos x="339" y="767"/>
                </a:cxn>
                <a:cxn ang="0">
                  <a:pos x="409" y="774"/>
                </a:cxn>
                <a:cxn ang="0">
                  <a:pos x="458" y="766"/>
                </a:cxn>
                <a:cxn ang="0">
                  <a:pos x="504" y="746"/>
                </a:cxn>
                <a:cxn ang="0">
                  <a:pos x="543" y="716"/>
                </a:cxn>
                <a:cxn ang="0">
                  <a:pos x="576" y="678"/>
                </a:cxn>
                <a:cxn ang="0">
                  <a:pos x="603" y="629"/>
                </a:cxn>
                <a:cxn ang="0">
                  <a:pos x="622" y="574"/>
                </a:cxn>
                <a:cxn ang="0">
                  <a:pos x="633" y="510"/>
                </a:cxn>
              </a:cxnLst>
              <a:rect l="0" t="0" r="r" b="b"/>
              <a:pathLst>
                <a:path w="789" h="905">
                  <a:moveTo>
                    <a:pt x="789" y="8"/>
                  </a:moveTo>
                  <a:lnTo>
                    <a:pt x="689" y="143"/>
                  </a:lnTo>
                  <a:lnTo>
                    <a:pt x="700" y="157"/>
                  </a:lnTo>
                  <a:lnTo>
                    <a:pt x="710" y="174"/>
                  </a:lnTo>
                  <a:lnTo>
                    <a:pt x="720" y="190"/>
                  </a:lnTo>
                  <a:lnTo>
                    <a:pt x="729" y="206"/>
                  </a:lnTo>
                  <a:lnTo>
                    <a:pt x="737" y="223"/>
                  </a:lnTo>
                  <a:lnTo>
                    <a:pt x="745" y="241"/>
                  </a:lnTo>
                  <a:lnTo>
                    <a:pt x="752" y="259"/>
                  </a:lnTo>
                  <a:lnTo>
                    <a:pt x="758" y="278"/>
                  </a:lnTo>
                  <a:lnTo>
                    <a:pt x="764" y="297"/>
                  </a:lnTo>
                  <a:lnTo>
                    <a:pt x="769" y="317"/>
                  </a:lnTo>
                  <a:lnTo>
                    <a:pt x="773" y="337"/>
                  </a:lnTo>
                  <a:lnTo>
                    <a:pt x="776" y="357"/>
                  </a:lnTo>
                  <a:lnTo>
                    <a:pt x="779" y="379"/>
                  </a:lnTo>
                  <a:lnTo>
                    <a:pt x="781" y="401"/>
                  </a:lnTo>
                  <a:lnTo>
                    <a:pt x="782" y="422"/>
                  </a:lnTo>
                  <a:lnTo>
                    <a:pt x="783" y="445"/>
                  </a:lnTo>
                  <a:lnTo>
                    <a:pt x="783" y="457"/>
                  </a:lnTo>
                  <a:lnTo>
                    <a:pt x="782" y="482"/>
                  </a:lnTo>
                  <a:lnTo>
                    <a:pt x="781" y="505"/>
                  </a:lnTo>
                  <a:lnTo>
                    <a:pt x="779" y="528"/>
                  </a:lnTo>
                  <a:lnTo>
                    <a:pt x="776" y="551"/>
                  </a:lnTo>
                  <a:lnTo>
                    <a:pt x="772" y="574"/>
                  </a:lnTo>
                  <a:lnTo>
                    <a:pt x="767" y="595"/>
                  </a:lnTo>
                  <a:lnTo>
                    <a:pt x="761" y="616"/>
                  </a:lnTo>
                  <a:lnTo>
                    <a:pt x="754" y="636"/>
                  </a:lnTo>
                  <a:lnTo>
                    <a:pt x="747" y="656"/>
                  </a:lnTo>
                  <a:lnTo>
                    <a:pt x="739" y="676"/>
                  </a:lnTo>
                  <a:lnTo>
                    <a:pt x="730" y="695"/>
                  </a:lnTo>
                  <a:lnTo>
                    <a:pt x="721" y="713"/>
                  </a:lnTo>
                  <a:lnTo>
                    <a:pt x="710" y="730"/>
                  </a:lnTo>
                  <a:lnTo>
                    <a:pt x="698" y="747"/>
                  </a:lnTo>
                  <a:lnTo>
                    <a:pt x="686" y="763"/>
                  </a:lnTo>
                  <a:lnTo>
                    <a:pt x="674" y="779"/>
                  </a:lnTo>
                  <a:lnTo>
                    <a:pt x="661" y="793"/>
                  </a:lnTo>
                  <a:lnTo>
                    <a:pt x="647" y="806"/>
                  </a:lnTo>
                  <a:lnTo>
                    <a:pt x="633" y="819"/>
                  </a:lnTo>
                  <a:lnTo>
                    <a:pt x="618" y="831"/>
                  </a:lnTo>
                  <a:lnTo>
                    <a:pt x="602" y="842"/>
                  </a:lnTo>
                  <a:lnTo>
                    <a:pt x="585" y="853"/>
                  </a:lnTo>
                  <a:lnTo>
                    <a:pt x="568" y="863"/>
                  </a:lnTo>
                  <a:lnTo>
                    <a:pt x="551" y="872"/>
                  </a:lnTo>
                  <a:lnTo>
                    <a:pt x="533" y="879"/>
                  </a:lnTo>
                  <a:lnTo>
                    <a:pt x="515" y="886"/>
                  </a:lnTo>
                  <a:lnTo>
                    <a:pt x="496" y="891"/>
                  </a:lnTo>
                  <a:lnTo>
                    <a:pt x="476" y="896"/>
                  </a:lnTo>
                  <a:lnTo>
                    <a:pt x="456" y="900"/>
                  </a:lnTo>
                  <a:lnTo>
                    <a:pt x="436" y="902"/>
                  </a:lnTo>
                  <a:lnTo>
                    <a:pt x="415" y="904"/>
                  </a:lnTo>
                  <a:lnTo>
                    <a:pt x="394" y="905"/>
                  </a:lnTo>
                  <a:lnTo>
                    <a:pt x="378" y="904"/>
                  </a:lnTo>
                  <a:lnTo>
                    <a:pt x="363" y="904"/>
                  </a:lnTo>
                  <a:lnTo>
                    <a:pt x="348" y="902"/>
                  </a:lnTo>
                  <a:lnTo>
                    <a:pt x="333" y="900"/>
                  </a:lnTo>
                  <a:lnTo>
                    <a:pt x="319" y="898"/>
                  </a:lnTo>
                  <a:lnTo>
                    <a:pt x="305" y="895"/>
                  </a:lnTo>
                  <a:lnTo>
                    <a:pt x="291" y="891"/>
                  </a:lnTo>
                  <a:lnTo>
                    <a:pt x="276" y="887"/>
                  </a:lnTo>
                  <a:lnTo>
                    <a:pt x="263" y="883"/>
                  </a:lnTo>
                  <a:lnTo>
                    <a:pt x="250" y="878"/>
                  </a:lnTo>
                  <a:lnTo>
                    <a:pt x="237" y="872"/>
                  </a:lnTo>
                  <a:lnTo>
                    <a:pt x="225" y="866"/>
                  </a:lnTo>
                  <a:lnTo>
                    <a:pt x="212" y="859"/>
                  </a:lnTo>
                  <a:lnTo>
                    <a:pt x="200" y="852"/>
                  </a:lnTo>
                  <a:lnTo>
                    <a:pt x="189" y="845"/>
                  </a:lnTo>
                  <a:lnTo>
                    <a:pt x="176" y="837"/>
                  </a:lnTo>
                  <a:lnTo>
                    <a:pt x="131" y="897"/>
                  </a:lnTo>
                  <a:lnTo>
                    <a:pt x="0" y="897"/>
                  </a:lnTo>
                  <a:lnTo>
                    <a:pt x="101" y="762"/>
                  </a:lnTo>
                  <a:lnTo>
                    <a:pt x="90" y="747"/>
                  </a:lnTo>
                  <a:lnTo>
                    <a:pt x="80" y="731"/>
                  </a:lnTo>
                  <a:lnTo>
                    <a:pt x="69" y="715"/>
                  </a:lnTo>
                  <a:lnTo>
                    <a:pt x="60" y="699"/>
                  </a:lnTo>
                  <a:lnTo>
                    <a:pt x="52" y="682"/>
                  </a:lnTo>
                  <a:lnTo>
                    <a:pt x="44" y="664"/>
                  </a:lnTo>
                  <a:lnTo>
                    <a:pt x="37" y="645"/>
                  </a:lnTo>
                  <a:lnTo>
                    <a:pt x="31" y="627"/>
                  </a:lnTo>
                  <a:lnTo>
                    <a:pt x="25" y="608"/>
                  </a:lnTo>
                  <a:lnTo>
                    <a:pt x="20" y="588"/>
                  </a:lnTo>
                  <a:lnTo>
                    <a:pt x="16" y="568"/>
                  </a:lnTo>
                  <a:lnTo>
                    <a:pt x="13" y="547"/>
                  </a:lnTo>
                  <a:lnTo>
                    <a:pt x="10" y="526"/>
                  </a:lnTo>
                  <a:lnTo>
                    <a:pt x="8" y="504"/>
                  </a:lnTo>
                  <a:lnTo>
                    <a:pt x="7" y="483"/>
                  </a:lnTo>
                  <a:lnTo>
                    <a:pt x="7" y="459"/>
                  </a:lnTo>
                  <a:lnTo>
                    <a:pt x="7" y="447"/>
                  </a:lnTo>
                  <a:lnTo>
                    <a:pt x="7" y="423"/>
                  </a:lnTo>
                  <a:lnTo>
                    <a:pt x="9" y="400"/>
                  </a:lnTo>
                  <a:lnTo>
                    <a:pt x="11" y="377"/>
                  </a:lnTo>
                  <a:lnTo>
                    <a:pt x="14" y="353"/>
                  </a:lnTo>
                  <a:lnTo>
                    <a:pt x="18" y="331"/>
                  </a:lnTo>
                  <a:lnTo>
                    <a:pt x="23" y="310"/>
                  </a:lnTo>
                  <a:lnTo>
                    <a:pt x="29" y="289"/>
                  </a:lnTo>
                  <a:lnTo>
                    <a:pt x="35" y="269"/>
                  </a:lnTo>
                  <a:lnTo>
                    <a:pt x="42" y="248"/>
                  </a:lnTo>
                  <a:lnTo>
                    <a:pt x="50" y="229"/>
                  </a:lnTo>
                  <a:lnTo>
                    <a:pt x="59" y="210"/>
                  </a:lnTo>
                  <a:lnTo>
                    <a:pt x="69" y="192"/>
                  </a:lnTo>
                  <a:lnTo>
                    <a:pt x="80" y="175"/>
                  </a:lnTo>
                  <a:lnTo>
                    <a:pt x="91" y="157"/>
                  </a:lnTo>
                  <a:lnTo>
                    <a:pt x="103" y="142"/>
                  </a:lnTo>
                  <a:lnTo>
                    <a:pt x="115" y="126"/>
                  </a:lnTo>
                  <a:lnTo>
                    <a:pt x="129" y="112"/>
                  </a:lnTo>
                  <a:lnTo>
                    <a:pt x="142" y="98"/>
                  </a:lnTo>
                  <a:lnTo>
                    <a:pt x="157" y="86"/>
                  </a:lnTo>
                  <a:lnTo>
                    <a:pt x="172" y="74"/>
                  </a:lnTo>
                  <a:lnTo>
                    <a:pt x="188" y="63"/>
                  </a:lnTo>
                  <a:lnTo>
                    <a:pt x="204" y="51"/>
                  </a:lnTo>
                  <a:lnTo>
                    <a:pt x="221" y="42"/>
                  </a:lnTo>
                  <a:lnTo>
                    <a:pt x="238" y="33"/>
                  </a:lnTo>
                  <a:lnTo>
                    <a:pt x="256" y="26"/>
                  </a:lnTo>
                  <a:lnTo>
                    <a:pt x="275" y="19"/>
                  </a:lnTo>
                  <a:lnTo>
                    <a:pt x="294" y="14"/>
                  </a:lnTo>
                  <a:lnTo>
                    <a:pt x="314" y="9"/>
                  </a:lnTo>
                  <a:lnTo>
                    <a:pt x="334" y="5"/>
                  </a:lnTo>
                  <a:lnTo>
                    <a:pt x="354" y="2"/>
                  </a:lnTo>
                  <a:lnTo>
                    <a:pt x="374" y="1"/>
                  </a:lnTo>
                  <a:lnTo>
                    <a:pt x="397" y="0"/>
                  </a:lnTo>
                  <a:lnTo>
                    <a:pt x="412" y="1"/>
                  </a:lnTo>
                  <a:lnTo>
                    <a:pt x="427" y="1"/>
                  </a:lnTo>
                  <a:lnTo>
                    <a:pt x="442" y="3"/>
                  </a:lnTo>
                  <a:lnTo>
                    <a:pt x="456" y="5"/>
                  </a:lnTo>
                  <a:lnTo>
                    <a:pt x="471" y="7"/>
                  </a:lnTo>
                  <a:lnTo>
                    <a:pt x="485" y="10"/>
                  </a:lnTo>
                  <a:lnTo>
                    <a:pt x="500" y="14"/>
                  </a:lnTo>
                  <a:lnTo>
                    <a:pt x="513" y="18"/>
                  </a:lnTo>
                  <a:lnTo>
                    <a:pt x="526" y="23"/>
                  </a:lnTo>
                  <a:lnTo>
                    <a:pt x="540" y="28"/>
                  </a:lnTo>
                  <a:lnTo>
                    <a:pt x="552" y="33"/>
                  </a:lnTo>
                  <a:lnTo>
                    <a:pt x="565" y="39"/>
                  </a:lnTo>
                  <a:lnTo>
                    <a:pt x="577" y="46"/>
                  </a:lnTo>
                  <a:lnTo>
                    <a:pt x="589" y="53"/>
                  </a:lnTo>
                  <a:lnTo>
                    <a:pt x="602" y="62"/>
                  </a:lnTo>
                  <a:lnTo>
                    <a:pt x="613" y="69"/>
                  </a:lnTo>
                  <a:lnTo>
                    <a:pt x="660" y="8"/>
                  </a:lnTo>
                  <a:lnTo>
                    <a:pt x="789" y="8"/>
                  </a:lnTo>
                  <a:close/>
                  <a:moveTo>
                    <a:pt x="194" y="639"/>
                  </a:moveTo>
                  <a:lnTo>
                    <a:pt x="533" y="182"/>
                  </a:lnTo>
                  <a:lnTo>
                    <a:pt x="518" y="171"/>
                  </a:lnTo>
                  <a:lnTo>
                    <a:pt x="502" y="160"/>
                  </a:lnTo>
                  <a:lnTo>
                    <a:pt x="485" y="151"/>
                  </a:lnTo>
                  <a:lnTo>
                    <a:pt x="468" y="144"/>
                  </a:lnTo>
                  <a:lnTo>
                    <a:pt x="450" y="138"/>
                  </a:lnTo>
                  <a:lnTo>
                    <a:pt x="432" y="134"/>
                  </a:lnTo>
                  <a:lnTo>
                    <a:pt x="413" y="131"/>
                  </a:lnTo>
                  <a:lnTo>
                    <a:pt x="394" y="130"/>
                  </a:lnTo>
                  <a:lnTo>
                    <a:pt x="380" y="131"/>
                  </a:lnTo>
                  <a:lnTo>
                    <a:pt x="367" y="132"/>
                  </a:lnTo>
                  <a:lnTo>
                    <a:pt x="355" y="133"/>
                  </a:lnTo>
                  <a:lnTo>
                    <a:pt x="343" y="136"/>
                  </a:lnTo>
                  <a:lnTo>
                    <a:pt x="331" y="139"/>
                  </a:lnTo>
                  <a:lnTo>
                    <a:pt x="320" y="143"/>
                  </a:lnTo>
                  <a:lnTo>
                    <a:pt x="308" y="147"/>
                  </a:lnTo>
                  <a:lnTo>
                    <a:pt x="297" y="153"/>
                  </a:lnTo>
                  <a:lnTo>
                    <a:pt x="287" y="158"/>
                  </a:lnTo>
                  <a:lnTo>
                    <a:pt x="276" y="166"/>
                  </a:lnTo>
                  <a:lnTo>
                    <a:pt x="266" y="173"/>
                  </a:lnTo>
                  <a:lnTo>
                    <a:pt x="256" y="180"/>
                  </a:lnTo>
                  <a:lnTo>
                    <a:pt x="247" y="189"/>
                  </a:lnTo>
                  <a:lnTo>
                    <a:pt x="238" y="197"/>
                  </a:lnTo>
                  <a:lnTo>
                    <a:pt x="230" y="207"/>
                  </a:lnTo>
                  <a:lnTo>
                    <a:pt x="222" y="217"/>
                  </a:lnTo>
                  <a:lnTo>
                    <a:pt x="214" y="227"/>
                  </a:lnTo>
                  <a:lnTo>
                    <a:pt x="207" y="238"/>
                  </a:lnTo>
                  <a:lnTo>
                    <a:pt x="200" y="250"/>
                  </a:lnTo>
                  <a:lnTo>
                    <a:pt x="194" y="263"/>
                  </a:lnTo>
                  <a:lnTo>
                    <a:pt x="188" y="276"/>
                  </a:lnTo>
                  <a:lnTo>
                    <a:pt x="182" y="289"/>
                  </a:lnTo>
                  <a:lnTo>
                    <a:pt x="176" y="302"/>
                  </a:lnTo>
                  <a:lnTo>
                    <a:pt x="172" y="316"/>
                  </a:lnTo>
                  <a:lnTo>
                    <a:pt x="168" y="331"/>
                  </a:lnTo>
                  <a:lnTo>
                    <a:pt x="164" y="346"/>
                  </a:lnTo>
                  <a:lnTo>
                    <a:pt x="161" y="362"/>
                  </a:lnTo>
                  <a:lnTo>
                    <a:pt x="159" y="378"/>
                  </a:lnTo>
                  <a:lnTo>
                    <a:pt x="157" y="395"/>
                  </a:lnTo>
                  <a:lnTo>
                    <a:pt x="155" y="411"/>
                  </a:lnTo>
                  <a:lnTo>
                    <a:pt x="155" y="428"/>
                  </a:lnTo>
                  <a:lnTo>
                    <a:pt x="154" y="446"/>
                  </a:lnTo>
                  <a:lnTo>
                    <a:pt x="154" y="456"/>
                  </a:lnTo>
                  <a:lnTo>
                    <a:pt x="155" y="483"/>
                  </a:lnTo>
                  <a:lnTo>
                    <a:pt x="157" y="508"/>
                  </a:lnTo>
                  <a:lnTo>
                    <a:pt x="160" y="532"/>
                  </a:lnTo>
                  <a:lnTo>
                    <a:pt x="164" y="555"/>
                  </a:lnTo>
                  <a:lnTo>
                    <a:pt x="170" y="578"/>
                  </a:lnTo>
                  <a:lnTo>
                    <a:pt x="176" y="599"/>
                  </a:lnTo>
                  <a:lnTo>
                    <a:pt x="185" y="620"/>
                  </a:lnTo>
                  <a:lnTo>
                    <a:pt x="194" y="639"/>
                  </a:lnTo>
                  <a:close/>
                  <a:moveTo>
                    <a:pt x="635" y="458"/>
                  </a:moveTo>
                  <a:lnTo>
                    <a:pt x="635" y="448"/>
                  </a:lnTo>
                  <a:lnTo>
                    <a:pt x="635" y="423"/>
                  </a:lnTo>
                  <a:lnTo>
                    <a:pt x="633" y="398"/>
                  </a:lnTo>
                  <a:lnTo>
                    <a:pt x="629" y="374"/>
                  </a:lnTo>
                  <a:lnTo>
                    <a:pt x="625" y="349"/>
                  </a:lnTo>
                  <a:lnTo>
                    <a:pt x="619" y="327"/>
                  </a:lnTo>
                  <a:lnTo>
                    <a:pt x="613" y="306"/>
                  </a:lnTo>
                  <a:lnTo>
                    <a:pt x="605" y="285"/>
                  </a:lnTo>
                  <a:lnTo>
                    <a:pt x="597" y="266"/>
                  </a:lnTo>
                  <a:lnTo>
                    <a:pt x="257" y="724"/>
                  </a:lnTo>
                  <a:lnTo>
                    <a:pt x="272" y="735"/>
                  </a:lnTo>
                  <a:lnTo>
                    <a:pt x="288" y="745"/>
                  </a:lnTo>
                  <a:lnTo>
                    <a:pt x="305" y="754"/>
                  </a:lnTo>
                  <a:lnTo>
                    <a:pt x="322" y="762"/>
                  </a:lnTo>
                  <a:lnTo>
                    <a:pt x="339" y="767"/>
                  </a:lnTo>
                  <a:lnTo>
                    <a:pt x="357" y="771"/>
                  </a:lnTo>
                  <a:lnTo>
                    <a:pt x="376" y="774"/>
                  </a:lnTo>
                  <a:lnTo>
                    <a:pt x="397" y="775"/>
                  </a:lnTo>
                  <a:lnTo>
                    <a:pt x="409" y="774"/>
                  </a:lnTo>
                  <a:lnTo>
                    <a:pt x="422" y="773"/>
                  </a:lnTo>
                  <a:lnTo>
                    <a:pt x="434" y="771"/>
                  </a:lnTo>
                  <a:lnTo>
                    <a:pt x="447" y="769"/>
                  </a:lnTo>
                  <a:lnTo>
                    <a:pt x="458" y="766"/>
                  </a:lnTo>
                  <a:lnTo>
                    <a:pt x="470" y="762"/>
                  </a:lnTo>
                  <a:lnTo>
                    <a:pt x="481" y="757"/>
                  </a:lnTo>
                  <a:lnTo>
                    <a:pt x="493" y="751"/>
                  </a:lnTo>
                  <a:lnTo>
                    <a:pt x="504" y="746"/>
                  </a:lnTo>
                  <a:lnTo>
                    <a:pt x="514" y="739"/>
                  </a:lnTo>
                  <a:lnTo>
                    <a:pt x="524" y="732"/>
                  </a:lnTo>
                  <a:lnTo>
                    <a:pt x="533" y="725"/>
                  </a:lnTo>
                  <a:lnTo>
                    <a:pt x="543" y="716"/>
                  </a:lnTo>
                  <a:lnTo>
                    <a:pt x="551" y="707"/>
                  </a:lnTo>
                  <a:lnTo>
                    <a:pt x="560" y="698"/>
                  </a:lnTo>
                  <a:lnTo>
                    <a:pt x="568" y="688"/>
                  </a:lnTo>
                  <a:lnTo>
                    <a:pt x="576" y="678"/>
                  </a:lnTo>
                  <a:lnTo>
                    <a:pt x="583" y="667"/>
                  </a:lnTo>
                  <a:lnTo>
                    <a:pt x="590" y="654"/>
                  </a:lnTo>
                  <a:lnTo>
                    <a:pt x="597" y="642"/>
                  </a:lnTo>
                  <a:lnTo>
                    <a:pt x="603" y="629"/>
                  </a:lnTo>
                  <a:lnTo>
                    <a:pt x="608" y="616"/>
                  </a:lnTo>
                  <a:lnTo>
                    <a:pt x="613" y="603"/>
                  </a:lnTo>
                  <a:lnTo>
                    <a:pt x="618" y="589"/>
                  </a:lnTo>
                  <a:lnTo>
                    <a:pt x="622" y="574"/>
                  </a:lnTo>
                  <a:lnTo>
                    <a:pt x="625" y="558"/>
                  </a:lnTo>
                  <a:lnTo>
                    <a:pt x="628" y="543"/>
                  </a:lnTo>
                  <a:lnTo>
                    <a:pt x="631" y="527"/>
                  </a:lnTo>
                  <a:lnTo>
                    <a:pt x="633" y="510"/>
                  </a:lnTo>
                  <a:lnTo>
                    <a:pt x="634" y="494"/>
                  </a:lnTo>
                  <a:lnTo>
                    <a:pt x="635" y="477"/>
                  </a:lnTo>
                  <a:lnTo>
                    <a:pt x="635" y="458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68" name="Freeform 27"/>
            <p:cNvSpPr>
              <a:spLocks/>
            </p:cNvSpPr>
            <p:nvPr userDrawn="1"/>
          </p:nvSpPr>
          <p:spPr bwMode="auto">
            <a:xfrm>
              <a:off x="7893648" y="1313237"/>
              <a:ext cx="52387" cy="93663"/>
            </a:xfrm>
            <a:custGeom>
              <a:avLst/>
              <a:gdLst/>
              <a:ahLst/>
              <a:cxnLst>
                <a:cxn ang="0">
                  <a:pos x="92" y="672"/>
                </a:cxn>
                <a:cxn ang="0">
                  <a:pos x="121" y="706"/>
                </a:cxn>
                <a:cxn ang="0">
                  <a:pos x="136" y="719"/>
                </a:cxn>
                <a:cxn ang="0">
                  <a:pos x="152" y="730"/>
                </a:cxn>
                <a:cxn ang="0">
                  <a:pos x="169" y="739"/>
                </a:cxn>
                <a:cxn ang="0">
                  <a:pos x="188" y="746"/>
                </a:cxn>
                <a:cxn ang="0">
                  <a:pos x="207" y="751"/>
                </a:cxn>
                <a:cxn ang="0">
                  <a:pos x="228" y="752"/>
                </a:cxn>
                <a:cxn ang="0">
                  <a:pos x="253" y="750"/>
                </a:cxn>
                <a:cxn ang="0">
                  <a:pos x="275" y="742"/>
                </a:cxn>
                <a:cxn ang="0">
                  <a:pos x="296" y="731"/>
                </a:cxn>
                <a:cxn ang="0">
                  <a:pos x="313" y="716"/>
                </a:cxn>
                <a:cxn ang="0">
                  <a:pos x="326" y="695"/>
                </a:cxn>
                <a:cxn ang="0">
                  <a:pos x="336" y="670"/>
                </a:cxn>
                <a:cxn ang="0">
                  <a:pos x="342" y="639"/>
                </a:cxn>
                <a:cxn ang="0">
                  <a:pos x="344" y="604"/>
                </a:cxn>
                <a:cxn ang="0">
                  <a:pos x="492" y="0"/>
                </a:cxn>
                <a:cxn ang="0">
                  <a:pos x="491" y="626"/>
                </a:cxn>
                <a:cxn ang="0">
                  <a:pos x="489" y="659"/>
                </a:cxn>
                <a:cxn ang="0">
                  <a:pos x="484" y="690"/>
                </a:cxn>
                <a:cxn ang="0">
                  <a:pos x="477" y="718"/>
                </a:cxn>
                <a:cxn ang="0">
                  <a:pos x="468" y="744"/>
                </a:cxn>
                <a:cxn ang="0">
                  <a:pos x="456" y="769"/>
                </a:cxn>
                <a:cxn ang="0">
                  <a:pos x="443" y="791"/>
                </a:cxn>
                <a:cxn ang="0">
                  <a:pos x="427" y="810"/>
                </a:cxn>
                <a:cxn ang="0">
                  <a:pos x="410" y="827"/>
                </a:cxn>
                <a:cxn ang="0">
                  <a:pos x="390" y="842"/>
                </a:cxn>
                <a:cxn ang="0">
                  <a:pos x="370" y="856"/>
                </a:cxn>
                <a:cxn ang="0">
                  <a:pos x="349" y="866"/>
                </a:cxn>
                <a:cxn ang="0">
                  <a:pos x="325" y="875"/>
                </a:cxn>
                <a:cxn ang="0">
                  <a:pos x="301" y="881"/>
                </a:cxn>
                <a:cxn ang="0">
                  <a:pos x="273" y="886"/>
                </a:cxn>
                <a:cxn ang="0">
                  <a:pos x="246" y="888"/>
                </a:cxn>
                <a:cxn ang="0">
                  <a:pos x="212" y="888"/>
                </a:cxn>
                <a:cxn ang="0">
                  <a:pos x="175" y="883"/>
                </a:cxn>
                <a:cxn ang="0">
                  <a:pos x="141" y="875"/>
                </a:cxn>
                <a:cxn ang="0">
                  <a:pos x="110" y="863"/>
                </a:cxn>
                <a:cxn ang="0">
                  <a:pos x="81" y="848"/>
                </a:cxn>
                <a:cxn ang="0">
                  <a:pos x="54" y="828"/>
                </a:cxn>
                <a:cxn ang="0">
                  <a:pos x="30" y="807"/>
                </a:cxn>
                <a:cxn ang="0">
                  <a:pos x="10" y="784"/>
                </a:cxn>
              </a:cxnLst>
              <a:rect l="0" t="0" r="r" b="b"/>
              <a:pathLst>
                <a:path w="492" h="888">
                  <a:moveTo>
                    <a:pt x="0" y="772"/>
                  </a:moveTo>
                  <a:lnTo>
                    <a:pt x="92" y="672"/>
                  </a:lnTo>
                  <a:lnTo>
                    <a:pt x="106" y="690"/>
                  </a:lnTo>
                  <a:lnTo>
                    <a:pt x="121" y="706"/>
                  </a:lnTo>
                  <a:lnTo>
                    <a:pt x="129" y="713"/>
                  </a:lnTo>
                  <a:lnTo>
                    <a:pt x="136" y="719"/>
                  </a:lnTo>
                  <a:lnTo>
                    <a:pt x="144" y="725"/>
                  </a:lnTo>
                  <a:lnTo>
                    <a:pt x="152" y="730"/>
                  </a:lnTo>
                  <a:lnTo>
                    <a:pt x="161" y="735"/>
                  </a:lnTo>
                  <a:lnTo>
                    <a:pt x="169" y="739"/>
                  </a:lnTo>
                  <a:lnTo>
                    <a:pt x="178" y="743"/>
                  </a:lnTo>
                  <a:lnTo>
                    <a:pt x="188" y="746"/>
                  </a:lnTo>
                  <a:lnTo>
                    <a:pt x="198" y="749"/>
                  </a:lnTo>
                  <a:lnTo>
                    <a:pt x="207" y="751"/>
                  </a:lnTo>
                  <a:lnTo>
                    <a:pt x="217" y="752"/>
                  </a:lnTo>
                  <a:lnTo>
                    <a:pt x="228" y="752"/>
                  </a:lnTo>
                  <a:lnTo>
                    <a:pt x="241" y="751"/>
                  </a:lnTo>
                  <a:lnTo>
                    <a:pt x="253" y="750"/>
                  </a:lnTo>
                  <a:lnTo>
                    <a:pt x="264" y="746"/>
                  </a:lnTo>
                  <a:lnTo>
                    <a:pt x="275" y="742"/>
                  </a:lnTo>
                  <a:lnTo>
                    <a:pt x="285" y="737"/>
                  </a:lnTo>
                  <a:lnTo>
                    <a:pt x="296" y="731"/>
                  </a:lnTo>
                  <a:lnTo>
                    <a:pt x="305" y="724"/>
                  </a:lnTo>
                  <a:lnTo>
                    <a:pt x="313" y="716"/>
                  </a:lnTo>
                  <a:lnTo>
                    <a:pt x="320" y="706"/>
                  </a:lnTo>
                  <a:lnTo>
                    <a:pt x="326" y="695"/>
                  </a:lnTo>
                  <a:lnTo>
                    <a:pt x="332" y="683"/>
                  </a:lnTo>
                  <a:lnTo>
                    <a:pt x="336" y="670"/>
                  </a:lnTo>
                  <a:lnTo>
                    <a:pt x="340" y="656"/>
                  </a:lnTo>
                  <a:lnTo>
                    <a:pt x="342" y="639"/>
                  </a:lnTo>
                  <a:lnTo>
                    <a:pt x="344" y="622"/>
                  </a:lnTo>
                  <a:lnTo>
                    <a:pt x="344" y="604"/>
                  </a:lnTo>
                  <a:lnTo>
                    <a:pt x="344" y="0"/>
                  </a:lnTo>
                  <a:lnTo>
                    <a:pt x="492" y="0"/>
                  </a:lnTo>
                  <a:lnTo>
                    <a:pt x="492" y="609"/>
                  </a:lnTo>
                  <a:lnTo>
                    <a:pt x="491" y="626"/>
                  </a:lnTo>
                  <a:lnTo>
                    <a:pt x="490" y="642"/>
                  </a:lnTo>
                  <a:lnTo>
                    <a:pt x="489" y="659"/>
                  </a:lnTo>
                  <a:lnTo>
                    <a:pt x="487" y="675"/>
                  </a:lnTo>
                  <a:lnTo>
                    <a:pt x="484" y="690"/>
                  </a:lnTo>
                  <a:lnTo>
                    <a:pt x="481" y="704"/>
                  </a:lnTo>
                  <a:lnTo>
                    <a:pt x="477" y="718"/>
                  </a:lnTo>
                  <a:lnTo>
                    <a:pt x="473" y="732"/>
                  </a:lnTo>
                  <a:lnTo>
                    <a:pt x="468" y="744"/>
                  </a:lnTo>
                  <a:lnTo>
                    <a:pt x="462" y="757"/>
                  </a:lnTo>
                  <a:lnTo>
                    <a:pt x="456" y="769"/>
                  </a:lnTo>
                  <a:lnTo>
                    <a:pt x="450" y="780"/>
                  </a:lnTo>
                  <a:lnTo>
                    <a:pt x="443" y="791"/>
                  </a:lnTo>
                  <a:lnTo>
                    <a:pt x="435" y="801"/>
                  </a:lnTo>
                  <a:lnTo>
                    <a:pt x="427" y="810"/>
                  </a:lnTo>
                  <a:lnTo>
                    <a:pt x="418" y="819"/>
                  </a:lnTo>
                  <a:lnTo>
                    <a:pt x="410" y="827"/>
                  </a:lnTo>
                  <a:lnTo>
                    <a:pt x="401" y="835"/>
                  </a:lnTo>
                  <a:lnTo>
                    <a:pt x="390" y="842"/>
                  </a:lnTo>
                  <a:lnTo>
                    <a:pt x="381" y="849"/>
                  </a:lnTo>
                  <a:lnTo>
                    <a:pt x="370" y="856"/>
                  </a:lnTo>
                  <a:lnTo>
                    <a:pt x="360" y="861"/>
                  </a:lnTo>
                  <a:lnTo>
                    <a:pt x="349" y="866"/>
                  </a:lnTo>
                  <a:lnTo>
                    <a:pt x="337" y="871"/>
                  </a:lnTo>
                  <a:lnTo>
                    <a:pt x="325" y="875"/>
                  </a:lnTo>
                  <a:lnTo>
                    <a:pt x="313" y="878"/>
                  </a:lnTo>
                  <a:lnTo>
                    <a:pt x="301" y="881"/>
                  </a:lnTo>
                  <a:lnTo>
                    <a:pt x="287" y="884"/>
                  </a:lnTo>
                  <a:lnTo>
                    <a:pt x="273" y="886"/>
                  </a:lnTo>
                  <a:lnTo>
                    <a:pt x="260" y="887"/>
                  </a:lnTo>
                  <a:lnTo>
                    <a:pt x="246" y="888"/>
                  </a:lnTo>
                  <a:lnTo>
                    <a:pt x="232" y="888"/>
                  </a:lnTo>
                  <a:lnTo>
                    <a:pt x="212" y="888"/>
                  </a:lnTo>
                  <a:lnTo>
                    <a:pt x="194" y="886"/>
                  </a:lnTo>
                  <a:lnTo>
                    <a:pt x="175" y="883"/>
                  </a:lnTo>
                  <a:lnTo>
                    <a:pt x="158" y="880"/>
                  </a:lnTo>
                  <a:lnTo>
                    <a:pt x="141" y="875"/>
                  </a:lnTo>
                  <a:lnTo>
                    <a:pt x="125" y="869"/>
                  </a:lnTo>
                  <a:lnTo>
                    <a:pt x="110" y="863"/>
                  </a:lnTo>
                  <a:lnTo>
                    <a:pt x="95" y="856"/>
                  </a:lnTo>
                  <a:lnTo>
                    <a:pt x="81" y="848"/>
                  </a:lnTo>
                  <a:lnTo>
                    <a:pt x="67" y="838"/>
                  </a:lnTo>
                  <a:lnTo>
                    <a:pt x="54" y="828"/>
                  </a:lnTo>
                  <a:lnTo>
                    <a:pt x="42" y="818"/>
                  </a:lnTo>
                  <a:lnTo>
                    <a:pt x="30" y="807"/>
                  </a:lnTo>
                  <a:lnTo>
                    <a:pt x="20" y="796"/>
                  </a:lnTo>
                  <a:lnTo>
                    <a:pt x="10" y="784"/>
                  </a:lnTo>
                  <a:lnTo>
                    <a:pt x="0" y="772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69" name="Freeform 28"/>
            <p:cNvSpPr>
              <a:spLocks/>
            </p:cNvSpPr>
            <p:nvPr userDrawn="1"/>
          </p:nvSpPr>
          <p:spPr bwMode="auto">
            <a:xfrm>
              <a:off x="7958736" y="1311650"/>
              <a:ext cx="63500" cy="95250"/>
            </a:xfrm>
            <a:custGeom>
              <a:avLst/>
              <a:gdLst/>
              <a:ahLst/>
              <a:cxnLst>
                <a:cxn ang="0">
                  <a:pos x="138" y="705"/>
                </a:cxn>
                <a:cxn ang="0">
                  <a:pos x="192" y="737"/>
                </a:cxn>
                <a:cxn ang="0">
                  <a:pos x="251" y="760"/>
                </a:cxn>
                <a:cxn ang="0">
                  <a:pos x="318" y="768"/>
                </a:cxn>
                <a:cxn ang="0">
                  <a:pos x="374" y="760"/>
                </a:cxn>
                <a:cxn ang="0">
                  <a:pos x="418" y="736"/>
                </a:cxn>
                <a:cxn ang="0">
                  <a:pos x="445" y="701"/>
                </a:cxn>
                <a:cxn ang="0">
                  <a:pos x="455" y="656"/>
                </a:cxn>
                <a:cxn ang="0">
                  <a:pos x="452" y="625"/>
                </a:cxn>
                <a:cxn ang="0">
                  <a:pos x="432" y="591"/>
                </a:cxn>
                <a:cxn ang="0">
                  <a:pos x="388" y="556"/>
                </a:cxn>
                <a:cxn ang="0">
                  <a:pos x="312" y="521"/>
                </a:cxn>
                <a:cxn ang="0">
                  <a:pos x="203" y="477"/>
                </a:cxn>
                <a:cxn ang="0">
                  <a:pos x="116" y="424"/>
                </a:cxn>
                <a:cxn ang="0">
                  <a:pos x="76" y="385"/>
                </a:cxn>
                <a:cxn ang="0">
                  <a:pos x="55" y="349"/>
                </a:cxn>
                <a:cxn ang="0">
                  <a:pos x="41" y="308"/>
                </a:cxn>
                <a:cxn ang="0">
                  <a:pos x="35" y="261"/>
                </a:cxn>
                <a:cxn ang="0">
                  <a:pos x="36" y="219"/>
                </a:cxn>
                <a:cxn ang="0">
                  <a:pos x="46" y="169"/>
                </a:cxn>
                <a:cxn ang="0">
                  <a:pos x="66" y="124"/>
                </a:cxn>
                <a:cxn ang="0">
                  <a:pos x="94" y="86"/>
                </a:cxn>
                <a:cxn ang="0">
                  <a:pos x="132" y="53"/>
                </a:cxn>
                <a:cxn ang="0">
                  <a:pos x="176" y="27"/>
                </a:cxn>
                <a:cxn ang="0">
                  <a:pos x="227" y="10"/>
                </a:cxn>
                <a:cxn ang="0">
                  <a:pos x="282" y="1"/>
                </a:cxn>
                <a:cxn ang="0">
                  <a:pos x="350" y="1"/>
                </a:cxn>
                <a:cxn ang="0">
                  <a:pos x="423" y="14"/>
                </a:cxn>
                <a:cxn ang="0">
                  <a:pos x="492" y="39"/>
                </a:cxn>
                <a:cxn ang="0">
                  <a:pos x="557" y="78"/>
                </a:cxn>
                <a:cxn ang="0">
                  <a:pos x="482" y="196"/>
                </a:cxn>
                <a:cxn ang="0">
                  <a:pos x="423" y="160"/>
                </a:cxn>
                <a:cxn ang="0">
                  <a:pos x="373" y="140"/>
                </a:cxn>
                <a:cxn ang="0">
                  <a:pos x="322" y="131"/>
                </a:cxn>
                <a:cxn ang="0">
                  <a:pos x="267" y="135"/>
                </a:cxn>
                <a:cxn ang="0">
                  <a:pos x="224" y="153"/>
                </a:cxn>
                <a:cxn ang="0">
                  <a:pos x="194" y="184"/>
                </a:cxn>
                <a:cxn ang="0">
                  <a:pos x="181" y="222"/>
                </a:cxn>
                <a:cxn ang="0">
                  <a:pos x="182" y="255"/>
                </a:cxn>
                <a:cxn ang="0">
                  <a:pos x="199" y="294"/>
                </a:cxn>
                <a:cxn ang="0">
                  <a:pos x="240" y="328"/>
                </a:cxn>
                <a:cxn ang="0">
                  <a:pos x="312" y="365"/>
                </a:cxn>
                <a:cxn ang="0">
                  <a:pos x="420" y="409"/>
                </a:cxn>
                <a:cxn ang="0">
                  <a:pos x="509" y="461"/>
                </a:cxn>
                <a:cxn ang="0">
                  <a:pos x="568" y="522"/>
                </a:cxn>
                <a:cxn ang="0">
                  <a:pos x="586" y="559"/>
                </a:cxn>
                <a:cxn ang="0">
                  <a:pos x="597" y="598"/>
                </a:cxn>
                <a:cxn ang="0">
                  <a:pos x="600" y="661"/>
                </a:cxn>
                <a:cxn ang="0">
                  <a:pos x="592" y="714"/>
                </a:cxn>
                <a:cxn ang="0">
                  <a:pos x="574" y="762"/>
                </a:cxn>
                <a:cxn ang="0">
                  <a:pos x="546" y="804"/>
                </a:cxn>
                <a:cxn ang="0">
                  <a:pos x="510" y="838"/>
                </a:cxn>
                <a:cxn ang="0">
                  <a:pos x="467" y="866"/>
                </a:cxn>
                <a:cxn ang="0">
                  <a:pos x="417" y="886"/>
                </a:cxn>
                <a:cxn ang="0">
                  <a:pos x="361" y="897"/>
                </a:cxn>
                <a:cxn ang="0">
                  <a:pos x="295" y="899"/>
                </a:cxn>
                <a:cxn ang="0">
                  <a:pos x="212" y="888"/>
                </a:cxn>
                <a:cxn ang="0">
                  <a:pos x="132" y="861"/>
                </a:cxn>
                <a:cxn ang="0">
                  <a:pos x="54" y="817"/>
                </a:cxn>
              </a:cxnLst>
              <a:rect l="0" t="0" r="r" b="b"/>
              <a:pathLst>
                <a:path w="600" h="899">
                  <a:moveTo>
                    <a:pt x="0" y="773"/>
                  </a:moveTo>
                  <a:lnTo>
                    <a:pt x="87" y="664"/>
                  </a:lnTo>
                  <a:lnTo>
                    <a:pt x="112" y="685"/>
                  </a:lnTo>
                  <a:lnTo>
                    <a:pt x="138" y="705"/>
                  </a:lnTo>
                  <a:lnTo>
                    <a:pt x="151" y="714"/>
                  </a:lnTo>
                  <a:lnTo>
                    <a:pt x="164" y="722"/>
                  </a:lnTo>
                  <a:lnTo>
                    <a:pt x="178" y="730"/>
                  </a:lnTo>
                  <a:lnTo>
                    <a:pt x="192" y="737"/>
                  </a:lnTo>
                  <a:lnTo>
                    <a:pt x="207" y="744"/>
                  </a:lnTo>
                  <a:lnTo>
                    <a:pt x="221" y="750"/>
                  </a:lnTo>
                  <a:lnTo>
                    <a:pt x="236" y="755"/>
                  </a:lnTo>
                  <a:lnTo>
                    <a:pt x="251" y="760"/>
                  </a:lnTo>
                  <a:lnTo>
                    <a:pt x="267" y="763"/>
                  </a:lnTo>
                  <a:lnTo>
                    <a:pt x="283" y="766"/>
                  </a:lnTo>
                  <a:lnTo>
                    <a:pt x="300" y="767"/>
                  </a:lnTo>
                  <a:lnTo>
                    <a:pt x="318" y="768"/>
                  </a:lnTo>
                  <a:lnTo>
                    <a:pt x="333" y="767"/>
                  </a:lnTo>
                  <a:lnTo>
                    <a:pt x="348" y="766"/>
                  </a:lnTo>
                  <a:lnTo>
                    <a:pt x="361" y="763"/>
                  </a:lnTo>
                  <a:lnTo>
                    <a:pt x="374" y="760"/>
                  </a:lnTo>
                  <a:lnTo>
                    <a:pt x="386" y="754"/>
                  </a:lnTo>
                  <a:lnTo>
                    <a:pt x="397" y="749"/>
                  </a:lnTo>
                  <a:lnTo>
                    <a:pt x="409" y="743"/>
                  </a:lnTo>
                  <a:lnTo>
                    <a:pt x="418" y="736"/>
                  </a:lnTo>
                  <a:lnTo>
                    <a:pt x="427" y="728"/>
                  </a:lnTo>
                  <a:lnTo>
                    <a:pt x="434" y="720"/>
                  </a:lnTo>
                  <a:lnTo>
                    <a:pt x="440" y="711"/>
                  </a:lnTo>
                  <a:lnTo>
                    <a:pt x="445" y="701"/>
                  </a:lnTo>
                  <a:lnTo>
                    <a:pt x="450" y="691"/>
                  </a:lnTo>
                  <a:lnTo>
                    <a:pt x="453" y="680"/>
                  </a:lnTo>
                  <a:lnTo>
                    <a:pt x="454" y="668"/>
                  </a:lnTo>
                  <a:lnTo>
                    <a:pt x="455" y="656"/>
                  </a:lnTo>
                  <a:lnTo>
                    <a:pt x="455" y="654"/>
                  </a:lnTo>
                  <a:lnTo>
                    <a:pt x="455" y="644"/>
                  </a:lnTo>
                  <a:lnTo>
                    <a:pt x="454" y="635"/>
                  </a:lnTo>
                  <a:lnTo>
                    <a:pt x="452" y="625"/>
                  </a:lnTo>
                  <a:lnTo>
                    <a:pt x="449" y="616"/>
                  </a:lnTo>
                  <a:lnTo>
                    <a:pt x="444" y="608"/>
                  </a:lnTo>
                  <a:lnTo>
                    <a:pt x="439" y="599"/>
                  </a:lnTo>
                  <a:lnTo>
                    <a:pt x="432" y="591"/>
                  </a:lnTo>
                  <a:lnTo>
                    <a:pt x="424" y="582"/>
                  </a:lnTo>
                  <a:lnTo>
                    <a:pt x="414" y="574"/>
                  </a:lnTo>
                  <a:lnTo>
                    <a:pt x="401" y="566"/>
                  </a:lnTo>
                  <a:lnTo>
                    <a:pt x="388" y="556"/>
                  </a:lnTo>
                  <a:lnTo>
                    <a:pt x="372" y="548"/>
                  </a:lnTo>
                  <a:lnTo>
                    <a:pt x="354" y="539"/>
                  </a:lnTo>
                  <a:lnTo>
                    <a:pt x="335" y="530"/>
                  </a:lnTo>
                  <a:lnTo>
                    <a:pt x="312" y="521"/>
                  </a:lnTo>
                  <a:lnTo>
                    <a:pt x="287" y="512"/>
                  </a:lnTo>
                  <a:lnTo>
                    <a:pt x="257" y="500"/>
                  </a:lnTo>
                  <a:lnTo>
                    <a:pt x="229" y="489"/>
                  </a:lnTo>
                  <a:lnTo>
                    <a:pt x="203" y="477"/>
                  </a:lnTo>
                  <a:lnTo>
                    <a:pt x="177" y="465"/>
                  </a:lnTo>
                  <a:lnTo>
                    <a:pt x="155" y="451"/>
                  </a:lnTo>
                  <a:lnTo>
                    <a:pt x="134" y="438"/>
                  </a:lnTo>
                  <a:lnTo>
                    <a:pt x="116" y="424"/>
                  </a:lnTo>
                  <a:lnTo>
                    <a:pt x="99" y="409"/>
                  </a:lnTo>
                  <a:lnTo>
                    <a:pt x="90" y="401"/>
                  </a:lnTo>
                  <a:lnTo>
                    <a:pt x="83" y="393"/>
                  </a:lnTo>
                  <a:lnTo>
                    <a:pt x="76" y="385"/>
                  </a:lnTo>
                  <a:lnTo>
                    <a:pt x="70" y="377"/>
                  </a:lnTo>
                  <a:lnTo>
                    <a:pt x="65" y="368"/>
                  </a:lnTo>
                  <a:lnTo>
                    <a:pt x="59" y="359"/>
                  </a:lnTo>
                  <a:lnTo>
                    <a:pt x="55" y="349"/>
                  </a:lnTo>
                  <a:lnTo>
                    <a:pt x="50" y="339"/>
                  </a:lnTo>
                  <a:lnTo>
                    <a:pt x="47" y="329"/>
                  </a:lnTo>
                  <a:lnTo>
                    <a:pt x="44" y="319"/>
                  </a:lnTo>
                  <a:lnTo>
                    <a:pt x="41" y="308"/>
                  </a:lnTo>
                  <a:lnTo>
                    <a:pt x="39" y="297"/>
                  </a:lnTo>
                  <a:lnTo>
                    <a:pt x="37" y="285"/>
                  </a:lnTo>
                  <a:lnTo>
                    <a:pt x="36" y="273"/>
                  </a:lnTo>
                  <a:lnTo>
                    <a:pt x="35" y="261"/>
                  </a:lnTo>
                  <a:lnTo>
                    <a:pt x="35" y="247"/>
                  </a:lnTo>
                  <a:lnTo>
                    <a:pt x="35" y="245"/>
                  </a:lnTo>
                  <a:lnTo>
                    <a:pt x="35" y="232"/>
                  </a:lnTo>
                  <a:lnTo>
                    <a:pt x="36" y="219"/>
                  </a:lnTo>
                  <a:lnTo>
                    <a:pt x="37" y="206"/>
                  </a:lnTo>
                  <a:lnTo>
                    <a:pt x="40" y="193"/>
                  </a:lnTo>
                  <a:lnTo>
                    <a:pt x="43" y="181"/>
                  </a:lnTo>
                  <a:lnTo>
                    <a:pt x="46" y="169"/>
                  </a:lnTo>
                  <a:lnTo>
                    <a:pt x="50" y="157"/>
                  </a:lnTo>
                  <a:lnTo>
                    <a:pt x="55" y="146"/>
                  </a:lnTo>
                  <a:lnTo>
                    <a:pt x="60" y="135"/>
                  </a:lnTo>
                  <a:lnTo>
                    <a:pt x="66" y="124"/>
                  </a:lnTo>
                  <a:lnTo>
                    <a:pt x="72" y="114"/>
                  </a:lnTo>
                  <a:lnTo>
                    <a:pt x="79" y="104"/>
                  </a:lnTo>
                  <a:lnTo>
                    <a:pt x="87" y="95"/>
                  </a:lnTo>
                  <a:lnTo>
                    <a:pt x="94" y="86"/>
                  </a:lnTo>
                  <a:lnTo>
                    <a:pt x="104" y="77"/>
                  </a:lnTo>
                  <a:lnTo>
                    <a:pt x="113" y="69"/>
                  </a:lnTo>
                  <a:lnTo>
                    <a:pt x="122" y="61"/>
                  </a:lnTo>
                  <a:lnTo>
                    <a:pt x="132" y="53"/>
                  </a:lnTo>
                  <a:lnTo>
                    <a:pt x="142" y="46"/>
                  </a:lnTo>
                  <a:lnTo>
                    <a:pt x="153" y="39"/>
                  </a:lnTo>
                  <a:lnTo>
                    <a:pt x="164" y="33"/>
                  </a:lnTo>
                  <a:lnTo>
                    <a:pt x="176" y="27"/>
                  </a:lnTo>
                  <a:lnTo>
                    <a:pt x="187" y="22"/>
                  </a:lnTo>
                  <a:lnTo>
                    <a:pt x="201" y="18"/>
                  </a:lnTo>
                  <a:lnTo>
                    <a:pt x="213" y="14"/>
                  </a:lnTo>
                  <a:lnTo>
                    <a:pt x="227" y="10"/>
                  </a:lnTo>
                  <a:lnTo>
                    <a:pt x="240" y="7"/>
                  </a:lnTo>
                  <a:lnTo>
                    <a:pt x="254" y="4"/>
                  </a:lnTo>
                  <a:lnTo>
                    <a:pt x="268" y="2"/>
                  </a:lnTo>
                  <a:lnTo>
                    <a:pt x="282" y="1"/>
                  </a:lnTo>
                  <a:lnTo>
                    <a:pt x="297" y="0"/>
                  </a:lnTo>
                  <a:lnTo>
                    <a:pt x="313" y="0"/>
                  </a:lnTo>
                  <a:lnTo>
                    <a:pt x="332" y="0"/>
                  </a:lnTo>
                  <a:lnTo>
                    <a:pt x="350" y="1"/>
                  </a:lnTo>
                  <a:lnTo>
                    <a:pt x="368" y="3"/>
                  </a:lnTo>
                  <a:lnTo>
                    <a:pt x="387" y="6"/>
                  </a:lnTo>
                  <a:lnTo>
                    <a:pt x="405" y="9"/>
                  </a:lnTo>
                  <a:lnTo>
                    <a:pt x="423" y="14"/>
                  </a:lnTo>
                  <a:lnTo>
                    <a:pt x="441" y="19"/>
                  </a:lnTo>
                  <a:lnTo>
                    <a:pt x="458" y="25"/>
                  </a:lnTo>
                  <a:lnTo>
                    <a:pt x="475" y="31"/>
                  </a:lnTo>
                  <a:lnTo>
                    <a:pt x="492" y="39"/>
                  </a:lnTo>
                  <a:lnTo>
                    <a:pt x="508" y="47"/>
                  </a:lnTo>
                  <a:lnTo>
                    <a:pt x="526" y="56"/>
                  </a:lnTo>
                  <a:lnTo>
                    <a:pt x="542" y="67"/>
                  </a:lnTo>
                  <a:lnTo>
                    <a:pt x="557" y="78"/>
                  </a:lnTo>
                  <a:lnTo>
                    <a:pt x="573" y="90"/>
                  </a:lnTo>
                  <a:lnTo>
                    <a:pt x="588" y="102"/>
                  </a:lnTo>
                  <a:lnTo>
                    <a:pt x="505" y="214"/>
                  </a:lnTo>
                  <a:lnTo>
                    <a:pt x="482" y="196"/>
                  </a:lnTo>
                  <a:lnTo>
                    <a:pt x="459" y="181"/>
                  </a:lnTo>
                  <a:lnTo>
                    <a:pt x="447" y="173"/>
                  </a:lnTo>
                  <a:lnTo>
                    <a:pt x="435" y="167"/>
                  </a:lnTo>
                  <a:lnTo>
                    <a:pt x="423" y="160"/>
                  </a:lnTo>
                  <a:lnTo>
                    <a:pt x="411" y="154"/>
                  </a:lnTo>
                  <a:lnTo>
                    <a:pt x="398" y="149"/>
                  </a:lnTo>
                  <a:lnTo>
                    <a:pt x="386" y="144"/>
                  </a:lnTo>
                  <a:lnTo>
                    <a:pt x="373" y="140"/>
                  </a:lnTo>
                  <a:lnTo>
                    <a:pt x="360" y="137"/>
                  </a:lnTo>
                  <a:lnTo>
                    <a:pt x="348" y="134"/>
                  </a:lnTo>
                  <a:lnTo>
                    <a:pt x="335" y="133"/>
                  </a:lnTo>
                  <a:lnTo>
                    <a:pt x="322" y="131"/>
                  </a:lnTo>
                  <a:lnTo>
                    <a:pt x="309" y="131"/>
                  </a:lnTo>
                  <a:lnTo>
                    <a:pt x="294" y="131"/>
                  </a:lnTo>
                  <a:lnTo>
                    <a:pt x="280" y="133"/>
                  </a:lnTo>
                  <a:lnTo>
                    <a:pt x="267" y="135"/>
                  </a:lnTo>
                  <a:lnTo>
                    <a:pt x="255" y="139"/>
                  </a:lnTo>
                  <a:lnTo>
                    <a:pt x="244" y="143"/>
                  </a:lnTo>
                  <a:lnTo>
                    <a:pt x="234" y="148"/>
                  </a:lnTo>
                  <a:lnTo>
                    <a:pt x="224" y="153"/>
                  </a:lnTo>
                  <a:lnTo>
                    <a:pt x="216" y="161"/>
                  </a:lnTo>
                  <a:lnTo>
                    <a:pt x="208" y="168"/>
                  </a:lnTo>
                  <a:lnTo>
                    <a:pt x="201" y="176"/>
                  </a:lnTo>
                  <a:lnTo>
                    <a:pt x="194" y="184"/>
                  </a:lnTo>
                  <a:lnTo>
                    <a:pt x="189" y="193"/>
                  </a:lnTo>
                  <a:lnTo>
                    <a:pt x="186" y="202"/>
                  </a:lnTo>
                  <a:lnTo>
                    <a:pt x="183" y="212"/>
                  </a:lnTo>
                  <a:lnTo>
                    <a:pt x="181" y="222"/>
                  </a:lnTo>
                  <a:lnTo>
                    <a:pt x="181" y="232"/>
                  </a:lnTo>
                  <a:lnTo>
                    <a:pt x="181" y="234"/>
                  </a:lnTo>
                  <a:lnTo>
                    <a:pt x="181" y="245"/>
                  </a:lnTo>
                  <a:lnTo>
                    <a:pt x="182" y="255"/>
                  </a:lnTo>
                  <a:lnTo>
                    <a:pt x="185" y="266"/>
                  </a:lnTo>
                  <a:lnTo>
                    <a:pt x="188" y="276"/>
                  </a:lnTo>
                  <a:lnTo>
                    <a:pt x="193" y="285"/>
                  </a:lnTo>
                  <a:lnTo>
                    <a:pt x="199" y="294"/>
                  </a:lnTo>
                  <a:lnTo>
                    <a:pt x="207" y="302"/>
                  </a:lnTo>
                  <a:lnTo>
                    <a:pt x="216" y="311"/>
                  </a:lnTo>
                  <a:lnTo>
                    <a:pt x="227" y="320"/>
                  </a:lnTo>
                  <a:lnTo>
                    <a:pt x="240" y="328"/>
                  </a:lnTo>
                  <a:lnTo>
                    <a:pt x="254" y="337"/>
                  </a:lnTo>
                  <a:lnTo>
                    <a:pt x="271" y="346"/>
                  </a:lnTo>
                  <a:lnTo>
                    <a:pt x="290" y="355"/>
                  </a:lnTo>
                  <a:lnTo>
                    <a:pt x="312" y="365"/>
                  </a:lnTo>
                  <a:lnTo>
                    <a:pt x="336" y="375"/>
                  </a:lnTo>
                  <a:lnTo>
                    <a:pt x="363" y="386"/>
                  </a:lnTo>
                  <a:lnTo>
                    <a:pt x="392" y="397"/>
                  </a:lnTo>
                  <a:lnTo>
                    <a:pt x="420" y="409"/>
                  </a:lnTo>
                  <a:lnTo>
                    <a:pt x="445" y="421"/>
                  </a:lnTo>
                  <a:lnTo>
                    <a:pt x="468" y="434"/>
                  </a:lnTo>
                  <a:lnTo>
                    <a:pt x="490" y="447"/>
                  </a:lnTo>
                  <a:lnTo>
                    <a:pt x="509" y="461"/>
                  </a:lnTo>
                  <a:lnTo>
                    <a:pt x="527" y="476"/>
                  </a:lnTo>
                  <a:lnTo>
                    <a:pt x="543" y="490"/>
                  </a:lnTo>
                  <a:lnTo>
                    <a:pt x="556" y="506"/>
                  </a:lnTo>
                  <a:lnTo>
                    <a:pt x="568" y="522"/>
                  </a:lnTo>
                  <a:lnTo>
                    <a:pt x="573" y="531"/>
                  </a:lnTo>
                  <a:lnTo>
                    <a:pt x="578" y="539"/>
                  </a:lnTo>
                  <a:lnTo>
                    <a:pt x="582" y="548"/>
                  </a:lnTo>
                  <a:lnTo>
                    <a:pt x="586" y="559"/>
                  </a:lnTo>
                  <a:lnTo>
                    <a:pt x="589" y="568"/>
                  </a:lnTo>
                  <a:lnTo>
                    <a:pt x="592" y="578"/>
                  </a:lnTo>
                  <a:lnTo>
                    <a:pt x="595" y="588"/>
                  </a:lnTo>
                  <a:lnTo>
                    <a:pt x="597" y="598"/>
                  </a:lnTo>
                  <a:lnTo>
                    <a:pt x="599" y="620"/>
                  </a:lnTo>
                  <a:lnTo>
                    <a:pt x="600" y="643"/>
                  </a:lnTo>
                  <a:lnTo>
                    <a:pt x="600" y="646"/>
                  </a:lnTo>
                  <a:lnTo>
                    <a:pt x="600" y="661"/>
                  </a:lnTo>
                  <a:lnTo>
                    <a:pt x="599" y="675"/>
                  </a:lnTo>
                  <a:lnTo>
                    <a:pt x="597" y="688"/>
                  </a:lnTo>
                  <a:lnTo>
                    <a:pt x="595" y="701"/>
                  </a:lnTo>
                  <a:lnTo>
                    <a:pt x="592" y="714"/>
                  </a:lnTo>
                  <a:lnTo>
                    <a:pt x="588" y="726"/>
                  </a:lnTo>
                  <a:lnTo>
                    <a:pt x="584" y="739"/>
                  </a:lnTo>
                  <a:lnTo>
                    <a:pt x="579" y="750"/>
                  </a:lnTo>
                  <a:lnTo>
                    <a:pt x="574" y="762"/>
                  </a:lnTo>
                  <a:lnTo>
                    <a:pt x="568" y="773"/>
                  </a:lnTo>
                  <a:lnTo>
                    <a:pt x="561" y="784"/>
                  </a:lnTo>
                  <a:lnTo>
                    <a:pt x="554" y="794"/>
                  </a:lnTo>
                  <a:lnTo>
                    <a:pt x="546" y="804"/>
                  </a:lnTo>
                  <a:lnTo>
                    <a:pt x="538" y="813"/>
                  </a:lnTo>
                  <a:lnTo>
                    <a:pt x="529" y="822"/>
                  </a:lnTo>
                  <a:lnTo>
                    <a:pt x="520" y="830"/>
                  </a:lnTo>
                  <a:lnTo>
                    <a:pt x="510" y="838"/>
                  </a:lnTo>
                  <a:lnTo>
                    <a:pt x="500" y="846"/>
                  </a:lnTo>
                  <a:lnTo>
                    <a:pt x="489" y="853"/>
                  </a:lnTo>
                  <a:lnTo>
                    <a:pt x="478" y="860"/>
                  </a:lnTo>
                  <a:lnTo>
                    <a:pt x="467" y="866"/>
                  </a:lnTo>
                  <a:lnTo>
                    <a:pt x="455" y="872"/>
                  </a:lnTo>
                  <a:lnTo>
                    <a:pt x="443" y="877"/>
                  </a:lnTo>
                  <a:lnTo>
                    <a:pt x="430" y="881"/>
                  </a:lnTo>
                  <a:lnTo>
                    <a:pt x="417" y="886"/>
                  </a:lnTo>
                  <a:lnTo>
                    <a:pt x="403" y="889"/>
                  </a:lnTo>
                  <a:lnTo>
                    <a:pt x="389" y="892"/>
                  </a:lnTo>
                  <a:lnTo>
                    <a:pt x="375" y="895"/>
                  </a:lnTo>
                  <a:lnTo>
                    <a:pt x="361" y="897"/>
                  </a:lnTo>
                  <a:lnTo>
                    <a:pt x="347" y="898"/>
                  </a:lnTo>
                  <a:lnTo>
                    <a:pt x="332" y="899"/>
                  </a:lnTo>
                  <a:lnTo>
                    <a:pt x="317" y="899"/>
                  </a:lnTo>
                  <a:lnTo>
                    <a:pt x="295" y="899"/>
                  </a:lnTo>
                  <a:lnTo>
                    <a:pt x="274" y="897"/>
                  </a:lnTo>
                  <a:lnTo>
                    <a:pt x="253" y="895"/>
                  </a:lnTo>
                  <a:lnTo>
                    <a:pt x="233" y="892"/>
                  </a:lnTo>
                  <a:lnTo>
                    <a:pt x="212" y="888"/>
                  </a:lnTo>
                  <a:lnTo>
                    <a:pt x="191" y="882"/>
                  </a:lnTo>
                  <a:lnTo>
                    <a:pt x="171" y="876"/>
                  </a:lnTo>
                  <a:lnTo>
                    <a:pt x="151" y="869"/>
                  </a:lnTo>
                  <a:lnTo>
                    <a:pt x="132" y="861"/>
                  </a:lnTo>
                  <a:lnTo>
                    <a:pt x="112" y="851"/>
                  </a:lnTo>
                  <a:lnTo>
                    <a:pt x="92" y="840"/>
                  </a:lnTo>
                  <a:lnTo>
                    <a:pt x="73" y="829"/>
                  </a:lnTo>
                  <a:lnTo>
                    <a:pt x="54" y="817"/>
                  </a:lnTo>
                  <a:lnTo>
                    <a:pt x="36" y="803"/>
                  </a:lnTo>
                  <a:lnTo>
                    <a:pt x="18" y="789"/>
                  </a:lnTo>
                  <a:lnTo>
                    <a:pt x="0" y="773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70" name="Freeform 29"/>
            <p:cNvSpPr>
              <a:spLocks/>
            </p:cNvSpPr>
            <p:nvPr userDrawn="1"/>
          </p:nvSpPr>
          <p:spPr bwMode="auto">
            <a:xfrm>
              <a:off x="8038102" y="1313237"/>
              <a:ext cx="71437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5" y="0"/>
                </a:cxn>
                <a:cxn ang="0">
                  <a:pos x="145" y="431"/>
                </a:cxn>
                <a:cxn ang="0">
                  <a:pos x="484" y="0"/>
                </a:cxn>
                <a:cxn ang="0">
                  <a:pos x="660" y="0"/>
                </a:cxn>
                <a:cxn ang="0">
                  <a:pos x="354" y="377"/>
                </a:cxn>
                <a:cxn ang="0">
                  <a:pos x="674" y="877"/>
                </a:cxn>
                <a:cxn ang="0">
                  <a:pos x="501" y="877"/>
                </a:cxn>
                <a:cxn ang="0">
                  <a:pos x="254" y="492"/>
                </a:cxn>
                <a:cxn ang="0">
                  <a:pos x="145" y="624"/>
                </a:cxn>
                <a:cxn ang="0">
                  <a:pos x="145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674" h="877">
                  <a:moveTo>
                    <a:pt x="0" y="0"/>
                  </a:moveTo>
                  <a:lnTo>
                    <a:pt x="145" y="0"/>
                  </a:lnTo>
                  <a:lnTo>
                    <a:pt x="145" y="431"/>
                  </a:lnTo>
                  <a:lnTo>
                    <a:pt x="484" y="0"/>
                  </a:lnTo>
                  <a:lnTo>
                    <a:pt x="660" y="0"/>
                  </a:lnTo>
                  <a:lnTo>
                    <a:pt x="354" y="377"/>
                  </a:lnTo>
                  <a:lnTo>
                    <a:pt x="674" y="877"/>
                  </a:lnTo>
                  <a:lnTo>
                    <a:pt x="501" y="877"/>
                  </a:lnTo>
                  <a:lnTo>
                    <a:pt x="254" y="492"/>
                  </a:lnTo>
                  <a:lnTo>
                    <a:pt x="145" y="624"/>
                  </a:lnTo>
                  <a:lnTo>
                    <a:pt x="145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71" name="Freeform 30"/>
            <p:cNvSpPr>
              <a:spLocks noEditPoints="1"/>
            </p:cNvSpPr>
            <p:nvPr userDrawn="1"/>
          </p:nvSpPr>
          <p:spPr bwMode="auto">
            <a:xfrm>
              <a:off x="8111124" y="1311651"/>
              <a:ext cx="82550" cy="95250"/>
            </a:xfrm>
            <a:custGeom>
              <a:avLst/>
              <a:gdLst/>
              <a:ahLst/>
              <a:cxnLst>
                <a:cxn ang="0">
                  <a:pos x="4" y="377"/>
                </a:cxn>
                <a:cxn ang="0">
                  <a:pos x="30" y="268"/>
                </a:cxn>
                <a:cxn ang="0">
                  <a:pos x="74" y="174"/>
                </a:cxn>
                <a:cxn ang="0">
                  <a:pos x="137" y="98"/>
                </a:cxn>
                <a:cxn ang="0">
                  <a:pos x="215" y="42"/>
                </a:cxn>
                <a:cxn ang="0">
                  <a:pos x="307" y="9"/>
                </a:cxn>
                <a:cxn ang="0">
                  <a:pos x="411" y="1"/>
                </a:cxn>
                <a:cxn ang="0">
                  <a:pos x="510" y="19"/>
                </a:cxn>
                <a:cxn ang="0">
                  <a:pos x="597" y="62"/>
                </a:cxn>
                <a:cxn ang="0">
                  <a:pos x="669" y="125"/>
                </a:cxn>
                <a:cxn ang="0">
                  <a:pos x="724" y="208"/>
                </a:cxn>
                <a:cxn ang="0">
                  <a:pos x="761" y="308"/>
                </a:cxn>
                <a:cxn ang="0">
                  <a:pos x="777" y="421"/>
                </a:cxn>
                <a:cxn ang="0">
                  <a:pos x="773" y="528"/>
                </a:cxn>
                <a:cxn ang="0">
                  <a:pos x="749" y="637"/>
                </a:cxn>
                <a:cxn ang="0">
                  <a:pos x="704" y="731"/>
                </a:cxn>
                <a:cxn ang="0">
                  <a:pos x="641" y="807"/>
                </a:cxn>
                <a:cxn ang="0">
                  <a:pos x="563" y="863"/>
                </a:cxn>
                <a:cxn ang="0">
                  <a:pos x="470" y="896"/>
                </a:cxn>
                <a:cxn ang="0">
                  <a:pos x="366" y="904"/>
                </a:cxn>
                <a:cxn ang="0">
                  <a:pos x="267" y="886"/>
                </a:cxn>
                <a:cxn ang="0">
                  <a:pos x="180" y="843"/>
                </a:cxn>
                <a:cxn ang="0">
                  <a:pos x="108" y="780"/>
                </a:cxn>
                <a:cxn ang="0">
                  <a:pos x="53" y="697"/>
                </a:cxn>
                <a:cxn ang="0">
                  <a:pos x="17" y="597"/>
                </a:cxn>
                <a:cxn ang="0">
                  <a:pos x="1" y="484"/>
                </a:cxn>
                <a:cxn ang="0">
                  <a:pos x="625" y="414"/>
                </a:cxn>
                <a:cxn ang="0">
                  <a:pos x="613" y="335"/>
                </a:cxn>
                <a:cxn ang="0">
                  <a:pos x="588" y="267"/>
                </a:cxn>
                <a:cxn ang="0">
                  <a:pos x="551" y="211"/>
                </a:cxn>
                <a:cxn ang="0">
                  <a:pos x="504" y="170"/>
                </a:cxn>
                <a:cxn ang="0">
                  <a:pos x="450" y="143"/>
                </a:cxn>
                <a:cxn ang="0">
                  <a:pos x="387" y="134"/>
                </a:cxn>
                <a:cxn ang="0">
                  <a:pos x="327" y="143"/>
                </a:cxn>
                <a:cxn ang="0">
                  <a:pos x="272" y="169"/>
                </a:cxn>
                <a:cxn ang="0">
                  <a:pos x="226" y="210"/>
                </a:cxn>
                <a:cxn ang="0">
                  <a:pos x="189" y="266"/>
                </a:cxn>
                <a:cxn ang="0">
                  <a:pos x="164" y="333"/>
                </a:cxn>
                <a:cxn ang="0">
                  <a:pos x="152" y="413"/>
                </a:cxn>
                <a:cxn ang="0">
                  <a:pos x="152" y="491"/>
                </a:cxn>
                <a:cxn ang="0">
                  <a:pos x="165" y="570"/>
                </a:cxn>
                <a:cxn ang="0">
                  <a:pos x="190" y="638"/>
                </a:cxn>
                <a:cxn ang="0">
                  <a:pos x="227" y="694"/>
                </a:cxn>
                <a:cxn ang="0">
                  <a:pos x="273" y="735"/>
                </a:cxn>
                <a:cxn ang="0">
                  <a:pos x="329" y="762"/>
                </a:cxn>
                <a:cxn ang="0">
                  <a:pos x="390" y="771"/>
                </a:cxn>
                <a:cxn ang="0">
                  <a:pos x="452" y="762"/>
                </a:cxn>
                <a:cxn ang="0">
                  <a:pos x="506" y="736"/>
                </a:cxn>
                <a:cxn ang="0">
                  <a:pos x="552" y="695"/>
                </a:cxn>
                <a:cxn ang="0">
                  <a:pos x="588" y="639"/>
                </a:cxn>
                <a:cxn ang="0">
                  <a:pos x="613" y="572"/>
                </a:cxn>
                <a:cxn ang="0">
                  <a:pos x="625" y="492"/>
                </a:cxn>
              </a:cxnLst>
              <a:rect l="0" t="0" r="r" b="b"/>
              <a:pathLst>
                <a:path w="777" h="905">
                  <a:moveTo>
                    <a:pt x="0" y="459"/>
                  </a:moveTo>
                  <a:lnTo>
                    <a:pt x="0" y="447"/>
                  </a:lnTo>
                  <a:lnTo>
                    <a:pt x="1" y="423"/>
                  </a:lnTo>
                  <a:lnTo>
                    <a:pt x="2" y="400"/>
                  </a:lnTo>
                  <a:lnTo>
                    <a:pt x="4" y="377"/>
                  </a:lnTo>
                  <a:lnTo>
                    <a:pt x="7" y="353"/>
                  </a:lnTo>
                  <a:lnTo>
                    <a:pt x="12" y="331"/>
                  </a:lnTo>
                  <a:lnTo>
                    <a:pt x="17" y="309"/>
                  </a:lnTo>
                  <a:lnTo>
                    <a:pt x="23" y="288"/>
                  </a:lnTo>
                  <a:lnTo>
                    <a:pt x="30" y="268"/>
                  </a:lnTo>
                  <a:lnTo>
                    <a:pt x="37" y="247"/>
                  </a:lnTo>
                  <a:lnTo>
                    <a:pt x="45" y="228"/>
                  </a:lnTo>
                  <a:lnTo>
                    <a:pt x="54" y="209"/>
                  </a:lnTo>
                  <a:lnTo>
                    <a:pt x="63" y="192"/>
                  </a:lnTo>
                  <a:lnTo>
                    <a:pt x="74" y="174"/>
                  </a:lnTo>
                  <a:lnTo>
                    <a:pt x="85" y="157"/>
                  </a:lnTo>
                  <a:lnTo>
                    <a:pt x="96" y="141"/>
                  </a:lnTo>
                  <a:lnTo>
                    <a:pt x="109" y="126"/>
                  </a:lnTo>
                  <a:lnTo>
                    <a:pt x="123" y="112"/>
                  </a:lnTo>
                  <a:lnTo>
                    <a:pt x="137" y="98"/>
                  </a:lnTo>
                  <a:lnTo>
                    <a:pt x="151" y="85"/>
                  </a:lnTo>
                  <a:lnTo>
                    <a:pt x="166" y="73"/>
                  </a:lnTo>
                  <a:lnTo>
                    <a:pt x="182" y="62"/>
                  </a:lnTo>
                  <a:lnTo>
                    <a:pt x="198" y="51"/>
                  </a:lnTo>
                  <a:lnTo>
                    <a:pt x="215" y="42"/>
                  </a:lnTo>
                  <a:lnTo>
                    <a:pt x="233" y="33"/>
                  </a:lnTo>
                  <a:lnTo>
                    <a:pt x="251" y="26"/>
                  </a:lnTo>
                  <a:lnTo>
                    <a:pt x="269" y="19"/>
                  </a:lnTo>
                  <a:lnTo>
                    <a:pt x="288" y="13"/>
                  </a:lnTo>
                  <a:lnTo>
                    <a:pt x="307" y="9"/>
                  </a:lnTo>
                  <a:lnTo>
                    <a:pt x="328" y="5"/>
                  </a:lnTo>
                  <a:lnTo>
                    <a:pt x="348" y="2"/>
                  </a:lnTo>
                  <a:lnTo>
                    <a:pt x="369" y="1"/>
                  </a:lnTo>
                  <a:lnTo>
                    <a:pt x="390" y="0"/>
                  </a:lnTo>
                  <a:lnTo>
                    <a:pt x="411" y="1"/>
                  </a:lnTo>
                  <a:lnTo>
                    <a:pt x="432" y="2"/>
                  </a:lnTo>
                  <a:lnTo>
                    <a:pt x="452" y="5"/>
                  </a:lnTo>
                  <a:lnTo>
                    <a:pt x="472" y="9"/>
                  </a:lnTo>
                  <a:lnTo>
                    <a:pt x="491" y="13"/>
                  </a:lnTo>
                  <a:lnTo>
                    <a:pt x="510" y="19"/>
                  </a:lnTo>
                  <a:lnTo>
                    <a:pt x="528" y="26"/>
                  </a:lnTo>
                  <a:lnTo>
                    <a:pt x="547" y="33"/>
                  </a:lnTo>
                  <a:lnTo>
                    <a:pt x="564" y="41"/>
                  </a:lnTo>
                  <a:lnTo>
                    <a:pt x="581" y="51"/>
                  </a:lnTo>
                  <a:lnTo>
                    <a:pt x="597" y="62"/>
                  </a:lnTo>
                  <a:lnTo>
                    <a:pt x="612" y="73"/>
                  </a:lnTo>
                  <a:lnTo>
                    <a:pt x="627" y="85"/>
                  </a:lnTo>
                  <a:lnTo>
                    <a:pt x="642" y="97"/>
                  </a:lnTo>
                  <a:lnTo>
                    <a:pt x="656" y="111"/>
                  </a:lnTo>
                  <a:lnTo>
                    <a:pt x="669" y="125"/>
                  </a:lnTo>
                  <a:lnTo>
                    <a:pt x="681" y="140"/>
                  </a:lnTo>
                  <a:lnTo>
                    <a:pt x="693" y="156"/>
                  </a:lnTo>
                  <a:lnTo>
                    <a:pt x="704" y="173"/>
                  </a:lnTo>
                  <a:lnTo>
                    <a:pt x="714" y="190"/>
                  </a:lnTo>
                  <a:lnTo>
                    <a:pt x="724" y="208"/>
                  </a:lnTo>
                  <a:lnTo>
                    <a:pt x="733" y="227"/>
                  </a:lnTo>
                  <a:lnTo>
                    <a:pt x="742" y="246"/>
                  </a:lnTo>
                  <a:lnTo>
                    <a:pt x="749" y="266"/>
                  </a:lnTo>
                  <a:lnTo>
                    <a:pt x="755" y="287"/>
                  </a:lnTo>
                  <a:lnTo>
                    <a:pt x="761" y="308"/>
                  </a:lnTo>
                  <a:lnTo>
                    <a:pt x="766" y="329"/>
                  </a:lnTo>
                  <a:lnTo>
                    <a:pt x="770" y="351"/>
                  </a:lnTo>
                  <a:lnTo>
                    <a:pt x="773" y="374"/>
                  </a:lnTo>
                  <a:lnTo>
                    <a:pt x="775" y="397"/>
                  </a:lnTo>
                  <a:lnTo>
                    <a:pt x="777" y="421"/>
                  </a:lnTo>
                  <a:lnTo>
                    <a:pt x="777" y="445"/>
                  </a:lnTo>
                  <a:lnTo>
                    <a:pt x="777" y="457"/>
                  </a:lnTo>
                  <a:lnTo>
                    <a:pt x="777" y="482"/>
                  </a:lnTo>
                  <a:lnTo>
                    <a:pt x="775" y="505"/>
                  </a:lnTo>
                  <a:lnTo>
                    <a:pt x="773" y="528"/>
                  </a:lnTo>
                  <a:lnTo>
                    <a:pt x="770" y="551"/>
                  </a:lnTo>
                  <a:lnTo>
                    <a:pt x="766" y="574"/>
                  </a:lnTo>
                  <a:lnTo>
                    <a:pt x="761" y="596"/>
                  </a:lnTo>
                  <a:lnTo>
                    <a:pt x="755" y="617"/>
                  </a:lnTo>
                  <a:lnTo>
                    <a:pt x="749" y="637"/>
                  </a:lnTo>
                  <a:lnTo>
                    <a:pt x="741" y="657"/>
                  </a:lnTo>
                  <a:lnTo>
                    <a:pt x="732" y="677"/>
                  </a:lnTo>
                  <a:lnTo>
                    <a:pt x="723" y="695"/>
                  </a:lnTo>
                  <a:lnTo>
                    <a:pt x="714" y="713"/>
                  </a:lnTo>
                  <a:lnTo>
                    <a:pt x="704" y="731"/>
                  </a:lnTo>
                  <a:lnTo>
                    <a:pt x="692" y="747"/>
                  </a:lnTo>
                  <a:lnTo>
                    <a:pt x="681" y="764"/>
                  </a:lnTo>
                  <a:lnTo>
                    <a:pt x="668" y="779"/>
                  </a:lnTo>
                  <a:lnTo>
                    <a:pt x="655" y="793"/>
                  </a:lnTo>
                  <a:lnTo>
                    <a:pt x="641" y="807"/>
                  </a:lnTo>
                  <a:lnTo>
                    <a:pt x="626" y="820"/>
                  </a:lnTo>
                  <a:lnTo>
                    <a:pt x="611" y="832"/>
                  </a:lnTo>
                  <a:lnTo>
                    <a:pt x="596" y="843"/>
                  </a:lnTo>
                  <a:lnTo>
                    <a:pt x="579" y="853"/>
                  </a:lnTo>
                  <a:lnTo>
                    <a:pt x="563" y="863"/>
                  </a:lnTo>
                  <a:lnTo>
                    <a:pt x="545" y="872"/>
                  </a:lnTo>
                  <a:lnTo>
                    <a:pt x="527" y="879"/>
                  </a:lnTo>
                  <a:lnTo>
                    <a:pt x="508" y="886"/>
                  </a:lnTo>
                  <a:lnTo>
                    <a:pt x="489" y="892"/>
                  </a:lnTo>
                  <a:lnTo>
                    <a:pt x="470" y="896"/>
                  </a:lnTo>
                  <a:lnTo>
                    <a:pt x="450" y="900"/>
                  </a:lnTo>
                  <a:lnTo>
                    <a:pt x="430" y="902"/>
                  </a:lnTo>
                  <a:lnTo>
                    <a:pt x="409" y="904"/>
                  </a:lnTo>
                  <a:lnTo>
                    <a:pt x="387" y="905"/>
                  </a:lnTo>
                  <a:lnTo>
                    <a:pt x="366" y="904"/>
                  </a:lnTo>
                  <a:lnTo>
                    <a:pt x="346" y="903"/>
                  </a:lnTo>
                  <a:lnTo>
                    <a:pt x="326" y="900"/>
                  </a:lnTo>
                  <a:lnTo>
                    <a:pt x="305" y="896"/>
                  </a:lnTo>
                  <a:lnTo>
                    <a:pt x="286" y="892"/>
                  </a:lnTo>
                  <a:lnTo>
                    <a:pt x="267" y="886"/>
                  </a:lnTo>
                  <a:lnTo>
                    <a:pt x="249" y="879"/>
                  </a:lnTo>
                  <a:lnTo>
                    <a:pt x="231" y="872"/>
                  </a:lnTo>
                  <a:lnTo>
                    <a:pt x="213" y="864"/>
                  </a:lnTo>
                  <a:lnTo>
                    <a:pt x="196" y="853"/>
                  </a:lnTo>
                  <a:lnTo>
                    <a:pt x="180" y="843"/>
                  </a:lnTo>
                  <a:lnTo>
                    <a:pt x="165" y="832"/>
                  </a:lnTo>
                  <a:lnTo>
                    <a:pt x="150" y="820"/>
                  </a:lnTo>
                  <a:lnTo>
                    <a:pt x="136" y="807"/>
                  </a:lnTo>
                  <a:lnTo>
                    <a:pt x="122" y="794"/>
                  </a:lnTo>
                  <a:lnTo>
                    <a:pt x="108" y="780"/>
                  </a:lnTo>
                  <a:lnTo>
                    <a:pt x="96" y="765"/>
                  </a:lnTo>
                  <a:lnTo>
                    <a:pt x="84" y="748"/>
                  </a:lnTo>
                  <a:lnTo>
                    <a:pt x="73" y="732"/>
                  </a:lnTo>
                  <a:lnTo>
                    <a:pt x="63" y="715"/>
                  </a:lnTo>
                  <a:lnTo>
                    <a:pt x="53" y="697"/>
                  </a:lnTo>
                  <a:lnTo>
                    <a:pt x="45" y="678"/>
                  </a:lnTo>
                  <a:lnTo>
                    <a:pt x="37" y="658"/>
                  </a:lnTo>
                  <a:lnTo>
                    <a:pt x="29" y="638"/>
                  </a:lnTo>
                  <a:lnTo>
                    <a:pt x="23" y="618"/>
                  </a:lnTo>
                  <a:lnTo>
                    <a:pt x="17" y="597"/>
                  </a:lnTo>
                  <a:lnTo>
                    <a:pt x="12" y="576"/>
                  </a:lnTo>
                  <a:lnTo>
                    <a:pt x="7" y="553"/>
                  </a:lnTo>
                  <a:lnTo>
                    <a:pt x="4" y="531"/>
                  </a:lnTo>
                  <a:lnTo>
                    <a:pt x="2" y="508"/>
                  </a:lnTo>
                  <a:lnTo>
                    <a:pt x="1" y="484"/>
                  </a:lnTo>
                  <a:lnTo>
                    <a:pt x="0" y="459"/>
                  </a:lnTo>
                  <a:close/>
                  <a:moveTo>
                    <a:pt x="626" y="457"/>
                  </a:moveTo>
                  <a:lnTo>
                    <a:pt x="626" y="448"/>
                  </a:lnTo>
                  <a:lnTo>
                    <a:pt x="626" y="431"/>
                  </a:lnTo>
                  <a:lnTo>
                    <a:pt x="625" y="414"/>
                  </a:lnTo>
                  <a:lnTo>
                    <a:pt x="624" y="398"/>
                  </a:lnTo>
                  <a:lnTo>
                    <a:pt x="622" y="381"/>
                  </a:lnTo>
                  <a:lnTo>
                    <a:pt x="619" y="366"/>
                  </a:lnTo>
                  <a:lnTo>
                    <a:pt x="616" y="349"/>
                  </a:lnTo>
                  <a:lnTo>
                    <a:pt x="613" y="335"/>
                  </a:lnTo>
                  <a:lnTo>
                    <a:pt x="609" y="320"/>
                  </a:lnTo>
                  <a:lnTo>
                    <a:pt x="604" y="306"/>
                  </a:lnTo>
                  <a:lnTo>
                    <a:pt x="599" y="293"/>
                  </a:lnTo>
                  <a:lnTo>
                    <a:pt x="594" y="280"/>
                  </a:lnTo>
                  <a:lnTo>
                    <a:pt x="588" y="267"/>
                  </a:lnTo>
                  <a:lnTo>
                    <a:pt x="581" y="254"/>
                  </a:lnTo>
                  <a:lnTo>
                    <a:pt x="574" y="242"/>
                  </a:lnTo>
                  <a:lnTo>
                    <a:pt x="567" y="231"/>
                  </a:lnTo>
                  <a:lnTo>
                    <a:pt x="559" y="221"/>
                  </a:lnTo>
                  <a:lnTo>
                    <a:pt x="551" y="211"/>
                  </a:lnTo>
                  <a:lnTo>
                    <a:pt x="543" y="202"/>
                  </a:lnTo>
                  <a:lnTo>
                    <a:pt x="534" y="193"/>
                  </a:lnTo>
                  <a:lnTo>
                    <a:pt x="524" y="184"/>
                  </a:lnTo>
                  <a:lnTo>
                    <a:pt x="514" y="177"/>
                  </a:lnTo>
                  <a:lnTo>
                    <a:pt x="504" y="170"/>
                  </a:lnTo>
                  <a:lnTo>
                    <a:pt x="494" y="163"/>
                  </a:lnTo>
                  <a:lnTo>
                    <a:pt x="484" y="156"/>
                  </a:lnTo>
                  <a:lnTo>
                    <a:pt x="473" y="151"/>
                  </a:lnTo>
                  <a:lnTo>
                    <a:pt x="461" y="147"/>
                  </a:lnTo>
                  <a:lnTo>
                    <a:pt x="450" y="143"/>
                  </a:lnTo>
                  <a:lnTo>
                    <a:pt x="438" y="140"/>
                  </a:lnTo>
                  <a:lnTo>
                    <a:pt x="425" y="137"/>
                  </a:lnTo>
                  <a:lnTo>
                    <a:pt x="413" y="135"/>
                  </a:lnTo>
                  <a:lnTo>
                    <a:pt x="400" y="134"/>
                  </a:lnTo>
                  <a:lnTo>
                    <a:pt x="387" y="134"/>
                  </a:lnTo>
                  <a:lnTo>
                    <a:pt x="375" y="134"/>
                  </a:lnTo>
                  <a:lnTo>
                    <a:pt x="362" y="135"/>
                  </a:lnTo>
                  <a:lnTo>
                    <a:pt x="350" y="137"/>
                  </a:lnTo>
                  <a:lnTo>
                    <a:pt x="338" y="140"/>
                  </a:lnTo>
                  <a:lnTo>
                    <a:pt x="327" y="143"/>
                  </a:lnTo>
                  <a:lnTo>
                    <a:pt x="314" y="147"/>
                  </a:lnTo>
                  <a:lnTo>
                    <a:pt x="303" y="151"/>
                  </a:lnTo>
                  <a:lnTo>
                    <a:pt x="292" y="156"/>
                  </a:lnTo>
                  <a:lnTo>
                    <a:pt x="282" y="163"/>
                  </a:lnTo>
                  <a:lnTo>
                    <a:pt x="272" y="169"/>
                  </a:lnTo>
                  <a:lnTo>
                    <a:pt x="262" y="176"/>
                  </a:lnTo>
                  <a:lnTo>
                    <a:pt x="252" y="184"/>
                  </a:lnTo>
                  <a:lnTo>
                    <a:pt x="243" y="192"/>
                  </a:lnTo>
                  <a:lnTo>
                    <a:pt x="234" y="201"/>
                  </a:lnTo>
                  <a:lnTo>
                    <a:pt x="226" y="210"/>
                  </a:lnTo>
                  <a:lnTo>
                    <a:pt x="217" y="220"/>
                  </a:lnTo>
                  <a:lnTo>
                    <a:pt x="209" y="230"/>
                  </a:lnTo>
                  <a:lnTo>
                    <a:pt x="202" y="241"/>
                  </a:lnTo>
                  <a:lnTo>
                    <a:pt x="196" y="253"/>
                  </a:lnTo>
                  <a:lnTo>
                    <a:pt x="189" y="266"/>
                  </a:lnTo>
                  <a:lnTo>
                    <a:pt x="183" y="278"/>
                  </a:lnTo>
                  <a:lnTo>
                    <a:pt x="178" y="291"/>
                  </a:lnTo>
                  <a:lnTo>
                    <a:pt x="173" y="305"/>
                  </a:lnTo>
                  <a:lnTo>
                    <a:pt x="168" y="319"/>
                  </a:lnTo>
                  <a:lnTo>
                    <a:pt x="164" y="333"/>
                  </a:lnTo>
                  <a:lnTo>
                    <a:pt x="161" y="348"/>
                  </a:lnTo>
                  <a:lnTo>
                    <a:pt x="158" y="364"/>
                  </a:lnTo>
                  <a:lnTo>
                    <a:pt x="155" y="380"/>
                  </a:lnTo>
                  <a:lnTo>
                    <a:pt x="154" y="396"/>
                  </a:lnTo>
                  <a:lnTo>
                    <a:pt x="152" y="413"/>
                  </a:lnTo>
                  <a:lnTo>
                    <a:pt x="151" y="430"/>
                  </a:lnTo>
                  <a:lnTo>
                    <a:pt x="151" y="447"/>
                  </a:lnTo>
                  <a:lnTo>
                    <a:pt x="151" y="456"/>
                  </a:lnTo>
                  <a:lnTo>
                    <a:pt x="151" y="474"/>
                  </a:lnTo>
                  <a:lnTo>
                    <a:pt x="152" y="491"/>
                  </a:lnTo>
                  <a:lnTo>
                    <a:pt x="154" y="507"/>
                  </a:lnTo>
                  <a:lnTo>
                    <a:pt x="156" y="524"/>
                  </a:lnTo>
                  <a:lnTo>
                    <a:pt x="158" y="539"/>
                  </a:lnTo>
                  <a:lnTo>
                    <a:pt x="161" y="555"/>
                  </a:lnTo>
                  <a:lnTo>
                    <a:pt x="165" y="570"/>
                  </a:lnTo>
                  <a:lnTo>
                    <a:pt x="169" y="585"/>
                  </a:lnTo>
                  <a:lnTo>
                    <a:pt x="173" y="599"/>
                  </a:lnTo>
                  <a:lnTo>
                    <a:pt x="178" y="612"/>
                  </a:lnTo>
                  <a:lnTo>
                    <a:pt x="184" y="625"/>
                  </a:lnTo>
                  <a:lnTo>
                    <a:pt x="190" y="638"/>
                  </a:lnTo>
                  <a:lnTo>
                    <a:pt x="196" y="650"/>
                  </a:lnTo>
                  <a:lnTo>
                    <a:pt x="203" y="663"/>
                  </a:lnTo>
                  <a:lnTo>
                    <a:pt x="211" y="674"/>
                  </a:lnTo>
                  <a:lnTo>
                    <a:pt x="219" y="684"/>
                  </a:lnTo>
                  <a:lnTo>
                    <a:pt x="227" y="694"/>
                  </a:lnTo>
                  <a:lnTo>
                    <a:pt x="236" y="703"/>
                  </a:lnTo>
                  <a:lnTo>
                    <a:pt x="245" y="712"/>
                  </a:lnTo>
                  <a:lnTo>
                    <a:pt x="254" y="721"/>
                  </a:lnTo>
                  <a:lnTo>
                    <a:pt x="264" y="728"/>
                  </a:lnTo>
                  <a:lnTo>
                    <a:pt x="273" y="735"/>
                  </a:lnTo>
                  <a:lnTo>
                    <a:pt x="284" y="742"/>
                  </a:lnTo>
                  <a:lnTo>
                    <a:pt x="294" y="748"/>
                  </a:lnTo>
                  <a:lnTo>
                    <a:pt x="305" y="753"/>
                  </a:lnTo>
                  <a:lnTo>
                    <a:pt x="316" y="757"/>
                  </a:lnTo>
                  <a:lnTo>
                    <a:pt x="329" y="762"/>
                  </a:lnTo>
                  <a:lnTo>
                    <a:pt x="340" y="765"/>
                  </a:lnTo>
                  <a:lnTo>
                    <a:pt x="352" y="768"/>
                  </a:lnTo>
                  <a:lnTo>
                    <a:pt x="365" y="770"/>
                  </a:lnTo>
                  <a:lnTo>
                    <a:pt x="377" y="771"/>
                  </a:lnTo>
                  <a:lnTo>
                    <a:pt x="390" y="771"/>
                  </a:lnTo>
                  <a:lnTo>
                    <a:pt x="402" y="771"/>
                  </a:lnTo>
                  <a:lnTo>
                    <a:pt x="415" y="770"/>
                  </a:lnTo>
                  <a:lnTo>
                    <a:pt x="428" y="768"/>
                  </a:lnTo>
                  <a:lnTo>
                    <a:pt x="440" y="765"/>
                  </a:lnTo>
                  <a:lnTo>
                    <a:pt x="452" y="762"/>
                  </a:lnTo>
                  <a:lnTo>
                    <a:pt x="463" y="757"/>
                  </a:lnTo>
                  <a:lnTo>
                    <a:pt x="474" y="753"/>
                  </a:lnTo>
                  <a:lnTo>
                    <a:pt x="485" y="748"/>
                  </a:lnTo>
                  <a:lnTo>
                    <a:pt x="496" y="742"/>
                  </a:lnTo>
                  <a:lnTo>
                    <a:pt x="506" y="736"/>
                  </a:lnTo>
                  <a:lnTo>
                    <a:pt x="515" y="729"/>
                  </a:lnTo>
                  <a:lnTo>
                    <a:pt x="525" y="721"/>
                  </a:lnTo>
                  <a:lnTo>
                    <a:pt x="535" y="713"/>
                  </a:lnTo>
                  <a:lnTo>
                    <a:pt x="544" y="704"/>
                  </a:lnTo>
                  <a:lnTo>
                    <a:pt x="552" y="695"/>
                  </a:lnTo>
                  <a:lnTo>
                    <a:pt x="560" y="685"/>
                  </a:lnTo>
                  <a:lnTo>
                    <a:pt x="568" y="675"/>
                  </a:lnTo>
                  <a:lnTo>
                    <a:pt x="575" y="664"/>
                  </a:lnTo>
                  <a:lnTo>
                    <a:pt x="582" y="651"/>
                  </a:lnTo>
                  <a:lnTo>
                    <a:pt x="588" y="639"/>
                  </a:lnTo>
                  <a:lnTo>
                    <a:pt x="594" y="627"/>
                  </a:lnTo>
                  <a:lnTo>
                    <a:pt x="599" y="614"/>
                  </a:lnTo>
                  <a:lnTo>
                    <a:pt x="604" y="600"/>
                  </a:lnTo>
                  <a:lnTo>
                    <a:pt x="609" y="586"/>
                  </a:lnTo>
                  <a:lnTo>
                    <a:pt x="613" y="572"/>
                  </a:lnTo>
                  <a:lnTo>
                    <a:pt x="616" y="556"/>
                  </a:lnTo>
                  <a:lnTo>
                    <a:pt x="619" y="541"/>
                  </a:lnTo>
                  <a:lnTo>
                    <a:pt x="622" y="525"/>
                  </a:lnTo>
                  <a:lnTo>
                    <a:pt x="624" y="509"/>
                  </a:lnTo>
                  <a:lnTo>
                    <a:pt x="625" y="492"/>
                  </a:lnTo>
                  <a:lnTo>
                    <a:pt x="626" y="475"/>
                  </a:lnTo>
                  <a:lnTo>
                    <a:pt x="626" y="457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72" name="Freeform 31"/>
            <p:cNvSpPr>
              <a:spLocks/>
            </p:cNvSpPr>
            <p:nvPr userDrawn="1"/>
          </p:nvSpPr>
          <p:spPr bwMode="auto">
            <a:xfrm>
              <a:off x="8209560" y="1313238"/>
              <a:ext cx="55562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6" y="0"/>
                </a:cxn>
                <a:cxn ang="0">
                  <a:pos x="146" y="742"/>
                </a:cxn>
                <a:cxn ang="0">
                  <a:pos x="521" y="742"/>
                </a:cxn>
                <a:cxn ang="0">
                  <a:pos x="521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521" h="877">
                  <a:moveTo>
                    <a:pt x="0" y="0"/>
                  </a:moveTo>
                  <a:lnTo>
                    <a:pt x="146" y="0"/>
                  </a:lnTo>
                  <a:lnTo>
                    <a:pt x="146" y="742"/>
                  </a:lnTo>
                  <a:lnTo>
                    <a:pt x="521" y="742"/>
                  </a:lnTo>
                  <a:lnTo>
                    <a:pt x="521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73" name="Freeform 32"/>
            <p:cNvSpPr>
              <a:spLocks/>
            </p:cNvSpPr>
            <p:nvPr userDrawn="1"/>
          </p:nvSpPr>
          <p:spPr bwMode="auto">
            <a:xfrm>
              <a:off x="8279436" y="1313238"/>
              <a:ext cx="58737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2" y="0"/>
                </a:cxn>
                <a:cxn ang="0">
                  <a:pos x="552" y="131"/>
                </a:cxn>
                <a:cxn ang="0">
                  <a:pos x="144" y="131"/>
                </a:cxn>
                <a:cxn ang="0">
                  <a:pos x="144" y="370"/>
                </a:cxn>
                <a:cxn ang="0">
                  <a:pos x="505" y="370"/>
                </a:cxn>
                <a:cxn ang="0">
                  <a:pos x="505" y="501"/>
                </a:cxn>
                <a:cxn ang="0">
                  <a:pos x="144" y="501"/>
                </a:cxn>
                <a:cxn ang="0">
                  <a:pos x="144" y="745"/>
                </a:cxn>
                <a:cxn ang="0">
                  <a:pos x="558" y="745"/>
                </a:cxn>
                <a:cxn ang="0">
                  <a:pos x="558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558" h="877">
                  <a:moveTo>
                    <a:pt x="0" y="0"/>
                  </a:moveTo>
                  <a:lnTo>
                    <a:pt x="552" y="0"/>
                  </a:lnTo>
                  <a:lnTo>
                    <a:pt x="552" y="131"/>
                  </a:lnTo>
                  <a:lnTo>
                    <a:pt x="144" y="131"/>
                  </a:lnTo>
                  <a:lnTo>
                    <a:pt x="144" y="370"/>
                  </a:lnTo>
                  <a:lnTo>
                    <a:pt x="505" y="370"/>
                  </a:lnTo>
                  <a:lnTo>
                    <a:pt x="505" y="501"/>
                  </a:lnTo>
                  <a:lnTo>
                    <a:pt x="144" y="501"/>
                  </a:lnTo>
                  <a:lnTo>
                    <a:pt x="144" y="745"/>
                  </a:lnTo>
                  <a:lnTo>
                    <a:pt x="558" y="745"/>
                  </a:lnTo>
                  <a:lnTo>
                    <a:pt x="558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  <p:sp>
          <p:nvSpPr>
            <p:cNvPr id="74" name="Freeform 33"/>
            <p:cNvSpPr>
              <a:spLocks/>
            </p:cNvSpPr>
            <p:nvPr userDrawn="1"/>
          </p:nvSpPr>
          <p:spPr bwMode="auto">
            <a:xfrm>
              <a:off x="8354025" y="1313236"/>
              <a:ext cx="71437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6" y="0"/>
                </a:cxn>
                <a:cxn ang="0">
                  <a:pos x="521" y="585"/>
                </a:cxn>
                <a:cxn ang="0">
                  <a:pos x="521" y="0"/>
                </a:cxn>
                <a:cxn ang="0">
                  <a:pos x="663" y="0"/>
                </a:cxn>
                <a:cxn ang="0">
                  <a:pos x="663" y="877"/>
                </a:cxn>
                <a:cxn ang="0">
                  <a:pos x="540" y="877"/>
                </a:cxn>
                <a:cxn ang="0">
                  <a:pos x="143" y="275"/>
                </a:cxn>
                <a:cxn ang="0">
                  <a:pos x="143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663" h="877">
                  <a:moveTo>
                    <a:pt x="0" y="0"/>
                  </a:moveTo>
                  <a:lnTo>
                    <a:pt x="136" y="0"/>
                  </a:lnTo>
                  <a:lnTo>
                    <a:pt x="521" y="585"/>
                  </a:lnTo>
                  <a:lnTo>
                    <a:pt x="521" y="0"/>
                  </a:lnTo>
                  <a:lnTo>
                    <a:pt x="663" y="0"/>
                  </a:lnTo>
                  <a:lnTo>
                    <a:pt x="663" y="877"/>
                  </a:lnTo>
                  <a:lnTo>
                    <a:pt x="540" y="877"/>
                  </a:lnTo>
                  <a:lnTo>
                    <a:pt x="143" y="275"/>
                  </a:lnTo>
                  <a:lnTo>
                    <a:pt x="143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 dirty="0"/>
            </a:p>
          </p:txBody>
        </p:sp>
      </p:grpSp>
      <p:pic>
        <p:nvPicPr>
          <p:cNvPr id="75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2880000" y="0"/>
            <a:ext cx="2396671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" name="TextBox 77"/>
          <p:cNvSpPr txBox="1"/>
          <p:nvPr userDrawn="1"/>
        </p:nvSpPr>
        <p:spPr>
          <a:xfrm>
            <a:off x="-2880000" y="1928802"/>
            <a:ext cx="2745715" cy="54373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600"/>
              </a:lnSpc>
            </a:pPr>
            <a:r>
              <a:rPr lang="da-DK" sz="1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Forside Grå</a:t>
            </a:r>
          </a:p>
          <a:p>
            <a:pPr>
              <a:lnSpc>
                <a:spcPts val="1600"/>
              </a:lnSpc>
            </a:pPr>
            <a:r>
              <a:rPr lang="da-DK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Designen for Videncentre og ressourceenheder, med farvetema KONCERN,</a:t>
            </a:r>
            <a:r>
              <a:rPr lang="da-DK" sz="130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er forvalgt</a:t>
            </a:r>
          </a:p>
          <a:p>
            <a:pPr>
              <a:lnSpc>
                <a:spcPts val="1600"/>
              </a:lnSpc>
            </a:pPr>
            <a:endParaRPr lang="da-DK" sz="13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600"/>
              </a:lnSpc>
            </a:pPr>
            <a:r>
              <a:rPr lang="da-DK" sz="130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 3 andre afdelinger: </a:t>
            </a:r>
          </a:p>
          <a:p>
            <a:pPr>
              <a:lnSpc>
                <a:spcPts val="800"/>
              </a:lnSpc>
            </a:pPr>
            <a:endParaRPr lang="da-DK" sz="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600"/>
              </a:lnSpc>
            </a:pPr>
            <a:r>
              <a:rPr lang="da-DK" sz="130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Læring, Ledelse</a:t>
            </a:r>
            <a:r>
              <a:rPr lang="da-DK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&amp; Socialt arbejde:</a:t>
            </a:r>
          </a:p>
          <a:p>
            <a:pPr>
              <a:lnSpc>
                <a:spcPts val="1600"/>
              </a:lnSpc>
            </a:pPr>
            <a:r>
              <a:rPr lang="da-DK" sz="130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Farvetema = TEACH </a:t>
            </a:r>
          </a:p>
          <a:p>
            <a:pPr>
              <a:lnSpc>
                <a:spcPts val="800"/>
              </a:lnSpc>
            </a:pPr>
            <a:endParaRPr lang="da-DK" sz="13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600"/>
              </a:lnSpc>
            </a:pPr>
            <a:r>
              <a:rPr lang="da-DK" sz="130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Sundhed , Pleje og Rehabilitering:</a:t>
            </a:r>
          </a:p>
          <a:p>
            <a:pPr>
              <a:lnSpc>
                <a:spcPts val="1600"/>
              </a:lnSpc>
            </a:pPr>
            <a:r>
              <a:rPr lang="da-DK" sz="130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Farvetema = HEALTH</a:t>
            </a:r>
          </a:p>
          <a:p>
            <a:pPr>
              <a:lnSpc>
                <a:spcPts val="800"/>
              </a:lnSpc>
            </a:pPr>
            <a:endParaRPr lang="da-DK" sz="13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600"/>
              </a:lnSpc>
            </a:pPr>
            <a:r>
              <a:rPr lang="da-DK" sz="130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Teknologi, Ernæring og Sundhed:</a:t>
            </a:r>
          </a:p>
          <a:p>
            <a:pPr>
              <a:lnSpc>
                <a:spcPts val="1600"/>
              </a:lnSpc>
            </a:pPr>
            <a:r>
              <a:rPr lang="da-DK" sz="130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Farvetema = TECH </a:t>
            </a:r>
          </a:p>
          <a:p>
            <a:pPr>
              <a:lnSpc>
                <a:spcPts val="1600"/>
              </a:lnSpc>
            </a:pPr>
            <a:endParaRPr lang="da-DK" sz="13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600"/>
              </a:lnSpc>
            </a:pPr>
            <a:r>
              <a:rPr lang="da-DK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da-DK" sz="130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ælges</a:t>
            </a:r>
            <a:r>
              <a:rPr lang="da-DK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under Design / Farver. </a:t>
            </a:r>
          </a:p>
          <a:p>
            <a:pPr>
              <a:lnSpc>
                <a:spcPts val="1600"/>
              </a:lnSpc>
            </a:pPr>
            <a:r>
              <a:rPr lang="da-DK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Klik på det farvetema du skal bruge i præsentationen</a:t>
            </a:r>
          </a:p>
          <a:p>
            <a:pPr>
              <a:lnSpc>
                <a:spcPts val="1600"/>
              </a:lnSpc>
            </a:pPr>
            <a:endParaRPr lang="da-DK" sz="13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600"/>
              </a:lnSpc>
            </a:pPr>
            <a:r>
              <a:rPr lang="da-DK" sz="1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Rektorlayouten nås her:</a:t>
            </a:r>
          </a:p>
          <a:p>
            <a:pPr>
              <a:lnSpc>
                <a:spcPts val="1600"/>
              </a:lnSpc>
            </a:pPr>
            <a:r>
              <a:rPr lang="da-DK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Højerklik på sliden, vælg </a:t>
            </a:r>
          </a:p>
          <a:p>
            <a:pPr>
              <a:lnSpc>
                <a:spcPts val="1600"/>
              </a:lnSpc>
            </a:pPr>
            <a:r>
              <a:rPr lang="da-DK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Layout / Metropol Basis</a:t>
            </a:r>
            <a:r>
              <a:rPr lang="da-DK" sz="130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Title slide Basis Blå</a:t>
            </a:r>
            <a:r>
              <a:rPr lang="da-DK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eller </a:t>
            </a:r>
            <a:r>
              <a:rPr lang="da-DK" sz="130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 slide Basis Grå</a:t>
            </a:r>
          </a:p>
          <a:p>
            <a:pPr>
              <a:lnSpc>
                <a:spcPts val="1600"/>
              </a:lnSpc>
            </a:pPr>
            <a:endParaRPr lang="da-DK" sz="13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600"/>
              </a:lnSpc>
            </a:pPr>
            <a:r>
              <a:rPr lang="da-DK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På den efterfølgende tekstside vælges farve tema under </a:t>
            </a:r>
          </a:p>
          <a:p>
            <a:pPr>
              <a:lnSpc>
                <a:spcPts val="1600"/>
              </a:lnSpc>
            </a:pPr>
            <a:r>
              <a:rPr lang="da-DK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Design / Farver / REKTOR</a:t>
            </a:r>
          </a:p>
        </p:txBody>
      </p:sp>
    </p:spTree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/>
          </p:cNvSpPr>
          <p:nvPr userDrawn="1"/>
        </p:nvSpPr>
        <p:spPr>
          <a:xfrm flipH="1">
            <a:off x="385200" y="1144800"/>
            <a:ext cx="8758800" cy="5713200"/>
          </a:xfrm>
          <a:prstGeom prst="rect">
            <a:avLst/>
          </a:prstGeom>
          <a:solidFill>
            <a:srgbClr val="E8E4D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 smtClean="0"/>
              <a:t>Click to edit Master title style</a:t>
            </a:r>
            <a:endParaRPr lang="da-DK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8800" y="2887200"/>
            <a:ext cx="7646400" cy="33264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 b="1"/>
            </a:lvl1pPr>
            <a:lvl2pPr marL="0" indent="0">
              <a:buFontTx/>
              <a:buNone/>
              <a:defRPr sz="1600"/>
            </a:lvl2pPr>
            <a:lvl3pPr marL="0" indent="0">
              <a:buFontTx/>
              <a:buNone/>
              <a:defRPr sz="1600"/>
            </a:lvl3pPr>
            <a:lvl4pPr marL="0" indent="0">
              <a:buFontTx/>
              <a:buNone/>
              <a:defRPr sz="1600"/>
            </a:lvl4pPr>
            <a:lvl5pPr marL="0" indent="0">
              <a:buFontTx/>
              <a:buNone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noProof="0" smtClean="0"/>
              <a:t>Click to edit Master text styles</a:t>
            </a:r>
          </a:p>
          <a:p>
            <a:pPr lvl="1"/>
            <a:r>
              <a:rPr lang="da-DK" noProof="0" smtClean="0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08072" y="6416732"/>
            <a:ext cx="1260000" cy="180000"/>
          </a:xfrm>
        </p:spPr>
        <p:txBody>
          <a:bodyPr/>
          <a:lstStyle/>
          <a:p>
            <a:fld id="{F42AF99A-4FCB-4755-A7BE-B2D33B67BEC7}" type="datetime2">
              <a:rPr lang="da-DK" noProof="0" smtClean="0"/>
              <a:pPr/>
              <a:t>13. marts 2014</a:t>
            </a:fld>
            <a:endParaRPr lang="da-DK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8800" y="6415200"/>
            <a:ext cx="540000" cy="180000"/>
          </a:xfrm>
        </p:spPr>
        <p:txBody>
          <a:bodyPr/>
          <a:lstStyle/>
          <a:p>
            <a:r>
              <a:rPr lang="da-DK" noProof="0" dirty="0" smtClean="0"/>
              <a:t>Side </a:t>
            </a:r>
            <a:fld id="{D2BB8891-0308-5A4D-8D26-8DC2A8B0D26B}" type="slidenum">
              <a:rPr lang="da-DK" noProof="0" smtClean="0"/>
              <a:pPr/>
              <a:t>‹nr.›</a:t>
            </a:fld>
            <a:endParaRPr lang="da-DK" noProof="0" dirty="0"/>
          </a:p>
        </p:txBody>
      </p:sp>
      <p:pic>
        <p:nvPicPr>
          <p:cNvPr id="8" name="Picture 7" descr="Logo.png"/>
          <p:cNvPicPr>
            <a:picLocks noChangeAspect="1"/>
          </p:cNvPicPr>
          <p:nvPr userDrawn="1"/>
        </p:nvPicPr>
        <p:blipFill>
          <a:blip r:embed="rId2"/>
          <a:srcRect t="25083" b="37542"/>
          <a:stretch>
            <a:fillRect/>
          </a:stretch>
        </p:blipFill>
        <p:spPr>
          <a:xfrm>
            <a:off x="7162801" y="381000"/>
            <a:ext cx="1142999" cy="346830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 rot="5400000">
            <a:off x="1270079" y="6483938"/>
            <a:ext cx="121150" cy="1588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bmkFld3EducationOrDepartment"/>
          <p:cNvSpPr txBox="1"/>
          <p:nvPr userDrawn="1"/>
        </p:nvSpPr>
        <p:spPr>
          <a:xfrm>
            <a:off x="748054" y="434790"/>
            <a:ext cx="2880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400" b="1" noProof="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Center for Ledelse og Styring</a:t>
            </a:r>
            <a:endParaRPr lang="da-DK" sz="1400" b="1" noProof="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bmkAD3Name"/>
          <p:cNvSpPr txBox="1"/>
          <p:nvPr userDrawn="1"/>
        </p:nvSpPr>
        <p:spPr>
          <a:xfrm>
            <a:off x="748800" y="655200"/>
            <a:ext cx="2880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400" b="0" noProof="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Christine Secher</a:t>
            </a:r>
            <a:endParaRPr lang="da-DK" sz="1400" b="0" noProof="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-2880000" y="0"/>
            <a:ext cx="24000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 userDrawn="1"/>
        </p:nvSpPr>
        <p:spPr>
          <a:xfrm>
            <a:off x="-2880000" y="1929600"/>
            <a:ext cx="2745715" cy="8207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600"/>
              </a:lnSpc>
            </a:pPr>
            <a:r>
              <a:rPr lang="da-DK" sz="1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Tekstside</a:t>
            </a:r>
          </a:p>
          <a:p>
            <a:pPr>
              <a:lnSpc>
                <a:spcPts val="1600"/>
              </a:lnSpc>
            </a:pPr>
            <a:r>
              <a:rPr lang="da-DK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Underrubrik i fed tekst. </a:t>
            </a:r>
          </a:p>
          <a:p>
            <a:pPr>
              <a:lnSpc>
                <a:spcPts val="1600"/>
              </a:lnSpc>
            </a:pPr>
            <a:r>
              <a:rPr lang="da-DK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 </a:t>
            </a:r>
            <a:r>
              <a:rPr lang="da-DK" sz="1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regular</a:t>
            </a:r>
            <a:r>
              <a:rPr lang="da-DK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brødtekst klik på "forøge / mindske listeniveau" 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4"/>
          <a:srcRect l="34693" t="5714" r="62500" b="91734"/>
          <a:stretch>
            <a:fillRect/>
          </a:stretch>
        </p:blipFill>
        <p:spPr bwMode="auto">
          <a:xfrm>
            <a:off x="-2857552" y="2786058"/>
            <a:ext cx="449155" cy="255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g bull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/>
          </p:cNvSpPr>
          <p:nvPr userDrawn="1"/>
        </p:nvSpPr>
        <p:spPr>
          <a:xfrm flipH="1">
            <a:off x="385200" y="1144800"/>
            <a:ext cx="8758800" cy="5713200"/>
          </a:xfrm>
          <a:prstGeom prst="rect">
            <a:avLst/>
          </a:prstGeom>
          <a:solidFill>
            <a:srgbClr val="E8E4D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 smtClean="0"/>
              <a:t>Click to edit Master title style</a:t>
            </a:r>
            <a:endParaRPr lang="da-DK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8800" y="2887200"/>
            <a:ext cx="7646400" cy="33264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noProof="0" smtClean="0"/>
              <a:t>Click to edit Master text styles</a:t>
            </a:r>
          </a:p>
          <a:p>
            <a:pPr lvl="1"/>
            <a:r>
              <a:rPr lang="da-DK" noProof="0" smtClean="0"/>
              <a:t>Second level</a:t>
            </a:r>
          </a:p>
          <a:p>
            <a:pPr lvl="2"/>
            <a:r>
              <a:rPr lang="da-DK" noProof="0" smtClean="0"/>
              <a:t>Third level</a:t>
            </a:r>
          </a:p>
          <a:p>
            <a:pPr lvl="3"/>
            <a:r>
              <a:rPr lang="da-DK" noProof="0" smtClean="0"/>
              <a:t>Fourth level</a:t>
            </a:r>
          </a:p>
          <a:p>
            <a:pPr lvl="4"/>
            <a:r>
              <a:rPr lang="da-DK" noProof="0" smtClean="0"/>
              <a:t>Fifth level</a:t>
            </a:r>
            <a:endParaRPr lang="da-DK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E8DC-4C92-4157-81F4-564C138D4F38}" type="datetime2">
              <a:rPr lang="da-DK" noProof="0" smtClean="0"/>
              <a:pPr/>
              <a:t>13. marts 2014</a:t>
            </a:fld>
            <a:endParaRPr lang="da-DK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8800" y="6415200"/>
            <a:ext cx="540000" cy="180000"/>
          </a:xfrm>
        </p:spPr>
        <p:txBody>
          <a:bodyPr/>
          <a:lstStyle/>
          <a:p>
            <a:r>
              <a:rPr lang="da-DK" noProof="0" smtClean="0"/>
              <a:t>Side </a:t>
            </a:r>
            <a:fld id="{D2BB8891-0308-5A4D-8D26-8DC2A8B0D26B}" type="slidenum">
              <a:rPr lang="da-DK" noProof="0" smtClean="0"/>
              <a:pPr/>
              <a:t>‹nr.›</a:t>
            </a:fld>
            <a:endParaRPr lang="da-DK" noProof="0"/>
          </a:p>
        </p:txBody>
      </p:sp>
      <p:pic>
        <p:nvPicPr>
          <p:cNvPr id="8" name="Picture 7" descr="Logo.png"/>
          <p:cNvPicPr>
            <a:picLocks noChangeAspect="1"/>
          </p:cNvPicPr>
          <p:nvPr userDrawn="1"/>
        </p:nvPicPr>
        <p:blipFill>
          <a:blip r:embed="rId2"/>
          <a:srcRect t="25083" b="37542"/>
          <a:stretch>
            <a:fillRect/>
          </a:stretch>
        </p:blipFill>
        <p:spPr>
          <a:xfrm>
            <a:off x="7162801" y="381000"/>
            <a:ext cx="1142999" cy="346830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 rot="5400000">
            <a:off x="1270800" y="6483938"/>
            <a:ext cx="121150" cy="1588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bmkFld4EducationOrDepartment"/>
          <p:cNvSpPr txBox="1"/>
          <p:nvPr userDrawn="1"/>
        </p:nvSpPr>
        <p:spPr>
          <a:xfrm>
            <a:off x="748054" y="434790"/>
            <a:ext cx="2880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400" b="1" noProof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Center for Ledelse og Styring</a:t>
            </a:r>
            <a:endParaRPr lang="da-DK" sz="1400" b="1" noProof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bmkAD4Name"/>
          <p:cNvSpPr txBox="1"/>
          <p:nvPr userDrawn="1"/>
        </p:nvSpPr>
        <p:spPr>
          <a:xfrm>
            <a:off x="748800" y="655200"/>
            <a:ext cx="2880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400" b="0" noProof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Christine Secher</a:t>
            </a:r>
            <a:endParaRPr lang="da-DK" sz="1400" b="0" noProof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-2880000" y="0"/>
            <a:ext cx="24000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 userDrawn="1"/>
        </p:nvSpPr>
        <p:spPr>
          <a:xfrm>
            <a:off x="-2880000" y="1929600"/>
            <a:ext cx="2745715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600"/>
              </a:lnSpc>
            </a:pPr>
            <a:r>
              <a:rPr lang="da-DK" sz="13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Tekstside</a:t>
            </a:r>
            <a:r>
              <a:rPr lang="da-DK" sz="1300" b="1" baseline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med bullets</a:t>
            </a:r>
            <a:endParaRPr lang="da-DK" sz="1300" b="1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600"/>
              </a:lnSpc>
            </a:pPr>
            <a:r>
              <a:rPr lang="da-DK" sz="1300" noProof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Niveauer ændres med </a:t>
            </a:r>
          </a:p>
          <a:p>
            <a:pPr>
              <a:lnSpc>
                <a:spcPts val="1600"/>
              </a:lnSpc>
            </a:pPr>
            <a:r>
              <a:rPr lang="da-DK" sz="1300" noProof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"forøge / mindske listeniveau"</a:t>
            </a:r>
            <a:endParaRPr lang="da-DK" sz="13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4"/>
          <a:srcRect l="34693" t="5714" r="62500" b="91734"/>
          <a:stretch>
            <a:fillRect/>
          </a:stretch>
        </p:blipFill>
        <p:spPr bwMode="auto">
          <a:xfrm>
            <a:off x="-586298" y="2285992"/>
            <a:ext cx="449155" cy="255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Rubrik og 2 spaltet bull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/>
          </p:cNvSpPr>
          <p:nvPr userDrawn="1"/>
        </p:nvSpPr>
        <p:spPr>
          <a:xfrm flipH="1">
            <a:off x="385200" y="1144800"/>
            <a:ext cx="8758800" cy="5713200"/>
          </a:xfrm>
          <a:prstGeom prst="rect">
            <a:avLst/>
          </a:prstGeom>
          <a:solidFill>
            <a:srgbClr val="E8E4D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 smtClean="0"/>
              <a:t>Click to edit Master title style</a:t>
            </a:r>
            <a:endParaRPr lang="da-DK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8800" y="2887200"/>
            <a:ext cx="3679200" cy="3326400"/>
          </a:xfrm>
        </p:spPr>
        <p:txBody>
          <a:bodyPr>
            <a:normAutofit/>
          </a:bodyPr>
          <a:lstStyle>
            <a:lvl1pPr marL="180975" indent="-180975"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noProof="0" smtClean="0"/>
              <a:t>Click to edit Master text styles</a:t>
            </a:r>
          </a:p>
          <a:p>
            <a:pPr lvl="1"/>
            <a:r>
              <a:rPr lang="da-DK" noProof="0" smtClean="0"/>
              <a:t>Second level</a:t>
            </a:r>
          </a:p>
          <a:p>
            <a:pPr lvl="2"/>
            <a:r>
              <a:rPr lang="da-DK" noProof="0" smtClean="0"/>
              <a:t>Third level</a:t>
            </a:r>
          </a:p>
          <a:p>
            <a:pPr lvl="3"/>
            <a:r>
              <a:rPr lang="da-DK" noProof="0" smtClean="0"/>
              <a:t>Fourth level</a:t>
            </a:r>
          </a:p>
          <a:p>
            <a:pPr lvl="4"/>
            <a:r>
              <a:rPr lang="da-DK" noProof="0" smtClean="0"/>
              <a:t>Fifth level</a:t>
            </a:r>
            <a:endParaRPr lang="da-DK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000" y="2887200"/>
            <a:ext cx="3679200" cy="33264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noProof="0" smtClean="0"/>
              <a:t>Click to edit Master text styles</a:t>
            </a:r>
          </a:p>
          <a:p>
            <a:pPr lvl="1"/>
            <a:r>
              <a:rPr lang="da-DK" noProof="0" smtClean="0"/>
              <a:t>Second level</a:t>
            </a:r>
          </a:p>
          <a:p>
            <a:pPr lvl="2"/>
            <a:r>
              <a:rPr lang="da-DK" noProof="0" smtClean="0"/>
              <a:t>Third level</a:t>
            </a:r>
          </a:p>
          <a:p>
            <a:pPr lvl="3"/>
            <a:r>
              <a:rPr lang="da-DK" noProof="0" smtClean="0"/>
              <a:t>Fourth level</a:t>
            </a:r>
          </a:p>
          <a:p>
            <a:pPr lvl="4"/>
            <a:r>
              <a:rPr lang="da-DK" noProof="0" smtClean="0"/>
              <a:t>Fifth level</a:t>
            </a:r>
            <a:endParaRPr lang="da-DK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7E685-2248-4D40-BCD0-26DFA4E2388D}" type="datetime2">
              <a:rPr lang="da-DK" noProof="0" smtClean="0"/>
              <a:pPr/>
              <a:t>13. marts 2014</a:t>
            </a:fld>
            <a:endParaRPr lang="da-DK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noProof="0" smtClean="0"/>
              <a:t>Side </a:t>
            </a:r>
            <a:fld id="{D2BB8891-0308-5A4D-8D26-8DC2A8B0D26B}" type="slidenum">
              <a:rPr lang="da-DK" noProof="0" smtClean="0"/>
              <a:pPr/>
              <a:t>‹nr.›</a:t>
            </a:fld>
            <a:endParaRPr lang="da-DK" noProof="0"/>
          </a:p>
        </p:txBody>
      </p:sp>
      <p:pic>
        <p:nvPicPr>
          <p:cNvPr id="8" name="Picture 7" descr="Logo.png"/>
          <p:cNvPicPr>
            <a:picLocks noChangeAspect="1"/>
          </p:cNvPicPr>
          <p:nvPr userDrawn="1"/>
        </p:nvPicPr>
        <p:blipFill>
          <a:blip r:embed="rId2"/>
          <a:srcRect t="25083" b="37542"/>
          <a:stretch>
            <a:fillRect/>
          </a:stretch>
        </p:blipFill>
        <p:spPr>
          <a:xfrm>
            <a:off x="7162801" y="381000"/>
            <a:ext cx="1142999" cy="346830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 rot="5400000">
            <a:off x="1270800" y="6483938"/>
            <a:ext cx="121150" cy="1588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bmkFld5EducationOrDepartment"/>
          <p:cNvSpPr txBox="1"/>
          <p:nvPr userDrawn="1"/>
        </p:nvSpPr>
        <p:spPr>
          <a:xfrm>
            <a:off x="748054" y="434790"/>
            <a:ext cx="2880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400" b="1" noProof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Center for Ledelse og Styring</a:t>
            </a:r>
            <a:endParaRPr lang="da-DK" sz="1400" b="1" noProof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bmkAD5Name"/>
          <p:cNvSpPr txBox="1"/>
          <p:nvPr userDrawn="1"/>
        </p:nvSpPr>
        <p:spPr>
          <a:xfrm>
            <a:off x="748800" y="655200"/>
            <a:ext cx="2880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400" b="0" noProof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Christine Secher</a:t>
            </a:r>
            <a:endParaRPr lang="da-DK" sz="1400" b="0" noProof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-2880000" y="1929600"/>
            <a:ext cx="2745715" cy="22570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600"/>
              </a:lnSpc>
            </a:pPr>
            <a:r>
              <a:rPr lang="da-DK" sz="13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Tekstside</a:t>
            </a:r>
            <a:r>
              <a:rPr lang="da-DK" sz="1300" b="1" baseline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med 2 spaltet bullettekst</a:t>
            </a:r>
            <a:endParaRPr lang="da-DK" sz="1300" b="1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600"/>
              </a:lnSpc>
            </a:pPr>
            <a:r>
              <a:rPr lang="da-DK" sz="1300" noProof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Niveauer ændres med </a:t>
            </a:r>
          </a:p>
          <a:p>
            <a:pPr>
              <a:lnSpc>
                <a:spcPts val="1600"/>
              </a:lnSpc>
            </a:pPr>
            <a:r>
              <a:rPr lang="da-DK" sz="1300" noProof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"forøge / mindske listeniveau”</a:t>
            </a:r>
          </a:p>
          <a:p>
            <a:pPr>
              <a:lnSpc>
                <a:spcPts val="1600"/>
              </a:lnSpc>
            </a:pPr>
            <a:endParaRPr lang="da-DK" sz="1300" noProof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600"/>
              </a:lnSpc>
            </a:pPr>
            <a:r>
              <a:rPr lang="da-DK" sz="1300" noProof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 indsættelse af graf eller anden grafik klik</a:t>
            </a:r>
            <a:r>
              <a:rPr lang="da-DK" sz="1300" baseline="0" noProof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behørig ikon </a:t>
            </a:r>
          </a:p>
          <a:p>
            <a:pPr>
              <a:lnSpc>
                <a:spcPts val="1600"/>
              </a:lnSpc>
            </a:pPr>
            <a:endParaRPr lang="da-DK" sz="1300" baseline="0" noProof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600"/>
              </a:lnSpc>
            </a:pPr>
            <a:r>
              <a:rPr lang="da-DK" sz="1300" baseline="0" noProof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Metropoldesign i grafer vælges efter klik på grafikon / Templates / Metropol Søjlediagram eller Lagkagediagram</a:t>
            </a:r>
            <a:endParaRPr lang="da-DK" sz="13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3"/>
          <a:srcRect l="34693" t="5714" r="62500" b="91734"/>
          <a:stretch>
            <a:fillRect/>
          </a:stretch>
        </p:blipFill>
        <p:spPr bwMode="auto">
          <a:xfrm>
            <a:off x="-586298" y="2245086"/>
            <a:ext cx="449155" cy="255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-2880000" y="0"/>
            <a:ext cx="2396671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elle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/>
          </p:cNvSpPr>
          <p:nvPr userDrawn="1"/>
        </p:nvSpPr>
        <p:spPr>
          <a:xfrm flipH="1">
            <a:off x="385200" y="1144800"/>
            <a:ext cx="8758800" cy="5713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800" y="1335600"/>
            <a:ext cx="7646400" cy="1076400"/>
          </a:xfrm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noProof="0" smtClean="0"/>
              <a:t>Click to edit Master title style</a:t>
            </a:r>
            <a:endParaRPr lang="da-DK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 pitchFamily="34" charset="0"/>
              <a:buNone/>
              <a:defRPr b="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buNone/>
              <a:defRPr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None/>
              <a:defRPr/>
            </a:lvl3pPr>
            <a:lvl4pPr marL="0" indent="0">
              <a:spcAft>
                <a:spcPts val="0"/>
              </a:spcAft>
              <a:buNone/>
              <a:defRPr/>
            </a:lvl4pPr>
            <a:lvl5pPr marL="0" indent="0">
              <a:spcAft>
                <a:spcPts val="0"/>
              </a:spcAft>
              <a:buNone/>
              <a:defRPr/>
            </a:lvl5pPr>
          </a:lstStyle>
          <a:p>
            <a:pPr lvl="0"/>
            <a:r>
              <a:rPr lang="da-DK" noProof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8DDA13-A74A-434F-A1CA-7A39E818EF3E}" type="datetime2">
              <a:rPr lang="da-DK" noProof="0" smtClean="0"/>
              <a:pPr/>
              <a:t>13. marts 2014</a:t>
            </a:fld>
            <a:endParaRPr lang="da-DK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noProof="0" smtClean="0"/>
              <a:t>Side </a:t>
            </a:r>
            <a:fld id="{D2BB8891-0308-5A4D-8D26-8DC2A8B0D26B}" type="slidenum">
              <a:rPr lang="da-DK" noProof="0" smtClean="0"/>
              <a:pPr/>
              <a:t>‹nr.›</a:t>
            </a:fld>
            <a:endParaRPr lang="da-DK" noProof="0"/>
          </a:p>
        </p:txBody>
      </p:sp>
      <p:pic>
        <p:nvPicPr>
          <p:cNvPr id="10" name="Picture 9" descr="Logo.png"/>
          <p:cNvPicPr>
            <a:picLocks noChangeAspect="1"/>
          </p:cNvPicPr>
          <p:nvPr userDrawn="1"/>
        </p:nvPicPr>
        <p:blipFill>
          <a:blip r:embed="rId2"/>
          <a:srcRect t="25083" b="37542"/>
          <a:stretch>
            <a:fillRect/>
          </a:stretch>
        </p:blipFill>
        <p:spPr>
          <a:xfrm>
            <a:off x="7162801" y="381000"/>
            <a:ext cx="1142999" cy="346830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 rot="5400000">
            <a:off x="1270800" y="6483938"/>
            <a:ext cx="121150" cy="1588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bmkFld6EducationOrDepartment"/>
          <p:cNvSpPr txBox="1"/>
          <p:nvPr userDrawn="1"/>
        </p:nvSpPr>
        <p:spPr>
          <a:xfrm>
            <a:off x="748054" y="434790"/>
            <a:ext cx="2880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400" b="1" noProof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Center for Ledelse og Styring</a:t>
            </a:r>
            <a:endParaRPr lang="da-DK" sz="1400" b="1" noProof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bmkAD6Name"/>
          <p:cNvSpPr txBox="1"/>
          <p:nvPr userDrawn="1"/>
        </p:nvSpPr>
        <p:spPr>
          <a:xfrm>
            <a:off x="748800" y="655200"/>
            <a:ext cx="2880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400" b="0" noProof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Christine Secher</a:t>
            </a:r>
            <a:endParaRPr lang="da-DK" sz="1400" b="0" noProof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-2880000" y="0"/>
            <a:ext cx="24000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 userDrawn="1"/>
        </p:nvSpPr>
        <p:spPr>
          <a:xfrm>
            <a:off x="-2880000" y="1929600"/>
            <a:ext cx="2745715" cy="4103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600"/>
              </a:lnSpc>
            </a:pPr>
            <a:r>
              <a:rPr lang="da-DK" sz="1300" b="1" noProof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Mellemslide</a:t>
            </a:r>
          </a:p>
          <a:p>
            <a:pPr>
              <a:lnSpc>
                <a:spcPts val="1600"/>
              </a:lnSpc>
            </a:pPr>
            <a:r>
              <a:rPr lang="da-DK" sz="13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Bruges når noget nyt starter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8BC3-2C27-4DA3-BAF4-A1B49530B315}" type="datetime2">
              <a:rPr lang="da-DK" noProof="0" smtClean="0"/>
              <a:pPr/>
              <a:t>13. marts 2014</a:t>
            </a:fld>
            <a:endParaRPr lang="da-DK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noProof="0" smtClean="0"/>
              <a:t>Side </a:t>
            </a:r>
            <a:fld id="{D2BB8891-0308-5A4D-8D26-8DC2A8B0D26B}" type="slidenum">
              <a:rPr lang="da-DK" noProof="0" smtClean="0"/>
              <a:pPr/>
              <a:t>‹nr.›</a:t>
            </a:fld>
            <a:endParaRPr lang="da-DK" noProof="0"/>
          </a:p>
        </p:txBody>
      </p:sp>
      <p:pic>
        <p:nvPicPr>
          <p:cNvPr id="5" name="Picture 4" descr="Logo.png"/>
          <p:cNvPicPr>
            <a:picLocks noChangeAspect="1"/>
          </p:cNvPicPr>
          <p:nvPr userDrawn="1"/>
        </p:nvPicPr>
        <p:blipFill>
          <a:blip r:embed="rId2"/>
          <a:srcRect t="25083" b="37542"/>
          <a:stretch>
            <a:fillRect/>
          </a:stretch>
        </p:blipFill>
        <p:spPr>
          <a:xfrm>
            <a:off x="7162801" y="381000"/>
            <a:ext cx="1142999" cy="346830"/>
          </a:xfrm>
          <a:prstGeom prst="rect">
            <a:avLst/>
          </a:prstGeom>
        </p:spPr>
      </p:pic>
      <p:sp>
        <p:nvSpPr>
          <p:cNvPr id="6" name="bmkFld7EducationOrDepartment"/>
          <p:cNvSpPr txBox="1"/>
          <p:nvPr userDrawn="1"/>
        </p:nvSpPr>
        <p:spPr>
          <a:xfrm>
            <a:off x="748054" y="434790"/>
            <a:ext cx="2880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400" b="1" noProof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Center for Ledelse og Styring</a:t>
            </a:r>
            <a:endParaRPr lang="da-DK" sz="1400" b="1" noProof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bmkAD7Name"/>
          <p:cNvSpPr txBox="1"/>
          <p:nvPr userDrawn="1"/>
        </p:nvSpPr>
        <p:spPr>
          <a:xfrm>
            <a:off x="748800" y="655200"/>
            <a:ext cx="2880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400" b="0" noProof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Christine Secher</a:t>
            </a:r>
            <a:endParaRPr lang="da-DK" sz="1400" b="0" noProof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lu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DFBB-AE73-4B19-BA31-C9DF9A1C7E67}" type="datetime2">
              <a:rPr lang="da-DK" noProof="0" smtClean="0"/>
              <a:pPr/>
              <a:t>13. marts 2014</a:t>
            </a:fld>
            <a:endParaRPr lang="da-DK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8891-0308-5A4D-8D26-8DC2A8B0D26B}" type="slidenum">
              <a:rPr lang="da-DK" noProof="0" smtClean="0"/>
              <a:pPr/>
              <a:t>‹nr.›</a:t>
            </a:fld>
            <a:endParaRPr lang="da-DK" noProof="0"/>
          </a:p>
        </p:txBody>
      </p:sp>
      <p:sp>
        <p:nvSpPr>
          <p:cNvPr id="6" name="Rectangle 5"/>
          <p:cNvSpPr>
            <a:spLocks/>
          </p:cNvSpPr>
          <p:nvPr userDrawn="1"/>
        </p:nvSpPr>
        <p:spPr>
          <a:xfrm flipH="1">
            <a:off x="385200" y="1144800"/>
            <a:ext cx="8758800" cy="57132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grpSp>
        <p:nvGrpSpPr>
          <p:cNvPr id="40" name="Group 39"/>
          <p:cNvGrpSpPr/>
          <p:nvPr userDrawn="1"/>
        </p:nvGrpSpPr>
        <p:grpSpPr>
          <a:xfrm>
            <a:off x="6879600" y="5052640"/>
            <a:ext cx="1627200" cy="784800"/>
            <a:chOff x="5722938" y="3449638"/>
            <a:chExt cx="1652587" cy="795337"/>
          </a:xfrm>
        </p:grpSpPr>
        <p:sp>
          <p:nvSpPr>
            <p:cNvPr id="1030" name="Freeform 6"/>
            <p:cNvSpPr>
              <a:spLocks/>
            </p:cNvSpPr>
            <p:nvPr userDrawn="1"/>
          </p:nvSpPr>
          <p:spPr bwMode="auto">
            <a:xfrm>
              <a:off x="6945313" y="3970338"/>
              <a:ext cx="242888" cy="152400"/>
            </a:xfrm>
            <a:custGeom>
              <a:avLst/>
              <a:gdLst/>
              <a:ahLst/>
              <a:cxnLst>
                <a:cxn ang="0">
                  <a:pos x="2293" y="980"/>
                </a:cxn>
                <a:cxn ang="0">
                  <a:pos x="2257" y="818"/>
                </a:cxn>
                <a:cxn ang="0">
                  <a:pos x="2198" y="665"/>
                </a:cxn>
                <a:cxn ang="0">
                  <a:pos x="2119" y="523"/>
                </a:cxn>
                <a:cxn ang="0">
                  <a:pos x="2022" y="395"/>
                </a:cxn>
                <a:cxn ang="0">
                  <a:pos x="1909" y="282"/>
                </a:cxn>
                <a:cxn ang="0">
                  <a:pos x="1781" y="185"/>
                </a:cxn>
                <a:cxn ang="0">
                  <a:pos x="1638" y="107"/>
                </a:cxn>
                <a:cxn ang="0">
                  <a:pos x="1486" y="49"/>
                </a:cxn>
                <a:cxn ang="0">
                  <a:pos x="1323" y="12"/>
                </a:cxn>
                <a:cxn ang="0">
                  <a:pos x="1153" y="0"/>
                </a:cxn>
                <a:cxn ang="0">
                  <a:pos x="982" y="12"/>
                </a:cxn>
                <a:cxn ang="0">
                  <a:pos x="821" y="49"/>
                </a:cxn>
                <a:cxn ang="0">
                  <a:pos x="667" y="107"/>
                </a:cxn>
                <a:cxn ang="0">
                  <a:pos x="526" y="185"/>
                </a:cxn>
                <a:cxn ang="0">
                  <a:pos x="397" y="282"/>
                </a:cxn>
                <a:cxn ang="0">
                  <a:pos x="283" y="395"/>
                </a:cxn>
                <a:cxn ang="0">
                  <a:pos x="186" y="523"/>
                </a:cxn>
                <a:cxn ang="0">
                  <a:pos x="107" y="665"/>
                </a:cxn>
                <a:cxn ang="0">
                  <a:pos x="50" y="818"/>
                </a:cxn>
                <a:cxn ang="0">
                  <a:pos x="12" y="980"/>
                </a:cxn>
                <a:cxn ang="0">
                  <a:pos x="1" y="1108"/>
                </a:cxn>
                <a:cxn ang="0">
                  <a:pos x="0" y="1153"/>
                </a:cxn>
                <a:cxn ang="0">
                  <a:pos x="5" y="1262"/>
                </a:cxn>
                <a:cxn ang="0">
                  <a:pos x="20" y="1368"/>
                </a:cxn>
                <a:cxn ang="0">
                  <a:pos x="568" y="1438"/>
                </a:cxn>
                <a:cxn ang="0">
                  <a:pos x="553" y="1319"/>
                </a:cxn>
                <a:cxn ang="0">
                  <a:pos x="545" y="1222"/>
                </a:cxn>
                <a:cxn ang="0">
                  <a:pos x="545" y="1121"/>
                </a:cxn>
                <a:cxn ang="0">
                  <a:pos x="556" y="1029"/>
                </a:cxn>
                <a:cxn ang="0">
                  <a:pos x="580" y="943"/>
                </a:cxn>
                <a:cxn ang="0">
                  <a:pos x="617" y="861"/>
                </a:cxn>
                <a:cxn ang="0">
                  <a:pos x="664" y="787"/>
                </a:cxn>
                <a:cxn ang="0">
                  <a:pos x="722" y="720"/>
                </a:cxn>
                <a:cxn ang="0">
                  <a:pos x="788" y="662"/>
                </a:cxn>
                <a:cxn ang="0">
                  <a:pos x="862" y="614"/>
                </a:cxn>
                <a:cxn ang="0">
                  <a:pos x="943" y="577"/>
                </a:cxn>
                <a:cxn ang="0">
                  <a:pos x="1030" y="552"/>
                </a:cxn>
                <a:cxn ang="0">
                  <a:pos x="1122" y="540"/>
                </a:cxn>
                <a:cxn ang="0">
                  <a:pos x="1216" y="543"/>
                </a:cxn>
                <a:cxn ang="0">
                  <a:pos x="1306" y="559"/>
                </a:cxn>
                <a:cxn ang="0">
                  <a:pos x="1391" y="588"/>
                </a:cxn>
                <a:cxn ang="0">
                  <a:pos x="1470" y="629"/>
                </a:cxn>
                <a:cxn ang="0">
                  <a:pos x="1541" y="680"/>
                </a:cxn>
                <a:cxn ang="0">
                  <a:pos x="1605" y="742"/>
                </a:cxn>
                <a:cxn ang="0">
                  <a:pos x="1659" y="810"/>
                </a:cxn>
                <a:cxn ang="0">
                  <a:pos x="1703" y="888"/>
                </a:cxn>
                <a:cxn ang="0">
                  <a:pos x="1735" y="971"/>
                </a:cxn>
                <a:cxn ang="0">
                  <a:pos x="1756" y="1060"/>
                </a:cxn>
                <a:cxn ang="0">
                  <a:pos x="1763" y="1153"/>
                </a:cxn>
                <a:cxn ang="0">
                  <a:pos x="1760" y="1255"/>
                </a:cxn>
                <a:cxn ang="0">
                  <a:pos x="1749" y="1355"/>
                </a:cxn>
                <a:cxn ang="0">
                  <a:pos x="2271" y="1437"/>
                </a:cxn>
                <a:cxn ang="0">
                  <a:pos x="2292" y="1332"/>
                </a:cxn>
                <a:cxn ang="0">
                  <a:pos x="2304" y="1225"/>
                </a:cxn>
                <a:cxn ang="0">
                  <a:pos x="2306" y="1138"/>
                </a:cxn>
                <a:cxn ang="0">
                  <a:pos x="2304" y="1093"/>
                </a:cxn>
              </a:cxnLst>
              <a:rect l="0" t="0" r="r" b="b"/>
              <a:pathLst>
                <a:path w="2306" h="1438">
                  <a:moveTo>
                    <a:pt x="2304" y="1093"/>
                  </a:moveTo>
                  <a:lnTo>
                    <a:pt x="2300" y="1037"/>
                  </a:lnTo>
                  <a:lnTo>
                    <a:pt x="2293" y="980"/>
                  </a:lnTo>
                  <a:lnTo>
                    <a:pt x="2284" y="925"/>
                  </a:lnTo>
                  <a:lnTo>
                    <a:pt x="2272" y="871"/>
                  </a:lnTo>
                  <a:lnTo>
                    <a:pt x="2257" y="818"/>
                  </a:lnTo>
                  <a:lnTo>
                    <a:pt x="2240" y="766"/>
                  </a:lnTo>
                  <a:lnTo>
                    <a:pt x="2220" y="715"/>
                  </a:lnTo>
                  <a:lnTo>
                    <a:pt x="2198" y="665"/>
                  </a:lnTo>
                  <a:lnTo>
                    <a:pt x="2174" y="616"/>
                  </a:lnTo>
                  <a:lnTo>
                    <a:pt x="2148" y="570"/>
                  </a:lnTo>
                  <a:lnTo>
                    <a:pt x="2119" y="523"/>
                  </a:lnTo>
                  <a:lnTo>
                    <a:pt x="2089" y="480"/>
                  </a:lnTo>
                  <a:lnTo>
                    <a:pt x="2057" y="437"/>
                  </a:lnTo>
                  <a:lnTo>
                    <a:pt x="2022" y="395"/>
                  </a:lnTo>
                  <a:lnTo>
                    <a:pt x="1987" y="356"/>
                  </a:lnTo>
                  <a:lnTo>
                    <a:pt x="1949" y="318"/>
                  </a:lnTo>
                  <a:lnTo>
                    <a:pt x="1909" y="282"/>
                  </a:lnTo>
                  <a:lnTo>
                    <a:pt x="1868" y="248"/>
                  </a:lnTo>
                  <a:lnTo>
                    <a:pt x="1825" y="215"/>
                  </a:lnTo>
                  <a:lnTo>
                    <a:pt x="1781" y="185"/>
                  </a:lnTo>
                  <a:lnTo>
                    <a:pt x="1734" y="157"/>
                  </a:lnTo>
                  <a:lnTo>
                    <a:pt x="1687" y="131"/>
                  </a:lnTo>
                  <a:lnTo>
                    <a:pt x="1638" y="107"/>
                  </a:lnTo>
                  <a:lnTo>
                    <a:pt x="1589" y="85"/>
                  </a:lnTo>
                  <a:lnTo>
                    <a:pt x="1538" y="66"/>
                  </a:lnTo>
                  <a:lnTo>
                    <a:pt x="1486" y="49"/>
                  </a:lnTo>
                  <a:lnTo>
                    <a:pt x="1432" y="35"/>
                  </a:lnTo>
                  <a:lnTo>
                    <a:pt x="1379" y="22"/>
                  </a:lnTo>
                  <a:lnTo>
                    <a:pt x="1323" y="12"/>
                  </a:lnTo>
                  <a:lnTo>
                    <a:pt x="1267" y="6"/>
                  </a:lnTo>
                  <a:lnTo>
                    <a:pt x="1211" y="1"/>
                  </a:lnTo>
                  <a:lnTo>
                    <a:pt x="1153" y="0"/>
                  </a:lnTo>
                  <a:lnTo>
                    <a:pt x="1096" y="1"/>
                  </a:lnTo>
                  <a:lnTo>
                    <a:pt x="1039" y="6"/>
                  </a:lnTo>
                  <a:lnTo>
                    <a:pt x="982" y="12"/>
                  </a:lnTo>
                  <a:lnTo>
                    <a:pt x="928" y="22"/>
                  </a:lnTo>
                  <a:lnTo>
                    <a:pt x="873" y="35"/>
                  </a:lnTo>
                  <a:lnTo>
                    <a:pt x="821" y="49"/>
                  </a:lnTo>
                  <a:lnTo>
                    <a:pt x="768" y="66"/>
                  </a:lnTo>
                  <a:lnTo>
                    <a:pt x="718" y="85"/>
                  </a:lnTo>
                  <a:lnTo>
                    <a:pt x="667" y="107"/>
                  </a:lnTo>
                  <a:lnTo>
                    <a:pt x="619" y="131"/>
                  </a:lnTo>
                  <a:lnTo>
                    <a:pt x="571" y="157"/>
                  </a:lnTo>
                  <a:lnTo>
                    <a:pt x="526" y="185"/>
                  </a:lnTo>
                  <a:lnTo>
                    <a:pt x="481" y="215"/>
                  </a:lnTo>
                  <a:lnTo>
                    <a:pt x="439" y="248"/>
                  </a:lnTo>
                  <a:lnTo>
                    <a:pt x="397" y="282"/>
                  </a:lnTo>
                  <a:lnTo>
                    <a:pt x="358" y="318"/>
                  </a:lnTo>
                  <a:lnTo>
                    <a:pt x="320" y="356"/>
                  </a:lnTo>
                  <a:lnTo>
                    <a:pt x="283" y="395"/>
                  </a:lnTo>
                  <a:lnTo>
                    <a:pt x="249" y="437"/>
                  </a:lnTo>
                  <a:lnTo>
                    <a:pt x="216" y="480"/>
                  </a:lnTo>
                  <a:lnTo>
                    <a:pt x="186" y="523"/>
                  </a:lnTo>
                  <a:lnTo>
                    <a:pt x="158" y="570"/>
                  </a:lnTo>
                  <a:lnTo>
                    <a:pt x="132" y="616"/>
                  </a:lnTo>
                  <a:lnTo>
                    <a:pt x="107" y="665"/>
                  </a:lnTo>
                  <a:lnTo>
                    <a:pt x="86" y="715"/>
                  </a:lnTo>
                  <a:lnTo>
                    <a:pt x="67" y="766"/>
                  </a:lnTo>
                  <a:lnTo>
                    <a:pt x="50" y="818"/>
                  </a:lnTo>
                  <a:lnTo>
                    <a:pt x="35" y="871"/>
                  </a:lnTo>
                  <a:lnTo>
                    <a:pt x="22" y="925"/>
                  </a:lnTo>
                  <a:lnTo>
                    <a:pt x="12" y="980"/>
                  </a:lnTo>
                  <a:lnTo>
                    <a:pt x="6" y="1037"/>
                  </a:lnTo>
                  <a:lnTo>
                    <a:pt x="1" y="1093"/>
                  </a:lnTo>
                  <a:lnTo>
                    <a:pt x="1" y="1108"/>
                  </a:lnTo>
                  <a:lnTo>
                    <a:pt x="0" y="1122"/>
                  </a:lnTo>
                  <a:lnTo>
                    <a:pt x="0" y="1138"/>
                  </a:lnTo>
                  <a:lnTo>
                    <a:pt x="0" y="1153"/>
                  </a:lnTo>
                  <a:lnTo>
                    <a:pt x="1" y="1189"/>
                  </a:lnTo>
                  <a:lnTo>
                    <a:pt x="2" y="1225"/>
                  </a:lnTo>
                  <a:lnTo>
                    <a:pt x="5" y="1262"/>
                  </a:lnTo>
                  <a:lnTo>
                    <a:pt x="9" y="1297"/>
                  </a:lnTo>
                  <a:lnTo>
                    <a:pt x="14" y="1332"/>
                  </a:lnTo>
                  <a:lnTo>
                    <a:pt x="20" y="1368"/>
                  </a:lnTo>
                  <a:lnTo>
                    <a:pt x="27" y="1402"/>
                  </a:lnTo>
                  <a:lnTo>
                    <a:pt x="36" y="1437"/>
                  </a:lnTo>
                  <a:lnTo>
                    <a:pt x="568" y="1438"/>
                  </a:lnTo>
                  <a:lnTo>
                    <a:pt x="562" y="1393"/>
                  </a:lnTo>
                  <a:lnTo>
                    <a:pt x="557" y="1355"/>
                  </a:lnTo>
                  <a:lnTo>
                    <a:pt x="553" y="1319"/>
                  </a:lnTo>
                  <a:lnTo>
                    <a:pt x="550" y="1287"/>
                  </a:lnTo>
                  <a:lnTo>
                    <a:pt x="547" y="1255"/>
                  </a:lnTo>
                  <a:lnTo>
                    <a:pt x="545" y="1222"/>
                  </a:lnTo>
                  <a:lnTo>
                    <a:pt x="544" y="1189"/>
                  </a:lnTo>
                  <a:lnTo>
                    <a:pt x="544" y="1153"/>
                  </a:lnTo>
                  <a:lnTo>
                    <a:pt x="545" y="1121"/>
                  </a:lnTo>
                  <a:lnTo>
                    <a:pt x="547" y="1090"/>
                  </a:lnTo>
                  <a:lnTo>
                    <a:pt x="551" y="1060"/>
                  </a:lnTo>
                  <a:lnTo>
                    <a:pt x="556" y="1029"/>
                  </a:lnTo>
                  <a:lnTo>
                    <a:pt x="563" y="1000"/>
                  </a:lnTo>
                  <a:lnTo>
                    <a:pt x="571" y="971"/>
                  </a:lnTo>
                  <a:lnTo>
                    <a:pt x="580" y="943"/>
                  </a:lnTo>
                  <a:lnTo>
                    <a:pt x="591" y="914"/>
                  </a:lnTo>
                  <a:lnTo>
                    <a:pt x="603" y="888"/>
                  </a:lnTo>
                  <a:lnTo>
                    <a:pt x="617" y="861"/>
                  </a:lnTo>
                  <a:lnTo>
                    <a:pt x="632" y="836"/>
                  </a:lnTo>
                  <a:lnTo>
                    <a:pt x="648" y="810"/>
                  </a:lnTo>
                  <a:lnTo>
                    <a:pt x="664" y="787"/>
                  </a:lnTo>
                  <a:lnTo>
                    <a:pt x="682" y="764"/>
                  </a:lnTo>
                  <a:lnTo>
                    <a:pt x="702" y="742"/>
                  </a:lnTo>
                  <a:lnTo>
                    <a:pt x="722" y="720"/>
                  </a:lnTo>
                  <a:lnTo>
                    <a:pt x="743" y="699"/>
                  </a:lnTo>
                  <a:lnTo>
                    <a:pt x="765" y="680"/>
                  </a:lnTo>
                  <a:lnTo>
                    <a:pt x="788" y="662"/>
                  </a:lnTo>
                  <a:lnTo>
                    <a:pt x="812" y="645"/>
                  </a:lnTo>
                  <a:lnTo>
                    <a:pt x="837" y="629"/>
                  </a:lnTo>
                  <a:lnTo>
                    <a:pt x="862" y="614"/>
                  </a:lnTo>
                  <a:lnTo>
                    <a:pt x="888" y="600"/>
                  </a:lnTo>
                  <a:lnTo>
                    <a:pt x="916" y="588"/>
                  </a:lnTo>
                  <a:lnTo>
                    <a:pt x="943" y="577"/>
                  </a:lnTo>
                  <a:lnTo>
                    <a:pt x="971" y="567"/>
                  </a:lnTo>
                  <a:lnTo>
                    <a:pt x="1001" y="559"/>
                  </a:lnTo>
                  <a:lnTo>
                    <a:pt x="1030" y="552"/>
                  </a:lnTo>
                  <a:lnTo>
                    <a:pt x="1060" y="547"/>
                  </a:lnTo>
                  <a:lnTo>
                    <a:pt x="1091" y="543"/>
                  </a:lnTo>
                  <a:lnTo>
                    <a:pt x="1122" y="540"/>
                  </a:lnTo>
                  <a:lnTo>
                    <a:pt x="1153" y="539"/>
                  </a:lnTo>
                  <a:lnTo>
                    <a:pt x="1185" y="540"/>
                  </a:lnTo>
                  <a:lnTo>
                    <a:pt x="1216" y="543"/>
                  </a:lnTo>
                  <a:lnTo>
                    <a:pt x="1246" y="547"/>
                  </a:lnTo>
                  <a:lnTo>
                    <a:pt x="1277" y="552"/>
                  </a:lnTo>
                  <a:lnTo>
                    <a:pt x="1306" y="559"/>
                  </a:lnTo>
                  <a:lnTo>
                    <a:pt x="1334" y="567"/>
                  </a:lnTo>
                  <a:lnTo>
                    <a:pt x="1362" y="577"/>
                  </a:lnTo>
                  <a:lnTo>
                    <a:pt x="1391" y="588"/>
                  </a:lnTo>
                  <a:lnTo>
                    <a:pt x="1418" y="600"/>
                  </a:lnTo>
                  <a:lnTo>
                    <a:pt x="1444" y="614"/>
                  </a:lnTo>
                  <a:lnTo>
                    <a:pt x="1470" y="629"/>
                  </a:lnTo>
                  <a:lnTo>
                    <a:pt x="1494" y="645"/>
                  </a:lnTo>
                  <a:lnTo>
                    <a:pt x="1518" y="662"/>
                  </a:lnTo>
                  <a:lnTo>
                    <a:pt x="1541" y="680"/>
                  </a:lnTo>
                  <a:lnTo>
                    <a:pt x="1564" y="699"/>
                  </a:lnTo>
                  <a:lnTo>
                    <a:pt x="1585" y="720"/>
                  </a:lnTo>
                  <a:lnTo>
                    <a:pt x="1605" y="742"/>
                  </a:lnTo>
                  <a:lnTo>
                    <a:pt x="1624" y="764"/>
                  </a:lnTo>
                  <a:lnTo>
                    <a:pt x="1642" y="787"/>
                  </a:lnTo>
                  <a:lnTo>
                    <a:pt x="1659" y="810"/>
                  </a:lnTo>
                  <a:lnTo>
                    <a:pt x="1675" y="836"/>
                  </a:lnTo>
                  <a:lnTo>
                    <a:pt x="1690" y="861"/>
                  </a:lnTo>
                  <a:lnTo>
                    <a:pt x="1703" y="888"/>
                  </a:lnTo>
                  <a:lnTo>
                    <a:pt x="1715" y="914"/>
                  </a:lnTo>
                  <a:lnTo>
                    <a:pt x="1726" y="943"/>
                  </a:lnTo>
                  <a:lnTo>
                    <a:pt x="1735" y="971"/>
                  </a:lnTo>
                  <a:lnTo>
                    <a:pt x="1743" y="1000"/>
                  </a:lnTo>
                  <a:lnTo>
                    <a:pt x="1751" y="1029"/>
                  </a:lnTo>
                  <a:lnTo>
                    <a:pt x="1756" y="1060"/>
                  </a:lnTo>
                  <a:lnTo>
                    <a:pt x="1760" y="1090"/>
                  </a:lnTo>
                  <a:lnTo>
                    <a:pt x="1763" y="1121"/>
                  </a:lnTo>
                  <a:lnTo>
                    <a:pt x="1763" y="1153"/>
                  </a:lnTo>
                  <a:lnTo>
                    <a:pt x="1763" y="1189"/>
                  </a:lnTo>
                  <a:lnTo>
                    <a:pt x="1762" y="1222"/>
                  </a:lnTo>
                  <a:lnTo>
                    <a:pt x="1760" y="1255"/>
                  </a:lnTo>
                  <a:lnTo>
                    <a:pt x="1757" y="1287"/>
                  </a:lnTo>
                  <a:lnTo>
                    <a:pt x="1754" y="1319"/>
                  </a:lnTo>
                  <a:lnTo>
                    <a:pt x="1749" y="1355"/>
                  </a:lnTo>
                  <a:lnTo>
                    <a:pt x="1743" y="1393"/>
                  </a:lnTo>
                  <a:lnTo>
                    <a:pt x="1737" y="1438"/>
                  </a:lnTo>
                  <a:lnTo>
                    <a:pt x="2271" y="1437"/>
                  </a:lnTo>
                  <a:lnTo>
                    <a:pt x="2279" y="1402"/>
                  </a:lnTo>
                  <a:lnTo>
                    <a:pt x="2286" y="1368"/>
                  </a:lnTo>
                  <a:lnTo>
                    <a:pt x="2292" y="1332"/>
                  </a:lnTo>
                  <a:lnTo>
                    <a:pt x="2297" y="1297"/>
                  </a:lnTo>
                  <a:lnTo>
                    <a:pt x="2301" y="1262"/>
                  </a:lnTo>
                  <a:lnTo>
                    <a:pt x="2304" y="1225"/>
                  </a:lnTo>
                  <a:lnTo>
                    <a:pt x="2305" y="1189"/>
                  </a:lnTo>
                  <a:lnTo>
                    <a:pt x="2306" y="1153"/>
                  </a:lnTo>
                  <a:lnTo>
                    <a:pt x="2306" y="1138"/>
                  </a:lnTo>
                  <a:lnTo>
                    <a:pt x="2305" y="1122"/>
                  </a:lnTo>
                  <a:lnTo>
                    <a:pt x="2305" y="1108"/>
                  </a:lnTo>
                  <a:lnTo>
                    <a:pt x="2304" y="109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031" name="Freeform 7"/>
            <p:cNvSpPr>
              <a:spLocks/>
            </p:cNvSpPr>
            <p:nvPr userDrawn="1"/>
          </p:nvSpPr>
          <p:spPr bwMode="auto">
            <a:xfrm>
              <a:off x="7210425" y="3892550"/>
              <a:ext cx="165100" cy="344488"/>
            </a:xfrm>
            <a:custGeom>
              <a:avLst/>
              <a:gdLst/>
              <a:ahLst/>
              <a:cxnLst>
                <a:cxn ang="0">
                  <a:pos x="543" y="2730"/>
                </a:cxn>
                <a:cxn ang="0">
                  <a:pos x="543" y="0"/>
                </a:cxn>
                <a:cxn ang="0">
                  <a:pos x="0" y="0"/>
                </a:cxn>
                <a:cxn ang="0">
                  <a:pos x="0" y="3259"/>
                </a:cxn>
                <a:cxn ang="0">
                  <a:pos x="1552" y="3259"/>
                </a:cxn>
                <a:cxn ang="0">
                  <a:pos x="1552" y="2730"/>
                </a:cxn>
                <a:cxn ang="0">
                  <a:pos x="543" y="2730"/>
                </a:cxn>
              </a:cxnLst>
              <a:rect l="0" t="0" r="r" b="b"/>
              <a:pathLst>
                <a:path w="1552" h="3259">
                  <a:moveTo>
                    <a:pt x="543" y="2730"/>
                  </a:moveTo>
                  <a:lnTo>
                    <a:pt x="543" y="0"/>
                  </a:lnTo>
                  <a:lnTo>
                    <a:pt x="0" y="0"/>
                  </a:lnTo>
                  <a:lnTo>
                    <a:pt x="0" y="3259"/>
                  </a:lnTo>
                  <a:lnTo>
                    <a:pt x="1552" y="3259"/>
                  </a:lnTo>
                  <a:lnTo>
                    <a:pt x="1552" y="2730"/>
                  </a:lnTo>
                  <a:lnTo>
                    <a:pt x="543" y="27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032" name="Freeform 8"/>
            <p:cNvSpPr>
              <a:spLocks/>
            </p:cNvSpPr>
            <p:nvPr userDrawn="1"/>
          </p:nvSpPr>
          <p:spPr bwMode="auto">
            <a:xfrm>
              <a:off x="5722938" y="3892550"/>
              <a:ext cx="284163" cy="230188"/>
            </a:xfrm>
            <a:custGeom>
              <a:avLst/>
              <a:gdLst/>
              <a:ahLst/>
              <a:cxnLst>
                <a:cxn ang="0">
                  <a:pos x="1794" y="0"/>
                </a:cxn>
                <a:cxn ang="0">
                  <a:pos x="1350" y="1768"/>
                </a:cxn>
                <a:cxn ang="0">
                  <a:pos x="904" y="0"/>
                </a:cxn>
                <a:cxn ang="0">
                  <a:pos x="0" y="0"/>
                </a:cxn>
                <a:cxn ang="0">
                  <a:pos x="0" y="2178"/>
                </a:cxn>
                <a:cxn ang="0">
                  <a:pos x="529" y="2178"/>
                </a:cxn>
                <a:cxn ang="0">
                  <a:pos x="529" y="356"/>
                </a:cxn>
                <a:cxn ang="0">
                  <a:pos x="543" y="356"/>
                </a:cxn>
                <a:cxn ang="0">
                  <a:pos x="1008" y="2153"/>
                </a:cxn>
                <a:cxn ang="0">
                  <a:pos x="1685" y="2153"/>
                </a:cxn>
                <a:cxn ang="0">
                  <a:pos x="2141" y="367"/>
                </a:cxn>
                <a:cxn ang="0">
                  <a:pos x="2154" y="367"/>
                </a:cxn>
                <a:cxn ang="0">
                  <a:pos x="2154" y="2178"/>
                </a:cxn>
                <a:cxn ang="0">
                  <a:pos x="2685" y="2178"/>
                </a:cxn>
                <a:cxn ang="0">
                  <a:pos x="2685" y="0"/>
                </a:cxn>
                <a:cxn ang="0">
                  <a:pos x="1794" y="0"/>
                </a:cxn>
              </a:cxnLst>
              <a:rect l="0" t="0" r="r" b="b"/>
              <a:pathLst>
                <a:path w="2685" h="2178">
                  <a:moveTo>
                    <a:pt x="1794" y="0"/>
                  </a:moveTo>
                  <a:lnTo>
                    <a:pt x="1350" y="1768"/>
                  </a:lnTo>
                  <a:lnTo>
                    <a:pt x="904" y="0"/>
                  </a:lnTo>
                  <a:lnTo>
                    <a:pt x="0" y="0"/>
                  </a:lnTo>
                  <a:lnTo>
                    <a:pt x="0" y="2178"/>
                  </a:lnTo>
                  <a:lnTo>
                    <a:pt x="529" y="2178"/>
                  </a:lnTo>
                  <a:lnTo>
                    <a:pt x="529" y="356"/>
                  </a:lnTo>
                  <a:lnTo>
                    <a:pt x="543" y="356"/>
                  </a:lnTo>
                  <a:lnTo>
                    <a:pt x="1008" y="2153"/>
                  </a:lnTo>
                  <a:lnTo>
                    <a:pt x="1685" y="2153"/>
                  </a:lnTo>
                  <a:lnTo>
                    <a:pt x="2141" y="367"/>
                  </a:lnTo>
                  <a:lnTo>
                    <a:pt x="2154" y="367"/>
                  </a:lnTo>
                  <a:lnTo>
                    <a:pt x="2154" y="2178"/>
                  </a:lnTo>
                  <a:lnTo>
                    <a:pt x="2685" y="2178"/>
                  </a:lnTo>
                  <a:lnTo>
                    <a:pt x="2685" y="0"/>
                  </a:lnTo>
                  <a:lnTo>
                    <a:pt x="179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033" name="Freeform 9"/>
            <p:cNvSpPr>
              <a:spLocks/>
            </p:cNvSpPr>
            <p:nvPr userDrawn="1"/>
          </p:nvSpPr>
          <p:spPr bwMode="auto">
            <a:xfrm>
              <a:off x="6148388" y="3802063"/>
              <a:ext cx="207963" cy="320675"/>
            </a:xfrm>
            <a:custGeom>
              <a:avLst/>
              <a:gdLst/>
              <a:ahLst/>
              <a:cxnLst>
                <a:cxn ang="0">
                  <a:pos x="1963" y="0"/>
                </a:cxn>
                <a:cxn ang="0">
                  <a:pos x="0" y="0"/>
                </a:cxn>
                <a:cxn ang="0">
                  <a:pos x="0" y="530"/>
                </a:cxn>
                <a:cxn ang="0">
                  <a:pos x="717" y="530"/>
                </a:cxn>
                <a:cxn ang="0">
                  <a:pos x="717" y="3031"/>
                </a:cxn>
                <a:cxn ang="0">
                  <a:pos x="1247" y="3031"/>
                </a:cxn>
                <a:cxn ang="0">
                  <a:pos x="1247" y="530"/>
                </a:cxn>
                <a:cxn ang="0">
                  <a:pos x="1963" y="530"/>
                </a:cxn>
                <a:cxn ang="0">
                  <a:pos x="1963" y="0"/>
                </a:cxn>
              </a:cxnLst>
              <a:rect l="0" t="0" r="r" b="b"/>
              <a:pathLst>
                <a:path w="1963" h="3031">
                  <a:moveTo>
                    <a:pt x="1963" y="0"/>
                  </a:moveTo>
                  <a:lnTo>
                    <a:pt x="0" y="0"/>
                  </a:lnTo>
                  <a:lnTo>
                    <a:pt x="0" y="530"/>
                  </a:lnTo>
                  <a:lnTo>
                    <a:pt x="717" y="530"/>
                  </a:lnTo>
                  <a:lnTo>
                    <a:pt x="717" y="3031"/>
                  </a:lnTo>
                  <a:lnTo>
                    <a:pt x="1247" y="3031"/>
                  </a:lnTo>
                  <a:lnTo>
                    <a:pt x="1247" y="530"/>
                  </a:lnTo>
                  <a:lnTo>
                    <a:pt x="1963" y="530"/>
                  </a:lnTo>
                  <a:lnTo>
                    <a:pt x="196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034" name="Freeform 10"/>
            <p:cNvSpPr>
              <a:spLocks/>
            </p:cNvSpPr>
            <p:nvPr userDrawn="1"/>
          </p:nvSpPr>
          <p:spPr bwMode="auto">
            <a:xfrm>
              <a:off x="6315075" y="3892550"/>
              <a:ext cx="158750" cy="344488"/>
            </a:xfrm>
            <a:custGeom>
              <a:avLst/>
              <a:gdLst/>
              <a:ahLst/>
              <a:cxnLst>
                <a:cxn ang="0">
                  <a:pos x="1093" y="1940"/>
                </a:cxn>
                <a:cxn ang="0">
                  <a:pos x="1163" y="1880"/>
                </a:cxn>
                <a:cxn ang="0">
                  <a:pos x="1227" y="1813"/>
                </a:cxn>
                <a:cxn ang="0">
                  <a:pos x="1286" y="1741"/>
                </a:cxn>
                <a:cxn ang="0">
                  <a:pos x="1339" y="1664"/>
                </a:cxn>
                <a:cxn ang="0">
                  <a:pos x="1384" y="1583"/>
                </a:cxn>
                <a:cxn ang="0">
                  <a:pos x="1424" y="1498"/>
                </a:cxn>
                <a:cxn ang="0">
                  <a:pos x="1455" y="1409"/>
                </a:cxn>
                <a:cxn ang="0">
                  <a:pos x="1479" y="1316"/>
                </a:cxn>
                <a:cxn ang="0">
                  <a:pos x="1495" y="1221"/>
                </a:cxn>
                <a:cxn ang="0">
                  <a:pos x="1502" y="1123"/>
                </a:cxn>
                <a:cxn ang="0">
                  <a:pos x="1497" y="979"/>
                </a:cxn>
                <a:cxn ang="0">
                  <a:pos x="1468" y="818"/>
                </a:cxn>
                <a:cxn ang="0">
                  <a:pos x="1417" y="666"/>
                </a:cxn>
                <a:cxn ang="0">
                  <a:pos x="1346" y="525"/>
                </a:cxn>
                <a:cxn ang="0">
                  <a:pos x="1255" y="397"/>
                </a:cxn>
                <a:cxn ang="0">
                  <a:pos x="1147" y="284"/>
                </a:cxn>
                <a:cxn ang="0">
                  <a:pos x="1023" y="187"/>
                </a:cxn>
                <a:cxn ang="0">
                  <a:pos x="887" y="108"/>
                </a:cxn>
                <a:cxn ang="0">
                  <a:pos x="738" y="49"/>
                </a:cxn>
                <a:cxn ang="0">
                  <a:pos x="582" y="13"/>
                </a:cxn>
                <a:cxn ang="0">
                  <a:pos x="416" y="0"/>
                </a:cxn>
                <a:cxn ang="0">
                  <a:pos x="400" y="518"/>
                </a:cxn>
                <a:cxn ang="0">
                  <a:pos x="487" y="524"/>
                </a:cxn>
                <a:cxn ang="0">
                  <a:pos x="570" y="543"/>
                </a:cxn>
                <a:cxn ang="0">
                  <a:pos x="648" y="575"/>
                </a:cxn>
                <a:cxn ang="0">
                  <a:pos x="721" y="616"/>
                </a:cxn>
                <a:cxn ang="0">
                  <a:pos x="787" y="667"/>
                </a:cxn>
                <a:cxn ang="0">
                  <a:pos x="844" y="727"/>
                </a:cxn>
                <a:cxn ang="0">
                  <a:pos x="893" y="795"/>
                </a:cxn>
                <a:cxn ang="0">
                  <a:pos x="931" y="868"/>
                </a:cxn>
                <a:cxn ang="0">
                  <a:pos x="960" y="948"/>
                </a:cxn>
                <a:cxn ang="0">
                  <a:pos x="975" y="1032"/>
                </a:cxn>
                <a:cxn ang="0">
                  <a:pos x="977" y="1118"/>
                </a:cxn>
                <a:cxn ang="0">
                  <a:pos x="967" y="1198"/>
                </a:cxn>
                <a:cxn ang="0">
                  <a:pos x="946" y="1275"/>
                </a:cxn>
                <a:cxn ang="0">
                  <a:pos x="915" y="1346"/>
                </a:cxn>
                <a:cxn ang="0">
                  <a:pos x="875" y="1413"/>
                </a:cxn>
                <a:cxn ang="0">
                  <a:pos x="826" y="1472"/>
                </a:cxn>
                <a:cxn ang="0">
                  <a:pos x="770" y="1526"/>
                </a:cxn>
                <a:cxn ang="0">
                  <a:pos x="707" y="1571"/>
                </a:cxn>
                <a:cxn ang="0">
                  <a:pos x="637" y="1608"/>
                </a:cxn>
                <a:cxn ang="0">
                  <a:pos x="563" y="1635"/>
                </a:cxn>
                <a:cxn ang="0">
                  <a:pos x="486" y="1652"/>
                </a:cxn>
                <a:cxn ang="0">
                  <a:pos x="431" y="1657"/>
                </a:cxn>
                <a:cxn ang="0">
                  <a:pos x="0" y="1659"/>
                </a:cxn>
                <a:cxn ang="0">
                  <a:pos x="438" y="2179"/>
                </a:cxn>
                <a:cxn ang="0">
                  <a:pos x="506" y="2176"/>
                </a:cxn>
                <a:cxn ang="0">
                  <a:pos x="573" y="2170"/>
                </a:cxn>
                <a:cxn ang="0">
                  <a:pos x="1503" y="3258"/>
                </a:cxn>
              </a:cxnLst>
              <a:rect l="0" t="0" r="r" b="b"/>
              <a:pathLst>
                <a:path w="1503" h="3258">
                  <a:moveTo>
                    <a:pt x="1503" y="3258"/>
                  </a:moveTo>
                  <a:lnTo>
                    <a:pt x="1069" y="1959"/>
                  </a:lnTo>
                  <a:lnTo>
                    <a:pt x="1093" y="1940"/>
                  </a:lnTo>
                  <a:lnTo>
                    <a:pt x="1117" y="1921"/>
                  </a:lnTo>
                  <a:lnTo>
                    <a:pt x="1141" y="1901"/>
                  </a:lnTo>
                  <a:lnTo>
                    <a:pt x="1163" y="1880"/>
                  </a:lnTo>
                  <a:lnTo>
                    <a:pt x="1185" y="1858"/>
                  </a:lnTo>
                  <a:lnTo>
                    <a:pt x="1206" y="1836"/>
                  </a:lnTo>
                  <a:lnTo>
                    <a:pt x="1227" y="1813"/>
                  </a:lnTo>
                  <a:lnTo>
                    <a:pt x="1248" y="1790"/>
                  </a:lnTo>
                  <a:lnTo>
                    <a:pt x="1267" y="1765"/>
                  </a:lnTo>
                  <a:lnTo>
                    <a:pt x="1286" y="1741"/>
                  </a:lnTo>
                  <a:lnTo>
                    <a:pt x="1304" y="1716"/>
                  </a:lnTo>
                  <a:lnTo>
                    <a:pt x="1321" y="1691"/>
                  </a:lnTo>
                  <a:lnTo>
                    <a:pt x="1339" y="1664"/>
                  </a:lnTo>
                  <a:lnTo>
                    <a:pt x="1355" y="1638"/>
                  </a:lnTo>
                  <a:lnTo>
                    <a:pt x="1370" y="1611"/>
                  </a:lnTo>
                  <a:lnTo>
                    <a:pt x="1384" y="1583"/>
                  </a:lnTo>
                  <a:lnTo>
                    <a:pt x="1398" y="1555"/>
                  </a:lnTo>
                  <a:lnTo>
                    <a:pt x="1411" y="1526"/>
                  </a:lnTo>
                  <a:lnTo>
                    <a:pt x="1424" y="1498"/>
                  </a:lnTo>
                  <a:lnTo>
                    <a:pt x="1435" y="1468"/>
                  </a:lnTo>
                  <a:lnTo>
                    <a:pt x="1446" y="1438"/>
                  </a:lnTo>
                  <a:lnTo>
                    <a:pt x="1455" y="1409"/>
                  </a:lnTo>
                  <a:lnTo>
                    <a:pt x="1464" y="1379"/>
                  </a:lnTo>
                  <a:lnTo>
                    <a:pt x="1472" y="1347"/>
                  </a:lnTo>
                  <a:lnTo>
                    <a:pt x="1479" y="1316"/>
                  </a:lnTo>
                  <a:lnTo>
                    <a:pt x="1485" y="1285"/>
                  </a:lnTo>
                  <a:lnTo>
                    <a:pt x="1490" y="1253"/>
                  </a:lnTo>
                  <a:lnTo>
                    <a:pt x="1495" y="1221"/>
                  </a:lnTo>
                  <a:lnTo>
                    <a:pt x="1498" y="1189"/>
                  </a:lnTo>
                  <a:lnTo>
                    <a:pt x="1500" y="1156"/>
                  </a:lnTo>
                  <a:lnTo>
                    <a:pt x="1502" y="1123"/>
                  </a:lnTo>
                  <a:lnTo>
                    <a:pt x="1502" y="1090"/>
                  </a:lnTo>
                  <a:lnTo>
                    <a:pt x="1501" y="1034"/>
                  </a:lnTo>
                  <a:lnTo>
                    <a:pt x="1497" y="979"/>
                  </a:lnTo>
                  <a:lnTo>
                    <a:pt x="1490" y="924"/>
                  </a:lnTo>
                  <a:lnTo>
                    <a:pt x="1480" y="870"/>
                  </a:lnTo>
                  <a:lnTo>
                    <a:pt x="1468" y="818"/>
                  </a:lnTo>
                  <a:lnTo>
                    <a:pt x="1454" y="766"/>
                  </a:lnTo>
                  <a:lnTo>
                    <a:pt x="1437" y="716"/>
                  </a:lnTo>
                  <a:lnTo>
                    <a:pt x="1417" y="666"/>
                  </a:lnTo>
                  <a:lnTo>
                    <a:pt x="1395" y="618"/>
                  </a:lnTo>
                  <a:lnTo>
                    <a:pt x="1371" y="571"/>
                  </a:lnTo>
                  <a:lnTo>
                    <a:pt x="1346" y="525"/>
                  </a:lnTo>
                  <a:lnTo>
                    <a:pt x="1317" y="482"/>
                  </a:lnTo>
                  <a:lnTo>
                    <a:pt x="1287" y="438"/>
                  </a:lnTo>
                  <a:lnTo>
                    <a:pt x="1255" y="397"/>
                  </a:lnTo>
                  <a:lnTo>
                    <a:pt x="1220" y="357"/>
                  </a:lnTo>
                  <a:lnTo>
                    <a:pt x="1184" y="320"/>
                  </a:lnTo>
                  <a:lnTo>
                    <a:pt x="1147" y="284"/>
                  </a:lnTo>
                  <a:lnTo>
                    <a:pt x="1107" y="249"/>
                  </a:lnTo>
                  <a:lnTo>
                    <a:pt x="1066" y="217"/>
                  </a:lnTo>
                  <a:lnTo>
                    <a:pt x="1023" y="187"/>
                  </a:lnTo>
                  <a:lnTo>
                    <a:pt x="979" y="158"/>
                  </a:lnTo>
                  <a:lnTo>
                    <a:pt x="933" y="132"/>
                  </a:lnTo>
                  <a:lnTo>
                    <a:pt x="887" y="108"/>
                  </a:lnTo>
                  <a:lnTo>
                    <a:pt x="838" y="86"/>
                  </a:lnTo>
                  <a:lnTo>
                    <a:pt x="789" y="66"/>
                  </a:lnTo>
                  <a:lnTo>
                    <a:pt x="738" y="49"/>
                  </a:lnTo>
                  <a:lnTo>
                    <a:pt x="687" y="34"/>
                  </a:lnTo>
                  <a:lnTo>
                    <a:pt x="634" y="22"/>
                  </a:lnTo>
                  <a:lnTo>
                    <a:pt x="582" y="13"/>
                  </a:lnTo>
                  <a:lnTo>
                    <a:pt x="527" y="6"/>
                  </a:lnTo>
                  <a:lnTo>
                    <a:pt x="471" y="1"/>
                  </a:lnTo>
                  <a:lnTo>
                    <a:pt x="416" y="0"/>
                  </a:lnTo>
                  <a:lnTo>
                    <a:pt x="0" y="0"/>
                  </a:lnTo>
                  <a:lnTo>
                    <a:pt x="0" y="518"/>
                  </a:lnTo>
                  <a:lnTo>
                    <a:pt x="400" y="518"/>
                  </a:lnTo>
                  <a:lnTo>
                    <a:pt x="429" y="518"/>
                  </a:lnTo>
                  <a:lnTo>
                    <a:pt x="458" y="521"/>
                  </a:lnTo>
                  <a:lnTo>
                    <a:pt x="487" y="524"/>
                  </a:lnTo>
                  <a:lnTo>
                    <a:pt x="515" y="529"/>
                  </a:lnTo>
                  <a:lnTo>
                    <a:pt x="542" y="536"/>
                  </a:lnTo>
                  <a:lnTo>
                    <a:pt x="570" y="543"/>
                  </a:lnTo>
                  <a:lnTo>
                    <a:pt x="597" y="552"/>
                  </a:lnTo>
                  <a:lnTo>
                    <a:pt x="622" y="562"/>
                  </a:lnTo>
                  <a:lnTo>
                    <a:pt x="648" y="575"/>
                  </a:lnTo>
                  <a:lnTo>
                    <a:pt x="673" y="588"/>
                  </a:lnTo>
                  <a:lnTo>
                    <a:pt x="697" y="601"/>
                  </a:lnTo>
                  <a:lnTo>
                    <a:pt x="721" y="616"/>
                  </a:lnTo>
                  <a:lnTo>
                    <a:pt x="743" y="632"/>
                  </a:lnTo>
                  <a:lnTo>
                    <a:pt x="766" y="649"/>
                  </a:lnTo>
                  <a:lnTo>
                    <a:pt x="787" y="667"/>
                  </a:lnTo>
                  <a:lnTo>
                    <a:pt x="806" y="687"/>
                  </a:lnTo>
                  <a:lnTo>
                    <a:pt x="826" y="706"/>
                  </a:lnTo>
                  <a:lnTo>
                    <a:pt x="844" y="727"/>
                  </a:lnTo>
                  <a:lnTo>
                    <a:pt x="862" y="748"/>
                  </a:lnTo>
                  <a:lnTo>
                    <a:pt x="878" y="771"/>
                  </a:lnTo>
                  <a:lnTo>
                    <a:pt x="893" y="795"/>
                  </a:lnTo>
                  <a:lnTo>
                    <a:pt x="907" y="818"/>
                  </a:lnTo>
                  <a:lnTo>
                    <a:pt x="920" y="843"/>
                  </a:lnTo>
                  <a:lnTo>
                    <a:pt x="931" y="868"/>
                  </a:lnTo>
                  <a:lnTo>
                    <a:pt x="942" y="895"/>
                  </a:lnTo>
                  <a:lnTo>
                    <a:pt x="952" y="921"/>
                  </a:lnTo>
                  <a:lnTo>
                    <a:pt x="960" y="948"/>
                  </a:lnTo>
                  <a:lnTo>
                    <a:pt x="966" y="976"/>
                  </a:lnTo>
                  <a:lnTo>
                    <a:pt x="971" y="1004"/>
                  </a:lnTo>
                  <a:lnTo>
                    <a:pt x="975" y="1032"/>
                  </a:lnTo>
                  <a:lnTo>
                    <a:pt x="977" y="1061"/>
                  </a:lnTo>
                  <a:lnTo>
                    <a:pt x="978" y="1091"/>
                  </a:lnTo>
                  <a:lnTo>
                    <a:pt x="977" y="1118"/>
                  </a:lnTo>
                  <a:lnTo>
                    <a:pt x="975" y="1145"/>
                  </a:lnTo>
                  <a:lnTo>
                    <a:pt x="972" y="1171"/>
                  </a:lnTo>
                  <a:lnTo>
                    <a:pt x="967" y="1198"/>
                  </a:lnTo>
                  <a:lnTo>
                    <a:pt x="962" y="1224"/>
                  </a:lnTo>
                  <a:lnTo>
                    <a:pt x="955" y="1249"/>
                  </a:lnTo>
                  <a:lnTo>
                    <a:pt x="946" y="1275"/>
                  </a:lnTo>
                  <a:lnTo>
                    <a:pt x="937" y="1299"/>
                  </a:lnTo>
                  <a:lnTo>
                    <a:pt x="926" y="1323"/>
                  </a:lnTo>
                  <a:lnTo>
                    <a:pt x="915" y="1346"/>
                  </a:lnTo>
                  <a:lnTo>
                    <a:pt x="903" y="1368"/>
                  </a:lnTo>
                  <a:lnTo>
                    <a:pt x="889" y="1391"/>
                  </a:lnTo>
                  <a:lnTo>
                    <a:pt x="875" y="1413"/>
                  </a:lnTo>
                  <a:lnTo>
                    <a:pt x="860" y="1433"/>
                  </a:lnTo>
                  <a:lnTo>
                    <a:pt x="843" y="1453"/>
                  </a:lnTo>
                  <a:lnTo>
                    <a:pt x="826" y="1472"/>
                  </a:lnTo>
                  <a:lnTo>
                    <a:pt x="808" y="1491"/>
                  </a:lnTo>
                  <a:lnTo>
                    <a:pt x="789" y="1509"/>
                  </a:lnTo>
                  <a:lnTo>
                    <a:pt x="770" y="1526"/>
                  </a:lnTo>
                  <a:lnTo>
                    <a:pt x="749" y="1542"/>
                  </a:lnTo>
                  <a:lnTo>
                    <a:pt x="728" y="1557"/>
                  </a:lnTo>
                  <a:lnTo>
                    <a:pt x="707" y="1571"/>
                  </a:lnTo>
                  <a:lnTo>
                    <a:pt x="685" y="1585"/>
                  </a:lnTo>
                  <a:lnTo>
                    <a:pt x="661" y="1597"/>
                  </a:lnTo>
                  <a:lnTo>
                    <a:pt x="637" y="1608"/>
                  </a:lnTo>
                  <a:lnTo>
                    <a:pt x="614" y="1618"/>
                  </a:lnTo>
                  <a:lnTo>
                    <a:pt x="589" y="1627"/>
                  </a:lnTo>
                  <a:lnTo>
                    <a:pt x="563" y="1635"/>
                  </a:lnTo>
                  <a:lnTo>
                    <a:pt x="538" y="1642"/>
                  </a:lnTo>
                  <a:lnTo>
                    <a:pt x="512" y="1648"/>
                  </a:lnTo>
                  <a:lnTo>
                    <a:pt x="486" y="1652"/>
                  </a:lnTo>
                  <a:lnTo>
                    <a:pt x="459" y="1656"/>
                  </a:lnTo>
                  <a:lnTo>
                    <a:pt x="450" y="1656"/>
                  </a:lnTo>
                  <a:lnTo>
                    <a:pt x="431" y="1657"/>
                  </a:lnTo>
                  <a:lnTo>
                    <a:pt x="411" y="1658"/>
                  </a:lnTo>
                  <a:lnTo>
                    <a:pt x="400" y="1659"/>
                  </a:lnTo>
                  <a:lnTo>
                    <a:pt x="0" y="1659"/>
                  </a:lnTo>
                  <a:lnTo>
                    <a:pt x="0" y="2179"/>
                  </a:lnTo>
                  <a:lnTo>
                    <a:pt x="416" y="2179"/>
                  </a:lnTo>
                  <a:lnTo>
                    <a:pt x="438" y="2179"/>
                  </a:lnTo>
                  <a:lnTo>
                    <a:pt x="461" y="2178"/>
                  </a:lnTo>
                  <a:lnTo>
                    <a:pt x="484" y="2178"/>
                  </a:lnTo>
                  <a:lnTo>
                    <a:pt x="506" y="2176"/>
                  </a:lnTo>
                  <a:lnTo>
                    <a:pt x="528" y="2175"/>
                  </a:lnTo>
                  <a:lnTo>
                    <a:pt x="550" y="2172"/>
                  </a:lnTo>
                  <a:lnTo>
                    <a:pt x="573" y="2170"/>
                  </a:lnTo>
                  <a:lnTo>
                    <a:pt x="595" y="2167"/>
                  </a:lnTo>
                  <a:lnTo>
                    <a:pt x="960" y="3258"/>
                  </a:lnTo>
                  <a:lnTo>
                    <a:pt x="1503" y="32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035" name="Freeform 11"/>
            <p:cNvSpPr>
              <a:spLocks/>
            </p:cNvSpPr>
            <p:nvPr userDrawn="1"/>
          </p:nvSpPr>
          <p:spPr bwMode="auto">
            <a:xfrm>
              <a:off x="6046788" y="3892550"/>
              <a:ext cx="142875" cy="344488"/>
            </a:xfrm>
            <a:custGeom>
              <a:avLst/>
              <a:gdLst/>
              <a:ahLst/>
              <a:cxnLst>
                <a:cxn ang="0">
                  <a:pos x="1359" y="530"/>
                </a:cxn>
                <a:cxn ang="0">
                  <a:pos x="1359" y="0"/>
                </a:cxn>
                <a:cxn ang="0">
                  <a:pos x="0" y="0"/>
                </a:cxn>
                <a:cxn ang="0">
                  <a:pos x="0" y="3260"/>
                </a:cxn>
                <a:cxn ang="0">
                  <a:pos x="1357" y="3260"/>
                </a:cxn>
                <a:cxn ang="0">
                  <a:pos x="1357" y="2750"/>
                </a:cxn>
                <a:cxn ang="0">
                  <a:pos x="531" y="2750"/>
                </a:cxn>
                <a:cxn ang="0">
                  <a:pos x="531" y="2178"/>
                </a:cxn>
                <a:cxn ang="0">
                  <a:pos x="1322" y="2178"/>
                </a:cxn>
                <a:cxn ang="0">
                  <a:pos x="1322" y="1648"/>
                </a:cxn>
                <a:cxn ang="0">
                  <a:pos x="531" y="1648"/>
                </a:cxn>
                <a:cxn ang="0">
                  <a:pos x="531" y="530"/>
                </a:cxn>
                <a:cxn ang="0">
                  <a:pos x="1359" y="530"/>
                </a:cxn>
              </a:cxnLst>
              <a:rect l="0" t="0" r="r" b="b"/>
              <a:pathLst>
                <a:path w="1359" h="3260">
                  <a:moveTo>
                    <a:pt x="1359" y="530"/>
                  </a:moveTo>
                  <a:lnTo>
                    <a:pt x="1359" y="0"/>
                  </a:lnTo>
                  <a:lnTo>
                    <a:pt x="0" y="0"/>
                  </a:lnTo>
                  <a:lnTo>
                    <a:pt x="0" y="3260"/>
                  </a:lnTo>
                  <a:lnTo>
                    <a:pt x="1357" y="3260"/>
                  </a:lnTo>
                  <a:lnTo>
                    <a:pt x="1357" y="2750"/>
                  </a:lnTo>
                  <a:lnTo>
                    <a:pt x="531" y="2750"/>
                  </a:lnTo>
                  <a:lnTo>
                    <a:pt x="531" y="2178"/>
                  </a:lnTo>
                  <a:lnTo>
                    <a:pt x="1322" y="2178"/>
                  </a:lnTo>
                  <a:lnTo>
                    <a:pt x="1322" y="1648"/>
                  </a:lnTo>
                  <a:lnTo>
                    <a:pt x="531" y="1648"/>
                  </a:lnTo>
                  <a:lnTo>
                    <a:pt x="531" y="530"/>
                  </a:lnTo>
                  <a:lnTo>
                    <a:pt x="1359" y="5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036" name="Freeform 12"/>
            <p:cNvSpPr>
              <a:spLocks noEditPoints="1"/>
            </p:cNvSpPr>
            <p:nvPr userDrawn="1"/>
          </p:nvSpPr>
          <p:spPr bwMode="auto">
            <a:xfrm>
              <a:off x="6745288" y="3892550"/>
              <a:ext cx="193675" cy="344488"/>
            </a:xfrm>
            <a:custGeom>
              <a:avLst/>
              <a:gdLst/>
              <a:ahLst/>
              <a:cxnLst>
                <a:cxn ang="0">
                  <a:pos x="0" y="3259"/>
                </a:cxn>
                <a:cxn ang="0">
                  <a:pos x="744" y="2179"/>
                </a:cxn>
                <a:cxn ang="0">
                  <a:pos x="910" y="2165"/>
                </a:cxn>
                <a:cxn ang="0">
                  <a:pos x="1068" y="2129"/>
                </a:cxn>
                <a:cxn ang="0">
                  <a:pos x="1216" y="2070"/>
                </a:cxn>
                <a:cxn ang="0">
                  <a:pos x="1353" y="1992"/>
                </a:cxn>
                <a:cxn ang="0">
                  <a:pos x="1476" y="1894"/>
                </a:cxn>
                <a:cxn ang="0">
                  <a:pos x="1584" y="1781"/>
                </a:cxn>
                <a:cxn ang="0">
                  <a:pos x="1675" y="1652"/>
                </a:cxn>
                <a:cxn ang="0">
                  <a:pos x="1747" y="1511"/>
                </a:cxn>
                <a:cxn ang="0">
                  <a:pos x="1798" y="1359"/>
                </a:cxn>
                <a:cxn ang="0">
                  <a:pos x="1827" y="1198"/>
                </a:cxn>
                <a:cxn ang="0">
                  <a:pos x="1831" y="1031"/>
                </a:cxn>
                <a:cxn ang="0">
                  <a:pos x="1810" y="867"/>
                </a:cxn>
                <a:cxn ang="0">
                  <a:pos x="1766" y="713"/>
                </a:cxn>
                <a:cxn ang="0">
                  <a:pos x="1701" y="568"/>
                </a:cxn>
                <a:cxn ang="0">
                  <a:pos x="1616" y="436"/>
                </a:cxn>
                <a:cxn ang="0">
                  <a:pos x="1513" y="318"/>
                </a:cxn>
                <a:cxn ang="0">
                  <a:pos x="1395" y="216"/>
                </a:cxn>
                <a:cxn ang="0">
                  <a:pos x="1263" y="131"/>
                </a:cxn>
                <a:cxn ang="0">
                  <a:pos x="1118" y="65"/>
                </a:cxn>
                <a:cxn ang="0">
                  <a:pos x="964" y="22"/>
                </a:cxn>
                <a:cxn ang="0">
                  <a:pos x="800" y="1"/>
                </a:cxn>
                <a:cxn ang="0">
                  <a:pos x="531" y="1666"/>
                </a:cxn>
                <a:cxn ang="0">
                  <a:pos x="760" y="509"/>
                </a:cxn>
                <a:cxn ang="0">
                  <a:pos x="847" y="520"/>
                </a:cxn>
                <a:cxn ang="0">
                  <a:pos x="929" y="543"/>
                </a:cxn>
                <a:cxn ang="0">
                  <a:pos x="1007" y="579"/>
                </a:cxn>
                <a:cxn ang="0">
                  <a:pos x="1078" y="623"/>
                </a:cxn>
                <a:cxn ang="0">
                  <a:pos x="1140" y="678"/>
                </a:cxn>
                <a:cxn ang="0">
                  <a:pos x="1196" y="741"/>
                </a:cxn>
                <a:cxn ang="0">
                  <a:pos x="1240" y="811"/>
                </a:cxn>
                <a:cxn ang="0">
                  <a:pos x="1276" y="889"/>
                </a:cxn>
                <a:cxn ang="0">
                  <a:pos x="1299" y="970"/>
                </a:cxn>
                <a:cxn ang="0">
                  <a:pos x="1310" y="1057"/>
                </a:cxn>
                <a:cxn ang="0">
                  <a:pos x="1308" y="1146"/>
                </a:cxn>
                <a:cxn ang="0">
                  <a:pos x="1293" y="1232"/>
                </a:cxn>
                <a:cxn ang="0">
                  <a:pos x="1266" y="1312"/>
                </a:cxn>
                <a:cxn ang="0">
                  <a:pos x="1227" y="1388"/>
                </a:cxn>
                <a:cxn ang="0">
                  <a:pos x="1178" y="1455"/>
                </a:cxn>
                <a:cxn ang="0">
                  <a:pos x="1120" y="1516"/>
                </a:cxn>
                <a:cxn ang="0">
                  <a:pos x="1054" y="1567"/>
                </a:cxn>
                <a:cxn ang="0">
                  <a:pos x="982" y="1610"/>
                </a:cxn>
                <a:cxn ang="0">
                  <a:pos x="903" y="1640"/>
                </a:cxn>
                <a:cxn ang="0">
                  <a:pos x="819" y="1660"/>
                </a:cxn>
                <a:cxn ang="0">
                  <a:pos x="730" y="1666"/>
                </a:cxn>
              </a:cxnLst>
              <a:rect l="0" t="0" r="r" b="b"/>
              <a:pathLst>
                <a:path w="1832" h="3259">
                  <a:moveTo>
                    <a:pt x="744" y="0"/>
                  </a:moveTo>
                  <a:lnTo>
                    <a:pt x="0" y="0"/>
                  </a:lnTo>
                  <a:lnTo>
                    <a:pt x="0" y="3259"/>
                  </a:lnTo>
                  <a:lnTo>
                    <a:pt x="531" y="3259"/>
                  </a:lnTo>
                  <a:lnTo>
                    <a:pt x="531" y="2179"/>
                  </a:lnTo>
                  <a:lnTo>
                    <a:pt x="744" y="2179"/>
                  </a:lnTo>
                  <a:lnTo>
                    <a:pt x="800" y="2177"/>
                  </a:lnTo>
                  <a:lnTo>
                    <a:pt x="855" y="2172"/>
                  </a:lnTo>
                  <a:lnTo>
                    <a:pt x="910" y="2165"/>
                  </a:lnTo>
                  <a:lnTo>
                    <a:pt x="964" y="2156"/>
                  </a:lnTo>
                  <a:lnTo>
                    <a:pt x="1016" y="2144"/>
                  </a:lnTo>
                  <a:lnTo>
                    <a:pt x="1068" y="2129"/>
                  </a:lnTo>
                  <a:lnTo>
                    <a:pt x="1118" y="2112"/>
                  </a:lnTo>
                  <a:lnTo>
                    <a:pt x="1168" y="2093"/>
                  </a:lnTo>
                  <a:lnTo>
                    <a:pt x="1216" y="2070"/>
                  </a:lnTo>
                  <a:lnTo>
                    <a:pt x="1263" y="2046"/>
                  </a:lnTo>
                  <a:lnTo>
                    <a:pt x="1308" y="2020"/>
                  </a:lnTo>
                  <a:lnTo>
                    <a:pt x="1353" y="1992"/>
                  </a:lnTo>
                  <a:lnTo>
                    <a:pt x="1395" y="1961"/>
                  </a:lnTo>
                  <a:lnTo>
                    <a:pt x="1436" y="1928"/>
                  </a:lnTo>
                  <a:lnTo>
                    <a:pt x="1476" y="1894"/>
                  </a:lnTo>
                  <a:lnTo>
                    <a:pt x="1513" y="1857"/>
                  </a:lnTo>
                  <a:lnTo>
                    <a:pt x="1550" y="1820"/>
                  </a:lnTo>
                  <a:lnTo>
                    <a:pt x="1584" y="1781"/>
                  </a:lnTo>
                  <a:lnTo>
                    <a:pt x="1616" y="1739"/>
                  </a:lnTo>
                  <a:lnTo>
                    <a:pt x="1647" y="1696"/>
                  </a:lnTo>
                  <a:lnTo>
                    <a:pt x="1675" y="1652"/>
                  </a:lnTo>
                  <a:lnTo>
                    <a:pt x="1701" y="1606"/>
                  </a:lnTo>
                  <a:lnTo>
                    <a:pt x="1725" y="1559"/>
                  </a:lnTo>
                  <a:lnTo>
                    <a:pt x="1747" y="1511"/>
                  </a:lnTo>
                  <a:lnTo>
                    <a:pt x="1766" y="1461"/>
                  </a:lnTo>
                  <a:lnTo>
                    <a:pt x="1783" y="1411"/>
                  </a:lnTo>
                  <a:lnTo>
                    <a:pt x="1798" y="1359"/>
                  </a:lnTo>
                  <a:lnTo>
                    <a:pt x="1810" y="1306"/>
                  </a:lnTo>
                  <a:lnTo>
                    <a:pt x="1820" y="1252"/>
                  </a:lnTo>
                  <a:lnTo>
                    <a:pt x="1827" y="1198"/>
                  </a:lnTo>
                  <a:lnTo>
                    <a:pt x="1831" y="1143"/>
                  </a:lnTo>
                  <a:lnTo>
                    <a:pt x="1832" y="1087"/>
                  </a:lnTo>
                  <a:lnTo>
                    <a:pt x="1831" y="1031"/>
                  </a:lnTo>
                  <a:lnTo>
                    <a:pt x="1827" y="976"/>
                  </a:lnTo>
                  <a:lnTo>
                    <a:pt x="1820" y="921"/>
                  </a:lnTo>
                  <a:lnTo>
                    <a:pt x="1810" y="867"/>
                  </a:lnTo>
                  <a:lnTo>
                    <a:pt x="1798" y="815"/>
                  </a:lnTo>
                  <a:lnTo>
                    <a:pt x="1783" y="763"/>
                  </a:lnTo>
                  <a:lnTo>
                    <a:pt x="1766" y="713"/>
                  </a:lnTo>
                  <a:lnTo>
                    <a:pt x="1747" y="663"/>
                  </a:lnTo>
                  <a:lnTo>
                    <a:pt x="1725" y="615"/>
                  </a:lnTo>
                  <a:lnTo>
                    <a:pt x="1701" y="568"/>
                  </a:lnTo>
                  <a:lnTo>
                    <a:pt x="1675" y="523"/>
                  </a:lnTo>
                  <a:lnTo>
                    <a:pt x="1647" y="479"/>
                  </a:lnTo>
                  <a:lnTo>
                    <a:pt x="1616" y="436"/>
                  </a:lnTo>
                  <a:lnTo>
                    <a:pt x="1584" y="395"/>
                  </a:lnTo>
                  <a:lnTo>
                    <a:pt x="1550" y="355"/>
                  </a:lnTo>
                  <a:lnTo>
                    <a:pt x="1513" y="318"/>
                  </a:lnTo>
                  <a:lnTo>
                    <a:pt x="1476" y="282"/>
                  </a:lnTo>
                  <a:lnTo>
                    <a:pt x="1436" y="248"/>
                  </a:lnTo>
                  <a:lnTo>
                    <a:pt x="1395" y="216"/>
                  </a:lnTo>
                  <a:lnTo>
                    <a:pt x="1353" y="186"/>
                  </a:lnTo>
                  <a:lnTo>
                    <a:pt x="1308" y="157"/>
                  </a:lnTo>
                  <a:lnTo>
                    <a:pt x="1263" y="131"/>
                  </a:lnTo>
                  <a:lnTo>
                    <a:pt x="1216" y="107"/>
                  </a:lnTo>
                  <a:lnTo>
                    <a:pt x="1168" y="85"/>
                  </a:lnTo>
                  <a:lnTo>
                    <a:pt x="1118" y="65"/>
                  </a:lnTo>
                  <a:lnTo>
                    <a:pt x="1068" y="48"/>
                  </a:lnTo>
                  <a:lnTo>
                    <a:pt x="1016" y="34"/>
                  </a:lnTo>
                  <a:lnTo>
                    <a:pt x="964" y="22"/>
                  </a:lnTo>
                  <a:lnTo>
                    <a:pt x="910" y="12"/>
                  </a:lnTo>
                  <a:lnTo>
                    <a:pt x="855" y="5"/>
                  </a:lnTo>
                  <a:lnTo>
                    <a:pt x="800" y="1"/>
                  </a:lnTo>
                  <a:lnTo>
                    <a:pt x="744" y="0"/>
                  </a:lnTo>
                  <a:close/>
                  <a:moveTo>
                    <a:pt x="730" y="1666"/>
                  </a:moveTo>
                  <a:lnTo>
                    <a:pt x="531" y="1666"/>
                  </a:lnTo>
                  <a:lnTo>
                    <a:pt x="531" y="508"/>
                  </a:lnTo>
                  <a:lnTo>
                    <a:pt x="730" y="508"/>
                  </a:lnTo>
                  <a:lnTo>
                    <a:pt x="760" y="509"/>
                  </a:lnTo>
                  <a:lnTo>
                    <a:pt x="790" y="511"/>
                  </a:lnTo>
                  <a:lnTo>
                    <a:pt x="819" y="515"/>
                  </a:lnTo>
                  <a:lnTo>
                    <a:pt x="847" y="520"/>
                  </a:lnTo>
                  <a:lnTo>
                    <a:pt x="876" y="526"/>
                  </a:lnTo>
                  <a:lnTo>
                    <a:pt x="903" y="534"/>
                  </a:lnTo>
                  <a:lnTo>
                    <a:pt x="929" y="543"/>
                  </a:lnTo>
                  <a:lnTo>
                    <a:pt x="956" y="553"/>
                  </a:lnTo>
                  <a:lnTo>
                    <a:pt x="982" y="565"/>
                  </a:lnTo>
                  <a:lnTo>
                    <a:pt x="1007" y="579"/>
                  </a:lnTo>
                  <a:lnTo>
                    <a:pt x="1031" y="592"/>
                  </a:lnTo>
                  <a:lnTo>
                    <a:pt x="1054" y="607"/>
                  </a:lnTo>
                  <a:lnTo>
                    <a:pt x="1078" y="623"/>
                  </a:lnTo>
                  <a:lnTo>
                    <a:pt x="1099" y="640"/>
                  </a:lnTo>
                  <a:lnTo>
                    <a:pt x="1120" y="658"/>
                  </a:lnTo>
                  <a:lnTo>
                    <a:pt x="1140" y="678"/>
                  </a:lnTo>
                  <a:lnTo>
                    <a:pt x="1160" y="698"/>
                  </a:lnTo>
                  <a:lnTo>
                    <a:pt x="1178" y="719"/>
                  </a:lnTo>
                  <a:lnTo>
                    <a:pt x="1196" y="741"/>
                  </a:lnTo>
                  <a:lnTo>
                    <a:pt x="1212" y="763"/>
                  </a:lnTo>
                  <a:lnTo>
                    <a:pt x="1227" y="787"/>
                  </a:lnTo>
                  <a:lnTo>
                    <a:pt x="1240" y="811"/>
                  </a:lnTo>
                  <a:lnTo>
                    <a:pt x="1254" y="836"/>
                  </a:lnTo>
                  <a:lnTo>
                    <a:pt x="1266" y="862"/>
                  </a:lnTo>
                  <a:lnTo>
                    <a:pt x="1276" y="889"/>
                  </a:lnTo>
                  <a:lnTo>
                    <a:pt x="1285" y="915"/>
                  </a:lnTo>
                  <a:lnTo>
                    <a:pt x="1293" y="942"/>
                  </a:lnTo>
                  <a:lnTo>
                    <a:pt x="1299" y="970"/>
                  </a:lnTo>
                  <a:lnTo>
                    <a:pt x="1304" y="999"/>
                  </a:lnTo>
                  <a:lnTo>
                    <a:pt x="1308" y="1028"/>
                  </a:lnTo>
                  <a:lnTo>
                    <a:pt x="1310" y="1057"/>
                  </a:lnTo>
                  <a:lnTo>
                    <a:pt x="1311" y="1087"/>
                  </a:lnTo>
                  <a:lnTo>
                    <a:pt x="1310" y="1117"/>
                  </a:lnTo>
                  <a:lnTo>
                    <a:pt x="1308" y="1146"/>
                  </a:lnTo>
                  <a:lnTo>
                    <a:pt x="1304" y="1176"/>
                  </a:lnTo>
                  <a:lnTo>
                    <a:pt x="1299" y="1204"/>
                  </a:lnTo>
                  <a:lnTo>
                    <a:pt x="1293" y="1232"/>
                  </a:lnTo>
                  <a:lnTo>
                    <a:pt x="1285" y="1259"/>
                  </a:lnTo>
                  <a:lnTo>
                    <a:pt x="1276" y="1286"/>
                  </a:lnTo>
                  <a:lnTo>
                    <a:pt x="1266" y="1312"/>
                  </a:lnTo>
                  <a:lnTo>
                    <a:pt x="1254" y="1338"/>
                  </a:lnTo>
                  <a:lnTo>
                    <a:pt x="1240" y="1363"/>
                  </a:lnTo>
                  <a:lnTo>
                    <a:pt x="1227" y="1388"/>
                  </a:lnTo>
                  <a:lnTo>
                    <a:pt x="1212" y="1411"/>
                  </a:lnTo>
                  <a:lnTo>
                    <a:pt x="1196" y="1433"/>
                  </a:lnTo>
                  <a:lnTo>
                    <a:pt x="1178" y="1455"/>
                  </a:lnTo>
                  <a:lnTo>
                    <a:pt x="1160" y="1477"/>
                  </a:lnTo>
                  <a:lnTo>
                    <a:pt x="1140" y="1497"/>
                  </a:lnTo>
                  <a:lnTo>
                    <a:pt x="1120" y="1516"/>
                  </a:lnTo>
                  <a:lnTo>
                    <a:pt x="1099" y="1534"/>
                  </a:lnTo>
                  <a:lnTo>
                    <a:pt x="1078" y="1551"/>
                  </a:lnTo>
                  <a:lnTo>
                    <a:pt x="1054" y="1567"/>
                  </a:lnTo>
                  <a:lnTo>
                    <a:pt x="1031" y="1583"/>
                  </a:lnTo>
                  <a:lnTo>
                    <a:pt x="1007" y="1597"/>
                  </a:lnTo>
                  <a:lnTo>
                    <a:pt x="982" y="1610"/>
                  </a:lnTo>
                  <a:lnTo>
                    <a:pt x="956" y="1621"/>
                  </a:lnTo>
                  <a:lnTo>
                    <a:pt x="929" y="1631"/>
                  </a:lnTo>
                  <a:lnTo>
                    <a:pt x="903" y="1640"/>
                  </a:lnTo>
                  <a:lnTo>
                    <a:pt x="876" y="1648"/>
                  </a:lnTo>
                  <a:lnTo>
                    <a:pt x="847" y="1655"/>
                  </a:lnTo>
                  <a:lnTo>
                    <a:pt x="819" y="1660"/>
                  </a:lnTo>
                  <a:lnTo>
                    <a:pt x="790" y="1663"/>
                  </a:lnTo>
                  <a:lnTo>
                    <a:pt x="760" y="1666"/>
                  </a:lnTo>
                  <a:lnTo>
                    <a:pt x="730" y="16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037" name="Freeform 13"/>
            <p:cNvSpPr>
              <a:spLocks noEditPoints="1"/>
            </p:cNvSpPr>
            <p:nvPr userDrawn="1"/>
          </p:nvSpPr>
          <p:spPr bwMode="auto">
            <a:xfrm>
              <a:off x="6477000" y="4000500"/>
              <a:ext cx="244475" cy="244475"/>
            </a:xfrm>
            <a:custGeom>
              <a:avLst/>
              <a:gdLst/>
              <a:ahLst/>
              <a:cxnLst>
                <a:cxn ang="0">
                  <a:pos x="920" y="23"/>
                </a:cxn>
                <a:cxn ang="0">
                  <a:pos x="653" y="113"/>
                </a:cxn>
                <a:cxn ang="0">
                  <a:pos x="419" y="263"/>
                </a:cxn>
                <a:cxn ang="0">
                  <a:pos x="228" y="463"/>
                </a:cxn>
                <a:cxn ang="0">
                  <a:pos x="90" y="704"/>
                </a:cxn>
                <a:cxn ang="0">
                  <a:pos x="13" y="977"/>
                </a:cxn>
                <a:cxn ang="0">
                  <a:pos x="6" y="1270"/>
                </a:cxn>
                <a:cxn ang="0">
                  <a:pos x="69" y="1549"/>
                </a:cxn>
                <a:cxn ang="0">
                  <a:pos x="196" y="1796"/>
                </a:cxn>
                <a:cxn ang="0">
                  <a:pos x="377" y="2005"/>
                </a:cxn>
                <a:cxn ang="0">
                  <a:pos x="603" y="2166"/>
                </a:cxn>
                <a:cxn ang="0">
                  <a:pos x="865" y="2268"/>
                </a:cxn>
                <a:cxn ang="0">
                  <a:pos x="1153" y="2304"/>
                </a:cxn>
                <a:cxn ang="0">
                  <a:pos x="1441" y="2268"/>
                </a:cxn>
                <a:cxn ang="0">
                  <a:pos x="1703" y="2166"/>
                </a:cxn>
                <a:cxn ang="0">
                  <a:pos x="1928" y="2005"/>
                </a:cxn>
                <a:cxn ang="0">
                  <a:pos x="2109" y="1796"/>
                </a:cxn>
                <a:cxn ang="0">
                  <a:pos x="2235" y="1549"/>
                </a:cxn>
                <a:cxn ang="0">
                  <a:pos x="2300" y="1270"/>
                </a:cxn>
                <a:cxn ang="0">
                  <a:pos x="2292" y="977"/>
                </a:cxn>
                <a:cxn ang="0">
                  <a:pos x="2215" y="704"/>
                </a:cxn>
                <a:cxn ang="0">
                  <a:pos x="2077" y="463"/>
                </a:cxn>
                <a:cxn ang="0">
                  <a:pos x="1885" y="263"/>
                </a:cxn>
                <a:cxn ang="0">
                  <a:pos x="1652" y="113"/>
                </a:cxn>
                <a:cxn ang="0">
                  <a:pos x="1385" y="23"/>
                </a:cxn>
                <a:cxn ang="0">
                  <a:pos x="1148" y="1786"/>
                </a:cxn>
                <a:cxn ang="0">
                  <a:pos x="989" y="1766"/>
                </a:cxn>
                <a:cxn ang="0">
                  <a:pos x="846" y="1709"/>
                </a:cxn>
                <a:cxn ang="0">
                  <a:pos x="721" y="1621"/>
                </a:cxn>
                <a:cxn ang="0">
                  <a:pos x="622" y="1506"/>
                </a:cxn>
                <a:cxn ang="0">
                  <a:pos x="552" y="1370"/>
                </a:cxn>
                <a:cxn ang="0">
                  <a:pos x="517" y="1217"/>
                </a:cxn>
                <a:cxn ang="0">
                  <a:pos x="521" y="1057"/>
                </a:cxn>
                <a:cxn ang="0">
                  <a:pos x="564" y="906"/>
                </a:cxn>
                <a:cxn ang="0">
                  <a:pos x="640" y="774"/>
                </a:cxn>
                <a:cxn ang="0">
                  <a:pos x="745" y="664"/>
                </a:cxn>
                <a:cxn ang="0">
                  <a:pos x="873" y="582"/>
                </a:cxn>
                <a:cxn ang="0">
                  <a:pos x="1019" y="532"/>
                </a:cxn>
                <a:cxn ang="0">
                  <a:pos x="1180" y="520"/>
                </a:cxn>
                <a:cxn ang="0">
                  <a:pos x="1336" y="548"/>
                </a:cxn>
                <a:cxn ang="0">
                  <a:pos x="1476" y="611"/>
                </a:cxn>
                <a:cxn ang="0">
                  <a:pos x="1595" y="705"/>
                </a:cxn>
                <a:cxn ang="0">
                  <a:pos x="1689" y="824"/>
                </a:cxn>
                <a:cxn ang="0">
                  <a:pos x="1752" y="965"/>
                </a:cxn>
                <a:cxn ang="0">
                  <a:pos x="1780" y="1120"/>
                </a:cxn>
                <a:cxn ang="0">
                  <a:pos x="1768" y="1280"/>
                </a:cxn>
                <a:cxn ang="0">
                  <a:pos x="1719" y="1427"/>
                </a:cxn>
                <a:cxn ang="0">
                  <a:pos x="1637" y="1556"/>
                </a:cxn>
                <a:cxn ang="0">
                  <a:pos x="1527" y="1660"/>
                </a:cxn>
                <a:cxn ang="0">
                  <a:pos x="1394" y="1735"/>
                </a:cxn>
                <a:cxn ang="0">
                  <a:pos x="1244" y="1778"/>
                </a:cxn>
              </a:cxnLst>
              <a:rect l="0" t="0" r="r" b="b"/>
              <a:pathLst>
                <a:path w="2306" h="2304">
                  <a:moveTo>
                    <a:pt x="1153" y="0"/>
                  </a:moveTo>
                  <a:lnTo>
                    <a:pt x="1093" y="1"/>
                  </a:lnTo>
                  <a:lnTo>
                    <a:pt x="1035" y="6"/>
                  </a:lnTo>
                  <a:lnTo>
                    <a:pt x="977" y="13"/>
                  </a:lnTo>
                  <a:lnTo>
                    <a:pt x="920" y="23"/>
                  </a:lnTo>
                  <a:lnTo>
                    <a:pt x="865" y="36"/>
                  </a:lnTo>
                  <a:lnTo>
                    <a:pt x="809" y="52"/>
                  </a:lnTo>
                  <a:lnTo>
                    <a:pt x="756" y="70"/>
                  </a:lnTo>
                  <a:lnTo>
                    <a:pt x="704" y="90"/>
                  </a:lnTo>
                  <a:lnTo>
                    <a:pt x="653" y="113"/>
                  </a:lnTo>
                  <a:lnTo>
                    <a:pt x="603" y="139"/>
                  </a:lnTo>
                  <a:lnTo>
                    <a:pt x="555" y="167"/>
                  </a:lnTo>
                  <a:lnTo>
                    <a:pt x="508" y="197"/>
                  </a:lnTo>
                  <a:lnTo>
                    <a:pt x="463" y="229"/>
                  </a:lnTo>
                  <a:lnTo>
                    <a:pt x="419" y="263"/>
                  </a:lnTo>
                  <a:lnTo>
                    <a:pt x="377" y="299"/>
                  </a:lnTo>
                  <a:lnTo>
                    <a:pt x="337" y="337"/>
                  </a:lnTo>
                  <a:lnTo>
                    <a:pt x="299" y="378"/>
                  </a:lnTo>
                  <a:lnTo>
                    <a:pt x="262" y="419"/>
                  </a:lnTo>
                  <a:lnTo>
                    <a:pt x="228" y="463"/>
                  </a:lnTo>
                  <a:lnTo>
                    <a:pt x="196" y="508"/>
                  </a:lnTo>
                  <a:lnTo>
                    <a:pt x="166" y="555"/>
                  </a:lnTo>
                  <a:lnTo>
                    <a:pt x="138" y="603"/>
                  </a:lnTo>
                  <a:lnTo>
                    <a:pt x="113" y="653"/>
                  </a:lnTo>
                  <a:lnTo>
                    <a:pt x="90" y="704"/>
                  </a:lnTo>
                  <a:lnTo>
                    <a:pt x="69" y="757"/>
                  </a:lnTo>
                  <a:lnTo>
                    <a:pt x="51" y="810"/>
                  </a:lnTo>
                  <a:lnTo>
                    <a:pt x="36" y="865"/>
                  </a:lnTo>
                  <a:lnTo>
                    <a:pt x="23" y="920"/>
                  </a:lnTo>
                  <a:lnTo>
                    <a:pt x="13" y="977"/>
                  </a:lnTo>
                  <a:lnTo>
                    <a:pt x="6" y="1034"/>
                  </a:lnTo>
                  <a:lnTo>
                    <a:pt x="1" y="1093"/>
                  </a:lnTo>
                  <a:lnTo>
                    <a:pt x="0" y="1153"/>
                  </a:lnTo>
                  <a:lnTo>
                    <a:pt x="1" y="1211"/>
                  </a:lnTo>
                  <a:lnTo>
                    <a:pt x="6" y="1270"/>
                  </a:lnTo>
                  <a:lnTo>
                    <a:pt x="13" y="1327"/>
                  </a:lnTo>
                  <a:lnTo>
                    <a:pt x="23" y="1385"/>
                  </a:lnTo>
                  <a:lnTo>
                    <a:pt x="36" y="1440"/>
                  </a:lnTo>
                  <a:lnTo>
                    <a:pt x="51" y="1495"/>
                  </a:lnTo>
                  <a:lnTo>
                    <a:pt x="69" y="1549"/>
                  </a:lnTo>
                  <a:lnTo>
                    <a:pt x="90" y="1601"/>
                  </a:lnTo>
                  <a:lnTo>
                    <a:pt x="113" y="1652"/>
                  </a:lnTo>
                  <a:lnTo>
                    <a:pt x="138" y="1701"/>
                  </a:lnTo>
                  <a:lnTo>
                    <a:pt x="166" y="1750"/>
                  </a:lnTo>
                  <a:lnTo>
                    <a:pt x="196" y="1796"/>
                  </a:lnTo>
                  <a:lnTo>
                    <a:pt x="228" y="1841"/>
                  </a:lnTo>
                  <a:lnTo>
                    <a:pt x="262" y="1885"/>
                  </a:lnTo>
                  <a:lnTo>
                    <a:pt x="299" y="1927"/>
                  </a:lnTo>
                  <a:lnTo>
                    <a:pt x="337" y="1967"/>
                  </a:lnTo>
                  <a:lnTo>
                    <a:pt x="377" y="2005"/>
                  </a:lnTo>
                  <a:lnTo>
                    <a:pt x="419" y="2041"/>
                  </a:lnTo>
                  <a:lnTo>
                    <a:pt x="463" y="2076"/>
                  </a:lnTo>
                  <a:lnTo>
                    <a:pt x="508" y="2108"/>
                  </a:lnTo>
                  <a:lnTo>
                    <a:pt x="555" y="2137"/>
                  </a:lnTo>
                  <a:lnTo>
                    <a:pt x="603" y="2166"/>
                  </a:lnTo>
                  <a:lnTo>
                    <a:pt x="653" y="2191"/>
                  </a:lnTo>
                  <a:lnTo>
                    <a:pt x="704" y="2214"/>
                  </a:lnTo>
                  <a:lnTo>
                    <a:pt x="756" y="2234"/>
                  </a:lnTo>
                  <a:lnTo>
                    <a:pt x="809" y="2253"/>
                  </a:lnTo>
                  <a:lnTo>
                    <a:pt x="865" y="2268"/>
                  </a:lnTo>
                  <a:lnTo>
                    <a:pt x="920" y="2281"/>
                  </a:lnTo>
                  <a:lnTo>
                    <a:pt x="977" y="2291"/>
                  </a:lnTo>
                  <a:lnTo>
                    <a:pt x="1035" y="2298"/>
                  </a:lnTo>
                  <a:lnTo>
                    <a:pt x="1093" y="2303"/>
                  </a:lnTo>
                  <a:lnTo>
                    <a:pt x="1153" y="2304"/>
                  </a:lnTo>
                  <a:lnTo>
                    <a:pt x="1212" y="2303"/>
                  </a:lnTo>
                  <a:lnTo>
                    <a:pt x="1271" y="2298"/>
                  </a:lnTo>
                  <a:lnTo>
                    <a:pt x="1329" y="2291"/>
                  </a:lnTo>
                  <a:lnTo>
                    <a:pt x="1385" y="2281"/>
                  </a:lnTo>
                  <a:lnTo>
                    <a:pt x="1441" y="2268"/>
                  </a:lnTo>
                  <a:lnTo>
                    <a:pt x="1495" y="2253"/>
                  </a:lnTo>
                  <a:lnTo>
                    <a:pt x="1549" y="2234"/>
                  </a:lnTo>
                  <a:lnTo>
                    <a:pt x="1602" y="2214"/>
                  </a:lnTo>
                  <a:lnTo>
                    <a:pt x="1652" y="2191"/>
                  </a:lnTo>
                  <a:lnTo>
                    <a:pt x="1703" y="2166"/>
                  </a:lnTo>
                  <a:lnTo>
                    <a:pt x="1750" y="2137"/>
                  </a:lnTo>
                  <a:lnTo>
                    <a:pt x="1798" y="2108"/>
                  </a:lnTo>
                  <a:lnTo>
                    <a:pt x="1842" y="2076"/>
                  </a:lnTo>
                  <a:lnTo>
                    <a:pt x="1885" y="2041"/>
                  </a:lnTo>
                  <a:lnTo>
                    <a:pt x="1928" y="2005"/>
                  </a:lnTo>
                  <a:lnTo>
                    <a:pt x="1968" y="1967"/>
                  </a:lnTo>
                  <a:lnTo>
                    <a:pt x="2006" y="1927"/>
                  </a:lnTo>
                  <a:lnTo>
                    <a:pt x="2042" y="1885"/>
                  </a:lnTo>
                  <a:lnTo>
                    <a:pt x="2077" y="1841"/>
                  </a:lnTo>
                  <a:lnTo>
                    <a:pt x="2109" y="1796"/>
                  </a:lnTo>
                  <a:lnTo>
                    <a:pt x="2138" y="1750"/>
                  </a:lnTo>
                  <a:lnTo>
                    <a:pt x="2166" y="1701"/>
                  </a:lnTo>
                  <a:lnTo>
                    <a:pt x="2192" y="1652"/>
                  </a:lnTo>
                  <a:lnTo>
                    <a:pt x="2215" y="1601"/>
                  </a:lnTo>
                  <a:lnTo>
                    <a:pt x="2235" y="1549"/>
                  </a:lnTo>
                  <a:lnTo>
                    <a:pt x="2253" y="1495"/>
                  </a:lnTo>
                  <a:lnTo>
                    <a:pt x="2270" y="1440"/>
                  </a:lnTo>
                  <a:lnTo>
                    <a:pt x="2282" y="1385"/>
                  </a:lnTo>
                  <a:lnTo>
                    <a:pt x="2292" y="1327"/>
                  </a:lnTo>
                  <a:lnTo>
                    <a:pt x="2300" y="1270"/>
                  </a:lnTo>
                  <a:lnTo>
                    <a:pt x="2304" y="1211"/>
                  </a:lnTo>
                  <a:lnTo>
                    <a:pt x="2306" y="1153"/>
                  </a:lnTo>
                  <a:lnTo>
                    <a:pt x="2304" y="1093"/>
                  </a:lnTo>
                  <a:lnTo>
                    <a:pt x="2300" y="1034"/>
                  </a:lnTo>
                  <a:lnTo>
                    <a:pt x="2292" y="977"/>
                  </a:lnTo>
                  <a:lnTo>
                    <a:pt x="2282" y="920"/>
                  </a:lnTo>
                  <a:lnTo>
                    <a:pt x="2270" y="865"/>
                  </a:lnTo>
                  <a:lnTo>
                    <a:pt x="2253" y="810"/>
                  </a:lnTo>
                  <a:lnTo>
                    <a:pt x="2235" y="757"/>
                  </a:lnTo>
                  <a:lnTo>
                    <a:pt x="2215" y="704"/>
                  </a:lnTo>
                  <a:lnTo>
                    <a:pt x="2192" y="653"/>
                  </a:lnTo>
                  <a:lnTo>
                    <a:pt x="2166" y="603"/>
                  </a:lnTo>
                  <a:lnTo>
                    <a:pt x="2138" y="555"/>
                  </a:lnTo>
                  <a:lnTo>
                    <a:pt x="2109" y="508"/>
                  </a:lnTo>
                  <a:lnTo>
                    <a:pt x="2077" y="463"/>
                  </a:lnTo>
                  <a:lnTo>
                    <a:pt x="2042" y="419"/>
                  </a:lnTo>
                  <a:lnTo>
                    <a:pt x="2006" y="378"/>
                  </a:lnTo>
                  <a:lnTo>
                    <a:pt x="1968" y="337"/>
                  </a:lnTo>
                  <a:lnTo>
                    <a:pt x="1928" y="299"/>
                  </a:lnTo>
                  <a:lnTo>
                    <a:pt x="1885" y="263"/>
                  </a:lnTo>
                  <a:lnTo>
                    <a:pt x="1842" y="229"/>
                  </a:lnTo>
                  <a:lnTo>
                    <a:pt x="1798" y="197"/>
                  </a:lnTo>
                  <a:lnTo>
                    <a:pt x="1750" y="167"/>
                  </a:lnTo>
                  <a:lnTo>
                    <a:pt x="1703" y="139"/>
                  </a:lnTo>
                  <a:lnTo>
                    <a:pt x="1652" y="113"/>
                  </a:lnTo>
                  <a:lnTo>
                    <a:pt x="1602" y="90"/>
                  </a:lnTo>
                  <a:lnTo>
                    <a:pt x="1549" y="70"/>
                  </a:lnTo>
                  <a:lnTo>
                    <a:pt x="1495" y="52"/>
                  </a:lnTo>
                  <a:lnTo>
                    <a:pt x="1441" y="36"/>
                  </a:lnTo>
                  <a:lnTo>
                    <a:pt x="1385" y="23"/>
                  </a:lnTo>
                  <a:lnTo>
                    <a:pt x="1329" y="13"/>
                  </a:lnTo>
                  <a:lnTo>
                    <a:pt x="1271" y="6"/>
                  </a:lnTo>
                  <a:lnTo>
                    <a:pt x="1212" y="1"/>
                  </a:lnTo>
                  <a:lnTo>
                    <a:pt x="1153" y="0"/>
                  </a:lnTo>
                  <a:close/>
                  <a:moveTo>
                    <a:pt x="1148" y="1786"/>
                  </a:moveTo>
                  <a:lnTo>
                    <a:pt x="1115" y="1785"/>
                  </a:lnTo>
                  <a:lnTo>
                    <a:pt x="1083" y="1782"/>
                  </a:lnTo>
                  <a:lnTo>
                    <a:pt x="1051" y="1778"/>
                  </a:lnTo>
                  <a:lnTo>
                    <a:pt x="1019" y="1773"/>
                  </a:lnTo>
                  <a:lnTo>
                    <a:pt x="989" y="1766"/>
                  </a:lnTo>
                  <a:lnTo>
                    <a:pt x="959" y="1758"/>
                  </a:lnTo>
                  <a:lnTo>
                    <a:pt x="929" y="1748"/>
                  </a:lnTo>
                  <a:lnTo>
                    <a:pt x="901" y="1735"/>
                  </a:lnTo>
                  <a:lnTo>
                    <a:pt x="873" y="1723"/>
                  </a:lnTo>
                  <a:lnTo>
                    <a:pt x="846" y="1709"/>
                  </a:lnTo>
                  <a:lnTo>
                    <a:pt x="819" y="1694"/>
                  </a:lnTo>
                  <a:lnTo>
                    <a:pt x="793" y="1678"/>
                  </a:lnTo>
                  <a:lnTo>
                    <a:pt x="769" y="1660"/>
                  </a:lnTo>
                  <a:lnTo>
                    <a:pt x="745" y="1641"/>
                  </a:lnTo>
                  <a:lnTo>
                    <a:pt x="721" y="1621"/>
                  </a:lnTo>
                  <a:lnTo>
                    <a:pt x="700" y="1600"/>
                  </a:lnTo>
                  <a:lnTo>
                    <a:pt x="679" y="1578"/>
                  </a:lnTo>
                  <a:lnTo>
                    <a:pt x="659" y="1556"/>
                  </a:lnTo>
                  <a:lnTo>
                    <a:pt x="640" y="1531"/>
                  </a:lnTo>
                  <a:lnTo>
                    <a:pt x="622" y="1506"/>
                  </a:lnTo>
                  <a:lnTo>
                    <a:pt x="606" y="1481"/>
                  </a:lnTo>
                  <a:lnTo>
                    <a:pt x="591" y="1455"/>
                  </a:lnTo>
                  <a:lnTo>
                    <a:pt x="577" y="1427"/>
                  </a:lnTo>
                  <a:lnTo>
                    <a:pt x="564" y="1399"/>
                  </a:lnTo>
                  <a:lnTo>
                    <a:pt x="552" y="1370"/>
                  </a:lnTo>
                  <a:lnTo>
                    <a:pt x="542" y="1340"/>
                  </a:lnTo>
                  <a:lnTo>
                    <a:pt x="534" y="1311"/>
                  </a:lnTo>
                  <a:lnTo>
                    <a:pt x="527" y="1280"/>
                  </a:lnTo>
                  <a:lnTo>
                    <a:pt x="521" y="1249"/>
                  </a:lnTo>
                  <a:lnTo>
                    <a:pt x="517" y="1217"/>
                  </a:lnTo>
                  <a:lnTo>
                    <a:pt x="515" y="1185"/>
                  </a:lnTo>
                  <a:lnTo>
                    <a:pt x="514" y="1153"/>
                  </a:lnTo>
                  <a:lnTo>
                    <a:pt x="515" y="1120"/>
                  </a:lnTo>
                  <a:lnTo>
                    <a:pt x="517" y="1088"/>
                  </a:lnTo>
                  <a:lnTo>
                    <a:pt x="521" y="1057"/>
                  </a:lnTo>
                  <a:lnTo>
                    <a:pt x="527" y="1025"/>
                  </a:lnTo>
                  <a:lnTo>
                    <a:pt x="534" y="994"/>
                  </a:lnTo>
                  <a:lnTo>
                    <a:pt x="542" y="965"/>
                  </a:lnTo>
                  <a:lnTo>
                    <a:pt x="552" y="934"/>
                  </a:lnTo>
                  <a:lnTo>
                    <a:pt x="564" y="906"/>
                  </a:lnTo>
                  <a:lnTo>
                    <a:pt x="577" y="878"/>
                  </a:lnTo>
                  <a:lnTo>
                    <a:pt x="591" y="851"/>
                  </a:lnTo>
                  <a:lnTo>
                    <a:pt x="606" y="824"/>
                  </a:lnTo>
                  <a:lnTo>
                    <a:pt x="622" y="799"/>
                  </a:lnTo>
                  <a:lnTo>
                    <a:pt x="640" y="774"/>
                  </a:lnTo>
                  <a:lnTo>
                    <a:pt x="659" y="750"/>
                  </a:lnTo>
                  <a:lnTo>
                    <a:pt x="679" y="727"/>
                  </a:lnTo>
                  <a:lnTo>
                    <a:pt x="700" y="705"/>
                  </a:lnTo>
                  <a:lnTo>
                    <a:pt x="721" y="684"/>
                  </a:lnTo>
                  <a:lnTo>
                    <a:pt x="745" y="664"/>
                  </a:lnTo>
                  <a:lnTo>
                    <a:pt x="769" y="645"/>
                  </a:lnTo>
                  <a:lnTo>
                    <a:pt x="793" y="627"/>
                  </a:lnTo>
                  <a:lnTo>
                    <a:pt x="819" y="611"/>
                  </a:lnTo>
                  <a:lnTo>
                    <a:pt x="846" y="596"/>
                  </a:lnTo>
                  <a:lnTo>
                    <a:pt x="873" y="582"/>
                  </a:lnTo>
                  <a:lnTo>
                    <a:pt x="901" y="569"/>
                  </a:lnTo>
                  <a:lnTo>
                    <a:pt x="929" y="558"/>
                  </a:lnTo>
                  <a:lnTo>
                    <a:pt x="959" y="548"/>
                  </a:lnTo>
                  <a:lnTo>
                    <a:pt x="989" y="539"/>
                  </a:lnTo>
                  <a:lnTo>
                    <a:pt x="1019" y="532"/>
                  </a:lnTo>
                  <a:lnTo>
                    <a:pt x="1051" y="526"/>
                  </a:lnTo>
                  <a:lnTo>
                    <a:pt x="1083" y="522"/>
                  </a:lnTo>
                  <a:lnTo>
                    <a:pt x="1115" y="520"/>
                  </a:lnTo>
                  <a:lnTo>
                    <a:pt x="1148" y="519"/>
                  </a:lnTo>
                  <a:lnTo>
                    <a:pt x="1180" y="520"/>
                  </a:lnTo>
                  <a:lnTo>
                    <a:pt x="1212" y="522"/>
                  </a:lnTo>
                  <a:lnTo>
                    <a:pt x="1244" y="526"/>
                  </a:lnTo>
                  <a:lnTo>
                    <a:pt x="1275" y="532"/>
                  </a:lnTo>
                  <a:lnTo>
                    <a:pt x="1306" y="539"/>
                  </a:lnTo>
                  <a:lnTo>
                    <a:pt x="1336" y="548"/>
                  </a:lnTo>
                  <a:lnTo>
                    <a:pt x="1365" y="558"/>
                  </a:lnTo>
                  <a:lnTo>
                    <a:pt x="1394" y="569"/>
                  </a:lnTo>
                  <a:lnTo>
                    <a:pt x="1423" y="582"/>
                  </a:lnTo>
                  <a:lnTo>
                    <a:pt x="1450" y="596"/>
                  </a:lnTo>
                  <a:lnTo>
                    <a:pt x="1476" y="611"/>
                  </a:lnTo>
                  <a:lnTo>
                    <a:pt x="1501" y="627"/>
                  </a:lnTo>
                  <a:lnTo>
                    <a:pt x="1527" y="645"/>
                  </a:lnTo>
                  <a:lnTo>
                    <a:pt x="1551" y="664"/>
                  </a:lnTo>
                  <a:lnTo>
                    <a:pt x="1573" y="684"/>
                  </a:lnTo>
                  <a:lnTo>
                    <a:pt x="1595" y="705"/>
                  </a:lnTo>
                  <a:lnTo>
                    <a:pt x="1617" y="727"/>
                  </a:lnTo>
                  <a:lnTo>
                    <a:pt x="1637" y="750"/>
                  </a:lnTo>
                  <a:lnTo>
                    <a:pt x="1655" y="774"/>
                  </a:lnTo>
                  <a:lnTo>
                    <a:pt x="1673" y="799"/>
                  </a:lnTo>
                  <a:lnTo>
                    <a:pt x="1689" y="824"/>
                  </a:lnTo>
                  <a:lnTo>
                    <a:pt x="1705" y="851"/>
                  </a:lnTo>
                  <a:lnTo>
                    <a:pt x="1719" y="878"/>
                  </a:lnTo>
                  <a:lnTo>
                    <a:pt x="1731" y="906"/>
                  </a:lnTo>
                  <a:lnTo>
                    <a:pt x="1743" y="934"/>
                  </a:lnTo>
                  <a:lnTo>
                    <a:pt x="1752" y="965"/>
                  </a:lnTo>
                  <a:lnTo>
                    <a:pt x="1761" y="994"/>
                  </a:lnTo>
                  <a:lnTo>
                    <a:pt x="1768" y="1025"/>
                  </a:lnTo>
                  <a:lnTo>
                    <a:pt x="1773" y="1057"/>
                  </a:lnTo>
                  <a:lnTo>
                    <a:pt x="1777" y="1088"/>
                  </a:lnTo>
                  <a:lnTo>
                    <a:pt x="1780" y="1120"/>
                  </a:lnTo>
                  <a:lnTo>
                    <a:pt x="1781" y="1153"/>
                  </a:lnTo>
                  <a:lnTo>
                    <a:pt x="1780" y="1185"/>
                  </a:lnTo>
                  <a:lnTo>
                    <a:pt x="1777" y="1217"/>
                  </a:lnTo>
                  <a:lnTo>
                    <a:pt x="1773" y="1249"/>
                  </a:lnTo>
                  <a:lnTo>
                    <a:pt x="1768" y="1280"/>
                  </a:lnTo>
                  <a:lnTo>
                    <a:pt x="1761" y="1311"/>
                  </a:lnTo>
                  <a:lnTo>
                    <a:pt x="1752" y="1340"/>
                  </a:lnTo>
                  <a:lnTo>
                    <a:pt x="1743" y="1370"/>
                  </a:lnTo>
                  <a:lnTo>
                    <a:pt x="1731" y="1399"/>
                  </a:lnTo>
                  <a:lnTo>
                    <a:pt x="1719" y="1427"/>
                  </a:lnTo>
                  <a:lnTo>
                    <a:pt x="1705" y="1455"/>
                  </a:lnTo>
                  <a:lnTo>
                    <a:pt x="1689" y="1481"/>
                  </a:lnTo>
                  <a:lnTo>
                    <a:pt x="1673" y="1506"/>
                  </a:lnTo>
                  <a:lnTo>
                    <a:pt x="1655" y="1531"/>
                  </a:lnTo>
                  <a:lnTo>
                    <a:pt x="1637" y="1556"/>
                  </a:lnTo>
                  <a:lnTo>
                    <a:pt x="1617" y="1578"/>
                  </a:lnTo>
                  <a:lnTo>
                    <a:pt x="1595" y="1600"/>
                  </a:lnTo>
                  <a:lnTo>
                    <a:pt x="1573" y="1621"/>
                  </a:lnTo>
                  <a:lnTo>
                    <a:pt x="1551" y="1641"/>
                  </a:lnTo>
                  <a:lnTo>
                    <a:pt x="1527" y="1660"/>
                  </a:lnTo>
                  <a:lnTo>
                    <a:pt x="1501" y="1678"/>
                  </a:lnTo>
                  <a:lnTo>
                    <a:pt x="1476" y="1694"/>
                  </a:lnTo>
                  <a:lnTo>
                    <a:pt x="1450" y="1709"/>
                  </a:lnTo>
                  <a:lnTo>
                    <a:pt x="1423" y="1723"/>
                  </a:lnTo>
                  <a:lnTo>
                    <a:pt x="1394" y="1735"/>
                  </a:lnTo>
                  <a:lnTo>
                    <a:pt x="1365" y="1748"/>
                  </a:lnTo>
                  <a:lnTo>
                    <a:pt x="1336" y="1758"/>
                  </a:lnTo>
                  <a:lnTo>
                    <a:pt x="1306" y="1766"/>
                  </a:lnTo>
                  <a:lnTo>
                    <a:pt x="1275" y="1773"/>
                  </a:lnTo>
                  <a:lnTo>
                    <a:pt x="1244" y="1778"/>
                  </a:lnTo>
                  <a:lnTo>
                    <a:pt x="1212" y="1782"/>
                  </a:lnTo>
                  <a:lnTo>
                    <a:pt x="1180" y="1785"/>
                  </a:lnTo>
                  <a:lnTo>
                    <a:pt x="1148" y="178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038" name="Freeform 14"/>
            <p:cNvSpPr>
              <a:spLocks noEditPoints="1"/>
            </p:cNvSpPr>
            <p:nvPr userDrawn="1"/>
          </p:nvSpPr>
          <p:spPr bwMode="auto">
            <a:xfrm>
              <a:off x="5724525" y="3451225"/>
              <a:ext cx="61913" cy="92075"/>
            </a:xfrm>
            <a:custGeom>
              <a:avLst/>
              <a:gdLst/>
              <a:ahLst/>
              <a:cxnLst>
                <a:cxn ang="0">
                  <a:pos x="281" y="0"/>
                </a:cxn>
                <a:cxn ang="0">
                  <a:pos x="316" y="1"/>
                </a:cxn>
                <a:cxn ang="0">
                  <a:pos x="350" y="5"/>
                </a:cxn>
                <a:cxn ang="0">
                  <a:pos x="381" y="11"/>
                </a:cxn>
                <a:cxn ang="0">
                  <a:pos x="411" y="20"/>
                </a:cxn>
                <a:cxn ang="0">
                  <a:pos x="440" y="31"/>
                </a:cxn>
                <a:cxn ang="0">
                  <a:pos x="465" y="44"/>
                </a:cxn>
                <a:cxn ang="0">
                  <a:pos x="489" y="60"/>
                </a:cxn>
                <a:cxn ang="0">
                  <a:pos x="510" y="78"/>
                </a:cxn>
                <a:cxn ang="0">
                  <a:pos x="530" y="98"/>
                </a:cxn>
                <a:cxn ang="0">
                  <a:pos x="548" y="119"/>
                </a:cxn>
                <a:cxn ang="0">
                  <a:pos x="562" y="143"/>
                </a:cxn>
                <a:cxn ang="0">
                  <a:pos x="574" y="170"/>
                </a:cxn>
                <a:cxn ang="0">
                  <a:pos x="584" y="197"/>
                </a:cxn>
                <a:cxn ang="0">
                  <a:pos x="591" y="227"/>
                </a:cxn>
                <a:cxn ang="0">
                  <a:pos x="595" y="259"/>
                </a:cxn>
                <a:cxn ang="0">
                  <a:pos x="597" y="292"/>
                </a:cxn>
                <a:cxn ang="0">
                  <a:pos x="596" y="312"/>
                </a:cxn>
                <a:cxn ang="0">
                  <a:pos x="593" y="346"/>
                </a:cxn>
                <a:cxn ang="0">
                  <a:pos x="587" y="379"/>
                </a:cxn>
                <a:cxn ang="0">
                  <a:pos x="577" y="408"/>
                </a:cxn>
                <a:cxn ang="0">
                  <a:pos x="565" y="436"/>
                </a:cxn>
                <a:cxn ang="0">
                  <a:pos x="551" y="462"/>
                </a:cxn>
                <a:cxn ang="0">
                  <a:pos x="532" y="485"/>
                </a:cxn>
                <a:cxn ang="0">
                  <a:pos x="513" y="506"/>
                </a:cxn>
                <a:cxn ang="0">
                  <a:pos x="491" y="524"/>
                </a:cxn>
                <a:cxn ang="0">
                  <a:pos x="468" y="540"/>
                </a:cxn>
                <a:cxn ang="0">
                  <a:pos x="442" y="555"/>
                </a:cxn>
                <a:cxn ang="0">
                  <a:pos x="414" y="567"/>
                </a:cxn>
                <a:cxn ang="0">
                  <a:pos x="385" y="577"/>
                </a:cxn>
                <a:cxn ang="0">
                  <a:pos x="354" y="584"/>
                </a:cxn>
                <a:cxn ang="0">
                  <a:pos x="322" y="589"/>
                </a:cxn>
                <a:cxn ang="0">
                  <a:pos x="289" y="592"/>
                </a:cxn>
                <a:cxn ang="0">
                  <a:pos x="145" y="593"/>
                </a:cxn>
                <a:cxn ang="0">
                  <a:pos x="0" y="877"/>
                </a:cxn>
                <a:cxn ang="0">
                  <a:pos x="272" y="461"/>
                </a:cxn>
                <a:cxn ang="0">
                  <a:pos x="312" y="458"/>
                </a:cxn>
                <a:cxn ang="0">
                  <a:pos x="347" y="450"/>
                </a:cxn>
                <a:cxn ang="0">
                  <a:pos x="377" y="434"/>
                </a:cxn>
                <a:cxn ang="0">
                  <a:pos x="402" y="415"/>
                </a:cxn>
                <a:cxn ang="0">
                  <a:pos x="422" y="392"/>
                </a:cxn>
                <a:cxn ang="0">
                  <a:pos x="436" y="364"/>
                </a:cxn>
                <a:cxn ang="0">
                  <a:pos x="446" y="332"/>
                </a:cxn>
                <a:cxn ang="0">
                  <a:pos x="449" y="297"/>
                </a:cxn>
                <a:cxn ang="0">
                  <a:pos x="448" y="277"/>
                </a:cxn>
                <a:cxn ang="0">
                  <a:pos x="442" y="241"/>
                </a:cxn>
                <a:cxn ang="0">
                  <a:pos x="430" y="211"/>
                </a:cxn>
                <a:cxn ang="0">
                  <a:pos x="413" y="186"/>
                </a:cxn>
                <a:cxn ang="0">
                  <a:pos x="390" y="165"/>
                </a:cxn>
                <a:cxn ang="0">
                  <a:pos x="363" y="150"/>
                </a:cxn>
                <a:cxn ang="0">
                  <a:pos x="329" y="138"/>
                </a:cxn>
                <a:cxn ang="0">
                  <a:pos x="293" y="133"/>
                </a:cxn>
                <a:cxn ang="0">
                  <a:pos x="145" y="132"/>
                </a:cxn>
                <a:cxn ang="0">
                  <a:pos x="272" y="461"/>
                </a:cxn>
              </a:cxnLst>
              <a:rect l="0" t="0" r="r" b="b"/>
              <a:pathLst>
                <a:path w="597" h="877">
                  <a:moveTo>
                    <a:pt x="0" y="0"/>
                  </a:moveTo>
                  <a:lnTo>
                    <a:pt x="281" y="0"/>
                  </a:lnTo>
                  <a:lnTo>
                    <a:pt x="299" y="0"/>
                  </a:lnTo>
                  <a:lnTo>
                    <a:pt x="316" y="1"/>
                  </a:lnTo>
                  <a:lnTo>
                    <a:pt x="333" y="3"/>
                  </a:lnTo>
                  <a:lnTo>
                    <a:pt x="350" y="5"/>
                  </a:lnTo>
                  <a:lnTo>
                    <a:pt x="366" y="8"/>
                  </a:lnTo>
                  <a:lnTo>
                    <a:pt x="381" y="11"/>
                  </a:lnTo>
                  <a:lnTo>
                    <a:pt x="396" y="15"/>
                  </a:lnTo>
                  <a:lnTo>
                    <a:pt x="411" y="20"/>
                  </a:lnTo>
                  <a:lnTo>
                    <a:pt x="425" y="25"/>
                  </a:lnTo>
                  <a:lnTo>
                    <a:pt x="440" y="31"/>
                  </a:lnTo>
                  <a:lnTo>
                    <a:pt x="453" y="37"/>
                  </a:lnTo>
                  <a:lnTo>
                    <a:pt x="465" y="44"/>
                  </a:lnTo>
                  <a:lnTo>
                    <a:pt x="477" y="52"/>
                  </a:lnTo>
                  <a:lnTo>
                    <a:pt x="489" y="60"/>
                  </a:lnTo>
                  <a:lnTo>
                    <a:pt x="500" y="69"/>
                  </a:lnTo>
                  <a:lnTo>
                    <a:pt x="510" y="78"/>
                  </a:lnTo>
                  <a:lnTo>
                    <a:pt x="520" y="88"/>
                  </a:lnTo>
                  <a:lnTo>
                    <a:pt x="530" y="98"/>
                  </a:lnTo>
                  <a:lnTo>
                    <a:pt x="539" y="108"/>
                  </a:lnTo>
                  <a:lnTo>
                    <a:pt x="548" y="119"/>
                  </a:lnTo>
                  <a:lnTo>
                    <a:pt x="555" y="131"/>
                  </a:lnTo>
                  <a:lnTo>
                    <a:pt x="562" y="143"/>
                  </a:lnTo>
                  <a:lnTo>
                    <a:pt x="569" y="157"/>
                  </a:lnTo>
                  <a:lnTo>
                    <a:pt x="574" y="170"/>
                  </a:lnTo>
                  <a:lnTo>
                    <a:pt x="579" y="183"/>
                  </a:lnTo>
                  <a:lnTo>
                    <a:pt x="584" y="197"/>
                  </a:lnTo>
                  <a:lnTo>
                    <a:pt x="588" y="212"/>
                  </a:lnTo>
                  <a:lnTo>
                    <a:pt x="591" y="227"/>
                  </a:lnTo>
                  <a:lnTo>
                    <a:pt x="593" y="242"/>
                  </a:lnTo>
                  <a:lnTo>
                    <a:pt x="595" y="259"/>
                  </a:lnTo>
                  <a:lnTo>
                    <a:pt x="596" y="275"/>
                  </a:lnTo>
                  <a:lnTo>
                    <a:pt x="597" y="292"/>
                  </a:lnTo>
                  <a:lnTo>
                    <a:pt x="597" y="294"/>
                  </a:lnTo>
                  <a:lnTo>
                    <a:pt x="596" y="312"/>
                  </a:lnTo>
                  <a:lnTo>
                    <a:pt x="595" y="329"/>
                  </a:lnTo>
                  <a:lnTo>
                    <a:pt x="593" y="346"/>
                  </a:lnTo>
                  <a:lnTo>
                    <a:pt x="590" y="363"/>
                  </a:lnTo>
                  <a:lnTo>
                    <a:pt x="587" y="379"/>
                  </a:lnTo>
                  <a:lnTo>
                    <a:pt x="582" y="394"/>
                  </a:lnTo>
                  <a:lnTo>
                    <a:pt x="577" y="408"/>
                  </a:lnTo>
                  <a:lnTo>
                    <a:pt x="572" y="422"/>
                  </a:lnTo>
                  <a:lnTo>
                    <a:pt x="565" y="436"/>
                  </a:lnTo>
                  <a:lnTo>
                    <a:pt x="558" y="449"/>
                  </a:lnTo>
                  <a:lnTo>
                    <a:pt x="551" y="462"/>
                  </a:lnTo>
                  <a:lnTo>
                    <a:pt x="542" y="474"/>
                  </a:lnTo>
                  <a:lnTo>
                    <a:pt x="532" y="485"/>
                  </a:lnTo>
                  <a:lnTo>
                    <a:pt x="523" y="495"/>
                  </a:lnTo>
                  <a:lnTo>
                    <a:pt x="513" y="506"/>
                  </a:lnTo>
                  <a:lnTo>
                    <a:pt x="502" y="515"/>
                  </a:lnTo>
                  <a:lnTo>
                    <a:pt x="491" y="524"/>
                  </a:lnTo>
                  <a:lnTo>
                    <a:pt x="480" y="533"/>
                  </a:lnTo>
                  <a:lnTo>
                    <a:pt x="468" y="540"/>
                  </a:lnTo>
                  <a:lnTo>
                    <a:pt x="455" y="549"/>
                  </a:lnTo>
                  <a:lnTo>
                    <a:pt x="442" y="555"/>
                  </a:lnTo>
                  <a:lnTo>
                    <a:pt x="428" y="562"/>
                  </a:lnTo>
                  <a:lnTo>
                    <a:pt x="414" y="567"/>
                  </a:lnTo>
                  <a:lnTo>
                    <a:pt x="399" y="572"/>
                  </a:lnTo>
                  <a:lnTo>
                    <a:pt x="385" y="577"/>
                  </a:lnTo>
                  <a:lnTo>
                    <a:pt x="370" y="581"/>
                  </a:lnTo>
                  <a:lnTo>
                    <a:pt x="354" y="584"/>
                  </a:lnTo>
                  <a:lnTo>
                    <a:pt x="338" y="587"/>
                  </a:lnTo>
                  <a:lnTo>
                    <a:pt x="322" y="589"/>
                  </a:lnTo>
                  <a:lnTo>
                    <a:pt x="306" y="591"/>
                  </a:lnTo>
                  <a:lnTo>
                    <a:pt x="289" y="592"/>
                  </a:lnTo>
                  <a:lnTo>
                    <a:pt x="272" y="593"/>
                  </a:lnTo>
                  <a:lnTo>
                    <a:pt x="145" y="593"/>
                  </a:lnTo>
                  <a:lnTo>
                    <a:pt x="145" y="877"/>
                  </a:lnTo>
                  <a:lnTo>
                    <a:pt x="0" y="877"/>
                  </a:lnTo>
                  <a:lnTo>
                    <a:pt x="0" y="0"/>
                  </a:lnTo>
                  <a:close/>
                  <a:moveTo>
                    <a:pt x="272" y="461"/>
                  </a:moveTo>
                  <a:lnTo>
                    <a:pt x="293" y="461"/>
                  </a:lnTo>
                  <a:lnTo>
                    <a:pt x="312" y="458"/>
                  </a:lnTo>
                  <a:lnTo>
                    <a:pt x="329" y="455"/>
                  </a:lnTo>
                  <a:lnTo>
                    <a:pt x="347" y="450"/>
                  </a:lnTo>
                  <a:lnTo>
                    <a:pt x="363" y="442"/>
                  </a:lnTo>
                  <a:lnTo>
                    <a:pt x="377" y="434"/>
                  </a:lnTo>
                  <a:lnTo>
                    <a:pt x="390" y="425"/>
                  </a:lnTo>
                  <a:lnTo>
                    <a:pt x="402" y="415"/>
                  </a:lnTo>
                  <a:lnTo>
                    <a:pt x="413" y="404"/>
                  </a:lnTo>
                  <a:lnTo>
                    <a:pt x="422" y="392"/>
                  </a:lnTo>
                  <a:lnTo>
                    <a:pt x="430" y="378"/>
                  </a:lnTo>
                  <a:lnTo>
                    <a:pt x="436" y="364"/>
                  </a:lnTo>
                  <a:lnTo>
                    <a:pt x="442" y="349"/>
                  </a:lnTo>
                  <a:lnTo>
                    <a:pt x="446" y="332"/>
                  </a:lnTo>
                  <a:lnTo>
                    <a:pt x="448" y="315"/>
                  </a:lnTo>
                  <a:lnTo>
                    <a:pt x="449" y="297"/>
                  </a:lnTo>
                  <a:lnTo>
                    <a:pt x="449" y="296"/>
                  </a:lnTo>
                  <a:lnTo>
                    <a:pt x="448" y="277"/>
                  </a:lnTo>
                  <a:lnTo>
                    <a:pt x="446" y="259"/>
                  </a:lnTo>
                  <a:lnTo>
                    <a:pt x="442" y="241"/>
                  </a:lnTo>
                  <a:lnTo>
                    <a:pt x="436" y="225"/>
                  </a:lnTo>
                  <a:lnTo>
                    <a:pt x="430" y="211"/>
                  </a:lnTo>
                  <a:lnTo>
                    <a:pt x="422" y="198"/>
                  </a:lnTo>
                  <a:lnTo>
                    <a:pt x="413" y="186"/>
                  </a:lnTo>
                  <a:lnTo>
                    <a:pt x="402" y="175"/>
                  </a:lnTo>
                  <a:lnTo>
                    <a:pt x="390" y="165"/>
                  </a:lnTo>
                  <a:lnTo>
                    <a:pt x="377" y="157"/>
                  </a:lnTo>
                  <a:lnTo>
                    <a:pt x="363" y="150"/>
                  </a:lnTo>
                  <a:lnTo>
                    <a:pt x="347" y="143"/>
                  </a:lnTo>
                  <a:lnTo>
                    <a:pt x="329" y="138"/>
                  </a:lnTo>
                  <a:lnTo>
                    <a:pt x="312" y="135"/>
                  </a:lnTo>
                  <a:lnTo>
                    <a:pt x="293" y="133"/>
                  </a:lnTo>
                  <a:lnTo>
                    <a:pt x="272" y="132"/>
                  </a:lnTo>
                  <a:lnTo>
                    <a:pt x="145" y="132"/>
                  </a:lnTo>
                  <a:lnTo>
                    <a:pt x="145" y="461"/>
                  </a:lnTo>
                  <a:lnTo>
                    <a:pt x="272" y="46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039" name="Freeform 15"/>
            <p:cNvSpPr>
              <a:spLocks noEditPoints="1"/>
            </p:cNvSpPr>
            <p:nvPr userDrawn="1"/>
          </p:nvSpPr>
          <p:spPr bwMode="auto">
            <a:xfrm>
              <a:off x="5800725" y="3451225"/>
              <a:ext cx="69850" cy="92075"/>
            </a:xfrm>
            <a:custGeom>
              <a:avLst/>
              <a:gdLst/>
              <a:ahLst/>
              <a:cxnLst>
                <a:cxn ang="0">
                  <a:pos x="317" y="0"/>
                </a:cxn>
                <a:cxn ang="0">
                  <a:pos x="353" y="1"/>
                </a:cxn>
                <a:cxn ang="0">
                  <a:pos x="388" y="5"/>
                </a:cxn>
                <a:cxn ang="0">
                  <a:pos x="421" y="12"/>
                </a:cxn>
                <a:cxn ang="0">
                  <a:pos x="451" y="21"/>
                </a:cxn>
                <a:cxn ang="0">
                  <a:pos x="480" y="33"/>
                </a:cxn>
                <a:cxn ang="0">
                  <a:pos x="506" y="48"/>
                </a:cxn>
                <a:cxn ang="0">
                  <a:pos x="530" y="64"/>
                </a:cxn>
                <a:cxn ang="0">
                  <a:pos x="551" y="83"/>
                </a:cxn>
                <a:cxn ang="0">
                  <a:pos x="568" y="101"/>
                </a:cxn>
                <a:cxn ang="0">
                  <a:pos x="582" y="121"/>
                </a:cxn>
                <a:cxn ang="0">
                  <a:pos x="594" y="142"/>
                </a:cxn>
                <a:cxn ang="0">
                  <a:pos x="605" y="167"/>
                </a:cxn>
                <a:cxn ang="0">
                  <a:pos x="613" y="192"/>
                </a:cxn>
                <a:cxn ang="0">
                  <a:pos x="619" y="218"/>
                </a:cxn>
                <a:cxn ang="0">
                  <a:pos x="622" y="246"/>
                </a:cxn>
                <a:cxn ang="0">
                  <a:pos x="623" y="276"/>
                </a:cxn>
                <a:cxn ang="0">
                  <a:pos x="623" y="305"/>
                </a:cxn>
                <a:cxn ang="0">
                  <a:pos x="616" y="352"/>
                </a:cxn>
                <a:cxn ang="0">
                  <a:pos x="603" y="393"/>
                </a:cxn>
                <a:cxn ang="0">
                  <a:pos x="584" y="429"/>
                </a:cxn>
                <a:cxn ang="0">
                  <a:pos x="560" y="461"/>
                </a:cxn>
                <a:cxn ang="0">
                  <a:pos x="531" y="488"/>
                </a:cxn>
                <a:cxn ang="0">
                  <a:pos x="498" y="511"/>
                </a:cxn>
                <a:cxn ang="0">
                  <a:pos x="461" y="529"/>
                </a:cxn>
                <a:cxn ang="0">
                  <a:pos x="648" y="877"/>
                </a:cxn>
                <a:cxn ang="0">
                  <a:pos x="294" y="566"/>
                </a:cxn>
                <a:cxn ang="0">
                  <a:pos x="286" y="568"/>
                </a:cxn>
                <a:cxn ang="0">
                  <a:pos x="145" y="877"/>
                </a:cxn>
                <a:cxn ang="0">
                  <a:pos x="0" y="0"/>
                </a:cxn>
                <a:cxn ang="0">
                  <a:pos x="322" y="436"/>
                </a:cxn>
                <a:cxn ang="0">
                  <a:pos x="359" y="431"/>
                </a:cxn>
                <a:cxn ang="0">
                  <a:pos x="392" y="420"/>
                </a:cxn>
                <a:cxn ang="0">
                  <a:pos x="420" y="405"/>
                </a:cxn>
                <a:cxn ang="0">
                  <a:pos x="442" y="385"/>
                </a:cxn>
                <a:cxn ang="0">
                  <a:pos x="459" y="362"/>
                </a:cxn>
                <a:cxn ang="0">
                  <a:pos x="471" y="333"/>
                </a:cxn>
                <a:cxn ang="0">
                  <a:pos x="477" y="302"/>
                </a:cxn>
                <a:cxn ang="0">
                  <a:pos x="477" y="283"/>
                </a:cxn>
                <a:cxn ang="0">
                  <a:pos x="474" y="249"/>
                </a:cxn>
                <a:cxn ang="0">
                  <a:pos x="465" y="218"/>
                </a:cxn>
                <a:cxn ang="0">
                  <a:pos x="451" y="192"/>
                </a:cxn>
                <a:cxn ang="0">
                  <a:pos x="431" y="171"/>
                </a:cxn>
                <a:cxn ang="0">
                  <a:pos x="407" y="155"/>
                </a:cxn>
                <a:cxn ang="0">
                  <a:pos x="377" y="142"/>
                </a:cxn>
                <a:cxn ang="0">
                  <a:pos x="343" y="135"/>
                </a:cxn>
                <a:cxn ang="0">
                  <a:pos x="304" y="132"/>
                </a:cxn>
                <a:cxn ang="0">
                  <a:pos x="145" y="437"/>
                </a:cxn>
              </a:cxnLst>
              <a:rect l="0" t="0" r="r" b="b"/>
              <a:pathLst>
                <a:path w="648" h="877">
                  <a:moveTo>
                    <a:pt x="0" y="0"/>
                  </a:moveTo>
                  <a:lnTo>
                    <a:pt x="317" y="0"/>
                  </a:lnTo>
                  <a:lnTo>
                    <a:pt x="335" y="0"/>
                  </a:lnTo>
                  <a:lnTo>
                    <a:pt x="353" y="1"/>
                  </a:lnTo>
                  <a:lnTo>
                    <a:pt x="370" y="3"/>
                  </a:lnTo>
                  <a:lnTo>
                    <a:pt x="388" y="5"/>
                  </a:lnTo>
                  <a:lnTo>
                    <a:pt x="405" y="8"/>
                  </a:lnTo>
                  <a:lnTo>
                    <a:pt x="421" y="12"/>
                  </a:lnTo>
                  <a:lnTo>
                    <a:pt x="436" y="16"/>
                  </a:lnTo>
                  <a:lnTo>
                    <a:pt x="451" y="21"/>
                  </a:lnTo>
                  <a:lnTo>
                    <a:pt x="466" y="27"/>
                  </a:lnTo>
                  <a:lnTo>
                    <a:pt x="480" y="33"/>
                  </a:lnTo>
                  <a:lnTo>
                    <a:pt x="494" y="40"/>
                  </a:lnTo>
                  <a:lnTo>
                    <a:pt x="506" y="48"/>
                  </a:lnTo>
                  <a:lnTo>
                    <a:pt x="518" y="56"/>
                  </a:lnTo>
                  <a:lnTo>
                    <a:pt x="530" y="64"/>
                  </a:lnTo>
                  <a:lnTo>
                    <a:pt x="540" y="73"/>
                  </a:lnTo>
                  <a:lnTo>
                    <a:pt x="551" y="83"/>
                  </a:lnTo>
                  <a:lnTo>
                    <a:pt x="559" y="92"/>
                  </a:lnTo>
                  <a:lnTo>
                    <a:pt x="568" y="101"/>
                  </a:lnTo>
                  <a:lnTo>
                    <a:pt x="575" y="111"/>
                  </a:lnTo>
                  <a:lnTo>
                    <a:pt x="582" y="121"/>
                  </a:lnTo>
                  <a:lnTo>
                    <a:pt x="589" y="131"/>
                  </a:lnTo>
                  <a:lnTo>
                    <a:pt x="594" y="142"/>
                  </a:lnTo>
                  <a:lnTo>
                    <a:pt x="600" y="155"/>
                  </a:lnTo>
                  <a:lnTo>
                    <a:pt x="605" y="167"/>
                  </a:lnTo>
                  <a:lnTo>
                    <a:pt x="609" y="179"/>
                  </a:lnTo>
                  <a:lnTo>
                    <a:pt x="613" y="192"/>
                  </a:lnTo>
                  <a:lnTo>
                    <a:pt x="616" y="205"/>
                  </a:lnTo>
                  <a:lnTo>
                    <a:pt x="619" y="218"/>
                  </a:lnTo>
                  <a:lnTo>
                    <a:pt x="621" y="232"/>
                  </a:lnTo>
                  <a:lnTo>
                    <a:pt x="622" y="246"/>
                  </a:lnTo>
                  <a:lnTo>
                    <a:pt x="623" y="261"/>
                  </a:lnTo>
                  <a:lnTo>
                    <a:pt x="623" y="276"/>
                  </a:lnTo>
                  <a:lnTo>
                    <a:pt x="623" y="281"/>
                  </a:lnTo>
                  <a:lnTo>
                    <a:pt x="623" y="305"/>
                  </a:lnTo>
                  <a:lnTo>
                    <a:pt x="620" y="329"/>
                  </a:lnTo>
                  <a:lnTo>
                    <a:pt x="616" y="352"/>
                  </a:lnTo>
                  <a:lnTo>
                    <a:pt x="610" y="373"/>
                  </a:lnTo>
                  <a:lnTo>
                    <a:pt x="603" y="393"/>
                  </a:lnTo>
                  <a:lnTo>
                    <a:pt x="594" y="411"/>
                  </a:lnTo>
                  <a:lnTo>
                    <a:pt x="584" y="429"/>
                  </a:lnTo>
                  <a:lnTo>
                    <a:pt x="573" y="445"/>
                  </a:lnTo>
                  <a:lnTo>
                    <a:pt x="560" y="461"/>
                  </a:lnTo>
                  <a:lnTo>
                    <a:pt x="546" y="476"/>
                  </a:lnTo>
                  <a:lnTo>
                    <a:pt x="531" y="488"/>
                  </a:lnTo>
                  <a:lnTo>
                    <a:pt x="515" y="500"/>
                  </a:lnTo>
                  <a:lnTo>
                    <a:pt x="498" y="511"/>
                  </a:lnTo>
                  <a:lnTo>
                    <a:pt x="481" y="521"/>
                  </a:lnTo>
                  <a:lnTo>
                    <a:pt x="461" y="529"/>
                  </a:lnTo>
                  <a:lnTo>
                    <a:pt x="442" y="537"/>
                  </a:lnTo>
                  <a:lnTo>
                    <a:pt x="648" y="877"/>
                  </a:lnTo>
                  <a:lnTo>
                    <a:pt x="481" y="877"/>
                  </a:lnTo>
                  <a:lnTo>
                    <a:pt x="294" y="566"/>
                  </a:lnTo>
                  <a:lnTo>
                    <a:pt x="290" y="568"/>
                  </a:lnTo>
                  <a:lnTo>
                    <a:pt x="286" y="568"/>
                  </a:lnTo>
                  <a:lnTo>
                    <a:pt x="145" y="568"/>
                  </a:lnTo>
                  <a:lnTo>
                    <a:pt x="145" y="877"/>
                  </a:lnTo>
                  <a:lnTo>
                    <a:pt x="0" y="877"/>
                  </a:lnTo>
                  <a:lnTo>
                    <a:pt x="0" y="0"/>
                  </a:lnTo>
                  <a:close/>
                  <a:moveTo>
                    <a:pt x="302" y="437"/>
                  </a:moveTo>
                  <a:lnTo>
                    <a:pt x="322" y="436"/>
                  </a:lnTo>
                  <a:lnTo>
                    <a:pt x="341" y="434"/>
                  </a:lnTo>
                  <a:lnTo>
                    <a:pt x="359" y="431"/>
                  </a:lnTo>
                  <a:lnTo>
                    <a:pt x="377" y="426"/>
                  </a:lnTo>
                  <a:lnTo>
                    <a:pt x="392" y="420"/>
                  </a:lnTo>
                  <a:lnTo>
                    <a:pt x="407" y="413"/>
                  </a:lnTo>
                  <a:lnTo>
                    <a:pt x="420" y="405"/>
                  </a:lnTo>
                  <a:lnTo>
                    <a:pt x="431" y="396"/>
                  </a:lnTo>
                  <a:lnTo>
                    <a:pt x="442" y="385"/>
                  </a:lnTo>
                  <a:lnTo>
                    <a:pt x="451" y="374"/>
                  </a:lnTo>
                  <a:lnTo>
                    <a:pt x="459" y="362"/>
                  </a:lnTo>
                  <a:lnTo>
                    <a:pt x="465" y="348"/>
                  </a:lnTo>
                  <a:lnTo>
                    <a:pt x="471" y="333"/>
                  </a:lnTo>
                  <a:lnTo>
                    <a:pt x="474" y="318"/>
                  </a:lnTo>
                  <a:lnTo>
                    <a:pt x="477" y="302"/>
                  </a:lnTo>
                  <a:lnTo>
                    <a:pt x="477" y="286"/>
                  </a:lnTo>
                  <a:lnTo>
                    <a:pt x="477" y="283"/>
                  </a:lnTo>
                  <a:lnTo>
                    <a:pt x="477" y="265"/>
                  </a:lnTo>
                  <a:lnTo>
                    <a:pt x="474" y="249"/>
                  </a:lnTo>
                  <a:lnTo>
                    <a:pt x="471" y="232"/>
                  </a:lnTo>
                  <a:lnTo>
                    <a:pt x="465" y="218"/>
                  </a:lnTo>
                  <a:lnTo>
                    <a:pt x="458" y="204"/>
                  </a:lnTo>
                  <a:lnTo>
                    <a:pt x="451" y="192"/>
                  </a:lnTo>
                  <a:lnTo>
                    <a:pt x="442" y="181"/>
                  </a:lnTo>
                  <a:lnTo>
                    <a:pt x="431" y="171"/>
                  </a:lnTo>
                  <a:lnTo>
                    <a:pt x="420" y="162"/>
                  </a:lnTo>
                  <a:lnTo>
                    <a:pt x="407" y="155"/>
                  </a:lnTo>
                  <a:lnTo>
                    <a:pt x="393" y="148"/>
                  </a:lnTo>
                  <a:lnTo>
                    <a:pt x="377" y="142"/>
                  </a:lnTo>
                  <a:lnTo>
                    <a:pt x="360" y="138"/>
                  </a:lnTo>
                  <a:lnTo>
                    <a:pt x="343" y="135"/>
                  </a:lnTo>
                  <a:lnTo>
                    <a:pt x="324" y="133"/>
                  </a:lnTo>
                  <a:lnTo>
                    <a:pt x="304" y="132"/>
                  </a:lnTo>
                  <a:lnTo>
                    <a:pt x="145" y="132"/>
                  </a:lnTo>
                  <a:lnTo>
                    <a:pt x="145" y="437"/>
                  </a:lnTo>
                  <a:lnTo>
                    <a:pt x="302" y="43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040" name="Freeform 16"/>
            <p:cNvSpPr>
              <a:spLocks noEditPoints="1"/>
            </p:cNvSpPr>
            <p:nvPr userDrawn="1"/>
          </p:nvSpPr>
          <p:spPr bwMode="auto">
            <a:xfrm>
              <a:off x="5880100" y="3449638"/>
              <a:ext cx="82550" cy="95250"/>
            </a:xfrm>
            <a:custGeom>
              <a:avLst/>
              <a:gdLst/>
              <a:ahLst/>
              <a:cxnLst>
                <a:cxn ang="0">
                  <a:pos x="4" y="377"/>
                </a:cxn>
                <a:cxn ang="0">
                  <a:pos x="30" y="268"/>
                </a:cxn>
                <a:cxn ang="0">
                  <a:pos x="74" y="174"/>
                </a:cxn>
                <a:cxn ang="0">
                  <a:pos x="137" y="98"/>
                </a:cxn>
                <a:cxn ang="0">
                  <a:pos x="216" y="42"/>
                </a:cxn>
                <a:cxn ang="0">
                  <a:pos x="308" y="9"/>
                </a:cxn>
                <a:cxn ang="0">
                  <a:pos x="412" y="1"/>
                </a:cxn>
                <a:cxn ang="0">
                  <a:pos x="511" y="19"/>
                </a:cxn>
                <a:cxn ang="0">
                  <a:pos x="598" y="62"/>
                </a:cxn>
                <a:cxn ang="0">
                  <a:pos x="669" y="125"/>
                </a:cxn>
                <a:cxn ang="0">
                  <a:pos x="725" y="208"/>
                </a:cxn>
                <a:cxn ang="0">
                  <a:pos x="761" y="308"/>
                </a:cxn>
                <a:cxn ang="0">
                  <a:pos x="778" y="421"/>
                </a:cxn>
                <a:cxn ang="0">
                  <a:pos x="774" y="528"/>
                </a:cxn>
                <a:cxn ang="0">
                  <a:pos x="749" y="637"/>
                </a:cxn>
                <a:cxn ang="0">
                  <a:pos x="705" y="731"/>
                </a:cxn>
                <a:cxn ang="0">
                  <a:pos x="642" y="807"/>
                </a:cxn>
                <a:cxn ang="0">
                  <a:pos x="563" y="863"/>
                </a:cxn>
                <a:cxn ang="0">
                  <a:pos x="470" y="896"/>
                </a:cxn>
                <a:cxn ang="0">
                  <a:pos x="367" y="904"/>
                </a:cxn>
                <a:cxn ang="0">
                  <a:pos x="267" y="886"/>
                </a:cxn>
                <a:cxn ang="0">
                  <a:pos x="181" y="843"/>
                </a:cxn>
                <a:cxn ang="0">
                  <a:pos x="109" y="780"/>
                </a:cxn>
                <a:cxn ang="0">
                  <a:pos x="53" y="697"/>
                </a:cxn>
                <a:cxn ang="0">
                  <a:pos x="17" y="597"/>
                </a:cxn>
                <a:cxn ang="0">
                  <a:pos x="1" y="484"/>
                </a:cxn>
                <a:cxn ang="0">
                  <a:pos x="626" y="414"/>
                </a:cxn>
                <a:cxn ang="0">
                  <a:pos x="614" y="335"/>
                </a:cxn>
                <a:cxn ang="0">
                  <a:pos x="589" y="267"/>
                </a:cxn>
                <a:cxn ang="0">
                  <a:pos x="551" y="211"/>
                </a:cxn>
                <a:cxn ang="0">
                  <a:pos x="505" y="170"/>
                </a:cxn>
                <a:cxn ang="0">
                  <a:pos x="450" y="143"/>
                </a:cxn>
                <a:cxn ang="0">
                  <a:pos x="389" y="134"/>
                </a:cxn>
                <a:cxn ang="0">
                  <a:pos x="327" y="143"/>
                </a:cxn>
                <a:cxn ang="0">
                  <a:pos x="272" y="169"/>
                </a:cxn>
                <a:cxn ang="0">
                  <a:pos x="226" y="210"/>
                </a:cxn>
                <a:cxn ang="0">
                  <a:pos x="189" y="266"/>
                </a:cxn>
                <a:cxn ang="0">
                  <a:pos x="165" y="333"/>
                </a:cxn>
                <a:cxn ang="0">
                  <a:pos x="152" y="413"/>
                </a:cxn>
                <a:cxn ang="0">
                  <a:pos x="152" y="491"/>
                </a:cxn>
                <a:cxn ang="0">
                  <a:pos x="165" y="570"/>
                </a:cxn>
                <a:cxn ang="0">
                  <a:pos x="190" y="638"/>
                </a:cxn>
                <a:cxn ang="0">
                  <a:pos x="227" y="694"/>
                </a:cxn>
                <a:cxn ang="0">
                  <a:pos x="274" y="735"/>
                </a:cxn>
                <a:cxn ang="0">
                  <a:pos x="329" y="762"/>
                </a:cxn>
                <a:cxn ang="0">
                  <a:pos x="391" y="771"/>
                </a:cxn>
                <a:cxn ang="0">
                  <a:pos x="452" y="762"/>
                </a:cxn>
                <a:cxn ang="0">
                  <a:pos x="507" y="736"/>
                </a:cxn>
                <a:cxn ang="0">
                  <a:pos x="552" y="695"/>
                </a:cxn>
                <a:cxn ang="0">
                  <a:pos x="589" y="639"/>
                </a:cxn>
                <a:cxn ang="0">
                  <a:pos x="614" y="572"/>
                </a:cxn>
                <a:cxn ang="0">
                  <a:pos x="626" y="492"/>
                </a:cxn>
              </a:cxnLst>
              <a:rect l="0" t="0" r="r" b="b"/>
              <a:pathLst>
                <a:path w="778" h="905">
                  <a:moveTo>
                    <a:pt x="0" y="459"/>
                  </a:moveTo>
                  <a:lnTo>
                    <a:pt x="0" y="447"/>
                  </a:lnTo>
                  <a:lnTo>
                    <a:pt x="1" y="423"/>
                  </a:lnTo>
                  <a:lnTo>
                    <a:pt x="2" y="400"/>
                  </a:lnTo>
                  <a:lnTo>
                    <a:pt x="4" y="377"/>
                  </a:lnTo>
                  <a:lnTo>
                    <a:pt x="9" y="353"/>
                  </a:lnTo>
                  <a:lnTo>
                    <a:pt x="13" y="331"/>
                  </a:lnTo>
                  <a:lnTo>
                    <a:pt x="17" y="309"/>
                  </a:lnTo>
                  <a:lnTo>
                    <a:pt x="23" y="288"/>
                  </a:lnTo>
                  <a:lnTo>
                    <a:pt x="30" y="268"/>
                  </a:lnTo>
                  <a:lnTo>
                    <a:pt x="37" y="247"/>
                  </a:lnTo>
                  <a:lnTo>
                    <a:pt x="45" y="228"/>
                  </a:lnTo>
                  <a:lnTo>
                    <a:pt x="54" y="209"/>
                  </a:lnTo>
                  <a:lnTo>
                    <a:pt x="63" y="192"/>
                  </a:lnTo>
                  <a:lnTo>
                    <a:pt x="74" y="174"/>
                  </a:lnTo>
                  <a:lnTo>
                    <a:pt x="85" y="157"/>
                  </a:lnTo>
                  <a:lnTo>
                    <a:pt x="97" y="141"/>
                  </a:lnTo>
                  <a:lnTo>
                    <a:pt x="110" y="126"/>
                  </a:lnTo>
                  <a:lnTo>
                    <a:pt x="123" y="112"/>
                  </a:lnTo>
                  <a:lnTo>
                    <a:pt x="137" y="98"/>
                  </a:lnTo>
                  <a:lnTo>
                    <a:pt x="151" y="85"/>
                  </a:lnTo>
                  <a:lnTo>
                    <a:pt x="166" y="73"/>
                  </a:lnTo>
                  <a:lnTo>
                    <a:pt x="182" y="62"/>
                  </a:lnTo>
                  <a:lnTo>
                    <a:pt x="199" y="51"/>
                  </a:lnTo>
                  <a:lnTo>
                    <a:pt x="216" y="42"/>
                  </a:lnTo>
                  <a:lnTo>
                    <a:pt x="233" y="33"/>
                  </a:lnTo>
                  <a:lnTo>
                    <a:pt x="251" y="26"/>
                  </a:lnTo>
                  <a:lnTo>
                    <a:pt x="269" y="19"/>
                  </a:lnTo>
                  <a:lnTo>
                    <a:pt x="288" y="13"/>
                  </a:lnTo>
                  <a:lnTo>
                    <a:pt x="308" y="9"/>
                  </a:lnTo>
                  <a:lnTo>
                    <a:pt x="328" y="5"/>
                  </a:lnTo>
                  <a:lnTo>
                    <a:pt x="348" y="2"/>
                  </a:lnTo>
                  <a:lnTo>
                    <a:pt x="369" y="1"/>
                  </a:lnTo>
                  <a:lnTo>
                    <a:pt x="391" y="0"/>
                  </a:lnTo>
                  <a:lnTo>
                    <a:pt x="412" y="1"/>
                  </a:lnTo>
                  <a:lnTo>
                    <a:pt x="432" y="2"/>
                  </a:lnTo>
                  <a:lnTo>
                    <a:pt x="453" y="5"/>
                  </a:lnTo>
                  <a:lnTo>
                    <a:pt x="472" y="9"/>
                  </a:lnTo>
                  <a:lnTo>
                    <a:pt x="492" y="13"/>
                  </a:lnTo>
                  <a:lnTo>
                    <a:pt x="511" y="19"/>
                  </a:lnTo>
                  <a:lnTo>
                    <a:pt x="529" y="26"/>
                  </a:lnTo>
                  <a:lnTo>
                    <a:pt x="547" y="33"/>
                  </a:lnTo>
                  <a:lnTo>
                    <a:pt x="564" y="41"/>
                  </a:lnTo>
                  <a:lnTo>
                    <a:pt x="582" y="51"/>
                  </a:lnTo>
                  <a:lnTo>
                    <a:pt x="598" y="62"/>
                  </a:lnTo>
                  <a:lnTo>
                    <a:pt x="613" y="73"/>
                  </a:lnTo>
                  <a:lnTo>
                    <a:pt x="628" y="85"/>
                  </a:lnTo>
                  <a:lnTo>
                    <a:pt x="643" y="97"/>
                  </a:lnTo>
                  <a:lnTo>
                    <a:pt x="656" y="111"/>
                  </a:lnTo>
                  <a:lnTo>
                    <a:pt x="669" y="125"/>
                  </a:lnTo>
                  <a:lnTo>
                    <a:pt x="683" y="140"/>
                  </a:lnTo>
                  <a:lnTo>
                    <a:pt x="694" y="156"/>
                  </a:lnTo>
                  <a:lnTo>
                    <a:pt x="705" y="173"/>
                  </a:lnTo>
                  <a:lnTo>
                    <a:pt x="715" y="190"/>
                  </a:lnTo>
                  <a:lnTo>
                    <a:pt x="725" y="208"/>
                  </a:lnTo>
                  <a:lnTo>
                    <a:pt x="734" y="227"/>
                  </a:lnTo>
                  <a:lnTo>
                    <a:pt x="742" y="246"/>
                  </a:lnTo>
                  <a:lnTo>
                    <a:pt x="749" y="266"/>
                  </a:lnTo>
                  <a:lnTo>
                    <a:pt x="756" y="287"/>
                  </a:lnTo>
                  <a:lnTo>
                    <a:pt x="761" y="308"/>
                  </a:lnTo>
                  <a:lnTo>
                    <a:pt x="766" y="329"/>
                  </a:lnTo>
                  <a:lnTo>
                    <a:pt x="771" y="351"/>
                  </a:lnTo>
                  <a:lnTo>
                    <a:pt x="774" y="374"/>
                  </a:lnTo>
                  <a:lnTo>
                    <a:pt x="776" y="397"/>
                  </a:lnTo>
                  <a:lnTo>
                    <a:pt x="778" y="421"/>
                  </a:lnTo>
                  <a:lnTo>
                    <a:pt x="778" y="445"/>
                  </a:lnTo>
                  <a:lnTo>
                    <a:pt x="778" y="457"/>
                  </a:lnTo>
                  <a:lnTo>
                    <a:pt x="778" y="482"/>
                  </a:lnTo>
                  <a:lnTo>
                    <a:pt x="776" y="505"/>
                  </a:lnTo>
                  <a:lnTo>
                    <a:pt x="774" y="528"/>
                  </a:lnTo>
                  <a:lnTo>
                    <a:pt x="771" y="551"/>
                  </a:lnTo>
                  <a:lnTo>
                    <a:pt x="766" y="574"/>
                  </a:lnTo>
                  <a:lnTo>
                    <a:pt x="761" y="596"/>
                  </a:lnTo>
                  <a:lnTo>
                    <a:pt x="755" y="617"/>
                  </a:lnTo>
                  <a:lnTo>
                    <a:pt x="749" y="637"/>
                  </a:lnTo>
                  <a:lnTo>
                    <a:pt x="742" y="657"/>
                  </a:lnTo>
                  <a:lnTo>
                    <a:pt x="733" y="677"/>
                  </a:lnTo>
                  <a:lnTo>
                    <a:pt x="725" y="695"/>
                  </a:lnTo>
                  <a:lnTo>
                    <a:pt x="715" y="713"/>
                  </a:lnTo>
                  <a:lnTo>
                    <a:pt x="705" y="731"/>
                  </a:lnTo>
                  <a:lnTo>
                    <a:pt x="694" y="747"/>
                  </a:lnTo>
                  <a:lnTo>
                    <a:pt x="682" y="764"/>
                  </a:lnTo>
                  <a:lnTo>
                    <a:pt x="669" y="779"/>
                  </a:lnTo>
                  <a:lnTo>
                    <a:pt x="655" y="793"/>
                  </a:lnTo>
                  <a:lnTo>
                    <a:pt x="642" y="807"/>
                  </a:lnTo>
                  <a:lnTo>
                    <a:pt x="627" y="820"/>
                  </a:lnTo>
                  <a:lnTo>
                    <a:pt x="612" y="832"/>
                  </a:lnTo>
                  <a:lnTo>
                    <a:pt x="597" y="843"/>
                  </a:lnTo>
                  <a:lnTo>
                    <a:pt x="581" y="853"/>
                  </a:lnTo>
                  <a:lnTo>
                    <a:pt x="563" y="863"/>
                  </a:lnTo>
                  <a:lnTo>
                    <a:pt x="546" y="872"/>
                  </a:lnTo>
                  <a:lnTo>
                    <a:pt x="528" y="879"/>
                  </a:lnTo>
                  <a:lnTo>
                    <a:pt x="509" y="886"/>
                  </a:lnTo>
                  <a:lnTo>
                    <a:pt x="491" y="892"/>
                  </a:lnTo>
                  <a:lnTo>
                    <a:pt x="470" y="896"/>
                  </a:lnTo>
                  <a:lnTo>
                    <a:pt x="451" y="900"/>
                  </a:lnTo>
                  <a:lnTo>
                    <a:pt x="430" y="902"/>
                  </a:lnTo>
                  <a:lnTo>
                    <a:pt x="410" y="904"/>
                  </a:lnTo>
                  <a:lnTo>
                    <a:pt x="389" y="905"/>
                  </a:lnTo>
                  <a:lnTo>
                    <a:pt x="367" y="904"/>
                  </a:lnTo>
                  <a:lnTo>
                    <a:pt x="346" y="903"/>
                  </a:lnTo>
                  <a:lnTo>
                    <a:pt x="326" y="900"/>
                  </a:lnTo>
                  <a:lnTo>
                    <a:pt x="306" y="896"/>
                  </a:lnTo>
                  <a:lnTo>
                    <a:pt x="286" y="892"/>
                  </a:lnTo>
                  <a:lnTo>
                    <a:pt x="267" y="886"/>
                  </a:lnTo>
                  <a:lnTo>
                    <a:pt x="249" y="879"/>
                  </a:lnTo>
                  <a:lnTo>
                    <a:pt x="231" y="872"/>
                  </a:lnTo>
                  <a:lnTo>
                    <a:pt x="214" y="864"/>
                  </a:lnTo>
                  <a:lnTo>
                    <a:pt x="198" y="853"/>
                  </a:lnTo>
                  <a:lnTo>
                    <a:pt x="181" y="843"/>
                  </a:lnTo>
                  <a:lnTo>
                    <a:pt x="165" y="832"/>
                  </a:lnTo>
                  <a:lnTo>
                    <a:pt x="150" y="820"/>
                  </a:lnTo>
                  <a:lnTo>
                    <a:pt x="136" y="807"/>
                  </a:lnTo>
                  <a:lnTo>
                    <a:pt x="122" y="794"/>
                  </a:lnTo>
                  <a:lnTo>
                    <a:pt x="109" y="780"/>
                  </a:lnTo>
                  <a:lnTo>
                    <a:pt x="96" y="765"/>
                  </a:lnTo>
                  <a:lnTo>
                    <a:pt x="84" y="748"/>
                  </a:lnTo>
                  <a:lnTo>
                    <a:pt x="73" y="732"/>
                  </a:lnTo>
                  <a:lnTo>
                    <a:pt x="63" y="715"/>
                  </a:lnTo>
                  <a:lnTo>
                    <a:pt x="53" y="697"/>
                  </a:lnTo>
                  <a:lnTo>
                    <a:pt x="45" y="678"/>
                  </a:lnTo>
                  <a:lnTo>
                    <a:pt x="37" y="658"/>
                  </a:lnTo>
                  <a:lnTo>
                    <a:pt x="29" y="638"/>
                  </a:lnTo>
                  <a:lnTo>
                    <a:pt x="23" y="618"/>
                  </a:lnTo>
                  <a:lnTo>
                    <a:pt x="17" y="597"/>
                  </a:lnTo>
                  <a:lnTo>
                    <a:pt x="12" y="576"/>
                  </a:lnTo>
                  <a:lnTo>
                    <a:pt x="8" y="553"/>
                  </a:lnTo>
                  <a:lnTo>
                    <a:pt x="4" y="531"/>
                  </a:lnTo>
                  <a:lnTo>
                    <a:pt x="2" y="508"/>
                  </a:lnTo>
                  <a:lnTo>
                    <a:pt x="1" y="484"/>
                  </a:lnTo>
                  <a:lnTo>
                    <a:pt x="0" y="459"/>
                  </a:lnTo>
                  <a:close/>
                  <a:moveTo>
                    <a:pt x="627" y="457"/>
                  </a:moveTo>
                  <a:lnTo>
                    <a:pt x="627" y="448"/>
                  </a:lnTo>
                  <a:lnTo>
                    <a:pt x="627" y="431"/>
                  </a:lnTo>
                  <a:lnTo>
                    <a:pt x="626" y="414"/>
                  </a:lnTo>
                  <a:lnTo>
                    <a:pt x="625" y="398"/>
                  </a:lnTo>
                  <a:lnTo>
                    <a:pt x="623" y="381"/>
                  </a:lnTo>
                  <a:lnTo>
                    <a:pt x="620" y="366"/>
                  </a:lnTo>
                  <a:lnTo>
                    <a:pt x="617" y="349"/>
                  </a:lnTo>
                  <a:lnTo>
                    <a:pt x="614" y="335"/>
                  </a:lnTo>
                  <a:lnTo>
                    <a:pt x="610" y="320"/>
                  </a:lnTo>
                  <a:lnTo>
                    <a:pt x="605" y="306"/>
                  </a:lnTo>
                  <a:lnTo>
                    <a:pt x="600" y="293"/>
                  </a:lnTo>
                  <a:lnTo>
                    <a:pt x="595" y="280"/>
                  </a:lnTo>
                  <a:lnTo>
                    <a:pt x="589" y="267"/>
                  </a:lnTo>
                  <a:lnTo>
                    <a:pt x="582" y="254"/>
                  </a:lnTo>
                  <a:lnTo>
                    <a:pt x="574" y="242"/>
                  </a:lnTo>
                  <a:lnTo>
                    <a:pt x="567" y="231"/>
                  </a:lnTo>
                  <a:lnTo>
                    <a:pt x="560" y="221"/>
                  </a:lnTo>
                  <a:lnTo>
                    <a:pt x="551" y="211"/>
                  </a:lnTo>
                  <a:lnTo>
                    <a:pt x="543" y="202"/>
                  </a:lnTo>
                  <a:lnTo>
                    <a:pt x="534" y="193"/>
                  </a:lnTo>
                  <a:lnTo>
                    <a:pt x="525" y="184"/>
                  </a:lnTo>
                  <a:lnTo>
                    <a:pt x="515" y="177"/>
                  </a:lnTo>
                  <a:lnTo>
                    <a:pt x="505" y="170"/>
                  </a:lnTo>
                  <a:lnTo>
                    <a:pt x="495" y="163"/>
                  </a:lnTo>
                  <a:lnTo>
                    <a:pt x="485" y="156"/>
                  </a:lnTo>
                  <a:lnTo>
                    <a:pt x="473" y="151"/>
                  </a:lnTo>
                  <a:lnTo>
                    <a:pt x="461" y="147"/>
                  </a:lnTo>
                  <a:lnTo>
                    <a:pt x="450" y="143"/>
                  </a:lnTo>
                  <a:lnTo>
                    <a:pt x="438" y="140"/>
                  </a:lnTo>
                  <a:lnTo>
                    <a:pt x="426" y="137"/>
                  </a:lnTo>
                  <a:lnTo>
                    <a:pt x="414" y="135"/>
                  </a:lnTo>
                  <a:lnTo>
                    <a:pt x="401" y="134"/>
                  </a:lnTo>
                  <a:lnTo>
                    <a:pt x="389" y="134"/>
                  </a:lnTo>
                  <a:lnTo>
                    <a:pt x="375" y="134"/>
                  </a:lnTo>
                  <a:lnTo>
                    <a:pt x="362" y="135"/>
                  </a:lnTo>
                  <a:lnTo>
                    <a:pt x="350" y="137"/>
                  </a:lnTo>
                  <a:lnTo>
                    <a:pt x="338" y="140"/>
                  </a:lnTo>
                  <a:lnTo>
                    <a:pt x="327" y="143"/>
                  </a:lnTo>
                  <a:lnTo>
                    <a:pt x="315" y="147"/>
                  </a:lnTo>
                  <a:lnTo>
                    <a:pt x="304" y="151"/>
                  </a:lnTo>
                  <a:lnTo>
                    <a:pt x="293" y="156"/>
                  </a:lnTo>
                  <a:lnTo>
                    <a:pt x="282" y="163"/>
                  </a:lnTo>
                  <a:lnTo>
                    <a:pt x="272" y="169"/>
                  </a:lnTo>
                  <a:lnTo>
                    <a:pt x="262" y="176"/>
                  </a:lnTo>
                  <a:lnTo>
                    <a:pt x="252" y="184"/>
                  </a:lnTo>
                  <a:lnTo>
                    <a:pt x="243" y="192"/>
                  </a:lnTo>
                  <a:lnTo>
                    <a:pt x="234" y="201"/>
                  </a:lnTo>
                  <a:lnTo>
                    <a:pt x="226" y="210"/>
                  </a:lnTo>
                  <a:lnTo>
                    <a:pt x="218" y="220"/>
                  </a:lnTo>
                  <a:lnTo>
                    <a:pt x="211" y="230"/>
                  </a:lnTo>
                  <a:lnTo>
                    <a:pt x="203" y="241"/>
                  </a:lnTo>
                  <a:lnTo>
                    <a:pt x="196" y="253"/>
                  </a:lnTo>
                  <a:lnTo>
                    <a:pt x="189" y="266"/>
                  </a:lnTo>
                  <a:lnTo>
                    <a:pt x="183" y="278"/>
                  </a:lnTo>
                  <a:lnTo>
                    <a:pt x="178" y="291"/>
                  </a:lnTo>
                  <a:lnTo>
                    <a:pt x="173" y="305"/>
                  </a:lnTo>
                  <a:lnTo>
                    <a:pt x="169" y="319"/>
                  </a:lnTo>
                  <a:lnTo>
                    <a:pt x="165" y="333"/>
                  </a:lnTo>
                  <a:lnTo>
                    <a:pt x="161" y="348"/>
                  </a:lnTo>
                  <a:lnTo>
                    <a:pt x="158" y="364"/>
                  </a:lnTo>
                  <a:lnTo>
                    <a:pt x="156" y="380"/>
                  </a:lnTo>
                  <a:lnTo>
                    <a:pt x="154" y="396"/>
                  </a:lnTo>
                  <a:lnTo>
                    <a:pt x="152" y="413"/>
                  </a:lnTo>
                  <a:lnTo>
                    <a:pt x="151" y="430"/>
                  </a:lnTo>
                  <a:lnTo>
                    <a:pt x="151" y="447"/>
                  </a:lnTo>
                  <a:lnTo>
                    <a:pt x="151" y="456"/>
                  </a:lnTo>
                  <a:lnTo>
                    <a:pt x="151" y="474"/>
                  </a:lnTo>
                  <a:lnTo>
                    <a:pt x="152" y="491"/>
                  </a:lnTo>
                  <a:lnTo>
                    <a:pt x="154" y="507"/>
                  </a:lnTo>
                  <a:lnTo>
                    <a:pt x="156" y="524"/>
                  </a:lnTo>
                  <a:lnTo>
                    <a:pt x="158" y="539"/>
                  </a:lnTo>
                  <a:lnTo>
                    <a:pt x="161" y="555"/>
                  </a:lnTo>
                  <a:lnTo>
                    <a:pt x="165" y="570"/>
                  </a:lnTo>
                  <a:lnTo>
                    <a:pt x="169" y="585"/>
                  </a:lnTo>
                  <a:lnTo>
                    <a:pt x="173" y="599"/>
                  </a:lnTo>
                  <a:lnTo>
                    <a:pt x="179" y="612"/>
                  </a:lnTo>
                  <a:lnTo>
                    <a:pt x="184" y="625"/>
                  </a:lnTo>
                  <a:lnTo>
                    <a:pt x="190" y="638"/>
                  </a:lnTo>
                  <a:lnTo>
                    <a:pt x="196" y="650"/>
                  </a:lnTo>
                  <a:lnTo>
                    <a:pt x="204" y="663"/>
                  </a:lnTo>
                  <a:lnTo>
                    <a:pt x="212" y="674"/>
                  </a:lnTo>
                  <a:lnTo>
                    <a:pt x="219" y="684"/>
                  </a:lnTo>
                  <a:lnTo>
                    <a:pt x="227" y="694"/>
                  </a:lnTo>
                  <a:lnTo>
                    <a:pt x="236" y="703"/>
                  </a:lnTo>
                  <a:lnTo>
                    <a:pt x="245" y="712"/>
                  </a:lnTo>
                  <a:lnTo>
                    <a:pt x="254" y="721"/>
                  </a:lnTo>
                  <a:lnTo>
                    <a:pt x="264" y="728"/>
                  </a:lnTo>
                  <a:lnTo>
                    <a:pt x="274" y="735"/>
                  </a:lnTo>
                  <a:lnTo>
                    <a:pt x="284" y="742"/>
                  </a:lnTo>
                  <a:lnTo>
                    <a:pt x="295" y="748"/>
                  </a:lnTo>
                  <a:lnTo>
                    <a:pt x="306" y="753"/>
                  </a:lnTo>
                  <a:lnTo>
                    <a:pt x="317" y="757"/>
                  </a:lnTo>
                  <a:lnTo>
                    <a:pt x="329" y="762"/>
                  </a:lnTo>
                  <a:lnTo>
                    <a:pt x="341" y="765"/>
                  </a:lnTo>
                  <a:lnTo>
                    <a:pt x="353" y="768"/>
                  </a:lnTo>
                  <a:lnTo>
                    <a:pt x="365" y="770"/>
                  </a:lnTo>
                  <a:lnTo>
                    <a:pt x="377" y="771"/>
                  </a:lnTo>
                  <a:lnTo>
                    <a:pt x="391" y="771"/>
                  </a:lnTo>
                  <a:lnTo>
                    <a:pt x="404" y="771"/>
                  </a:lnTo>
                  <a:lnTo>
                    <a:pt x="416" y="770"/>
                  </a:lnTo>
                  <a:lnTo>
                    <a:pt x="428" y="768"/>
                  </a:lnTo>
                  <a:lnTo>
                    <a:pt x="440" y="765"/>
                  </a:lnTo>
                  <a:lnTo>
                    <a:pt x="452" y="762"/>
                  </a:lnTo>
                  <a:lnTo>
                    <a:pt x="463" y="757"/>
                  </a:lnTo>
                  <a:lnTo>
                    <a:pt x="474" y="753"/>
                  </a:lnTo>
                  <a:lnTo>
                    <a:pt x="486" y="748"/>
                  </a:lnTo>
                  <a:lnTo>
                    <a:pt x="497" y="742"/>
                  </a:lnTo>
                  <a:lnTo>
                    <a:pt x="507" y="736"/>
                  </a:lnTo>
                  <a:lnTo>
                    <a:pt x="517" y="729"/>
                  </a:lnTo>
                  <a:lnTo>
                    <a:pt x="526" y="721"/>
                  </a:lnTo>
                  <a:lnTo>
                    <a:pt x="535" y="713"/>
                  </a:lnTo>
                  <a:lnTo>
                    <a:pt x="544" y="704"/>
                  </a:lnTo>
                  <a:lnTo>
                    <a:pt x="552" y="695"/>
                  </a:lnTo>
                  <a:lnTo>
                    <a:pt x="560" y="685"/>
                  </a:lnTo>
                  <a:lnTo>
                    <a:pt x="568" y="675"/>
                  </a:lnTo>
                  <a:lnTo>
                    <a:pt x="575" y="664"/>
                  </a:lnTo>
                  <a:lnTo>
                    <a:pt x="583" y="651"/>
                  </a:lnTo>
                  <a:lnTo>
                    <a:pt x="589" y="639"/>
                  </a:lnTo>
                  <a:lnTo>
                    <a:pt x="595" y="627"/>
                  </a:lnTo>
                  <a:lnTo>
                    <a:pt x="600" y="614"/>
                  </a:lnTo>
                  <a:lnTo>
                    <a:pt x="605" y="600"/>
                  </a:lnTo>
                  <a:lnTo>
                    <a:pt x="610" y="586"/>
                  </a:lnTo>
                  <a:lnTo>
                    <a:pt x="614" y="572"/>
                  </a:lnTo>
                  <a:lnTo>
                    <a:pt x="617" y="556"/>
                  </a:lnTo>
                  <a:lnTo>
                    <a:pt x="620" y="541"/>
                  </a:lnTo>
                  <a:lnTo>
                    <a:pt x="623" y="525"/>
                  </a:lnTo>
                  <a:lnTo>
                    <a:pt x="625" y="509"/>
                  </a:lnTo>
                  <a:lnTo>
                    <a:pt x="626" y="492"/>
                  </a:lnTo>
                  <a:lnTo>
                    <a:pt x="627" y="475"/>
                  </a:lnTo>
                  <a:lnTo>
                    <a:pt x="627" y="45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041" name="Freeform 17"/>
            <p:cNvSpPr>
              <a:spLocks/>
            </p:cNvSpPr>
            <p:nvPr userDrawn="1"/>
          </p:nvSpPr>
          <p:spPr bwMode="auto">
            <a:xfrm>
              <a:off x="5980113" y="3451225"/>
              <a:ext cx="57150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1" y="0"/>
                </a:cxn>
                <a:cxn ang="0">
                  <a:pos x="551" y="134"/>
                </a:cxn>
                <a:cxn ang="0">
                  <a:pos x="146" y="134"/>
                </a:cxn>
                <a:cxn ang="0">
                  <a:pos x="146" y="381"/>
                </a:cxn>
                <a:cxn ang="0">
                  <a:pos x="505" y="381"/>
                </a:cxn>
                <a:cxn ang="0">
                  <a:pos x="505" y="513"/>
                </a:cxn>
                <a:cxn ang="0">
                  <a:pos x="146" y="513"/>
                </a:cxn>
                <a:cxn ang="0">
                  <a:pos x="146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551" h="877">
                  <a:moveTo>
                    <a:pt x="0" y="0"/>
                  </a:moveTo>
                  <a:lnTo>
                    <a:pt x="551" y="0"/>
                  </a:lnTo>
                  <a:lnTo>
                    <a:pt x="551" y="134"/>
                  </a:lnTo>
                  <a:lnTo>
                    <a:pt x="146" y="134"/>
                  </a:lnTo>
                  <a:lnTo>
                    <a:pt x="146" y="381"/>
                  </a:lnTo>
                  <a:lnTo>
                    <a:pt x="505" y="381"/>
                  </a:lnTo>
                  <a:lnTo>
                    <a:pt x="505" y="513"/>
                  </a:lnTo>
                  <a:lnTo>
                    <a:pt x="146" y="513"/>
                  </a:lnTo>
                  <a:lnTo>
                    <a:pt x="146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042" name="Freeform 18"/>
            <p:cNvSpPr>
              <a:spLocks/>
            </p:cNvSpPr>
            <p:nvPr userDrawn="1"/>
          </p:nvSpPr>
          <p:spPr bwMode="auto">
            <a:xfrm>
              <a:off x="6053138" y="3451225"/>
              <a:ext cx="58738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2" y="0"/>
                </a:cxn>
                <a:cxn ang="0">
                  <a:pos x="552" y="131"/>
                </a:cxn>
                <a:cxn ang="0">
                  <a:pos x="143" y="131"/>
                </a:cxn>
                <a:cxn ang="0">
                  <a:pos x="143" y="370"/>
                </a:cxn>
                <a:cxn ang="0">
                  <a:pos x="506" y="370"/>
                </a:cxn>
                <a:cxn ang="0">
                  <a:pos x="506" y="501"/>
                </a:cxn>
                <a:cxn ang="0">
                  <a:pos x="143" y="501"/>
                </a:cxn>
                <a:cxn ang="0">
                  <a:pos x="143" y="745"/>
                </a:cxn>
                <a:cxn ang="0">
                  <a:pos x="558" y="745"/>
                </a:cxn>
                <a:cxn ang="0">
                  <a:pos x="558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558" h="877">
                  <a:moveTo>
                    <a:pt x="0" y="0"/>
                  </a:moveTo>
                  <a:lnTo>
                    <a:pt x="552" y="0"/>
                  </a:lnTo>
                  <a:lnTo>
                    <a:pt x="552" y="131"/>
                  </a:lnTo>
                  <a:lnTo>
                    <a:pt x="143" y="131"/>
                  </a:lnTo>
                  <a:lnTo>
                    <a:pt x="143" y="370"/>
                  </a:lnTo>
                  <a:lnTo>
                    <a:pt x="506" y="370"/>
                  </a:lnTo>
                  <a:lnTo>
                    <a:pt x="506" y="501"/>
                  </a:lnTo>
                  <a:lnTo>
                    <a:pt x="143" y="501"/>
                  </a:lnTo>
                  <a:lnTo>
                    <a:pt x="143" y="745"/>
                  </a:lnTo>
                  <a:lnTo>
                    <a:pt x="558" y="745"/>
                  </a:lnTo>
                  <a:lnTo>
                    <a:pt x="558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043" name="Freeform 19"/>
            <p:cNvSpPr>
              <a:spLocks/>
            </p:cNvSpPr>
            <p:nvPr userDrawn="1"/>
          </p:nvSpPr>
          <p:spPr bwMode="auto">
            <a:xfrm>
              <a:off x="6121400" y="3449638"/>
              <a:ext cx="63500" cy="95250"/>
            </a:xfrm>
            <a:custGeom>
              <a:avLst/>
              <a:gdLst/>
              <a:ahLst/>
              <a:cxnLst>
                <a:cxn ang="0">
                  <a:pos x="139" y="705"/>
                </a:cxn>
                <a:cxn ang="0">
                  <a:pos x="193" y="737"/>
                </a:cxn>
                <a:cxn ang="0">
                  <a:pos x="253" y="760"/>
                </a:cxn>
                <a:cxn ang="0">
                  <a:pos x="319" y="768"/>
                </a:cxn>
                <a:cxn ang="0">
                  <a:pos x="375" y="760"/>
                </a:cxn>
                <a:cxn ang="0">
                  <a:pos x="419" y="736"/>
                </a:cxn>
                <a:cxn ang="0">
                  <a:pos x="447" y="701"/>
                </a:cxn>
                <a:cxn ang="0">
                  <a:pos x="456" y="656"/>
                </a:cxn>
                <a:cxn ang="0">
                  <a:pos x="453" y="625"/>
                </a:cxn>
                <a:cxn ang="0">
                  <a:pos x="433" y="591"/>
                </a:cxn>
                <a:cxn ang="0">
                  <a:pos x="389" y="556"/>
                </a:cxn>
                <a:cxn ang="0">
                  <a:pos x="314" y="521"/>
                </a:cxn>
                <a:cxn ang="0">
                  <a:pos x="204" y="477"/>
                </a:cxn>
                <a:cxn ang="0">
                  <a:pos x="117" y="424"/>
                </a:cxn>
                <a:cxn ang="0">
                  <a:pos x="78" y="385"/>
                </a:cxn>
                <a:cxn ang="0">
                  <a:pos x="56" y="349"/>
                </a:cxn>
                <a:cxn ang="0">
                  <a:pos x="42" y="308"/>
                </a:cxn>
                <a:cxn ang="0">
                  <a:pos x="36" y="261"/>
                </a:cxn>
                <a:cxn ang="0">
                  <a:pos x="37" y="219"/>
                </a:cxn>
                <a:cxn ang="0">
                  <a:pos x="47" y="169"/>
                </a:cxn>
                <a:cxn ang="0">
                  <a:pos x="67" y="124"/>
                </a:cxn>
                <a:cxn ang="0">
                  <a:pos x="96" y="86"/>
                </a:cxn>
                <a:cxn ang="0">
                  <a:pos x="133" y="53"/>
                </a:cxn>
                <a:cxn ang="0">
                  <a:pos x="177" y="27"/>
                </a:cxn>
                <a:cxn ang="0">
                  <a:pos x="228" y="10"/>
                </a:cxn>
                <a:cxn ang="0">
                  <a:pos x="283" y="1"/>
                </a:cxn>
                <a:cxn ang="0">
                  <a:pos x="351" y="1"/>
                </a:cxn>
                <a:cxn ang="0">
                  <a:pos x="425" y="14"/>
                </a:cxn>
                <a:cxn ang="0">
                  <a:pos x="494" y="39"/>
                </a:cxn>
                <a:cxn ang="0">
                  <a:pos x="559" y="78"/>
                </a:cxn>
                <a:cxn ang="0">
                  <a:pos x="483" y="196"/>
                </a:cxn>
                <a:cxn ang="0">
                  <a:pos x="424" y="160"/>
                </a:cxn>
                <a:cxn ang="0">
                  <a:pos x="374" y="140"/>
                </a:cxn>
                <a:cxn ang="0">
                  <a:pos x="323" y="131"/>
                </a:cxn>
                <a:cxn ang="0">
                  <a:pos x="268" y="135"/>
                </a:cxn>
                <a:cxn ang="0">
                  <a:pos x="225" y="153"/>
                </a:cxn>
                <a:cxn ang="0">
                  <a:pos x="195" y="184"/>
                </a:cxn>
                <a:cxn ang="0">
                  <a:pos x="182" y="222"/>
                </a:cxn>
                <a:cxn ang="0">
                  <a:pos x="183" y="255"/>
                </a:cxn>
                <a:cxn ang="0">
                  <a:pos x="200" y="294"/>
                </a:cxn>
                <a:cxn ang="0">
                  <a:pos x="241" y="328"/>
                </a:cxn>
                <a:cxn ang="0">
                  <a:pos x="313" y="365"/>
                </a:cxn>
                <a:cxn ang="0">
                  <a:pos x="421" y="409"/>
                </a:cxn>
                <a:cxn ang="0">
                  <a:pos x="511" y="461"/>
                </a:cxn>
                <a:cxn ang="0">
                  <a:pos x="569" y="522"/>
                </a:cxn>
                <a:cxn ang="0">
                  <a:pos x="588" y="559"/>
                </a:cxn>
                <a:cxn ang="0">
                  <a:pos x="599" y="598"/>
                </a:cxn>
                <a:cxn ang="0">
                  <a:pos x="602" y="661"/>
                </a:cxn>
                <a:cxn ang="0">
                  <a:pos x="594" y="714"/>
                </a:cxn>
                <a:cxn ang="0">
                  <a:pos x="575" y="762"/>
                </a:cxn>
                <a:cxn ang="0">
                  <a:pos x="547" y="804"/>
                </a:cxn>
                <a:cxn ang="0">
                  <a:pos x="512" y="838"/>
                </a:cxn>
                <a:cxn ang="0">
                  <a:pos x="468" y="866"/>
                </a:cxn>
                <a:cxn ang="0">
                  <a:pos x="418" y="886"/>
                </a:cxn>
                <a:cxn ang="0">
                  <a:pos x="362" y="897"/>
                </a:cxn>
                <a:cxn ang="0">
                  <a:pos x="296" y="899"/>
                </a:cxn>
                <a:cxn ang="0">
                  <a:pos x="213" y="888"/>
                </a:cxn>
                <a:cxn ang="0">
                  <a:pos x="133" y="861"/>
                </a:cxn>
                <a:cxn ang="0">
                  <a:pos x="55" y="817"/>
                </a:cxn>
              </a:cxnLst>
              <a:rect l="0" t="0" r="r" b="b"/>
              <a:pathLst>
                <a:path w="602" h="899">
                  <a:moveTo>
                    <a:pt x="0" y="773"/>
                  </a:moveTo>
                  <a:lnTo>
                    <a:pt x="88" y="664"/>
                  </a:lnTo>
                  <a:lnTo>
                    <a:pt x="113" y="685"/>
                  </a:lnTo>
                  <a:lnTo>
                    <a:pt x="139" y="705"/>
                  </a:lnTo>
                  <a:lnTo>
                    <a:pt x="152" y="714"/>
                  </a:lnTo>
                  <a:lnTo>
                    <a:pt x="165" y="722"/>
                  </a:lnTo>
                  <a:lnTo>
                    <a:pt x="179" y="730"/>
                  </a:lnTo>
                  <a:lnTo>
                    <a:pt x="193" y="737"/>
                  </a:lnTo>
                  <a:lnTo>
                    <a:pt x="208" y="744"/>
                  </a:lnTo>
                  <a:lnTo>
                    <a:pt x="222" y="750"/>
                  </a:lnTo>
                  <a:lnTo>
                    <a:pt x="237" y="755"/>
                  </a:lnTo>
                  <a:lnTo>
                    <a:pt x="253" y="760"/>
                  </a:lnTo>
                  <a:lnTo>
                    <a:pt x="268" y="763"/>
                  </a:lnTo>
                  <a:lnTo>
                    <a:pt x="284" y="766"/>
                  </a:lnTo>
                  <a:lnTo>
                    <a:pt x="302" y="767"/>
                  </a:lnTo>
                  <a:lnTo>
                    <a:pt x="319" y="768"/>
                  </a:lnTo>
                  <a:lnTo>
                    <a:pt x="334" y="767"/>
                  </a:lnTo>
                  <a:lnTo>
                    <a:pt x="349" y="766"/>
                  </a:lnTo>
                  <a:lnTo>
                    <a:pt x="362" y="763"/>
                  </a:lnTo>
                  <a:lnTo>
                    <a:pt x="375" y="760"/>
                  </a:lnTo>
                  <a:lnTo>
                    <a:pt x="387" y="754"/>
                  </a:lnTo>
                  <a:lnTo>
                    <a:pt x="400" y="749"/>
                  </a:lnTo>
                  <a:lnTo>
                    <a:pt x="410" y="743"/>
                  </a:lnTo>
                  <a:lnTo>
                    <a:pt x="419" y="736"/>
                  </a:lnTo>
                  <a:lnTo>
                    <a:pt x="428" y="728"/>
                  </a:lnTo>
                  <a:lnTo>
                    <a:pt x="435" y="720"/>
                  </a:lnTo>
                  <a:lnTo>
                    <a:pt x="441" y="711"/>
                  </a:lnTo>
                  <a:lnTo>
                    <a:pt x="447" y="701"/>
                  </a:lnTo>
                  <a:lnTo>
                    <a:pt x="451" y="691"/>
                  </a:lnTo>
                  <a:lnTo>
                    <a:pt x="454" y="680"/>
                  </a:lnTo>
                  <a:lnTo>
                    <a:pt x="456" y="668"/>
                  </a:lnTo>
                  <a:lnTo>
                    <a:pt x="456" y="656"/>
                  </a:lnTo>
                  <a:lnTo>
                    <a:pt x="456" y="654"/>
                  </a:lnTo>
                  <a:lnTo>
                    <a:pt x="456" y="644"/>
                  </a:lnTo>
                  <a:lnTo>
                    <a:pt x="455" y="635"/>
                  </a:lnTo>
                  <a:lnTo>
                    <a:pt x="453" y="625"/>
                  </a:lnTo>
                  <a:lnTo>
                    <a:pt x="450" y="616"/>
                  </a:lnTo>
                  <a:lnTo>
                    <a:pt x="445" y="608"/>
                  </a:lnTo>
                  <a:lnTo>
                    <a:pt x="440" y="599"/>
                  </a:lnTo>
                  <a:lnTo>
                    <a:pt x="433" y="591"/>
                  </a:lnTo>
                  <a:lnTo>
                    <a:pt x="425" y="582"/>
                  </a:lnTo>
                  <a:lnTo>
                    <a:pt x="415" y="574"/>
                  </a:lnTo>
                  <a:lnTo>
                    <a:pt x="403" y="566"/>
                  </a:lnTo>
                  <a:lnTo>
                    <a:pt x="389" y="556"/>
                  </a:lnTo>
                  <a:lnTo>
                    <a:pt x="373" y="548"/>
                  </a:lnTo>
                  <a:lnTo>
                    <a:pt x="355" y="539"/>
                  </a:lnTo>
                  <a:lnTo>
                    <a:pt x="336" y="530"/>
                  </a:lnTo>
                  <a:lnTo>
                    <a:pt x="314" y="521"/>
                  </a:lnTo>
                  <a:lnTo>
                    <a:pt x="288" y="512"/>
                  </a:lnTo>
                  <a:lnTo>
                    <a:pt x="258" y="500"/>
                  </a:lnTo>
                  <a:lnTo>
                    <a:pt x="230" y="489"/>
                  </a:lnTo>
                  <a:lnTo>
                    <a:pt x="204" y="477"/>
                  </a:lnTo>
                  <a:lnTo>
                    <a:pt x="178" y="465"/>
                  </a:lnTo>
                  <a:lnTo>
                    <a:pt x="156" y="451"/>
                  </a:lnTo>
                  <a:lnTo>
                    <a:pt x="135" y="438"/>
                  </a:lnTo>
                  <a:lnTo>
                    <a:pt x="117" y="424"/>
                  </a:lnTo>
                  <a:lnTo>
                    <a:pt x="99" y="409"/>
                  </a:lnTo>
                  <a:lnTo>
                    <a:pt x="91" y="401"/>
                  </a:lnTo>
                  <a:lnTo>
                    <a:pt x="84" y="393"/>
                  </a:lnTo>
                  <a:lnTo>
                    <a:pt x="78" y="385"/>
                  </a:lnTo>
                  <a:lnTo>
                    <a:pt x="71" y="377"/>
                  </a:lnTo>
                  <a:lnTo>
                    <a:pt x="66" y="368"/>
                  </a:lnTo>
                  <a:lnTo>
                    <a:pt x="60" y="359"/>
                  </a:lnTo>
                  <a:lnTo>
                    <a:pt x="56" y="349"/>
                  </a:lnTo>
                  <a:lnTo>
                    <a:pt x="52" y="339"/>
                  </a:lnTo>
                  <a:lnTo>
                    <a:pt x="48" y="329"/>
                  </a:lnTo>
                  <a:lnTo>
                    <a:pt x="45" y="319"/>
                  </a:lnTo>
                  <a:lnTo>
                    <a:pt x="42" y="308"/>
                  </a:lnTo>
                  <a:lnTo>
                    <a:pt x="40" y="297"/>
                  </a:lnTo>
                  <a:lnTo>
                    <a:pt x="38" y="285"/>
                  </a:lnTo>
                  <a:lnTo>
                    <a:pt x="37" y="273"/>
                  </a:lnTo>
                  <a:lnTo>
                    <a:pt x="36" y="261"/>
                  </a:lnTo>
                  <a:lnTo>
                    <a:pt x="36" y="247"/>
                  </a:lnTo>
                  <a:lnTo>
                    <a:pt x="36" y="245"/>
                  </a:lnTo>
                  <a:lnTo>
                    <a:pt x="36" y="232"/>
                  </a:lnTo>
                  <a:lnTo>
                    <a:pt x="37" y="219"/>
                  </a:lnTo>
                  <a:lnTo>
                    <a:pt x="39" y="206"/>
                  </a:lnTo>
                  <a:lnTo>
                    <a:pt x="41" y="193"/>
                  </a:lnTo>
                  <a:lnTo>
                    <a:pt x="44" y="181"/>
                  </a:lnTo>
                  <a:lnTo>
                    <a:pt x="47" y="169"/>
                  </a:lnTo>
                  <a:lnTo>
                    <a:pt x="51" y="157"/>
                  </a:lnTo>
                  <a:lnTo>
                    <a:pt x="56" y="146"/>
                  </a:lnTo>
                  <a:lnTo>
                    <a:pt x="61" y="135"/>
                  </a:lnTo>
                  <a:lnTo>
                    <a:pt x="67" y="124"/>
                  </a:lnTo>
                  <a:lnTo>
                    <a:pt x="73" y="114"/>
                  </a:lnTo>
                  <a:lnTo>
                    <a:pt x="80" y="104"/>
                  </a:lnTo>
                  <a:lnTo>
                    <a:pt x="88" y="95"/>
                  </a:lnTo>
                  <a:lnTo>
                    <a:pt x="96" y="86"/>
                  </a:lnTo>
                  <a:lnTo>
                    <a:pt x="104" y="77"/>
                  </a:lnTo>
                  <a:lnTo>
                    <a:pt x="114" y="69"/>
                  </a:lnTo>
                  <a:lnTo>
                    <a:pt x="123" y="61"/>
                  </a:lnTo>
                  <a:lnTo>
                    <a:pt x="133" y="53"/>
                  </a:lnTo>
                  <a:lnTo>
                    <a:pt x="143" y="46"/>
                  </a:lnTo>
                  <a:lnTo>
                    <a:pt x="154" y="39"/>
                  </a:lnTo>
                  <a:lnTo>
                    <a:pt x="165" y="33"/>
                  </a:lnTo>
                  <a:lnTo>
                    <a:pt x="177" y="27"/>
                  </a:lnTo>
                  <a:lnTo>
                    <a:pt x="188" y="22"/>
                  </a:lnTo>
                  <a:lnTo>
                    <a:pt x="201" y="18"/>
                  </a:lnTo>
                  <a:lnTo>
                    <a:pt x="215" y="14"/>
                  </a:lnTo>
                  <a:lnTo>
                    <a:pt x="228" y="10"/>
                  </a:lnTo>
                  <a:lnTo>
                    <a:pt x="241" y="7"/>
                  </a:lnTo>
                  <a:lnTo>
                    <a:pt x="255" y="4"/>
                  </a:lnTo>
                  <a:lnTo>
                    <a:pt x="269" y="2"/>
                  </a:lnTo>
                  <a:lnTo>
                    <a:pt x="283" y="1"/>
                  </a:lnTo>
                  <a:lnTo>
                    <a:pt x="298" y="0"/>
                  </a:lnTo>
                  <a:lnTo>
                    <a:pt x="314" y="0"/>
                  </a:lnTo>
                  <a:lnTo>
                    <a:pt x="333" y="0"/>
                  </a:lnTo>
                  <a:lnTo>
                    <a:pt x="351" y="1"/>
                  </a:lnTo>
                  <a:lnTo>
                    <a:pt x="370" y="3"/>
                  </a:lnTo>
                  <a:lnTo>
                    <a:pt x="388" y="6"/>
                  </a:lnTo>
                  <a:lnTo>
                    <a:pt x="407" y="9"/>
                  </a:lnTo>
                  <a:lnTo>
                    <a:pt x="425" y="14"/>
                  </a:lnTo>
                  <a:lnTo>
                    <a:pt x="442" y="19"/>
                  </a:lnTo>
                  <a:lnTo>
                    <a:pt x="459" y="25"/>
                  </a:lnTo>
                  <a:lnTo>
                    <a:pt x="476" y="31"/>
                  </a:lnTo>
                  <a:lnTo>
                    <a:pt x="494" y="39"/>
                  </a:lnTo>
                  <a:lnTo>
                    <a:pt x="511" y="47"/>
                  </a:lnTo>
                  <a:lnTo>
                    <a:pt x="527" y="56"/>
                  </a:lnTo>
                  <a:lnTo>
                    <a:pt x="543" y="67"/>
                  </a:lnTo>
                  <a:lnTo>
                    <a:pt x="559" y="78"/>
                  </a:lnTo>
                  <a:lnTo>
                    <a:pt x="574" y="90"/>
                  </a:lnTo>
                  <a:lnTo>
                    <a:pt x="590" y="102"/>
                  </a:lnTo>
                  <a:lnTo>
                    <a:pt x="507" y="214"/>
                  </a:lnTo>
                  <a:lnTo>
                    <a:pt x="483" y="196"/>
                  </a:lnTo>
                  <a:lnTo>
                    <a:pt x="460" y="181"/>
                  </a:lnTo>
                  <a:lnTo>
                    <a:pt x="448" y="173"/>
                  </a:lnTo>
                  <a:lnTo>
                    <a:pt x="436" y="167"/>
                  </a:lnTo>
                  <a:lnTo>
                    <a:pt x="424" y="160"/>
                  </a:lnTo>
                  <a:lnTo>
                    <a:pt x="412" y="154"/>
                  </a:lnTo>
                  <a:lnTo>
                    <a:pt x="400" y="149"/>
                  </a:lnTo>
                  <a:lnTo>
                    <a:pt x="387" y="144"/>
                  </a:lnTo>
                  <a:lnTo>
                    <a:pt x="374" y="140"/>
                  </a:lnTo>
                  <a:lnTo>
                    <a:pt x="361" y="137"/>
                  </a:lnTo>
                  <a:lnTo>
                    <a:pt x="349" y="134"/>
                  </a:lnTo>
                  <a:lnTo>
                    <a:pt x="336" y="133"/>
                  </a:lnTo>
                  <a:lnTo>
                    <a:pt x="323" y="131"/>
                  </a:lnTo>
                  <a:lnTo>
                    <a:pt x="310" y="131"/>
                  </a:lnTo>
                  <a:lnTo>
                    <a:pt x="295" y="131"/>
                  </a:lnTo>
                  <a:lnTo>
                    <a:pt x="281" y="133"/>
                  </a:lnTo>
                  <a:lnTo>
                    <a:pt x="268" y="135"/>
                  </a:lnTo>
                  <a:lnTo>
                    <a:pt x="256" y="139"/>
                  </a:lnTo>
                  <a:lnTo>
                    <a:pt x="245" y="143"/>
                  </a:lnTo>
                  <a:lnTo>
                    <a:pt x="235" y="148"/>
                  </a:lnTo>
                  <a:lnTo>
                    <a:pt x="225" y="153"/>
                  </a:lnTo>
                  <a:lnTo>
                    <a:pt x="217" y="161"/>
                  </a:lnTo>
                  <a:lnTo>
                    <a:pt x="209" y="168"/>
                  </a:lnTo>
                  <a:lnTo>
                    <a:pt x="201" y="176"/>
                  </a:lnTo>
                  <a:lnTo>
                    <a:pt x="195" y="184"/>
                  </a:lnTo>
                  <a:lnTo>
                    <a:pt x="191" y="193"/>
                  </a:lnTo>
                  <a:lnTo>
                    <a:pt x="187" y="202"/>
                  </a:lnTo>
                  <a:lnTo>
                    <a:pt x="184" y="212"/>
                  </a:lnTo>
                  <a:lnTo>
                    <a:pt x="182" y="222"/>
                  </a:lnTo>
                  <a:lnTo>
                    <a:pt x="182" y="232"/>
                  </a:lnTo>
                  <a:lnTo>
                    <a:pt x="182" y="234"/>
                  </a:lnTo>
                  <a:lnTo>
                    <a:pt x="182" y="245"/>
                  </a:lnTo>
                  <a:lnTo>
                    <a:pt x="183" y="255"/>
                  </a:lnTo>
                  <a:lnTo>
                    <a:pt x="186" y="266"/>
                  </a:lnTo>
                  <a:lnTo>
                    <a:pt x="189" y="276"/>
                  </a:lnTo>
                  <a:lnTo>
                    <a:pt x="194" y="285"/>
                  </a:lnTo>
                  <a:lnTo>
                    <a:pt x="200" y="294"/>
                  </a:lnTo>
                  <a:lnTo>
                    <a:pt x="208" y="302"/>
                  </a:lnTo>
                  <a:lnTo>
                    <a:pt x="217" y="311"/>
                  </a:lnTo>
                  <a:lnTo>
                    <a:pt x="228" y="320"/>
                  </a:lnTo>
                  <a:lnTo>
                    <a:pt x="241" y="328"/>
                  </a:lnTo>
                  <a:lnTo>
                    <a:pt x="255" y="337"/>
                  </a:lnTo>
                  <a:lnTo>
                    <a:pt x="272" y="346"/>
                  </a:lnTo>
                  <a:lnTo>
                    <a:pt x="291" y="355"/>
                  </a:lnTo>
                  <a:lnTo>
                    <a:pt x="313" y="365"/>
                  </a:lnTo>
                  <a:lnTo>
                    <a:pt x="337" y="375"/>
                  </a:lnTo>
                  <a:lnTo>
                    <a:pt x="364" y="386"/>
                  </a:lnTo>
                  <a:lnTo>
                    <a:pt x="393" y="397"/>
                  </a:lnTo>
                  <a:lnTo>
                    <a:pt x="421" y="409"/>
                  </a:lnTo>
                  <a:lnTo>
                    <a:pt x="446" y="421"/>
                  </a:lnTo>
                  <a:lnTo>
                    <a:pt x="469" y="434"/>
                  </a:lnTo>
                  <a:lnTo>
                    <a:pt x="492" y="447"/>
                  </a:lnTo>
                  <a:lnTo>
                    <a:pt x="511" y="461"/>
                  </a:lnTo>
                  <a:lnTo>
                    <a:pt x="528" y="476"/>
                  </a:lnTo>
                  <a:lnTo>
                    <a:pt x="544" y="490"/>
                  </a:lnTo>
                  <a:lnTo>
                    <a:pt x="557" y="506"/>
                  </a:lnTo>
                  <a:lnTo>
                    <a:pt x="569" y="522"/>
                  </a:lnTo>
                  <a:lnTo>
                    <a:pt x="574" y="531"/>
                  </a:lnTo>
                  <a:lnTo>
                    <a:pt x="579" y="539"/>
                  </a:lnTo>
                  <a:lnTo>
                    <a:pt x="583" y="548"/>
                  </a:lnTo>
                  <a:lnTo>
                    <a:pt x="588" y="559"/>
                  </a:lnTo>
                  <a:lnTo>
                    <a:pt x="591" y="568"/>
                  </a:lnTo>
                  <a:lnTo>
                    <a:pt x="594" y="578"/>
                  </a:lnTo>
                  <a:lnTo>
                    <a:pt x="597" y="588"/>
                  </a:lnTo>
                  <a:lnTo>
                    <a:pt x="599" y="598"/>
                  </a:lnTo>
                  <a:lnTo>
                    <a:pt x="601" y="620"/>
                  </a:lnTo>
                  <a:lnTo>
                    <a:pt x="602" y="643"/>
                  </a:lnTo>
                  <a:lnTo>
                    <a:pt x="602" y="646"/>
                  </a:lnTo>
                  <a:lnTo>
                    <a:pt x="602" y="661"/>
                  </a:lnTo>
                  <a:lnTo>
                    <a:pt x="601" y="675"/>
                  </a:lnTo>
                  <a:lnTo>
                    <a:pt x="599" y="688"/>
                  </a:lnTo>
                  <a:lnTo>
                    <a:pt x="597" y="701"/>
                  </a:lnTo>
                  <a:lnTo>
                    <a:pt x="594" y="714"/>
                  </a:lnTo>
                  <a:lnTo>
                    <a:pt x="590" y="726"/>
                  </a:lnTo>
                  <a:lnTo>
                    <a:pt x="586" y="739"/>
                  </a:lnTo>
                  <a:lnTo>
                    <a:pt x="580" y="750"/>
                  </a:lnTo>
                  <a:lnTo>
                    <a:pt x="575" y="762"/>
                  </a:lnTo>
                  <a:lnTo>
                    <a:pt x="569" y="773"/>
                  </a:lnTo>
                  <a:lnTo>
                    <a:pt x="562" y="784"/>
                  </a:lnTo>
                  <a:lnTo>
                    <a:pt x="555" y="794"/>
                  </a:lnTo>
                  <a:lnTo>
                    <a:pt x="547" y="804"/>
                  </a:lnTo>
                  <a:lnTo>
                    <a:pt x="539" y="813"/>
                  </a:lnTo>
                  <a:lnTo>
                    <a:pt x="531" y="822"/>
                  </a:lnTo>
                  <a:lnTo>
                    <a:pt x="521" y="830"/>
                  </a:lnTo>
                  <a:lnTo>
                    <a:pt x="512" y="838"/>
                  </a:lnTo>
                  <a:lnTo>
                    <a:pt x="502" y="846"/>
                  </a:lnTo>
                  <a:lnTo>
                    <a:pt x="491" y="853"/>
                  </a:lnTo>
                  <a:lnTo>
                    <a:pt x="479" y="860"/>
                  </a:lnTo>
                  <a:lnTo>
                    <a:pt x="468" y="866"/>
                  </a:lnTo>
                  <a:lnTo>
                    <a:pt x="456" y="872"/>
                  </a:lnTo>
                  <a:lnTo>
                    <a:pt x="444" y="877"/>
                  </a:lnTo>
                  <a:lnTo>
                    <a:pt x="431" y="881"/>
                  </a:lnTo>
                  <a:lnTo>
                    <a:pt x="418" y="886"/>
                  </a:lnTo>
                  <a:lnTo>
                    <a:pt x="405" y="889"/>
                  </a:lnTo>
                  <a:lnTo>
                    <a:pt x="390" y="892"/>
                  </a:lnTo>
                  <a:lnTo>
                    <a:pt x="377" y="895"/>
                  </a:lnTo>
                  <a:lnTo>
                    <a:pt x="362" y="897"/>
                  </a:lnTo>
                  <a:lnTo>
                    <a:pt x="348" y="898"/>
                  </a:lnTo>
                  <a:lnTo>
                    <a:pt x="333" y="899"/>
                  </a:lnTo>
                  <a:lnTo>
                    <a:pt x="318" y="899"/>
                  </a:lnTo>
                  <a:lnTo>
                    <a:pt x="296" y="899"/>
                  </a:lnTo>
                  <a:lnTo>
                    <a:pt x="275" y="897"/>
                  </a:lnTo>
                  <a:lnTo>
                    <a:pt x="254" y="895"/>
                  </a:lnTo>
                  <a:lnTo>
                    <a:pt x="234" y="892"/>
                  </a:lnTo>
                  <a:lnTo>
                    <a:pt x="213" y="888"/>
                  </a:lnTo>
                  <a:lnTo>
                    <a:pt x="192" y="882"/>
                  </a:lnTo>
                  <a:lnTo>
                    <a:pt x="172" y="876"/>
                  </a:lnTo>
                  <a:lnTo>
                    <a:pt x="152" y="869"/>
                  </a:lnTo>
                  <a:lnTo>
                    <a:pt x="133" y="861"/>
                  </a:lnTo>
                  <a:lnTo>
                    <a:pt x="113" y="851"/>
                  </a:lnTo>
                  <a:lnTo>
                    <a:pt x="93" y="840"/>
                  </a:lnTo>
                  <a:lnTo>
                    <a:pt x="74" y="829"/>
                  </a:lnTo>
                  <a:lnTo>
                    <a:pt x="55" y="817"/>
                  </a:lnTo>
                  <a:lnTo>
                    <a:pt x="37" y="803"/>
                  </a:lnTo>
                  <a:lnTo>
                    <a:pt x="19" y="789"/>
                  </a:lnTo>
                  <a:lnTo>
                    <a:pt x="0" y="77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044" name="Freeform 20"/>
            <p:cNvSpPr>
              <a:spLocks/>
            </p:cNvSpPr>
            <p:nvPr userDrawn="1"/>
          </p:nvSpPr>
          <p:spPr bwMode="auto">
            <a:xfrm>
              <a:off x="6192838" y="3449638"/>
              <a:ext cx="63500" cy="95250"/>
            </a:xfrm>
            <a:custGeom>
              <a:avLst/>
              <a:gdLst/>
              <a:ahLst/>
              <a:cxnLst>
                <a:cxn ang="0">
                  <a:pos x="138" y="705"/>
                </a:cxn>
                <a:cxn ang="0">
                  <a:pos x="193" y="737"/>
                </a:cxn>
                <a:cxn ang="0">
                  <a:pos x="252" y="760"/>
                </a:cxn>
                <a:cxn ang="0">
                  <a:pos x="319" y="768"/>
                </a:cxn>
                <a:cxn ang="0">
                  <a:pos x="375" y="760"/>
                </a:cxn>
                <a:cxn ang="0">
                  <a:pos x="419" y="736"/>
                </a:cxn>
                <a:cxn ang="0">
                  <a:pos x="447" y="701"/>
                </a:cxn>
                <a:cxn ang="0">
                  <a:pos x="456" y="656"/>
                </a:cxn>
                <a:cxn ang="0">
                  <a:pos x="453" y="625"/>
                </a:cxn>
                <a:cxn ang="0">
                  <a:pos x="433" y="591"/>
                </a:cxn>
                <a:cxn ang="0">
                  <a:pos x="390" y="556"/>
                </a:cxn>
                <a:cxn ang="0">
                  <a:pos x="313" y="521"/>
                </a:cxn>
                <a:cxn ang="0">
                  <a:pos x="204" y="477"/>
                </a:cxn>
                <a:cxn ang="0">
                  <a:pos x="117" y="424"/>
                </a:cxn>
                <a:cxn ang="0">
                  <a:pos x="77" y="385"/>
                </a:cxn>
                <a:cxn ang="0">
                  <a:pos x="56" y="349"/>
                </a:cxn>
                <a:cxn ang="0">
                  <a:pos x="42" y="308"/>
                </a:cxn>
                <a:cxn ang="0">
                  <a:pos x="36" y="261"/>
                </a:cxn>
                <a:cxn ang="0">
                  <a:pos x="37" y="219"/>
                </a:cxn>
                <a:cxn ang="0">
                  <a:pos x="47" y="169"/>
                </a:cxn>
                <a:cxn ang="0">
                  <a:pos x="67" y="124"/>
                </a:cxn>
                <a:cxn ang="0">
                  <a:pos x="95" y="86"/>
                </a:cxn>
                <a:cxn ang="0">
                  <a:pos x="133" y="53"/>
                </a:cxn>
                <a:cxn ang="0">
                  <a:pos x="177" y="27"/>
                </a:cxn>
                <a:cxn ang="0">
                  <a:pos x="228" y="10"/>
                </a:cxn>
                <a:cxn ang="0">
                  <a:pos x="283" y="1"/>
                </a:cxn>
                <a:cxn ang="0">
                  <a:pos x="351" y="1"/>
                </a:cxn>
                <a:cxn ang="0">
                  <a:pos x="424" y="14"/>
                </a:cxn>
                <a:cxn ang="0">
                  <a:pos x="494" y="39"/>
                </a:cxn>
                <a:cxn ang="0">
                  <a:pos x="558" y="78"/>
                </a:cxn>
                <a:cxn ang="0">
                  <a:pos x="484" y="196"/>
                </a:cxn>
                <a:cxn ang="0">
                  <a:pos x="424" y="160"/>
                </a:cxn>
                <a:cxn ang="0">
                  <a:pos x="374" y="140"/>
                </a:cxn>
                <a:cxn ang="0">
                  <a:pos x="323" y="131"/>
                </a:cxn>
                <a:cxn ang="0">
                  <a:pos x="268" y="135"/>
                </a:cxn>
                <a:cxn ang="0">
                  <a:pos x="225" y="153"/>
                </a:cxn>
                <a:cxn ang="0">
                  <a:pos x="196" y="184"/>
                </a:cxn>
                <a:cxn ang="0">
                  <a:pos x="182" y="222"/>
                </a:cxn>
                <a:cxn ang="0">
                  <a:pos x="183" y="255"/>
                </a:cxn>
                <a:cxn ang="0">
                  <a:pos x="201" y="294"/>
                </a:cxn>
                <a:cxn ang="0">
                  <a:pos x="241" y="328"/>
                </a:cxn>
                <a:cxn ang="0">
                  <a:pos x="313" y="365"/>
                </a:cxn>
                <a:cxn ang="0">
                  <a:pos x="421" y="409"/>
                </a:cxn>
                <a:cxn ang="0">
                  <a:pos x="511" y="461"/>
                </a:cxn>
                <a:cxn ang="0">
                  <a:pos x="569" y="522"/>
                </a:cxn>
                <a:cxn ang="0">
                  <a:pos x="588" y="559"/>
                </a:cxn>
                <a:cxn ang="0">
                  <a:pos x="599" y="598"/>
                </a:cxn>
                <a:cxn ang="0">
                  <a:pos x="602" y="661"/>
                </a:cxn>
                <a:cxn ang="0">
                  <a:pos x="594" y="714"/>
                </a:cxn>
                <a:cxn ang="0">
                  <a:pos x="575" y="762"/>
                </a:cxn>
                <a:cxn ang="0">
                  <a:pos x="547" y="804"/>
                </a:cxn>
                <a:cxn ang="0">
                  <a:pos x="512" y="838"/>
                </a:cxn>
                <a:cxn ang="0">
                  <a:pos x="468" y="866"/>
                </a:cxn>
                <a:cxn ang="0">
                  <a:pos x="418" y="886"/>
                </a:cxn>
                <a:cxn ang="0">
                  <a:pos x="362" y="897"/>
                </a:cxn>
                <a:cxn ang="0">
                  <a:pos x="297" y="899"/>
                </a:cxn>
                <a:cxn ang="0">
                  <a:pos x="213" y="888"/>
                </a:cxn>
                <a:cxn ang="0">
                  <a:pos x="132" y="861"/>
                </a:cxn>
                <a:cxn ang="0">
                  <a:pos x="55" y="817"/>
                </a:cxn>
              </a:cxnLst>
              <a:rect l="0" t="0" r="r" b="b"/>
              <a:pathLst>
                <a:path w="602" h="899">
                  <a:moveTo>
                    <a:pt x="0" y="773"/>
                  </a:moveTo>
                  <a:lnTo>
                    <a:pt x="88" y="664"/>
                  </a:lnTo>
                  <a:lnTo>
                    <a:pt x="113" y="685"/>
                  </a:lnTo>
                  <a:lnTo>
                    <a:pt x="138" y="705"/>
                  </a:lnTo>
                  <a:lnTo>
                    <a:pt x="152" y="714"/>
                  </a:lnTo>
                  <a:lnTo>
                    <a:pt x="165" y="722"/>
                  </a:lnTo>
                  <a:lnTo>
                    <a:pt x="178" y="730"/>
                  </a:lnTo>
                  <a:lnTo>
                    <a:pt x="193" y="737"/>
                  </a:lnTo>
                  <a:lnTo>
                    <a:pt x="208" y="744"/>
                  </a:lnTo>
                  <a:lnTo>
                    <a:pt x="222" y="750"/>
                  </a:lnTo>
                  <a:lnTo>
                    <a:pt x="237" y="755"/>
                  </a:lnTo>
                  <a:lnTo>
                    <a:pt x="252" y="760"/>
                  </a:lnTo>
                  <a:lnTo>
                    <a:pt x="268" y="763"/>
                  </a:lnTo>
                  <a:lnTo>
                    <a:pt x="284" y="766"/>
                  </a:lnTo>
                  <a:lnTo>
                    <a:pt x="302" y="767"/>
                  </a:lnTo>
                  <a:lnTo>
                    <a:pt x="319" y="768"/>
                  </a:lnTo>
                  <a:lnTo>
                    <a:pt x="334" y="767"/>
                  </a:lnTo>
                  <a:lnTo>
                    <a:pt x="349" y="766"/>
                  </a:lnTo>
                  <a:lnTo>
                    <a:pt x="362" y="763"/>
                  </a:lnTo>
                  <a:lnTo>
                    <a:pt x="375" y="760"/>
                  </a:lnTo>
                  <a:lnTo>
                    <a:pt x="388" y="754"/>
                  </a:lnTo>
                  <a:lnTo>
                    <a:pt x="399" y="749"/>
                  </a:lnTo>
                  <a:lnTo>
                    <a:pt x="410" y="743"/>
                  </a:lnTo>
                  <a:lnTo>
                    <a:pt x="419" y="736"/>
                  </a:lnTo>
                  <a:lnTo>
                    <a:pt x="428" y="728"/>
                  </a:lnTo>
                  <a:lnTo>
                    <a:pt x="435" y="720"/>
                  </a:lnTo>
                  <a:lnTo>
                    <a:pt x="441" y="711"/>
                  </a:lnTo>
                  <a:lnTo>
                    <a:pt x="447" y="701"/>
                  </a:lnTo>
                  <a:lnTo>
                    <a:pt x="451" y="691"/>
                  </a:lnTo>
                  <a:lnTo>
                    <a:pt x="454" y="680"/>
                  </a:lnTo>
                  <a:lnTo>
                    <a:pt x="456" y="668"/>
                  </a:lnTo>
                  <a:lnTo>
                    <a:pt x="456" y="656"/>
                  </a:lnTo>
                  <a:lnTo>
                    <a:pt x="456" y="654"/>
                  </a:lnTo>
                  <a:lnTo>
                    <a:pt x="456" y="644"/>
                  </a:lnTo>
                  <a:lnTo>
                    <a:pt x="455" y="635"/>
                  </a:lnTo>
                  <a:lnTo>
                    <a:pt x="453" y="625"/>
                  </a:lnTo>
                  <a:lnTo>
                    <a:pt x="450" y="616"/>
                  </a:lnTo>
                  <a:lnTo>
                    <a:pt x="445" y="608"/>
                  </a:lnTo>
                  <a:lnTo>
                    <a:pt x="440" y="599"/>
                  </a:lnTo>
                  <a:lnTo>
                    <a:pt x="433" y="591"/>
                  </a:lnTo>
                  <a:lnTo>
                    <a:pt x="425" y="582"/>
                  </a:lnTo>
                  <a:lnTo>
                    <a:pt x="415" y="574"/>
                  </a:lnTo>
                  <a:lnTo>
                    <a:pt x="403" y="566"/>
                  </a:lnTo>
                  <a:lnTo>
                    <a:pt x="390" y="556"/>
                  </a:lnTo>
                  <a:lnTo>
                    <a:pt x="373" y="548"/>
                  </a:lnTo>
                  <a:lnTo>
                    <a:pt x="355" y="539"/>
                  </a:lnTo>
                  <a:lnTo>
                    <a:pt x="336" y="530"/>
                  </a:lnTo>
                  <a:lnTo>
                    <a:pt x="313" y="521"/>
                  </a:lnTo>
                  <a:lnTo>
                    <a:pt x="289" y="512"/>
                  </a:lnTo>
                  <a:lnTo>
                    <a:pt x="258" y="500"/>
                  </a:lnTo>
                  <a:lnTo>
                    <a:pt x="230" y="489"/>
                  </a:lnTo>
                  <a:lnTo>
                    <a:pt x="204" y="477"/>
                  </a:lnTo>
                  <a:lnTo>
                    <a:pt x="178" y="465"/>
                  </a:lnTo>
                  <a:lnTo>
                    <a:pt x="156" y="451"/>
                  </a:lnTo>
                  <a:lnTo>
                    <a:pt x="135" y="438"/>
                  </a:lnTo>
                  <a:lnTo>
                    <a:pt x="117" y="424"/>
                  </a:lnTo>
                  <a:lnTo>
                    <a:pt x="100" y="409"/>
                  </a:lnTo>
                  <a:lnTo>
                    <a:pt x="91" y="401"/>
                  </a:lnTo>
                  <a:lnTo>
                    <a:pt x="84" y="393"/>
                  </a:lnTo>
                  <a:lnTo>
                    <a:pt x="77" y="385"/>
                  </a:lnTo>
                  <a:lnTo>
                    <a:pt x="71" y="377"/>
                  </a:lnTo>
                  <a:lnTo>
                    <a:pt x="66" y="368"/>
                  </a:lnTo>
                  <a:lnTo>
                    <a:pt x="60" y="359"/>
                  </a:lnTo>
                  <a:lnTo>
                    <a:pt x="56" y="349"/>
                  </a:lnTo>
                  <a:lnTo>
                    <a:pt x="51" y="339"/>
                  </a:lnTo>
                  <a:lnTo>
                    <a:pt x="48" y="329"/>
                  </a:lnTo>
                  <a:lnTo>
                    <a:pt x="45" y="319"/>
                  </a:lnTo>
                  <a:lnTo>
                    <a:pt x="42" y="308"/>
                  </a:lnTo>
                  <a:lnTo>
                    <a:pt x="40" y="297"/>
                  </a:lnTo>
                  <a:lnTo>
                    <a:pt x="38" y="285"/>
                  </a:lnTo>
                  <a:lnTo>
                    <a:pt x="37" y="273"/>
                  </a:lnTo>
                  <a:lnTo>
                    <a:pt x="36" y="261"/>
                  </a:lnTo>
                  <a:lnTo>
                    <a:pt x="36" y="247"/>
                  </a:lnTo>
                  <a:lnTo>
                    <a:pt x="36" y="245"/>
                  </a:lnTo>
                  <a:lnTo>
                    <a:pt x="36" y="232"/>
                  </a:lnTo>
                  <a:lnTo>
                    <a:pt x="37" y="219"/>
                  </a:lnTo>
                  <a:lnTo>
                    <a:pt x="39" y="206"/>
                  </a:lnTo>
                  <a:lnTo>
                    <a:pt x="41" y="193"/>
                  </a:lnTo>
                  <a:lnTo>
                    <a:pt x="44" y="181"/>
                  </a:lnTo>
                  <a:lnTo>
                    <a:pt x="47" y="169"/>
                  </a:lnTo>
                  <a:lnTo>
                    <a:pt x="51" y="157"/>
                  </a:lnTo>
                  <a:lnTo>
                    <a:pt x="56" y="146"/>
                  </a:lnTo>
                  <a:lnTo>
                    <a:pt x="61" y="135"/>
                  </a:lnTo>
                  <a:lnTo>
                    <a:pt x="67" y="124"/>
                  </a:lnTo>
                  <a:lnTo>
                    <a:pt x="73" y="114"/>
                  </a:lnTo>
                  <a:lnTo>
                    <a:pt x="80" y="104"/>
                  </a:lnTo>
                  <a:lnTo>
                    <a:pt x="88" y="95"/>
                  </a:lnTo>
                  <a:lnTo>
                    <a:pt x="95" y="86"/>
                  </a:lnTo>
                  <a:lnTo>
                    <a:pt x="105" y="77"/>
                  </a:lnTo>
                  <a:lnTo>
                    <a:pt x="114" y="69"/>
                  </a:lnTo>
                  <a:lnTo>
                    <a:pt x="123" y="61"/>
                  </a:lnTo>
                  <a:lnTo>
                    <a:pt x="133" y="53"/>
                  </a:lnTo>
                  <a:lnTo>
                    <a:pt x="143" y="46"/>
                  </a:lnTo>
                  <a:lnTo>
                    <a:pt x="154" y="39"/>
                  </a:lnTo>
                  <a:lnTo>
                    <a:pt x="165" y="33"/>
                  </a:lnTo>
                  <a:lnTo>
                    <a:pt x="177" y="27"/>
                  </a:lnTo>
                  <a:lnTo>
                    <a:pt x="188" y="22"/>
                  </a:lnTo>
                  <a:lnTo>
                    <a:pt x="202" y="18"/>
                  </a:lnTo>
                  <a:lnTo>
                    <a:pt x="215" y="14"/>
                  </a:lnTo>
                  <a:lnTo>
                    <a:pt x="228" y="10"/>
                  </a:lnTo>
                  <a:lnTo>
                    <a:pt x="241" y="7"/>
                  </a:lnTo>
                  <a:lnTo>
                    <a:pt x="255" y="4"/>
                  </a:lnTo>
                  <a:lnTo>
                    <a:pt x="269" y="2"/>
                  </a:lnTo>
                  <a:lnTo>
                    <a:pt x="283" y="1"/>
                  </a:lnTo>
                  <a:lnTo>
                    <a:pt x="299" y="0"/>
                  </a:lnTo>
                  <a:lnTo>
                    <a:pt x="314" y="0"/>
                  </a:lnTo>
                  <a:lnTo>
                    <a:pt x="332" y="0"/>
                  </a:lnTo>
                  <a:lnTo>
                    <a:pt x="351" y="1"/>
                  </a:lnTo>
                  <a:lnTo>
                    <a:pt x="369" y="3"/>
                  </a:lnTo>
                  <a:lnTo>
                    <a:pt x="389" y="6"/>
                  </a:lnTo>
                  <a:lnTo>
                    <a:pt x="407" y="9"/>
                  </a:lnTo>
                  <a:lnTo>
                    <a:pt x="424" y="14"/>
                  </a:lnTo>
                  <a:lnTo>
                    <a:pt x="442" y="19"/>
                  </a:lnTo>
                  <a:lnTo>
                    <a:pt x="459" y="25"/>
                  </a:lnTo>
                  <a:lnTo>
                    <a:pt x="476" y="31"/>
                  </a:lnTo>
                  <a:lnTo>
                    <a:pt x="494" y="39"/>
                  </a:lnTo>
                  <a:lnTo>
                    <a:pt x="510" y="47"/>
                  </a:lnTo>
                  <a:lnTo>
                    <a:pt x="527" y="56"/>
                  </a:lnTo>
                  <a:lnTo>
                    <a:pt x="542" y="67"/>
                  </a:lnTo>
                  <a:lnTo>
                    <a:pt x="558" y="78"/>
                  </a:lnTo>
                  <a:lnTo>
                    <a:pt x="575" y="90"/>
                  </a:lnTo>
                  <a:lnTo>
                    <a:pt x="590" y="102"/>
                  </a:lnTo>
                  <a:lnTo>
                    <a:pt x="507" y="214"/>
                  </a:lnTo>
                  <a:lnTo>
                    <a:pt x="484" y="196"/>
                  </a:lnTo>
                  <a:lnTo>
                    <a:pt x="460" y="181"/>
                  </a:lnTo>
                  <a:lnTo>
                    <a:pt x="448" y="173"/>
                  </a:lnTo>
                  <a:lnTo>
                    <a:pt x="436" y="167"/>
                  </a:lnTo>
                  <a:lnTo>
                    <a:pt x="424" y="160"/>
                  </a:lnTo>
                  <a:lnTo>
                    <a:pt x="412" y="154"/>
                  </a:lnTo>
                  <a:lnTo>
                    <a:pt x="400" y="149"/>
                  </a:lnTo>
                  <a:lnTo>
                    <a:pt x="387" y="144"/>
                  </a:lnTo>
                  <a:lnTo>
                    <a:pt x="374" y="140"/>
                  </a:lnTo>
                  <a:lnTo>
                    <a:pt x="361" y="137"/>
                  </a:lnTo>
                  <a:lnTo>
                    <a:pt x="349" y="134"/>
                  </a:lnTo>
                  <a:lnTo>
                    <a:pt x="336" y="133"/>
                  </a:lnTo>
                  <a:lnTo>
                    <a:pt x="323" y="131"/>
                  </a:lnTo>
                  <a:lnTo>
                    <a:pt x="310" y="131"/>
                  </a:lnTo>
                  <a:lnTo>
                    <a:pt x="296" y="131"/>
                  </a:lnTo>
                  <a:lnTo>
                    <a:pt x="281" y="133"/>
                  </a:lnTo>
                  <a:lnTo>
                    <a:pt x="268" y="135"/>
                  </a:lnTo>
                  <a:lnTo>
                    <a:pt x="256" y="139"/>
                  </a:lnTo>
                  <a:lnTo>
                    <a:pt x="245" y="143"/>
                  </a:lnTo>
                  <a:lnTo>
                    <a:pt x="235" y="148"/>
                  </a:lnTo>
                  <a:lnTo>
                    <a:pt x="225" y="153"/>
                  </a:lnTo>
                  <a:lnTo>
                    <a:pt x="217" y="161"/>
                  </a:lnTo>
                  <a:lnTo>
                    <a:pt x="209" y="168"/>
                  </a:lnTo>
                  <a:lnTo>
                    <a:pt x="202" y="176"/>
                  </a:lnTo>
                  <a:lnTo>
                    <a:pt x="196" y="184"/>
                  </a:lnTo>
                  <a:lnTo>
                    <a:pt x="190" y="193"/>
                  </a:lnTo>
                  <a:lnTo>
                    <a:pt x="187" y="202"/>
                  </a:lnTo>
                  <a:lnTo>
                    <a:pt x="184" y="212"/>
                  </a:lnTo>
                  <a:lnTo>
                    <a:pt x="182" y="222"/>
                  </a:lnTo>
                  <a:lnTo>
                    <a:pt x="182" y="232"/>
                  </a:lnTo>
                  <a:lnTo>
                    <a:pt x="182" y="234"/>
                  </a:lnTo>
                  <a:lnTo>
                    <a:pt x="182" y="245"/>
                  </a:lnTo>
                  <a:lnTo>
                    <a:pt x="183" y="255"/>
                  </a:lnTo>
                  <a:lnTo>
                    <a:pt x="186" y="266"/>
                  </a:lnTo>
                  <a:lnTo>
                    <a:pt x="189" y="276"/>
                  </a:lnTo>
                  <a:lnTo>
                    <a:pt x="195" y="285"/>
                  </a:lnTo>
                  <a:lnTo>
                    <a:pt x="201" y="294"/>
                  </a:lnTo>
                  <a:lnTo>
                    <a:pt x="208" y="302"/>
                  </a:lnTo>
                  <a:lnTo>
                    <a:pt x="217" y="311"/>
                  </a:lnTo>
                  <a:lnTo>
                    <a:pt x="228" y="320"/>
                  </a:lnTo>
                  <a:lnTo>
                    <a:pt x="241" y="328"/>
                  </a:lnTo>
                  <a:lnTo>
                    <a:pt x="255" y="337"/>
                  </a:lnTo>
                  <a:lnTo>
                    <a:pt x="272" y="346"/>
                  </a:lnTo>
                  <a:lnTo>
                    <a:pt x="292" y="355"/>
                  </a:lnTo>
                  <a:lnTo>
                    <a:pt x="313" y="365"/>
                  </a:lnTo>
                  <a:lnTo>
                    <a:pt x="337" y="375"/>
                  </a:lnTo>
                  <a:lnTo>
                    <a:pt x="363" y="386"/>
                  </a:lnTo>
                  <a:lnTo>
                    <a:pt x="393" y="397"/>
                  </a:lnTo>
                  <a:lnTo>
                    <a:pt x="421" y="409"/>
                  </a:lnTo>
                  <a:lnTo>
                    <a:pt x="446" y="421"/>
                  </a:lnTo>
                  <a:lnTo>
                    <a:pt x="469" y="434"/>
                  </a:lnTo>
                  <a:lnTo>
                    <a:pt x="491" y="447"/>
                  </a:lnTo>
                  <a:lnTo>
                    <a:pt x="511" y="461"/>
                  </a:lnTo>
                  <a:lnTo>
                    <a:pt x="528" y="476"/>
                  </a:lnTo>
                  <a:lnTo>
                    <a:pt x="544" y="490"/>
                  </a:lnTo>
                  <a:lnTo>
                    <a:pt x="557" y="506"/>
                  </a:lnTo>
                  <a:lnTo>
                    <a:pt x="569" y="522"/>
                  </a:lnTo>
                  <a:lnTo>
                    <a:pt x="575" y="531"/>
                  </a:lnTo>
                  <a:lnTo>
                    <a:pt x="580" y="539"/>
                  </a:lnTo>
                  <a:lnTo>
                    <a:pt x="584" y="548"/>
                  </a:lnTo>
                  <a:lnTo>
                    <a:pt x="588" y="559"/>
                  </a:lnTo>
                  <a:lnTo>
                    <a:pt x="591" y="568"/>
                  </a:lnTo>
                  <a:lnTo>
                    <a:pt x="594" y="578"/>
                  </a:lnTo>
                  <a:lnTo>
                    <a:pt x="597" y="588"/>
                  </a:lnTo>
                  <a:lnTo>
                    <a:pt x="599" y="598"/>
                  </a:lnTo>
                  <a:lnTo>
                    <a:pt x="601" y="620"/>
                  </a:lnTo>
                  <a:lnTo>
                    <a:pt x="602" y="643"/>
                  </a:lnTo>
                  <a:lnTo>
                    <a:pt x="602" y="646"/>
                  </a:lnTo>
                  <a:lnTo>
                    <a:pt x="602" y="661"/>
                  </a:lnTo>
                  <a:lnTo>
                    <a:pt x="601" y="675"/>
                  </a:lnTo>
                  <a:lnTo>
                    <a:pt x="599" y="688"/>
                  </a:lnTo>
                  <a:lnTo>
                    <a:pt x="597" y="701"/>
                  </a:lnTo>
                  <a:lnTo>
                    <a:pt x="594" y="714"/>
                  </a:lnTo>
                  <a:lnTo>
                    <a:pt x="590" y="726"/>
                  </a:lnTo>
                  <a:lnTo>
                    <a:pt x="586" y="739"/>
                  </a:lnTo>
                  <a:lnTo>
                    <a:pt x="581" y="750"/>
                  </a:lnTo>
                  <a:lnTo>
                    <a:pt x="575" y="762"/>
                  </a:lnTo>
                  <a:lnTo>
                    <a:pt x="568" y="773"/>
                  </a:lnTo>
                  <a:lnTo>
                    <a:pt x="562" y="784"/>
                  </a:lnTo>
                  <a:lnTo>
                    <a:pt x="555" y="794"/>
                  </a:lnTo>
                  <a:lnTo>
                    <a:pt x="547" y="804"/>
                  </a:lnTo>
                  <a:lnTo>
                    <a:pt x="539" y="813"/>
                  </a:lnTo>
                  <a:lnTo>
                    <a:pt x="530" y="822"/>
                  </a:lnTo>
                  <a:lnTo>
                    <a:pt x="521" y="830"/>
                  </a:lnTo>
                  <a:lnTo>
                    <a:pt x="512" y="838"/>
                  </a:lnTo>
                  <a:lnTo>
                    <a:pt x="501" y="846"/>
                  </a:lnTo>
                  <a:lnTo>
                    <a:pt x="491" y="853"/>
                  </a:lnTo>
                  <a:lnTo>
                    <a:pt x="480" y="860"/>
                  </a:lnTo>
                  <a:lnTo>
                    <a:pt x="468" y="866"/>
                  </a:lnTo>
                  <a:lnTo>
                    <a:pt x="456" y="872"/>
                  </a:lnTo>
                  <a:lnTo>
                    <a:pt x="444" y="877"/>
                  </a:lnTo>
                  <a:lnTo>
                    <a:pt x="431" y="881"/>
                  </a:lnTo>
                  <a:lnTo>
                    <a:pt x="418" y="886"/>
                  </a:lnTo>
                  <a:lnTo>
                    <a:pt x="405" y="889"/>
                  </a:lnTo>
                  <a:lnTo>
                    <a:pt x="391" y="892"/>
                  </a:lnTo>
                  <a:lnTo>
                    <a:pt x="376" y="895"/>
                  </a:lnTo>
                  <a:lnTo>
                    <a:pt x="362" y="897"/>
                  </a:lnTo>
                  <a:lnTo>
                    <a:pt x="347" y="898"/>
                  </a:lnTo>
                  <a:lnTo>
                    <a:pt x="332" y="899"/>
                  </a:lnTo>
                  <a:lnTo>
                    <a:pt x="317" y="899"/>
                  </a:lnTo>
                  <a:lnTo>
                    <a:pt x="297" y="899"/>
                  </a:lnTo>
                  <a:lnTo>
                    <a:pt x="275" y="897"/>
                  </a:lnTo>
                  <a:lnTo>
                    <a:pt x="254" y="895"/>
                  </a:lnTo>
                  <a:lnTo>
                    <a:pt x="234" y="892"/>
                  </a:lnTo>
                  <a:lnTo>
                    <a:pt x="213" y="888"/>
                  </a:lnTo>
                  <a:lnTo>
                    <a:pt x="193" y="882"/>
                  </a:lnTo>
                  <a:lnTo>
                    <a:pt x="172" y="876"/>
                  </a:lnTo>
                  <a:lnTo>
                    <a:pt x="152" y="869"/>
                  </a:lnTo>
                  <a:lnTo>
                    <a:pt x="132" y="861"/>
                  </a:lnTo>
                  <a:lnTo>
                    <a:pt x="113" y="851"/>
                  </a:lnTo>
                  <a:lnTo>
                    <a:pt x="93" y="840"/>
                  </a:lnTo>
                  <a:lnTo>
                    <a:pt x="74" y="829"/>
                  </a:lnTo>
                  <a:lnTo>
                    <a:pt x="55" y="817"/>
                  </a:lnTo>
                  <a:lnTo>
                    <a:pt x="37" y="803"/>
                  </a:lnTo>
                  <a:lnTo>
                    <a:pt x="19" y="789"/>
                  </a:lnTo>
                  <a:lnTo>
                    <a:pt x="0" y="77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045" name="Rectangle 21"/>
            <p:cNvSpPr>
              <a:spLocks noChangeArrowheads="1"/>
            </p:cNvSpPr>
            <p:nvPr userDrawn="1"/>
          </p:nvSpPr>
          <p:spPr bwMode="auto">
            <a:xfrm>
              <a:off x="6273800" y="3451225"/>
              <a:ext cx="14288" cy="920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046" name="Freeform 22"/>
            <p:cNvSpPr>
              <a:spLocks noEditPoints="1"/>
            </p:cNvSpPr>
            <p:nvPr userDrawn="1"/>
          </p:nvSpPr>
          <p:spPr bwMode="auto">
            <a:xfrm>
              <a:off x="6305550" y="3449638"/>
              <a:ext cx="82550" cy="95250"/>
            </a:xfrm>
            <a:custGeom>
              <a:avLst/>
              <a:gdLst/>
              <a:ahLst/>
              <a:cxnLst>
                <a:cxn ang="0">
                  <a:pos x="4" y="377"/>
                </a:cxn>
                <a:cxn ang="0">
                  <a:pos x="28" y="268"/>
                </a:cxn>
                <a:cxn ang="0">
                  <a:pos x="73" y="174"/>
                </a:cxn>
                <a:cxn ang="0">
                  <a:pos x="136" y="98"/>
                </a:cxn>
                <a:cxn ang="0">
                  <a:pos x="214" y="42"/>
                </a:cxn>
                <a:cxn ang="0">
                  <a:pos x="307" y="9"/>
                </a:cxn>
                <a:cxn ang="0">
                  <a:pos x="411" y="1"/>
                </a:cxn>
                <a:cxn ang="0">
                  <a:pos x="510" y="19"/>
                </a:cxn>
                <a:cxn ang="0">
                  <a:pos x="597" y="62"/>
                </a:cxn>
                <a:cxn ang="0">
                  <a:pos x="669" y="125"/>
                </a:cxn>
                <a:cxn ang="0">
                  <a:pos x="724" y="208"/>
                </a:cxn>
                <a:cxn ang="0">
                  <a:pos x="761" y="308"/>
                </a:cxn>
                <a:cxn ang="0">
                  <a:pos x="777" y="421"/>
                </a:cxn>
                <a:cxn ang="0">
                  <a:pos x="773" y="528"/>
                </a:cxn>
                <a:cxn ang="0">
                  <a:pos x="749" y="637"/>
                </a:cxn>
                <a:cxn ang="0">
                  <a:pos x="704" y="731"/>
                </a:cxn>
                <a:cxn ang="0">
                  <a:pos x="641" y="807"/>
                </a:cxn>
                <a:cxn ang="0">
                  <a:pos x="563" y="863"/>
                </a:cxn>
                <a:cxn ang="0">
                  <a:pos x="470" y="896"/>
                </a:cxn>
                <a:cxn ang="0">
                  <a:pos x="366" y="904"/>
                </a:cxn>
                <a:cxn ang="0">
                  <a:pos x="267" y="886"/>
                </a:cxn>
                <a:cxn ang="0">
                  <a:pos x="180" y="843"/>
                </a:cxn>
                <a:cxn ang="0">
                  <a:pos x="108" y="780"/>
                </a:cxn>
                <a:cxn ang="0">
                  <a:pos x="52" y="697"/>
                </a:cxn>
                <a:cxn ang="0">
                  <a:pos x="16" y="597"/>
                </a:cxn>
                <a:cxn ang="0">
                  <a:pos x="1" y="484"/>
                </a:cxn>
                <a:cxn ang="0">
                  <a:pos x="625" y="414"/>
                </a:cxn>
                <a:cxn ang="0">
                  <a:pos x="613" y="335"/>
                </a:cxn>
                <a:cxn ang="0">
                  <a:pos x="588" y="267"/>
                </a:cxn>
                <a:cxn ang="0">
                  <a:pos x="551" y="211"/>
                </a:cxn>
                <a:cxn ang="0">
                  <a:pos x="504" y="170"/>
                </a:cxn>
                <a:cxn ang="0">
                  <a:pos x="449" y="143"/>
                </a:cxn>
                <a:cxn ang="0">
                  <a:pos x="387" y="134"/>
                </a:cxn>
                <a:cxn ang="0">
                  <a:pos x="325" y="143"/>
                </a:cxn>
                <a:cxn ang="0">
                  <a:pos x="272" y="169"/>
                </a:cxn>
                <a:cxn ang="0">
                  <a:pos x="225" y="210"/>
                </a:cxn>
                <a:cxn ang="0">
                  <a:pos x="189" y="266"/>
                </a:cxn>
                <a:cxn ang="0">
                  <a:pos x="163" y="333"/>
                </a:cxn>
                <a:cxn ang="0">
                  <a:pos x="151" y="413"/>
                </a:cxn>
                <a:cxn ang="0">
                  <a:pos x="151" y="491"/>
                </a:cxn>
                <a:cxn ang="0">
                  <a:pos x="164" y="570"/>
                </a:cxn>
                <a:cxn ang="0">
                  <a:pos x="190" y="638"/>
                </a:cxn>
                <a:cxn ang="0">
                  <a:pos x="226" y="694"/>
                </a:cxn>
                <a:cxn ang="0">
                  <a:pos x="273" y="735"/>
                </a:cxn>
                <a:cxn ang="0">
                  <a:pos x="328" y="762"/>
                </a:cxn>
                <a:cxn ang="0">
                  <a:pos x="390" y="771"/>
                </a:cxn>
                <a:cxn ang="0">
                  <a:pos x="451" y="762"/>
                </a:cxn>
                <a:cxn ang="0">
                  <a:pos x="506" y="736"/>
                </a:cxn>
                <a:cxn ang="0">
                  <a:pos x="552" y="695"/>
                </a:cxn>
                <a:cxn ang="0">
                  <a:pos x="588" y="639"/>
                </a:cxn>
                <a:cxn ang="0">
                  <a:pos x="613" y="572"/>
                </a:cxn>
                <a:cxn ang="0">
                  <a:pos x="625" y="492"/>
                </a:cxn>
              </a:cxnLst>
              <a:rect l="0" t="0" r="r" b="b"/>
              <a:pathLst>
                <a:path w="777" h="905">
                  <a:moveTo>
                    <a:pt x="0" y="459"/>
                  </a:moveTo>
                  <a:lnTo>
                    <a:pt x="0" y="447"/>
                  </a:lnTo>
                  <a:lnTo>
                    <a:pt x="1" y="423"/>
                  </a:lnTo>
                  <a:lnTo>
                    <a:pt x="2" y="400"/>
                  </a:lnTo>
                  <a:lnTo>
                    <a:pt x="4" y="377"/>
                  </a:lnTo>
                  <a:lnTo>
                    <a:pt x="7" y="353"/>
                  </a:lnTo>
                  <a:lnTo>
                    <a:pt x="11" y="331"/>
                  </a:lnTo>
                  <a:lnTo>
                    <a:pt x="16" y="309"/>
                  </a:lnTo>
                  <a:lnTo>
                    <a:pt x="22" y="288"/>
                  </a:lnTo>
                  <a:lnTo>
                    <a:pt x="28" y="268"/>
                  </a:lnTo>
                  <a:lnTo>
                    <a:pt x="36" y="247"/>
                  </a:lnTo>
                  <a:lnTo>
                    <a:pt x="44" y="228"/>
                  </a:lnTo>
                  <a:lnTo>
                    <a:pt x="53" y="209"/>
                  </a:lnTo>
                  <a:lnTo>
                    <a:pt x="62" y="192"/>
                  </a:lnTo>
                  <a:lnTo>
                    <a:pt x="73" y="174"/>
                  </a:lnTo>
                  <a:lnTo>
                    <a:pt x="85" y="157"/>
                  </a:lnTo>
                  <a:lnTo>
                    <a:pt x="96" y="141"/>
                  </a:lnTo>
                  <a:lnTo>
                    <a:pt x="109" y="126"/>
                  </a:lnTo>
                  <a:lnTo>
                    <a:pt x="122" y="112"/>
                  </a:lnTo>
                  <a:lnTo>
                    <a:pt x="136" y="98"/>
                  </a:lnTo>
                  <a:lnTo>
                    <a:pt x="150" y="85"/>
                  </a:lnTo>
                  <a:lnTo>
                    <a:pt x="165" y="73"/>
                  </a:lnTo>
                  <a:lnTo>
                    <a:pt x="182" y="62"/>
                  </a:lnTo>
                  <a:lnTo>
                    <a:pt x="198" y="51"/>
                  </a:lnTo>
                  <a:lnTo>
                    <a:pt x="214" y="42"/>
                  </a:lnTo>
                  <a:lnTo>
                    <a:pt x="232" y="33"/>
                  </a:lnTo>
                  <a:lnTo>
                    <a:pt x="250" y="26"/>
                  </a:lnTo>
                  <a:lnTo>
                    <a:pt x="269" y="19"/>
                  </a:lnTo>
                  <a:lnTo>
                    <a:pt x="288" y="13"/>
                  </a:lnTo>
                  <a:lnTo>
                    <a:pt x="307" y="9"/>
                  </a:lnTo>
                  <a:lnTo>
                    <a:pt x="327" y="5"/>
                  </a:lnTo>
                  <a:lnTo>
                    <a:pt x="347" y="2"/>
                  </a:lnTo>
                  <a:lnTo>
                    <a:pt x="369" y="1"/>
                  </a:lnTo>
                  <a:lnTo>
                    <a:pt x="390" y="0"/>
                  </a:lnTo>
                  <a:lnTo>
                    <a:pt x="411" y="1"/>
                  </a:lnTo>
                  <a:lnTo>
                    <a:pt x="431" y="2"/>
                  </a:lnTo>
                  <a:lnTo>
                    <a:pt x="451" y="5"/>
                  </a:lnTo>
                  <a:lnTo>
                    <a:pt x="472" y="9"/>
                  </a:lnTo>
                  <a:lnTo>
                    <a:pt x="491" y="13"/>
                  </a:lnTo>
                  <a:lnTo>
                    <a:pt x="510" y="19"/>
                  </a:lnTo>
                  <a:lnTo>
                    <a:pt x="528" y="26"/>
                  </a:lnTo>
                  <a:lnTo>
                    <a:pt x="546" y="33"/>
                  </a:lnTo>
                  <a:lnTo>
                    <a:pt x="564" y="41"/>
                  </a:lnTo>
                  <a:lnTo>
                    <a:pt x="581" y="51"/>
                  </a:lnTo>
                  <a:lnTo>
                    <a:pt x="597" y="62"/>
                  </a:lnTo>
                  <a:lnTo>
                    <a:pt x="612" y="73"/>
                  </a:lnTo>
                  <a:lnTo>
                    <a:pt x="627" y="85"/>
                  </a:lnTo>
                  <a:lnTo>
                    <a:pt x="641" y="97"/>
                  </a:lnTo>
                  <a:lnTo>
                    <a:pt x="656" y="111"/>
                  </a:lnTo>
                  <a:lnTo>
                    <a:pt x="669" y="125"/>
                  </a:lnTo>
                  <a:lnTo>
                    <a:pt x="681" y="140"/>
                  </a:lnTo>
                  <a:lnTo>
                    <a:pt x="693" y="156"/>
                  </a:lnTo>
                  <a:lnTo>
                    <a:pt x="704" y="173"/>
                  </a:lnTo>
                  <a:lnTo>
                    <a:pt x="714" y="190"/>
                  </a:lnTo>
                  <a:lnTo>
                    <a:pt x="724" y="208"/>
                  </a:lnTo>
                  <a:lnTo>
                    <a:pt x="733" y="227"/>
                  </a:lnTo>
                  <a:lnTo>
                    <a:pt x="742" y="246"/>
                  </a:lnTo>
                  <a:lnTo>
                    <a:pt x="749" y="266"/>
                  </a:lnTo>
                  <a:lnTo>
                    <a:pt x="755" y="287"/>
                  </a:lnTo>
                  <a:lnTo>
                    <a:pt x="761" y="308"/>
                  </a:lnTo>
                  <a:lnTo>
                    <a:pt x="766" y="329"/>
                  </a:lnTo>
                  <a:lnTo>
                    <a:pt x="770" y="351"/>
                  </a:lnTo>
                  <a:lnTo>
                    <a:pt x="773" y="374"/>
                  </a:lnTo>
                  <a:lnTo>
                    <a:pt x="775" y="397"/>
                  </a:lnTo>
                  <a:lnTo>
                    <a:pt x="777" y="421"/>
                  </a:lnTo>
                  <a:lnTo>
                    <a:pt x="777" y="445"/>
                  </a:lnTo>
                  <a:lnTo>
                    <a:pt x="777" y="457"/>
                  </a:lnTo>
                  <a:lnTo>
                    <a:pt x="777" y="482"/>
                  </a:lnTo>
                  <a:lnTo>
                    <a:pt x="775" y="505"/>
                  </a:lnTo>
                  <a:lnTo>
                    <a:pt x="773" y="528"/>
                  </a:lnTo>
                  <a:lnTo>
                    <a:pt x="770" y="551"/>
                  </a:lnTo>
                  <a:lnTo>
                    <a:pt x="766" y="574"/>
                  </a:lnTo>
                  <a:lnTo>
                    <a:pt x="761" y="596"/>
                  </a:lnTo>
                  <a:lnTo>
                    <a:pt x="755" y="617"/>
                  </a:lnTo>
                  <a:lnTo>
                    <a:pt x="749" y="637"/>
                  </a:lnTo>
                  <a:lnTo>
                    <a:pt x="741" y="657"/>
                  </a:lnTo>
                  <a:lnTo>
                    <a:pt x="732" y="677"/>
                  </a:lnTo>
                  <a:lnTo>
                    <a:pt x="723" y="695"/>
                  </a:lnTo>
                  <a:lnTo>
                    <a:pt x="714" y="713"/>
                  </a:lnTo>
                  <a:lnTo>
                    <a:pt x="704" y="731"/>
                  </a:lnTo>
                  <a:lnTo>
                    <a:pt x="693" y="747"/>
                  </a:lnTo>
                  <a:lnTo>
                    <a:pt x="681" y="764"/>
                  </a:lnTo>
                  <a:lnTo>
                    <a:pt x="668" y="779"/>
                  </a:lnTo>
                  <a:lnTo>
                    <a:pt x="655" y="793"/>
                  </a:lnTo>
                  <a:lnTo>
                    <a:pt x="641" y="807"/>
                  </a:lnTo>
                  <a:lnTo>
                    <a:pt x="626" y="820"/>
                  </a:lnTo>
                  <a:lnTo>
                    <a:pt x="611" y="832"/>
                  </a:lnTo>
                  <a:lnTo>
                    <a:pt x="596" y="843"/>
                  </a:lnTo>
                  <a:lnTo>
                    <a:pt x="579" y="853"/>
                  </a:lnTo>
                  <a:lnTo>
                    <a:pt x="563" y="863"/>
                  </a:lnTo>
                  <a:lnTo>
                    <a:pt x="544" y="872"/>
                  </a:lnTo>
                  <a:lnTo>
                    <a:pt x="527" y="879"/>
                  </a:lnTo>
                  <a:lnTo>
                    <a:pt x="508" y="886"/>
                  </a:lnTo>
                  <a:lnTo>
                    <a:pt x="489" y="892"/>
                  </a:lnTo>
                  <a:lnTo>
                    <a:pt x="470" y="896"/>
                  </a:lnTo>
                  <a:lnTo>
                    <a:pt x="449" y="900"/>
                  </a:lnTo>
                  <a:lnTo>
                    <a:pt x="429" y="902"/>
                  </a:lnTo>
                  <a:lnTo>
                    <a:pt x="408" y="904"/>
                  </a:lnTo>
                  <a:lnTo>
                    <a:pt x="387" y="905"/>
                  </a:lnTo>
                  <a:lnTo>
                    <a:pt x="366" y="904"/>
                  </a:lnTo>
                  <a:lnTo>
                    <a:pt x="345" y="903"/>
                  </a:lnTo>
                  <a:lnTo>
                    <a:pt x="325" y="900"/>
                  </a:lnTo>
                  <a:lnTo>
                    <a:pt x="305" y="896"/>
                  </a:lnTo>
                  <a:lnTo>
                    <a:pt x="286" y="892"/>
                  </a:lnTo>
                  <a:lnTo>
                    <a:pt x="267" y="886"/>
                  </a:lnTo>
                  <a:lnTo>
                    <a:pt x="248" y="879"/>
                  </a:lnTo>
                  <a:lnTo>
                    <a:pt x="230" y="872"/>
                  </a:lnTo>
                  <a:lnTo>
                    <a:pt x="213" y="864"/>
                  </a:lnTo>
                  <a:lnTo>
                    <a:pt x="196" y="853"/>
                  </a:lnTo>
                  <a:lnTo>
                    <a:pt x="180" y="843"/>
                  </a:lnTo>
                  <a:lnTo>
                    <a:pt x="164" y="832"/>
                  </a:lnTo>
                  <a:lnTo>
                    <a:pt x="149" y="820"/>
                  </a:lnTo>
                  <a:lnTo>
                    <a:pt x="135" y="807"/>
                  </a:lnTo>
                  <a:lnTo>
                    <a:pt x="121" y="794"/>
                  </a:lnTo>
                  <a:lnTo>
                    <a:pt x="108" y="780"/>
                  </a:lnTo>
                  <a:lnTo>
                    <a:pt x="96" y="765"/>
                  </a:lnTo>
                  <a:lnTo>
                    <a:pt x="84" y="748"/>
                  </a:lnTo>
                  <a:lnTo>
                    <a:pt x="72" y="732"/>
                  </a:lnTo>
                  <a:lnTo>
                    <a:pt x="62" y="715"/>
                  </a:lnTo>
                  <a:lnTo>
                    <a:pt x="52" y="697"/>
                  </a:lnTo>
                  <a:lnTo>
                    <a:pt x="43" y="678"/>
                  </a:lnTo>
                  <a:lnTo>
                    <a:pt x="35" y="658"/>
                  </a:lnTo>
                  <a:lnTo>
                    <a:pt x="28" y="638"/>
                  </a:lnTo>
                  <a:lnTo>
                    <a:pt x="22" y="618"/>
                  </a:lnTo>
                  <a:lnTo>
                    <a:pt x="16" y="597"/>
                  </a:lnTo>
                  <a:lnTo>
                    <a:pt x="11" y="576"/>
                  </a:lnTo>
                  <a:lnTo>
                    <a:pt x="7" y="553"/>
                  </a:lnTo>
                  <a:lnTo>
                    <a:pt x="4" y="531"/>
                  </a:lnTo>
                  <a:lnTo>
                    <a:pt x="2" y="508"/>
                  </a:lnTo>
                  <a:lnTo>
                    <a:pt x="1" y="484"/>
                  </a:lnTo>
                  <a:lnTo>
                    <a:pt x="0" y="459"/>
                  </a:lnTo>
                  <a:close/>
                  <a:moveTo>
                    <a:pt x="626" y="457"/>
                  </a:moveTo>
                  <a:lnTo>
                    <a:pt x="626" y="448"/>
                  </a:lnTo>
                  <a:lnTo>
                    <a:pt x="626" y="431"/>
                  </a:lnTo>
                  <a:lnTo>
                    <a:pt x="625" y="414"/>
                  </a:lnTo>
                  <a:lnTo>
                    <a:pt x="624" y="398"/>
                  </a:lnTo>
                  <a:lnTo>
                    <a:pt x="622" y="381"/>
                  </a:lnTo>
                  <a:lnTo>
                    <a:pt x="619" y="366"/>
                  </a:lnTo>
                  <a:lnTo>
                    <a:pt x="616" y="349"/>
                  </a:lnTo>
                  <a:lnTo>
                    <a:pt x="613" y="335"/>
                  </a:lnTo>
                  <a:lnTo>
                    <a:pt x="609" y="320"/>
                  </a:lnTo>
                  <a:lnTo>
                    <a:pt x="604" y="306"/>
                  </a:lnTo>
                  <a:lnTo>
                    <a:pt x="599" y="293"/>
                  </a:lnTo>
                  <a:lnTo>
                    <a:pt x="594" y="280"/>
                  </a:lnTo>
                  <a:lnTo>
                    <a:pt x="588" y="267"/>
                  </a:lnTo>
                  <a:lnTo>
                    <a:pt x="581" y="254"/>
                  </a:lnTo>
                  <a:lnTo>
                    <a:pt x="574" y="242"/>
                  </a:lnTo>
                  <a:lnTo>
                    <a:pt x="567" y="231"/>
                  </a:lnTo>
                  <a:lnTo>
                    <a:pt x="559" y="221"/>
                  </a:lnTo>
                  <a:lnTo>
                    <a:pt x="551" y="211"/>
                  </a:lnTo>
                  <a:lnTo>
                    <a:pt x="542" y="202"/>
                  </a:lnTo>
                  <a:lnTo>
                    <a:pt x="533" y="193"/>
                  </a:lnTo>
                  <a:lnTo>
                    <a:pt x="524" y="184"/>
                  </a:lnTo>
                  <a:lnTo>
                    <a:pt x="514" y="177"/>
                  </a:lnTo>
                  <a:lnTo>
                    <a:pt x="504" y="170"/>
                  </a:lnTo>
                  <a:lnTo>
                    <a:pt x="494" y="163"/>
                  </a:lnTo>
                  <a:lnTo>
                    <a:pt x="483" y="156"/>
                  </a:lnTo>
                  <a:lnTo>
                    <a:pt x="473" y="151"/>
                  </a:lnTo>
                  <a:lnTo>
                    <a:pt x="461" y="147"/>
                  </a:lnTo>
                  <a:lnTo>
                    <a:pt x="449" y="143"/>
                  </a:lnTo>
                  <a:lnTo>
                    <a:pt x="437" y="140"/>
                  </a:lnTo>
                  <a:lnTo>
                    <a:pt x="425" y="137"/>
                  </a:lnTo>
                  <a:lnTo>
                    <a:pt x="413" y="135"/>
                  </a:lnTo>
                  <a:lnTo>
                    <a:pt x="400" y="134"/>
                  </a:lnTo>
                  <a:lnTo>
                    <a:pt x="387" y="134"/>
                  </a:lnTo>
                  <a:lnTo>
                    <a:pt x="375" y="134"/>
                  </a:lnTo>
                  <a:lnTo>
                    <a:pt x="362" y="135"/>
                  </a:lnTo>
                  <a:lnTo>
                    <a:pt x="349" y="137"/>
                  </a:lnTo>
                  <a:lnTo>
                    <a:pt x="337" y="140"/>
                  </a:lnTo>
                  <a:lnTo>
                    <a:pt x="325" y="143"/>
                  </a:lnTo>
                  <a:lnTo>
                    <a:pt x="314" y="147"/>
                  </a:lnTo>
                  <a:lnTo>
                    <a:pt x="303" y="151"/>
                  </a:lnTo>
                  <a:lnTo>
                    <a:pt x="292" y="156"/>
                  </a:lnTo>
                  <a:lnTo>
                    <a:pt x="282" y="163"/>
                  </a:lnTo>
                  <a:lnTo>
                    <a:pt x="272" y="169"/>
                  </a:lnTo>
                  <a:lnTo>
                    <a:pt x="261" y="176"/>
                  </a:lnTo>
                  <a:lnTo>
                    <a:pt x="251" y="184"/>
                  </a:lnTo>
                  <a:lnTo>
                    <a:pt x="242" y="192"/>
                  </a:lnTo>
                  <a:lnTo>
                    <a:pt x="233" y="201"/>
                  </a:lnTo>
                  <a:lnTo>
                    <a:pt x="225" y="210"/>
                  </a:lnTo>
                  <a:lnTo>
                    <a:pt x="217" y="220"/>
                  </a:lnTo>
                  <a:lnTo>
                    <a:pt x="209" y="230"/>
                  </a:lnTo>
                  <a:lnTo>
                    <a:pt x="202" y="241"/>
                  </a:lnTo>
                  <a:lnTo>
                    <a:pt x="195" y="253"/>
                  </a:lnTo>
                  <a:lnTo>
                    <a:pt x="189" y="266"/>
                  </a:lnTo>
                  <a:lnTo>
                    <a:pt x="183" y="278"/>
                  </a:lnTo>
                  <a:lnTo>
                    <a:pt x="178" y="291"/>
                  </a:lnTo>
                  <a:lnTo>
                    <a:pt x="173" y="305"/>
                  </a:lnTo>
                  <a:lnTo>
                    <a:pt x="167" y="319"/>
                  </a:lnTo>
                  <a:lnTo>
                    <a:pt x="163" y="333"/>
                  </a:lnTo>
                  <a:lnTo>
                    <a:pt x="160" y="348"/>
                  </a:lnTo>
                  <a:lnTo>
                    <a:pt x="157" y="364"/>
                  </a:lnTo>
                  <a:lnTo>
                    <a:pt x="154" y="380"/>
                  </a:lnTo>
                  <a:lnTo>
                    <a:pt x="152" y="396"/>
                  </a:lnTo>
                  <a:lnTo>
                    <a:pt x="151" y="413"/>
                  </a:lnTo>
                  <a:lnTo>
                    <a:pt x="150" y="430"/>
                  </a:lnTo>
                  <a:lnTo>
                    <a:pt x="150" y="447"/>
                  </a:lnTo>
                  <a:lnTo>
                    <a:pt x="150" y="456"/>
                  </a:lnTo>
                  <a:lnTo>
                    <a:pt x="150" y="474"/>
                  </a:lnTo>
                  <a:lnTo>
                    <a:pt x="151" y="491"/>
                  </a:lnTo>
                  <a:lnTo>
                    <a:pt x="152" y="507"/>
                  </a:lnTo>
                  <a:lnTo>
                    <a:pt x="154" y="524"/>
                  </a:lnTo>
                  <a:lnTo>
                    <a:pt x="157" y="539"/>
                  </a:lnTo>
                  <a:lnTo>
                    <a:pt x="160" y="555"/>
                  </a:lnTo>
                  <a:lnTo>
                    <a:pt x="164" y="570"/>
                  </a:lnTo>
                  <a:lnTo>
                    <a:pt x="168" y="585"/>
                  </a:lnTo>
                  <a:lnTo>
                    <a:pt x="173" y="599"/>
                  </a:lnTo>
                  <a:lnTo>
                    <a:pt x="178" y="612"/>
                  </a:lnTo>
                  <a:lnTo>
                    <a:pt x="184" y="625"/>
                  </a:lnTo>
                  <a:lnTo>
                    <a:pt x="190" y="638"/>
                  </a:lnTo>
                  <a:lnTo>
                    <a:pt x="196" y="650"/>
                  </a:lnTo>
                  <a:lnTo>
                    <a:pt x="203" y="663"/>
                  </a:lnTo>
                  <a:lnTo>
                    <a:pt x="210" y="674"/>
                  </a:lnTo>
                  <a:lnTo>
                    <a:pt x="218" y="684"/>
                  </a:lnTo>
                  <a:lnTo>
                    <a:pt x="226" y="694"/>
                  </a:lnTo>
                  <a:lnTo>
                    <a:pt x="235" y="703"/>
                  </a:lnTo>
                  <a:lnTo>
                    <a:pt x="244" y="712"/>
                  </a:lnTo>
                  <a:lnTo>
                    <a:pt x="253" y="721"/>
                  </a:lnTo>
                  <a:lnTo>
                    <a:pt x="262" y="728"/>
                  </a:lnTo>
                  <a:lnTo>
                    <a:pt x="273" y="735"/>
                  </a:lnTo>
                  <a:lnTo>
                    <a:pt x="284" y="742"/>
                  </a:lnTo>
                  <a:lnTo>
                    <a:pt x="294" y="748"/>
                  </a:lnTo>
                  <a:lnTo>
                    <a:pt x="305" y="753"/>
                  </a:lnTo>
                  <a:lnTo>
                    <a:pt x="316" y="757"/>
                  </a:lnTo>
                  <a:lnTo>
                    <a:pt x="328" y="762"/>
                  </a:lnTo>
                  <a:lnTo>
                    <a:pt x="339" y="765"/>
                  </a:lnTo>
                  <a:lnTo>
                    <a:pt x="351" y="768"/>
                  </a:lnTo>
                  <a:lnTo>
                    <a:pt x="365" y="770"/>
                  </a:lnTo>
                  <a:lnTo>
                    <a:pt x="377" y="771"/>
                  </a:lnTo>
                  <a:lnTo>
                    <a:pt x="390" y="771"/>
                  </a:lnTo>
                  <a:lnTo>
                    <a:pt x="403" y="771"/>
                  </a:lnTo>
                  <a:lnTo>
                    <a:pt x="415" y="770"/>
                  </a:lnTo>
                  <a:lnTo>
                    <a:pt x="427" y="768"/>
                  </a:lnTo>
                  <a:lnTo>
                    <a:pt x="439" y="765"/>
                  </a:lnTo>
                  <a:lnTo>
                    <a:pt x="451" y="762"/>
                  </a:lnTo>
                  <a:lnTo>
                    <a:pt x="463" y="757"/>
                  </a:lnTo>
                  <a:lnTo>
                    <a:pt x="474" y="753"/>
                  </a:lnTo>
                  <a:lnTo>
                    <a:pt x="485" y="748"/>
                  </a:lnTo>
                  <a:lnTo>
                    <a:pt x="495" y="742"/>
                  </a:lnTo>
                  <a:lnTo>
                    <a:pt x="506" y="736"/>
                  </a:lnTo>
                  <a:lnTo>
                    <a:pt x="515" y="729"/>
                  </a:lnTo>
                  <a:lnTo>
                    <a:pt x="525" y="721"/>
                  </a:lnTo>
                  <a:lnTo>
                    <a:pt x="534" y="713"/>
                  </a:lnTo>
                  <a:lnTo>
                    <a:pt x="543" y="704"/>
                  </a:lnTo>
                  <a:lnTo>
                    <a:pt x="552" y="695"/>
                  </a:lnTo>
                  <a:lnTo>
                    <a:pt x="560" y="685"/>
                  </a:lnTo>
                  <a:lnTo>
                    <a:pt x="568" y="675"/>
                  </a:lnTo>
                  <a:lnTo>
                    <a:pt x="575" y="664"/>
                  </a:lnTo>
                  <a:lnTo>
                    <a:pt x="582" y="651"/>
                  </a:lnTo>
                  <a:lnTo>
                    <a:pt x="588" y="639"/>
                  </a:lnTo>
                  <a:lnTo>
                    <a:pt x="594" y="627"/>
                  </a:lnTo>
                  <a:lnTo>
                    <a:pt x="599" y="614"/>
                  </a:lnTo>
                  <a:lnTo>
                    <a:pt x="604" y="600"/>
                  </a:lnTo>
                  <a:lnTo>
                    <a:pt x="609" y="586"/>
                  </a:lnTo>
                  <a:lnTo>
                    <a:pt x="613" y="572"/>
                  </a:lnTo>
                  <a:lnTo>
                    <a:pt x="616" y="556"/>
                  </a:lnTo>
                  <a:lnTo>
                    <a:pt x="619" y="541"/>
                  </a:lnTo>
                  <a:lnTo>
                    <a:pt x="622" y="525"/>
                  </a:lnTo>
                  <a:lnTo>
                    <a:pt x="624" y="509"/>
                  </a:lnTo>
                  <a:lnTo>
                    <a:pt x="625" y="492"/>
                  </a:lnTo>
                  <a:lnTo>
                    <a:pt x="626" y="475"/>
                  </a:lnTo>
                  <a:lnTo>
                    <a:pt x="626" y="45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047" name="Freeform 23"/>
            <p:cNvSpPr>
              <a:spLocks/>
            </p:cNvSpPr>
            <p:nvPr userDrawn="1"/>
          </p:nvSpPr>
          <p:spPr bwMode="auto">
            <a:xfrm>
              <a:off x="6405563" y="3451225"/>
              <a:ext cx="69850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5" y="0"/>
                </a:cxn>
                <a:cxn ang="0">
                  <a:pos x="521" y="585"/>
                </a:cxn>
                <a:cxn ang="0">
                  <a:pos x="521" y="0"/>
                </a:cxn>
                <a:cxn ang="0">
                  <a:pos x="663" y="0"/>
                </a:cxn>
                <a:cxn ang="0">
                  <a:pos x="663" y="877"/>
                </a:cxn>
                <a:cxn ang="0">
                  <a:pos x="539" y="877"/>
                </a:cxn>
                <a:cxn ang="0">
                  <a:pos x="142" y="275"/>
                </a:cxn>
                <a:cxn ang="0">
                  <a:pos x="142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663" h="877">
                  <a:moveTo>
                    <a:pt x="0" y="0"/>
                  </a:moveTo>
                  <a:lnTo>
                    <a:pt x="135" y="0"/>
                  </a:lnTo>
                  <a:lnTo>
                    <a:pt x="521" y="585"/>
                  </a:lnTo>
                  <a:lnTo>
                    <a:pt x="521" y="0"/>
                  </a:lnTo>
                  <a:lnTo>
                    <a:pt x="663" y="0"/>
                  </a:lnTo>
                  <a:lnTo>
                    <a:pt x="663" y="877"/>
                  </a:lnTo>
                  <a:lnTo>
                    <a:pt x="539" y="877"/>
                  </a:lnTo>
                  <a:lnTo>
                    <a:pt x="142" y="275"/>
                  </a:lnTo>
                  <a:lnTo>
                    <a:pt x="142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048" name="Freeform 24"/>
            <p:cNvSpPr>
              <a:spLocks/>
            </p:cNvSpPr>
            <p:nvPr userDrawn="1"/>
          </p:nvSpPr>
          <p:spPr bwMode="auto">
            <a:xfrm>
              <a:off x="6488113" y="3449638"/>
              <a:ext cx="63500" cy="95250"/>
            </a:xfrm>
            <a:custGeom>
              <a:avLst/>
              <a:gdLst/>
              <a:ahLst/>
              <a:cxnLst>
                <a:cxn ang="0">
                  <a:pos x="138" y="705"/>
                </a:cxn>
                <a:cxn ang="0">
                  <a:pos x="193" y="737"/>
                </a:cxn>
                <a:cxn ang="0">
                  <a:pos x="253" y="760"/>
                </a:cxn>
                <a:cxn ang="0">
                  <a:pos x="318" y="768"/>
                </a:cxn>
                <a:cxn ang="0">
                  <a:pos x="376" y="760"/>
                </a:cxn>
                <a:cxn ang="0">
                  <a:pos x="419" y="736"/>
                </a:cxn>
                <a:cxn ang="0">
                  <a:pos x="447" y="701"/>
                </a:cxn>
                <a:cxn ang="0">
                  <a:pos x="457" y="656"/>
                </a:cxn>
                <a:cxn ang="0">
                  <a:pos x="453" y="625"/>
                </a:cxn>
                <a:cxn ang="0">
                  <a:pos x="433" y="591"/>
                </a:cxn>
                <a:cxn ang="0">
                  <a:pos x="389" y="556"/>
                </a:cxn>
                <a:cxn ang="0">
                  <a:pos x="313" y="521"/>
                </a:cxn>
                <a:cxn ang="0">
                  <a:pos x="203" y="477"/>
                </a:cxn>
                <a:cxn ang="0">
                  <a:pos x="116" y="424"/>
                </a:cxn>
                <a:cxn ang="0">
                  <a:pos x="78" y="385"/>
                </a:cxn>
                <a:cxn ang="0">
                  <a:pos x="55" y="349"/>
                </a:cxn>
                <a:cxn ang="0">
                  <a:pos x="41" y="308"/>
                </a:cxn>
                <a:cxn ang="0">
                  <a:pos x="35" y="261"/>
                </a:cxn>
                <a:cxn ang="0">
                  <a:pos x="37" y="219"/>
                </a:cxn>
                <a:cxn ang="0">
                  <a:pos x="47" y="169"/>
                </a:cxn>
                <a:cxn ang="0">
                  <a:pos x="68" y="124"/>
                </a:cxn>
                <a:cxn ang="0">
                  <a:pos x="96" y="86"/>
                </a:cxn>
                <a:cxn ang="0">
                  <a:pos x="133" y="53"/>
                </a:cxn>
                <a:cxn ang="0">
                  <a:pos x="177" y="27"/>
                </a:cxn>
                <a:cxn ang="0">
                  <a:pos x="227" y="10"/>
                </a:cxn>
                <a:cxn ang="0">
                  <a:pos x="284" y="1"/>
                </a:cxn>
                <a:cxn ang="0">
                  <a:pos x="352" y="1"/>
                </a:cxn>
                <a:cxn ang="0">
                  <a:pos x="424" y="14"/>
                </a:cxn>
                <a:cxn ang="0">
                  <a:pos x="494" y="39"/>
                </a:cxn>
                <a:cxn ang="0">
                  <a:pos x="559" y="78"/>
                </a:cxn>
                <a:cxn ang="0">
                  <a:pos x="484" y="196"/>
                </a:cxn>
                <a:cxn ang="0">
                  <a:pos x="424" y="160"/>
                </a:cxn>
                <a:cxn ang="0">
                  <a:pos x="375" y="140"/>
                </a:cxn>
                <a:cxn ang="0">
                  <a:pos x="323" y="131"/>
                </a:cxn>
                <a:cxn ang="0">
                  <a:pos x="269" y="135"/>
                </a:cxn>
                <a:cxn ang="0">
                  <a:pos x="225" y="153"/>
                </a:cxn>
                <a:cxn ang="0">
                  <a:pos x="196" y="184"/>
                </a:cxn>
                <a:cxn ang="0">
                  <a:pos x="183" y="222"/>
                </a:cxn>
                <a:cxn ang="0">
                  <a:pos x="184" y="255"/>
                </a:cxn>
                <a:cxn ang="0">
                  <a:pos x="200" y="294"/>
                </a:cxn>
                <a:cxn ang="0">
                  <a:pos x="240" y="328"/>
                </a:cxn>
                <a:cxn ang="0">
                  <a:pos x="313" y="365"/>
                </a:cxn>
                <a:cxn ang="0">
                  <a:pos x="421" y="409"/>
                </a:cxn>
                <a:cxn ang="0">
                  <a:pos x="510" y="461"/>
                </a:cxn>
                <a:cxn ang="0">
                  <a:pos x="570" y="522"/>
                </a:cxn>
                <a:cxn ang="0">
                  <a:pos x="588" y="559"/>
                </a:cxn>
                <a:cxn ang="0">
                  <a:pos x="598" y="598"/>
                </a:cxn>
                <a:cxn ang="0">
                  <a:pos x="601" y="661"/>
                </a:cxn>
                <a:cxn ang="0">
                  <a:pos x="593" y="714"/>
                </a:cxn>
                <a:cxn ang="0">
                  <a:pos x="575" y="762"/>
                </a:cxn>
                <a:cxn ang="0">
                  <a:pos x="548" y="804"/>
                </a:cxn>
                <a:cxn ang="0">
                  <a:pos x="511" y="838"/>
                </a:cxn>
                <a:cxn ang="0">
                  <a:pos x="468" y="866"/>
                </a:cxn>
                <a:cxn ang="0">
                  <a:pos x="418" y="886"/>
                </a:cxn>
                <a:cxn ang="0">
                  <a:pos x="363" y="897"/>
                </a:cxn>
                <a:cxn ang="0">
                  <a:pos x="296" y="899"/>
                </a:cxn>
                <a:cxn ang="0">
                  <a:pos x="213" y="888"/>
                </a:cxn>
                <a:cxn ang="0">
                  <a:pos x="132" y="861"/>
                </a:cxn>
                <a:cxn ang="0">
                  <a:pos x="55" y="817"/>
                </a:cxn>
              </a:cxnLst>
              <a:rect l="0" t="0" r="r" b="b"/>
              <a:pathLst>
                <a:path w="602" h="899">
                  <a:moveTo>
                    <a:pt x="0" y="773"/>
                  </a:moveTo>
                  <a:lnTo>
                    <a:pt x="88" y="664"/>
                  </a:lnTo>
                  <a:lnTo>
                    <a:pt x="113" y="685"/>
                  </a:lnTo>
                  <a:lnTo>
                    <a:pt x="138" y="705"/>
                  </a:lnTo>
                  <a:lnTo>
                    <a:pt x="151" y="714"/>
                  </a:lnTo>
                  <a:lnTo>
                    <a:pt x="166" y="722"/>
                  </a:lnTo>
                  <a:lnTo>
                    <a:pt x="179" y="730"/>
                  </a:lnTo>
                  <a:lnTo>
                    <a:pt x="193" y="737"/>
                  </a:lnTo>
                  <a:lnTo>
                    <a:pt x="207" y="744"/>
                  </a:lnTo>
                  <a:lnTo>
                    <a:pt x="222" y="750"/>
                  </a:lnTo>
                  <a:lnTo>
                    <a:pt x="237" y="755"/>
                  </a:lnTo>
                  <a:lnTo>
                    <a:pt x="253" y="760"/>
                  </a:lnTo>
                  <a:lnTo>
                    <a:pt x="269" y="763"/>
                  </a:lnTo>
                  <a:lnTo>
                    <a:pt x="285" y="766"/>
                  </a:lnTo>
                  <a:lnTo>
                    <a:pt x="301" y="767"/>
                  </a:lnTo>
                  <a:lnTo>
                    <a:pt x="318" y="768"/>
                  </a:lnTo>
                  <a:lnTo>
                    <a:pt x="334" y="767"/>
                  </a:lnTo>
                  <a:lnTo>
                    <a:pt x="349" y="766"/>
                  </a:lnTo>
                  <a:lnTo>
                    <a:pt x="363" y="763"/>
                  </a:lnTo>
                  <a:lnTo>
                    <a:pt x="376" y="760"/>
                  </a:lnTo>
                  <a:lnTo>
                    <a:pt x="388" y="754"/>
                  </a:lnTo>
                  <a:lnTo>
                    <a:pt x="399" y="749"/>
                  </a:lnTo>
                  <a:lnTo>
                    <a:pt x="409" y="743"/>
                  </a:lnTo>
                  <a:lnTo>
                    <a:pt x="419" y="736"/>
                  </a:lnTo>
                  <a:lnTo>
                    <a:pt x="427" y="728"/>
                  </a:lnTo>
                  <a:lnTo>
                    <a:pt x="435" y="720"/>
                  </a:lnTo>
                  <a:lnTo>
                    <a:pt x="441" y="711"/>
                  </a:lnTo>
                  <a:lnTo>
                    <a:pt x="447" y="701"/>
                  </a:lnTo>
                  <a:lnTo>
                    <a:pt x="451" y="691"/>
                  </a:lnTo>
                  <a:lnTo>
                    <a:pt x="454" y="680"/>
                  </a:lnTo>
                  <a:lnTo>
                    <a:pt x="456" y="668"/>
                  </a:lnTo>
                  <a:lnTo>
                    <a:pt x="457" y="656"/>
                  </a:lnTo>
                  <a:lnTo>
                    <a:pt x="457" y="654"/>
                  </a:lnTo>
                  <a:lnTo>
                    <a:pt x="456" y="644"/>
                  </a:lnTo>
                  <a:lnTo>
                    <a:pt x="455" y="635"/>
                  </a:lnTo>
                  <a:lnTo>
                    <a:pt x="453" y="625"/>
                  </a:lnTo>
                  <a:lnTo>
                    <a:pt x="450" y="616"/>
                  </a:lnTo>
                  <a:lnTo>
                    <a:pt x="446" y="608"/>
                  </a:lnTo>
                  <a:lnTo>
                    <a:pt x="440" y="599"/>
                  </a:lnTo>
                  <a:lnTo>
                    <a:pt x="433" y="591"/>
                  </a:lnTo>
                  <a:lnTo>
                    <a:pt x="424" y="582"/>
                  </a:lnTo>
                  <a:lnTo>
                    <a:pt x="414" y="574"/>
                  </a:lnTo>
                  <a:lnTo>
                    <a:pt x="403" y="566"/>
                  </a:lnTo>
                  <a:lnTo>
                    <a:pt x="389" y="556"/>
                  </a:lnTo>
                  <a:lnTo>
                    <a:pt x="374" y="548"/>
                  </a:lnTo>
                  <a:lnTo>
                    <a:pt x="356" y="539"/>
                  </a:lnTo>
                  <a:lnTo>
                    <a:pt x="335" y="530"/>
                  </a:lnTo>
                  <a:lnTo>
                    <a:pt x="313" y="521"/>
                  </a:lnTo>
                  <a:lnTo>
                    <a:pt x="289" y="512"/>
                  </a:lnTo>
                  <a:lnTo>
                    <a:pt x="259" y="500"/>
                  </a:lnTo>
                  <a:lnTo>
                    <a:pt x="229" y="489"/>
                  </a:lnTo>
                  <a:lnTo>
                    <a:pt x="203" y="477"/>
                  </a:lnTo>
                  <a:lnTo>
                    <a:pt x="179" y="465"/>
                  </a:lnTo>
                  <a:lnTo>
                    <a:pt x="155" y="451"/>
                  </a:lnTo>
                  <a:lnTo>
                    <a:pt x="135" y="438"/>
                  </a:lnTo>
                  <a:lnTo>
                    <a:pt x="116" y="424"/>
                  </a:lnTo>
                  <a:lnTo>
                    <a:pt x="100" y="409"/>
                  </a:lnTo>
                  <a:lnTo>
                    <a:pt x="92" y="401"/>
                  </a:lnTo>
                  <a:lnTo>
                    <a:pt x="85" y="393"/>
                  </a:lnTo>
                  <a:lnTo>
                    <a:pt x="78" y="385"/>
                  </a:lnTo>
                  <a:lnTo>
                    <a:pt x="72" y="377"/>
                  </a:lnTo>
                  <a:lnTo>
                    <a:pt x="66" y="368"/>
                  </a:lnTo>
                  <a:lnTo>
                    <a:pt x="60" y="359"/>
                  </a:lnTo>
                  <a:lnTo>
                    <a:pt x="55" y="349"/>
                  </a:lnTo>
                  <a:lnTo>
                    <a:pt x="51" y="339"/>
                  </a:lnTo>
                  <a:lnTo>
                    <a:pt x="47" y="329"/>
                  </a:lnTo>
                  <a:lnTo>
                    <a:pt x="44" y="319"/>
                  </a:lnTo>
                  <a:lnTo>
                    <a:pt x="41" y="308"/>
                  </a:lnTo>
                  <a:lnTo>
                    <a:pt x="39" y="297"/>
                  </a:lnTo>
                  <a:lnTo>
                    <a:pt x="37" y="285"/>
                  </a:lnTo>
                  <a:lnTo>
                    <a:pt x="36" y="273"/>
                  </a:lnTo>
                  <a:lnTo>
                    <a:pt x="35" y="261"/>
                  </a:lnTo>
                  <a:lnTo>
                    <a:pt x="35" y="247"/>
                  </a:lnTo>
                  <a:lnTo>
                    <a:pt x="35" y="245"/>
                  </a:lnTo>
                  <a:lnTo>
                    <a:pt x="36" y="232"/>
                  </a:lnTo>
                  <a:lnTo>
                    <a:pt x="37" y="219"/>
                  </a:lnTo>
                  <a:lnTo>
                    <a:pt x="38" y="206"/>
                  </a:lnTo>
                  <a:lnTo>
                    <a:pt x="40" y="193"/>
                  </a:lnTo>
                  <a:lnTo>
                    <a:pt x="43" y="181"/>
                  </a:lnTo>
                  <a:lnTo>
                    <a:pt x="47" y="169"/>
                  </a:lnTo>
                  <a:lnTo>
                    <a:pt x="51" y="157"/>
                  </a:lnTo>
                  <a:lnTo>
                    <a:pt x="56" y="146"/>
                  </a:lnTo>
                  <a:lnTo>
                    <a:pt x="61" y="135"/>
                  </a:lnTo>
                  <a:lnTo>
                    <a:pt x="68" y="124"/>
                  </a:lnTo>
                  <a:lnTo>
                    <a:pt x="74" y="114"/>
                  </a:lnTo>
                  <a:lnTo>
                    <a:pt x="81" y="104"/>
                  </a:lnTo>
                  <a:lnTo>
                    <a:pt x="88" y="95"/>
                  </a:lnTo>
                  <a:lnTo>
                    <a:pt x="96" y="86"/>
                  </a:lnTo>
                  <a:lnTo>
                    <a:pt x="105" y="77"/>
                  </a:lnTo>
                  <a:lnTo>
                    <a:pt x="113" y="69"/>
                  </a:lnTo>
                  <a:lnTo>
                    <a:pt x="123" y="61"/>
                  </a:lnTo>
                  <a:lnTo>
                    <a:pt x="133" y="53"/>
                  </a:lnTo>
                  <a:lnTo>
                    <a:pt x="143" y="46"/>
                  </a:lnTo>
                  <a:lnTo>
                    <a:pt x="154" y="39"/>
                  </a:lnTo>
                  <a:lnTo>
                    <a:pt x="166" y="33"/>
                  </a:lnTo>
                  <a:lnTo>
                    <a:pt x="177" y="27"/>
                  </a:lnTo>
                  <a:lnTo>
                    <a:pt x="189" y="22"/>
                  </a:lnTo>
                  <a:lnTo>
                    <a:pt x="201" y="18"/>
                  </a:lnTo>
                  <a:lnTo>
                    <a:pt x="214" y="14"/>
                  </a:lnTo>
                  <a:lnTo>
                    <a:pt x="227" y="10"/>
                  </a:lnTo>
                  <a:lnTo>
                    <a:pt x="241" y="7"/>
                  </a:lnTo>
                  <a:lnTo>
                    <a:pt x="255" y="4"/>
                  </a:lnTo>
                  <a:lnTo>
                    <a:pt x="269" y="2"/>
                  </a:lnTo>
                  <a:lnTo>
                    <a:pt x="284" y="1"/>
                  </a:lnTo>
                  <a:lnTo>
                    <a:pt x="298" y="0"/>
                  </a:lnTo>
                  <a:lnTo>
                    <a:pt x="313" y="0"/>
                  </a:lnTo>
                  <a:lnTo>
                    <a:pt x="332" y="0"/>
                  </a:lnTo>
                  <a:lnTo>
                    <a:pt x="352" y="1"/>
                  </a:lnTo>
                  <a:lnTo>
                    <a:pt x="370" y="3"/>
                  </a:lnTo>
                  <a:lnTo>
                    <a:pt x="388" y="6"/>
                  </a:lnTo>
                  <a:lnTo>
                    <a:pt x="406" y="9"/>
                  </a:lnTo>
                  <a:lnTo>
                    <a:pt x="424" y="14"/>
                  </a:lnTo>
                  <a:lnTo>
                    <a:pt x="443" y="19"/>
                  </a:lnTo>
                  <a:lnTo>
                    <a:pt x="460" y="25"/>
                  </a:lnTo>
                  <a:lnTo>
                    <a:pt x="477" y="31"/>
                  </a:lnTo>
                  <a:lnTo>
                    <a:pt x="494" y="39"/>
                  </a:lnTo>
                  <a:lnTo>
                    <a:pt x="510" y="47"/>
                  </a:lnTo>
                  <a:lnTo>
                    <a:pt x="526" y="56"/>
                  </a:lnTo>
                  <a:lnTo>
                    <a:pt x="543" y="67"/>
                  </a:lnTo>
                  <a:lnTo>
                    <a:pt x="559" y="78"/>
                  </a:lnTo>
                  <a:lnTo>
                    <a:pt x="574" y="90"/>
                  </a:lnTo>
                  <a:lnTo>
                    <a:pt x="589" y="102"/>
                  </a:lnTo>
                  <a:lnTo>
                    <a:pt x="507" y="214"/>
                  </a:lnTo>
                  <a:lnTo>
                    <a:pt x="484" y="196"/>
                  </a:lnTo>
                  <a:lnTo>
                    <a:pt x="461" y="181"/>
                  </a:lnTo>
                  <a:lnTo>
                    <a:pt x="449" y="173"/>
                  </a:lnTo>
                  <a:lnTo>
                    <a:pt x="436" y="167"/>
                  </a:lnTo>
                  <a:lnTo>
                    <a:pt x="424" y="160"/>
                  </a:lnTo>
                  <a:lnTo>
                    <a:pt x="412" y="154"/>
                  </a:lnTo>
                  <a:lnTo>
                    <a:pt x="400" y="149"/>
                  </a:lnTo>
                  <a:lnTo>
                    <a:pt x="387" y="144"/>
                  </a:lnTo>
                  <a:lnTo>
                    <a:pt x="375" y="140"/>
                  </a:lnTo>
                  <a:lnTo>
                    <a:pt x="362" y="137"/>
                  </a:lnTo>
                  <a:lnTo>
                    <a:pt x="349" y="134"/>
                  </a:lnTo>
                  <a:lnTo>
                    <a:pt x="336" y="133"/>
                  </a:lnTo>
                  <a:lnTo>
                    <a:pt x="323" y="131"/>
                  </a:lnTo>
                  <a:lnTo>
                    <a:pt x="310" y="131"/>
                  </a:lnTo>
                  <a:lnTo>
                    <a:pt x="295" y="131"/>
                  </a:lnTo>
                  <a:lnTo>
                    <a:pt x="282" y="133"/>
                  </a:lnTo>
                  <a:lnTo>
                    <a:pt x="269" y="135"/>
                  </a:lnTo>
                  <a:lnTo>
                    <a:pt x="257" y="139"/>
                  </a:lnTo>
                  <a:lnTo>
                    <a:pt x="245" y="143"/>
                  </a:lnTo>
                  <a:lnTo>
                    <a:pt x="234" y="148"/>
                  </a:lnTo>
                  <a:lnTo>
                    <a:pt x="225" y="153"/>
                  </a:lnTo>
                  <a:lnTo>
                    <a:pt x="216" y="161"/>
                  </a:lnTo>
                  <a:lnTo>
                    <a:pt x="209" y="168"/>
                  </a:lnTo>
                  <a:lnTo>
                    <a:pt x="202" y="176"/>
                  </a:lnTo>
                  <a:lnTo>
                    <a:pt x="196" y="184"/>
                  </a:lnTo>
                  <a:lnTo>
                    <a:pt x="191" y="193"/>
                  </a:lnTo>
                  <a:lnTo>
                    <a:pt x="187" y="202"/>
                  </a:lnTo>
                  <a:lnTo>
                    <a:pt x="185" y="212"/>
                  </a:lnTo>
                  <a:lnTo>
                    <a:pt x="183" y="222"/>
                  </a:lnTo>
                  <a:lnTo>
                    <a:pt x="182" y="232"/>
                  </a:lnTo>
                  <a:lnTo>
                    <a:pt x="182" y="234"/>
                  </a:lnTo>
                  <a:lnTo>
                    <a:pt x="183" y="245"/>
                  </a:lnTo>
                  <a:lnTo>
                    <a:pt x="184" y="255"/>
                  </a:lnTo>
                  <a:lnTo>
                    <a:pt x="186" y="266"/>
                  </a:lnTo>
                  <a:lnTo>
                    <a:pt x="190" y="276"/>
                  </a:lnTo>
                  <a:lnTo>
                    <a:pt x="194" y="285"/>
                  </a:lnTo>
                  <a:lnTo>
                    <a:pt x="200" y="294"/>
                  </a:lnTo>
                  <a:lnTo>
                    <a:pt x="208" y="302"/>
                  </a:lnTo>
                  <a:lnTo>
                    <a:pt x="217" y="311"/>
                  </a:lnTo>
                  <a:lnTo>
                    <a:pt x="228" y="320"/>
                  </a:lnTo>
                  <a:lnTo>
                    <a:pt x="240" y="328"/>
                  </a:lnTo>
                  <a:lnTo>
                    <a:pt x="256" y="337"/>
                  </a:lnTo>
                  <a:lnTo>
                    <a:pt x="273" y="346"/>
                  </a:lnTo>
                  <a:lnTo>
                    <a:pt x="292" y="355"/>
                  </a:lnTo>
                  <a:lnTo>
                    <a:pt x="313" y="365"/>
                  </a:lnTo>
                  <a:lnTo>
                    <a:pt x="337" y="375"/>
                  </a:lnTo>
                  <a:lnTo>
                    <a:pt x="364" y="386"/>
                  </a:lnTo>
                  <a:lnTo>
                    <a:pt x="393" y="397"/>
                  </a:lnTo>
                  <a:lnTo>
                    <a:pt x="421" y="409"/>
                  </a:lnTo>
                  <a:lnTo>
                    <a:pt x="447" y="421"/>
                  </a:lnTo>
                  <a:lnTo>
                    <a:pt x="470" y="434"/>
                  </a:lnTo>
                  <a:lnTo>
                    <a:pt x="491" y="447"/>
                  </a:lnTo>
                  <a:lnTo>
                    <a:pt x="510" y="461"/>
                  </a:lnTo>
                  <a:lnTo>
                    <a:pt x="528" y="476"/>
                  </a:lnTo>
                  <a:lnTo>
                    <a:pt x="544" y="490"/>
                  </a:lnTo>
                  <a:lnTo>
                    <a:pt x="558" y="506"/>
                  </a:lnTo>
                  <a:lnTo>
                    <a:pt x="570" y="522"/>
                  </a:lnTo>
                  <a:lnTo>
                    <a:pt x="575" y="531"/>
                  </a:lnTo>
                  <a:lnTo>
                    <a:pt x="580" y="539"/>
                  </a:lnTo>
                  <a:lnTo>
                    <a:pt x="584" y="548"/>
                  </a:lnTo>
                  <a:lnTo>
                    <a:pt x="588" y="559"/>
                  </a:lnTo>
                  <a:lnTo>
                    <a:pt x="591" y="568"/>
                  </a:lnTo>
                  <a:lnTo>
                    <a:pt x="594" y="578"/>
                  </a:lnTo>
                  <a:lnTo>
                    <a:pt x="596" y="588"/>
                  </a:lnTo>
                  <a:lnTo>
                    <a:pt x="598" y="598"/>
                  </a:lnTo>
                  <a:lnTo>
                    <a:pt x="601" y="620"/>
                  </a:lnTo>
                  <a:lnTo>
                    <a:pt x="602" y="643"/>
                  </a:lnTo>
                  <a:lnTo>
                    <a:pt x="602" y="646"/>
                  </a:lnTo>
                  <a:lnTo>
                    <a:pt x="601" y="661"/>
                  </a:lnTo>
                  <a:lnTo>
                    <a:pt x="600" y="675"/>
                  </a:lnTo>
                  <a:lnTo>
                    <a:pt x="599" y="688"/>
                  </a:lnTo>
                  <a:lnTo>
                    <a:pt x="596" y="701"/>
                  </a:lnTo>
                  <a:lnTo>
                    <a:pt x="593" y="714"/>
                  </a:lnTo>
                  <a:lnTo>
                    <a:pt x="590" y="726"/>
                  </a:lnTo>
                  <a:lnTo>
                    <a:pt x="585" y="739"/>
                  </a:lnTo>
                  <a:lnTo>
                    <a:pt x="581" y="750"/>
                  </a:lnTo>
                  <a:lnTo>
                    <a:pt x="575" y="762"/>
                  </a:lnTo>
                  <a:lnTo>
                    <a:pt x="569" y="773"/>
                  </a:lnTo>
                  <a:lnTo>
                    <a:pt x="563" y="784"/>
                  </a:lnTo>
                  <a:lnTo>
                    <a:pt x="556" y="794"/>
                  </a:lnTo>
                  <a:lnTo>
                    <a:pt x="548" y="804"/>
                  </a:lnTo>
                  <a:lnTo>
                    <a:pt x="540" y="813"/>
                  </a:lnTo>
                  <a:lnTo>
                    <a:pt x="530" y="822"/>
                  </a:lnTo>
                  <a:lnTo>
                    <a:pt x="521" y="830"/>
                  </a:lnTo>
                  <a:lnTo>
                    <a:pt x="511" y="838"/>
                  </a:lnTo>
                  <a:lnTo>
                    <a:pt x="501" y="846"/>
                  </a:lnTo>
                  <a:lnTo>
                    <a:pt x="491" y="853"/>
                  </a:lnTo>
                  <a:lnTo>
                    <a:pt x="480" y="860"/>
                  </a:lnTo>
                  <a:lnTo>
                    <a:pt x="468" y="866"/>
                  </a:lnTo>
                  <a:lnTo>
                    <a:pt x="457" y="872"/>
                  </a:lnTo>
                  <a:lnTo>
                    <a:pt x="444" y="877"/>
                  </a:lnTo>
                  <a:lnTo>
                    <a:pt x="431" y="881"/>
                  </a:lnTo>
                  <a:lnTo>
                    <a:pt x="418" y="886"/>
                  </a:lnTo>
                  <a:lnTo>
                    <a:pt x="405" y="889"/>
                  </a:lnTo>
                  <a:lnTo>
                    <a:pt x="391" y="892"/>
                  </a:lnTo>
                  <a:lnTo>
                    <a:pt x="377" y="895"/>
                  </a:lnTo>
                  <a:lnTo>
                    <a:pt x="363" y="897"/>
                  </a:lnTo>
                  <a:lnTo>
                    <a:pt x="348" y="898"/>
                  </a:lnTo>
                  <a:lnTo>
                    <a:pt x="332" y="899"/>
                  </a:lnTo>
                  <a:lnTo>
                    <a:pt x="317" y="899"/>
                  </a:lnTo>
                  <a:lnTo>
                    <a:pt x="296" y="899"/>
                  </a:lnTo>
                  <a:lnTo>
                    <a:pt x="276" y="897"/>
                  </a:lnTo>
                  <a:lnTo>
                    <a:pt x="255" y="895"/>
                  </a:lnTo>
                  <a:lnTo>
                    <a:pt x="233" y="892"/>
                  </a:lnTo>
                  <a:lnTo>
                    <a:pt x="213" y="888"/>
                  </a:lnTo>
                  <a:lnTo>
                    <a:pt x="193" y="882"/>
                  </a:lnTo>
                  <a:lnTo>
                    <a:pt x="173" y="876"/>
                  </a:lnTo>
                  <a:lnTo>
                    <a:pt x="152" y="869"/>
                  </a:lnTo>
                  <a:lnTo>
                    <a:pt x="132" y="861"/>
                  </a:lnTo>
                  <a:lnTo>
                    <a:pt x="113" y="851"/>
                  </a:lnTo>
                  <a:lnTo>
                    <a:pt x="93" y="840"/>
                  </a:lnTo>
                  <a:lnTo>
                    <a:pt x="75" y="829"/>
                  </a:lnTo>
                  <a:lnTo>
                    <a:pt x="55" y="817"/>
                  </a:lnTo>
                  <a:lnTo>
                    <a:pt x="36" y="803"/>
                  </a:lnTo>
                  <a:lnTo>
                    <a:pt x="18" y="789"/>
                  </a:lnTo>
                  <a:lnTo>
                    <a:pt x="0" y="77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049" name="Freeform 25"/>
            <p:cNvSpPr>
              <a:spLocks/>
            </p:cNvSpPr>
            <p:nvPr userDrawn="1"/>
          </p:nvSpPr>
          <p:spPr bwMode="auto">
            <a:xfrm>
              <a:off x="6567488" y="3451225"/>
              <a:ext cx="68263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5" y="0"/>
                </a:cxn>
                <a:cxn ang="0">
                  <a:pos x="145" y="368"/>
                </a:cxn>
                <a:cxn ang="0">
                  <a:pos x="490" y="368"/>
                </a:cxn>
                <a:cxn ang="0">
                  <a:pos x="490" y="0"/>
                </a:cxn>
                <a:cxn ang="0">
                  <a:pos x="635" y="0"/>
                </a:cxn>
                <a:cxn ang="0">
                  <a:pos x="635" y="877"/>
                </a:cxn>
                <a:cxn ang="0">
                  <a:pos x="490" y="877"/>
                </a:cxn>
                <a:cxn ang="0">
                  <a:pos x="490" y="503"/>
                </a:cxn>
                <a:cxn ang="0">
                  <a:pos x="145" y="503"/>
                </a:cxn>
                <a:cxn ang="0">
                  <a:pos x="145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635" h="877">
                  <a:moveTo>
                    <a:pt x="0" y="0"/>
                  </a:moveTo>
                  <a:lnTo>
                    <a:pt x="145" y="0"/>
                  </a:lnTo>
                  <a:lnTo>
                    <a:pt x="145" y="368"/>
                  </a:lnTo>
                  <a:lnTo>
                    <a:pt x="490" y="368"/>
                  </a:lnTo>
                  <a:lnTo>
                    <a:pt x="490" y="0"/>
                  </a:lnTo>
                  <a:lnTo>
                    <a:pt x="635" y="0"/>
                  </a:lnTo>
                  <a:lnTo>
                    <a:pt x="635" y="877"/>
                  </a:lnTo>
                  <a:lnTo>
                    <a:pt x="490" y="877"/>
                  </a:lnTo>
                  <a:lnTo>
                    <a:pt x="490" y="503"/>
                  </a:lnTo>
                  <a:lnTo>
                    <a:pt x="145" y="503"/>
                  </a:lnTo>
                  <a:lnTo>
                    <a:pt x="145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050" name="Freeform 26"/>
            <p:cNvSpPr>
              <a:spLocks noEditPoints="1"/>
            </p:cNvSpPr>
            <p:nvPr userDrawn="1"/>
          </p:nvSpPr>
          <p:spPr bwMode="auto">
            <a:xfrm>
              <a:off x="6651625" y="3449638"/>
              <a:ext cx="82550" cy="95250"/>
            </a:xfrm>
            <a:custGeom>
              <a:avLst/>
              <a:gdLst/>
              <a:ahLst/>
              <a:cxnLst>
                <a:cxn ang="0">
                  <a:pos x="710" y="174"/>
                </a:cxn>
                <a:cxn ang="0">
                  <a:pos x="746" y="241"/>
                </a:cxn>
                <a:cxn ang="0">
                  <a:pos x="770" y="317"/>
                </a:cxn>
                <a:cxn ang="0">
                  <a:pos x="782" y="401"/>
                </a:cxn>
                <a:cxn ang="0">
                  <a:pos x="783" y="482"/>
                </a:cxn>
                <a:cxn ang="0">
                  <a:pos x="773" y="574"/>
                </a:cxn>
                <a:cxn ang="0">
                  <a:pos x="748" y="656"/>
                </a:cxn>
                <a:cxn ang="0">
                  <a:pos x="710" y="730"/>
                </a:cxn>
                <a:cxn ang="0">
                  <a:pos x="662" y="793"/>
                </a:cxn>
                <a:cxn ang="0">
                  <a:pos x="602" y="842"/>
                </a:cxn>
                <a:cxn ang="0">
                  <a:pos x="534" y="879"/>
                </a:cxn>
                <a:cxn ang="0">
                  <a:pos x="457" y="900"/>
                </a:cxn>
                <a:cxn ang="0">
                  <a:pos x="379" y="904"/>
                </a:cxn>
                <a:cxn ang="0">
                  <a:pos x="319" y="898"/>
                </a:cxn>
                <a:cxn ang="0">
                  <a:pos x="264" y="883"/>
                </a:cxn>
                <a:cxn ang="0">
                  <a:pos x="212" y="859"/>
                </a:cxn>
                <a:cxn ang="0">
                  <a:pos x="131" y="897"/>
                </a:cxn>
                <a:cxn ang="0">
                  <a:pos x="80" y="731"/>
                </a:cxn>
                <a:cxn ang="0">
                  <a:pos x="44" y="664"/>
                </a:cxn>
                <a:cxn ang="0">
                  <a:pos x="20" y="588"/>
                </a:cxn>
                <a:cxn ang="0">
                  <a:pos x="8" y="504"/>
                </a:cxn>
                <a:cxn ang="0">
                  <a:pos x="7" y="423"/>
                </a:cxn>
                <a:cxn ang="0">
                  <a:pos x="18" y="331"/>
                </a:cxn>
                <a:cxn ang="0">
                  <a:pos x="42" y="248"/>
                </a:cxn>
                <a:cxn ang="0">
                  <a:pos x="80" y="175"/>
                </a:cxn>
                <a:cxn ang="0">
                  <a:pos x="129" y="112"/>
                </a:cxn>
                <a:cxn ang="0">
                  <a:pos x="188" y="63"/>
                </a:cxn>
                <a:cxn ang="0">
                  <a:pos x="257" y="26"/>
                </a:cxn>
                <a:cxn ang="0">
                  <a:pos x="335" y="5"/>
                </a:cxn>
                <a:cxn ang="0">
                  <a:pos x="412" y="1"/>
                </a:cxn>
                <a:cxn ang="0">
                  <a:pos x="472" y="7"/>
                </a:cxn>
                <a:cxn ang="0">
                  <a:pos x="527" y="23"/>
                </a:cxn>
                <a:cxn ang="0">
                  <a:pos x="578" y="46"/>
                </a:cxn>
                <a:cxn ang="0">
                  <a:pos x="661" y="8"/>
                </a:cxn>
                <a:cxn ang="0">
                  <a:pos x="518" y="171"/>
                </a:cxn>
                <a:cxn ang="0">
                  <a:pos x="451" y="138"/>
                </a:cxn>
                <a:cxn ang="0">
                  <a:pos x="381" y="131"/>
                </a:cxn>
                <a:cxn ang="0">
                  <a:pos x="331" y="139"/>
                </a:cxn>
                <a:cxn ang="0">
                  <a:pos x="287" y="158"/>
                </a:cxn>
                <a:cxn ang="0">
                  <a:pos x="248" y="189"/>
                </a:cxn>
                <a:cxn ang="0">
                  <a:pos x="214" y="227"/>
                </a:cxn>
                <a:cxn ang="0">
                  <a:pos x="188" y="276"/>
                </a:cxn>
                <a:cxn ang="0">
                  <a:pos x="169" y="331"/>
                </a:cxn>
                <a:cxn ang="0">
                  <a:pos x="158" y="395"/>
                </a:cxn>
                <a:cxn ang="0">
                  <a:pos x="155" y="456"/>
                </a:cxn>
                <a:cxn ang="0">
                  <a:pos x="165" y="555"/>
                </a:cxn>
                <a:cxn ang="0">
                  <a:pos x="194" y="639"/>
                </a:cxn>
                <a:cxn ang="0">
                  <a:pos x="634" y="398"/>
                </a:cxn>
                <a:cxn ang="0">
                  <a:pos x="613" y="306"/>
                </a:cxn>
                <a:cxn ang="0">
                  <a:pos x="273" y="735"/>
                </a:cxn>
                <a:cxn ang="0">
                  <a:pos x="340" y="767"/>
                </a:cxn>
                <a:cxn ang="0">
                  <a:pos x="409" y="774"/>
                </a:cxn>
                <a:cxn ang="0">
                  <a:pos x="459" y="766"/>
                </a:cxn>
                <a:cxn ang="0">
                  <a:pos x="504" y="746"/>
                </a:cxn>
                <a:cxn ang="0">
                  <a:pos x="544" y="716"/>
                </a:cxn>
                <a:cxn ang="0">
                  <a:pos x="577" y="678"/>
                </a:cxn>
                <a:cxn ang="0">
                  <a:pos x="603" y="629"/>
                </a:cxn>
                <a:cxn ang="0">
                  <a:pos x="623" y="574"/>
                </a:cxn>
                <a:cxn ang="0">
                  <a:pos x="634" y="510"/>
                </a:cxn>
              </a:cxnLst>
              <a:rect l="0" t="0" r="r" b="b"/>
              <a:pathLst>
                <a:path w="790" h="905">
                  <a:moveTo>
                    <a:pt x="790" y="8"/>
                  </a:moveTo>
                  <a:lnTo>
                    <a:pt x="690" y="143"/>
                  </a:lnTo>
                  <a:lnTo>
                    <a:pt x="700" y="157"/>
                  </a:lnTo>
                  <a:lnTo>
                    <a:pt x="710" y="174"/>
                  </a:lnTo>
                  <a:lnTo>
                    <a:pt x="721" y="190"/>
                  </a:lnTo>
                  <a:lnTo>
                    <a:pt x="730" y="206"/>
                  </a:lnTo>
                  <a:lnTo>
                    <a:pt x="738" y="223"/>
                  </a:lnTo>
                  <a:lnTo>
                    <a:pt x="746" y="241"/>
                  </a:lnTo>
                  <a:lnTo>
                    <a:pt x="753" y="259"/>
                  </a:lnTo>
                  <a:lnTo>
                    <a:pt x="759" y="278"/>
                  </a:lnTo>
                  <a:lnTo>
                    <a:pt x="765" y="297"/>
                  </a:lnTo>
                  <a:lnTo>
                    <a:pt x="770" y="317"/>
                  </a:lnTo>
                  <a:lnTo>
                    <a:pt x="774" y="337"/>
                  </a:lnTo>
                  <a:lnTo>
                    <a:pt x="777" y="357"/>
                  </a:lnTo>
                  <a:lnTo>
                    <a:pt x="780" y="379"/>
                  </a:lnTo>
                  <a:lnTo>
                    <a:pt x="782" y="401"/>
                  </a:lnTo>
                  <a:lnTo>
                    <a:pt x="783" y="422"/>
                  </a:lnTo>
                  <a:lnTo>
                    <a:pt x="784" y="445"/>
                  </a:lnTo>
                  <a:lnTo>
                    <a:pt x="784" y="457"/>
                  </a:lnTo>
                  <a:lnTo>
                    <a:pt x="783" y="482"/>
                  </a:lnTo>
                  <a:lnTo>
                    <a:pt x="782" y="505"/>
                  </a:lnTo>
                  <a:lnTo>
                    <a:pt x="780" y="528"/>
                  </a:lnTo>
                  <a:lnTo>
                    <a:pt x="777" y="551"/>
                  </a:lnTo>
                  <a:lnTo>
                    <a:pt x="773" y="574"/>
                  </a:lnTo>
                  <a:lnTo>
                    <a:pt x="768" y="595"/>
                  </a:lnTo>
                  <a:lnTo>
                    <a:pt x="762" y="616"/>
                  </a:lnTo>
                  <a:lnTo>
                    <a:pt x="755" y="636"/>
                  </a:lnTo>
                  <a:lnTo>
                    <a:pt x="748" y="656"/>
                  </a:lnTo>
                  <a:lnTo>
                    <a:pt x="740" y="676"/>
                  </a:lnTo>
                  <a:lnTo>
                    <a:pt x="731" y="695"/>
                  </a:lnTo>
                  <a:lnTo>
                    <a:pt x="722" y="713"/>
                  </a:lnTo>
                  <a:lnTo>
                    <a:pt x="710" y="730"/>
                  </a:lnTo>
                  <a:lnTo>
                    <a:pt x="699" y="747"/>
                  </a:lnTo>
                  <a:lnTo>
                    <a:pt x="687" y="763"/>
                  </a:lnTo>
                  <a:lnTo>
                    <a:pt x="675" y="779"/>
                  </a:lnTo>
                  <a:lnTo>
                    <a:pt x="662" y="793"/>
                  </a:lnTo>
                  <a:lnTo>
                    <a:pt x="648" y="806"/>
                  </a:lnTo>
                  <a:lnTo>
                    <a:pt x="634" y="819"/>
                  </a:lnTo>
                  <a:lnTo>
                    <a:pt x="619" y="831"/>
                  </a:lnTo>
                  <a:lnTo>
                    <a:pt x="602" y="842"/>
                  </a:lnTo>
                  <a:lnTo>
                    <a:pt x="586" y="853"/>
                  </a:lnTo>
                  <a:lnTo>
                    <a:pt x="569" y="863"/>
                  </a:lnTo>
                  <a:lnTo>
                    <a:pt x="552" y="872"/>
                  </a:lnTo>
                  <a:lnTo>
                    <a:pt x="534" y="879"/>
                  </a:lnTo>
                  <a:lnTo>
                    <a:pt x="515" y="886"/>
                  </a:lnTo>
                  <a:lnTo>
                    <a:pt x="496" y="891"/>
                  </a:lnTo>
                  <a:lnTo>
                    <a:pt x="477" y="896"/>
                  </a:lnTo>
                  <a:lnTo>
                    <a:pt x="457" y="900"/>
                  </a:lnTo>
                  <a:lnTo>
                    <a:pt x="437" y="902"/>
                  </a:lnTo>
                  <a:lnTo>
                    <a:pt x="415" y="904"/>
                  </a:lnTo>
                  <a:lnTo>
                    <a:pt x="394" y="905"/>
                  </a:lnTo>
                  <a:lnTo>
                    <a:pt x="379" y="904"/>
                  </a:lnTo>
                  <a:lnTo>
                    <a:pt x="364" y="904"/>
                  </a:lnTo>
                  <a:lnTo>
                    <a:pt x="349" y="902"/>
                  </a:lnTo>
                  <a:lnTo>
                    <a:pt x="334" y="900"/>
                  </a:lnTo>
                  <a:lnTo>
                    <a:pt x="319" y="898"/>
                  </a:lnTo>
                  <a:lnTo>
                    <a:pt x="305" y="895"/>
                  </a:lnTo>
                  <a:lnTo>
                    <a:pt x="291" y="891"/>
                  </a:lnTo>
                  <a:lnTo>
                    <a:pt x="277" y="887"/>
                  </a:lnTo>
                  <a:lnTo>
                    <a:pt x="264" y="883"/>
                  </a:lnTo>
                  <a:lnTo>
                    <a:pt x="251" y="878"/>
                  </a:lnTo>
                  <a:lnTo>
                    <a:pt x="237" y="872"/>
                  </a:lnTo>
                  <a:lnTo>
                    <a:pt x="225" y="866"/>
                  </a:lnTo>
                  <a:lnTo>
                    <a:pt x="212" y="859"/>
                  </a:lnTo>
                  <a:lnTo>
                    <a:pt x="200" y="852"/>
                  </a:lnTo>
                  <a:lnTo>
                    <a:pt x="189" y="845"/>
                  </a:lnTo>
                  <a:lnTo>
                    <a:pt x="177" y="837"/>
                  </a:lnTo>
                  <a:lnTo>
                    <a:pt x="131" y="897"/>
                  </a:lnTo>
                  <a:lnTo>
                    <a:pt x="0" y="897"/>
                  </a:lnTo>
                  <a:lnTo>
                    <a:pt x="101" y="762"/>
                  </a:lnTo>
                  <a:lnTo>
                    <a:pt x="90" y="747"/>
                  </a:lnTo>
                  <a:lnTo>
                    <a:pt x="80" y="731"/>
                  </a:lnTo>
                  <a:lnTo>
                    <a:pt x="70" y="715"/>
                  </a:lnTo>
                  <a:lnTo>
                    <a:pt x="61" y="699"/>
                  </a:lnTo>
                  <a:lnTo>
                    <a:pt x="53" y="682"/>
                  </a:lnTo>
                  <a:lnTo>
                    <a:pt x="44" y="664"/>
                  </a:lnTo>
                  <a:lnTo>
                    <a:pt x="37" y="645"/>
                  </a:lnTo>
                  <a:lnTo>
                    <a:pt x="31" y="627"/>
                  </a:lnTo>
                  <a:lnTo>
                    <a:pt x="25" y="608"/>
                  </a:lnTo>
                  <a:lnTo>
                    <a:pt x="20" y="588"/>
                  </a:lnTo>
                  <a:lnTo>
                    <a:pt x="16" y="568"/>
                  </a:lnTo>
                  <a:lnTo>
                    <a:pt x="13" y="547"/>
                  </a:lnTo>
                  <a:lnTo>
                    <a:pt x="10" y="526"/>
                  </a:lnTo>
                  <a:lnTo>
                    <a:pt x="8" y="504"/>
                  </a:lnTo>
                  <a:lnTo>
                    <a:pt x="7" y="483"/>
                  </a:lnTo>
                  <a:lnTo>
                    <a:pt x="7" y="459"/>
                  </a:lnTo>
                  <a:lnTo>
                    <a:pt x="7" y="447"/>
                  </a:lnTo>
                  <a:lnTo>
                    <a:pt x="7" y="423"/>
                  </a:lnTo>
                  <a:lnTo>
                    <a:pt x="9" y="400"/>
                  </a:lnTo>
                  <a:lnTo>
                    <a:pt x="11" y="377"/>
                  </a:lnTo>
                  <a:lnTo>
                    <a:pt x="14" y="353"/>
                  </a:lnTo>
                  <a:lnTo>
                    <a:pt x="18" y="331"/>
                  </a:lnTo>
                  <a:lnTo>
                    <a:pt x="23" y="310"/>
                  </a:lnTo>
                  <a:lnTo>
                    <a:pt x="29" y="289"/>
                  </a:lnTo>
                  <a:lnTo>
                    <a:pt x="35" y="269"/>
                  </a:lnTo>
                  <a:lnTo>
                    <a:pt x="42" y="248"/>
                  </a:lnTo>
                  <a:lnTo>
                    <a:pt x="51" y="229"/>
                  </a:lnTo>
                  <a:lnTo>
                    <a:pt x="60" y="210"/>
                  </a:lnTo>
                  <a:lnTo>
                    <a:pt x="70" y="192"/>
                  </a:lnTo>
                  <a:lnTo>
                    <a:pt x="80" y="175"/>
                  </a:lnTo>
                  <a:lnTo>
                    <a:pt x="91" y="157"/>
                  </a:lnTo>
                  <a:lnTo>
                    <a:pt x="103" y="142"/>
                  </a:lnTo>
                  <a:lnTo>
                    <a:pt x="115" y="126"/>
                  </a:lnTo>
                  <a:lnTo>
                    <a:pt x="129" y="112"/>
                  </a:lnTo>
                  <a:lnTo>
                    <a:pt x="142" y="98"/>
                  </a:lnTo>
                  <a:lnTo>
                    <a:pt x="158" y="86"/>
                  </a:lnTo>
                  <a:lnTo>
                    <a:pt x="173" y="74"/>
                  </a:lnTo>
                  <a:lnTo>
                    <a:pt x="188" y="63"/>
                  </a:lnTo>
                  <a:lnTo>
                    <a:pt x="204" y="51"/>
                  </a:lnTo>
                  <a:lnTo>
                    <a:pt x="221" y="42"/>
                  </a:lnTo>
                  <a:lnTo>
                    <a:pt x="239" y="33"/>
                  </a:lnTo>
                  <a:lnTo>
                    <a:pt x="257" y="26"/>
                  </a:lnTo>
                  <a:lnTo>
                    <a:pt x="276" y="19"/>
                  </a:lnTo>
                  <a:lnTo>
                    <a:pt x="294" y="14"/>
                  </a:lnTo>
                  <a:lnTo>
                    <a:pt x="314" y="9"/>
                  </a:lnTo>
                  <a:lnTo>
                    <a:pt x="335" y="5"/>
                  </a:lnTo>
                  <a:lnTo>
                    <a:pt x="355" y="2"/>
                  </a:lnTo>
                  <a:lnTo>
                    <a:pt x="375" y="1"/>
                  </a:lnTo>
                  <a:lnTo>
                    <a:pt x="397" y="0"/>
                  </a:lnTo>
                  <a:lnTo>
                    <a:pt x="412" y="1"/>
                  </a:lnTo>
                  <a:lnTo>
                    <a:pt x="427" y="1"/>
                  </a:lnTo>
                  <a:lnTo>
                    <a:pt x="443" y="3"/>
                  </a:lnTo>
                  <a:lnTo>
                    <a:pt x="457" y="5"/>
                  </a:lnTo>
                  <a:lnTo>
                    <a:pt x="472" y="7"/>
                  </a:lnTo>
                  <a:lnTo>
                    <a:pt x="486" y="10"/>
                  </a:lnTo>
                  <a:lnTo>
                    <a:pt x="500" y="14"/>
                  </a:lnTo>
                  <a:lnTo>
                    <a:pt x="513" y="18"/>
                  </a:lnTo>
                  <a:lnTo>
                    <a:pt x="527" y="23"/>
                  </a:lnTo>
                  <a:lnTo>
                    <a:pt x="541" y="28"/>
                  </a:lnTo>
                  <a:lnTo>
                    <a:pt x="553" y="33"/>
                  </a:lnTo>
                  <a:lnTo>
                    <a:pt x="566" y="39"/>
                  </a:lnTo>
                  <a:lnTo>
                    <a:pt x="578" y="46"/>
                  </a:lnTo>
                  <a:lnTo>
                    <a:pt x="590" y="53"/>
                  </a:lnTo>
                  <a:lnTo>
                    <a:pt x="602" y="62"/>
                  </a:lnTo>
                  <a:lnTo>
                    <a:pt x="613" y="69"/>
                  </a:lnTo>
                  <a:lnTo>
                    <a:pt x="661" y="8"/>
                  </a:lnTo>
                  <a:lnTo>
                    <a:pt x="790" y="8"/>
                  </a:lnTo>
                  <a:close/>
                  <a:moveTo>
                    <a:pt x="194" y="639"/>
                  </a:moveTo>
                  <a:lnTo>
                    <a:pt x="534" y="182"/>
                  </a:lnTo>
                  <a:lnTo>
                    <a:pt x="518" y="171"/>
                  </a:lnTo>
                  <a:lnTo>
                    <a:pt x="502" y="160"/>
                  </a:lnTo>
                  <a:lnTo>
                    <a:pt x="486" y="151"/>
                  </a:lnTo>
                  <a:lnTo>
                    <a:pt x="469" y="144"/>
                  </a:lnTo>
                  <a:lnTo>
                    <a:pt x="451" y="138"/>
                  </a:lnTo>
                  <a:lnTo>
                    <a:pt x="433" y="134"/>
                  </a:lnTo>
                  <a:lnTo>
                    <a:pt x="413" y="131"/>
                  </a:lnTo>
                  <a:lnTo>
                    <a:pt x="394" y="130"/>
                  </a:lnTo>
                  <a:lnTo>
                    <a:pt x="381" y="131"/>
                  </a:lnTo>
                  <a:lnTo>
                    <a:pt x="368" y="132"/>
                  </a:lnTo>
                  <a:lnTo>
                    <a:pt x="356" y="133"/>
                  </a:lnTo>
                  <a:lnTo>
                    <a:pt x="344" y="136"/>
                  </a:lnTo>
                  <a:lnTo>
                    <a:pt x="331" y="139"/>
                  </a:lnTo>
                  <a:lnTo>
                    <a:pt x="320" y="143"/>
                  </a:lnTo>
                  <a:lnTo>
                    <a:pt x="308" y="147"/>
                  </a:lnTo>
                  <a:lnTo>
                    <a:pt x="297" y="153"/>
                  </a:lnTo>
                  <a:lnTo>
                    <a:pt x="287" y="158"/>
                  </a:lnTo>
                  <a:lnTo>
                    <a:pt x="277" y="166"/>
                  </a:lnTo>
                  <a:lnTo>
                    <a:pt x="267" y="173"/>
                  </a:lnTo>
                  <a:lnTo>
                    <a:pt x="257" y="180"/>
                  </a:lnTo>
                  <a:lnTo>
                    <a:pt x="248" y="189"/>
                  </a:lnTo>
                  <a:lnTo>
                    <a:pt x="239" y="197"/>
                  </a:lnTo>
                  <a:lnTo>
                    <a:pt x="230" y="207"/>
                  </a:lnTo>
                  <a:lnTo>
                    <a:pt x="222" y="217"/>
                  </a:lnTo>
                  <a:lnTo>
                    <a:pt x="214" y="227"/>
                  </a:lnTo>
                  <a:lnTo>
                    <a:pt x="207" y="238"/>
                  </a:lnTo>
                  <a:lnTo>
                    <a:pt x="200" y="250"/>
                  </a:lnTo>
                  <a:lnTo>
                    <a:pt x="194" y="263"/>
                  </a:lnTo>
                  <a:lnTo>
                    <a:pt x="188" y="276"/>
                  </a:lnTo>
                  <a:lnTo>
                    <a:pt x="182" y="289"/>
                  </a:lnTo>
                  <a:lnTo>
                    <a:pt x="177" y="302"/>
                  </a:lnTo>
                  <a:lnTo>
                    <a:pt x="173" y="316"/>
                  </a:lnTo>
                  <a:lnTo>
                    <a:pt x="169" y="331"/>
                  </a:lnTo>
                  <a:lnTo>
                    <a:pt x="165" y="346"/>
                  </a:lnTo>
                  <a:lnTo>
                    <a:pt x="162" y="362"/>
                  </a:lnTo>
                  <a:lnTo>
                    <a:pt x="160" y="378"/>
                  </a:lnTo>
                  <a:lnTo>
                    <a:pt x="158" y="395"/>
                  </a:lnTo>
                  <a:lnTo>
                    <a:pt x="156" y="411"/>
                  </a:lnTo>
                  <a:lnTo>
                    <a:pt x="156" y="428"/>
                  </a:lnTo>
                  <a:lnTo>
                    <a:pt x="155" y="446"/>
                  </a:lnTo>
                  <a:lnTo>
                    <a:pt x="155" y="456"/>
                  </a:lnTo>
                  <a:lnTo>
                    <a:pt x="156" y="483"/>
                  </a:lnTo>
                  <a:lnTo>
                    <a:pt x="158" y="508"/>
                  </a:lnTo>
                  <a:lnTo>
                    <a:pt x="161" y="532"/>
                  </a:lnTo>
                  <a:lnTo>
                    <a:pt x="165" y="555"/>
                  </a:lnTo>
                  <a:lnTo>
                    <a:pt x="171" y="578"/>
                  </a:lnTo>
                  <a:lnTo>
                    <a:pt x="177" y="599"/>
                  </a:lnTo>
                  <a:lnTo>
                    <a:pt x="185" y="620"/>
                  </a:lnTo>
                  <a:lnTo>
                    <a:pt x="194" y="639"/>
                  </a:lnTo>
                  <a:close/>
                  <a:moveTo>
                    <a:pt x="636" y="458"/>
                  </a:moveTo>
                  <a:lnTo>
                    <a:pt x="636" y="448"/>
                  </a:lnTo>
                  <a:lnTo>
                    <a:pt x="636" y="423"/>
                  </a:lnTo>
                  <a:lnTo>
                    <a:pt x="634" y="398"/>
                  </a:lnTo>
                  <a:lnTo>
                    <a:pt x="630" y="374"/>
                  </a:lnTo>
                  <a:lnTo>
                    <a:pt x="626" y="349"/>
                  </a:lnTo>
                  <a:lnTo>
                    <a:pt x="620" y="327"/>
                  </a:lnTo>
                  <a:lnTo>
                    <a:pt x="613" y="306"/>
                  </a:lnTo>
                  <a:lnTo>
                    <a:pt x="605" y="285"/>
                  </a:lnTo>
                  <a:lnTo>
                    <a:pt x="597" y="266"/>
                  </a:lnTo>
                  <a:lnTo>
                    <a:pt x="258" y="724"/>
                  </a:lnTo>
                  <a:lnTo>
                    <a:pt x="273" y="735"/>
                  </a:lnTo>
                  <a:lnTo>
                    <a:pt x="288" y="745"/>
                  </a:lnTo>
                  <a:lnTo>
                    <a:pt x="305" y="754"/>
                  </a:lnTo>
                  <a:lnTo>
                    <a:pt x="322" y="762"/>
                  </a:lnTo>
                  <a:lnTo>
                    <a:pt x="340" y="767"/>
                  </a:lnTo>
                  <a:lnTo>
                    <a:pt x="358" y="771"/>
                  </a:lnTo>
                  <a:lnTo>
                    <a:pt x="377" y="774"/>
                  </a:lnTo>
                  <a:lnTo>
                    <a:pt x="397" y="775"/>
                  </a:lnTo>
                  <a:lnTo>
                    <a:pt x="409" y="774"/>
                  </a:lnTo>
                  <a:lnTo>
                    <a:pt x="422" y="773"/>
                  </a:lnTo>
                  <a:lnTo>
                    <a:pt x="435" y="771"/>
                  </a:lnTo>
                  <a:lnTo>
                    <a:pt x="448" y="769"/>
                  </a:lnTo>
                  <a:lnTo>
                    <a:pt x="459" y="766"/>
                  </a:lnTo>
                  <a:lnTo>
                    <a:pt x="471" y="762"/>
                  </a:lnTo>
                  <a:lnTo>
                    <a:pt x="482" y="757"/>
                  </a:lnTo>
                  <a:lnTo>
                    <a:pt x="493" y="751"/>
                  </a:lnTo>
                  <a:lnTo>
                    <a:pt x="504" y="746"/>
                  </a:lnTo>
                  <a:lnTo>
                    <a:pt x="514" y="739"/>
                  </a:lnTo>
                  <a:lnTo>
                    <a:pt x="525" y="732"/>
                  </a:lnTo>
                  <a:lnTo>
                    <a:pt x="534" y="725"/>
                  </a:lnTo>
                  <a:lnTo>
                    <a:pt x="544" y="716"/>
                  </a:lnTo>
                  <a:lnTo>
                    <a:pt x="552" y="707"/>
                  </a:lnTo>
                  <a:lnTo>
                    <a:pt x="561" y="698"/>
                  </a:lnTo>
                  <a:lnTo>
                    <a:pt x="569" y="688"/>
                  </a:lnTo>
                  <a:lnTo>
                    <a:pt x="577" y="678"/>
                  </a:lnTo>
                  <a:lnTo>
                    <a:pt x="584" y="667"/>
                  </a:lnTo>
                  <a:lnTo>
                    <a:pt x="591" y="654"/>
                  </a:lnTo>
                  <a:lnTo>
                    <a:pt x="597" y="642"/>
                  </a:lnTo>
                  <a:lnTo>
                    <a:pt x="603" y="629"/>
                  </a:lnTo>
                  <a:lnTo>
                    <a:pt x="608" y="616"/>
                  </a:lnTo>
                  <a:lnTo>
                    <a:pt x="613" y="603"/>
                  </a:lnTo>
                  <a:lnTo>
                    <a:pt x="619" y="589"/>
                  </a:lnTo>
                  <a:lnTo>
                    <a:pt x="623" y="574"/>
                  </a:lnTo>
                  <a:lnTo>
                    <a:pt x="626" y="558"/>
                  </a:lnTo>
                  <a:lnTo>
                    <a:pt x="629" y="543"/>
                  </a:lnTo>
                  <a:lnTo>
                    <a:pt x="632" y="527"/>
                  </a:lnTo>
                  <a:lnTo>
                    <a:pt x="634" y="510"/>
                  </a:lnTo>
                  <a:lnTo>
                    <a:pt x="635" y="494"/>
                  </a:lnTo>
                  <a:lnTo>
                    <a:pt x="636" y="477"/>
                  </a:lnTo>
                  <a:lnTo>
                    <a:pt x="636" y="4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051" name="Freeform 27"/>
            <p:cNvSpPr>
              <a:spLocks/>
            </p:cNvSpPr>
            <p:nvPr userDrawn="1"/>
          </p:nvSpPr>
          <p:spPr bwMode="auto">
            <a:xfrm>
              <a:off x="6738938" y="3451225"/>
              <a:ext cx="52388" cy="93663"/>
            </a:xfrm>
            <a:custGeom>
              <a:avLst/>
              <a:gdLst/>
              <a:ahLst/>
              <a:cxnLst>
                <a:cxn ang="0">
                  <a:pos x="92" y="672"/>
                </a:cxn>
                <a:cxn ang="0">
                  <a:pos x="121" y="706"/>
                </a:cxn>
                <a:cxn ang="0">
                  <a:pos x="136" y="719"/>
                </a:cxn>
                <a:cxn ang="0">
                  <a:pos x="152" y="730"/>
                </a:cxn>
                <a:cxn ang="0">
                  <a:pos x="169" y="739"/>
                </a:cxn>
                <a:cxn ang="0">
                  <a:pos x="188" y="746"/>
                </a:cxn>
                <a:cxn ang="0">
                  <a:pos x="207" y="751"/>
                </a:cxn>
                <a:cxn ang="0">
                  <a:pos x="228" y="752"/>
                </a:cxn>
                <a:cxn ang="0">
                  <a:pos x="253" y="750"/>
                </a:cxn>
                <a:cxn ang="0">
                  <a:pos x="276" y="742"/>
                </a:cxn>
                <a:cxn ang="0">
                  <a:pos x="296" y="731"/>
                </a:cxn>
                <a:cxn ang="0">
                  <a:pos x="313" y="716"/>
                </a:cxn>
                <a:cxn ang="0">
                  <a:pos x="326" y="695"/>
                </a:cxn>
                <a:cxn ang="0">
                  <a:pos x="336" y="670"/>
                </a:cxn>
                <a:cxn ang="0">
                  <a:pos x="342" y="639"/>
                </a:cxn>
                <a:cxn ang="0">
                  <a:pos x="344" y="604"/>
                </a:cxn>
                <a:cxn ang="0">
                  <a:pos x="493" y="0"/>
                </a:cxn>
                <a:cxn ang="0">
                  <a:pos x="492" y="626"/>
                </a:cxn>
                <a:cxn ang="0">
                  <a:pos x="490" y="659"/>
                </a:cxn>
                <a:cxn ang="0">
                  <a:pos x="485" y="690"/>
                </a:cxn>
                <a:cxn ang="0">
                  <a:pos x="478" y="718"/>
                </a:cxn>
                <a:cxn ang="0">
                  <a:pos x="469" y="744"/>
                </a:cxn>
                <a:cxn ang="0">
                  <a:pos x="457" y="769"/>
                </a:cxn>
                <a:cxn ang="0">
                  <a:pos x="443" y="791"/>
                </a:cxn>
                <a:cxn ang="0">
                  <a:pos x="427" y="810"/>
                </a:cxn>
                <a:cxn ang="0">
                  <a:pos x="410" y="827"/>
                </a:cxn>
                <a:cxn ang="0">
                  <a:pos x="391" y="842"/>
                </a:cxn>
                <a:cxn ang="0">
                  <a:pos x="371" y="856"/>
                </a:cxn>
                <a:cxn ang="0">
                  <a:pos x="349" y="866"/>
                </a:cxn>
                <a:cxn ang="0">
                  <a:pos x="325" y="875"/>
                </a:cxn>
                <a:cxn ang="0">
                  <a:pos x="301" y="881"/>
                </a:cxn>
                <a:cxn ang="0">
                  <a:pos x="274" y="886"/>
                </a:cxn>
                <a:cxn ang="0">
                  <a:pos x="246" y="888"/>
                </a:cxn>
                <a:cxn ang="0">
                  <a:pos x="212" y="888"/>
                </a:cxn>
                <a:cxn ang="0">
                  <a:pos x="176" y="883"/>
                </a:cxn>
                <a:cxn ang="0">
                  <a:pos x="141" y="875"/>
                </a:cxn>
                <a:cxn ang="0">
                  <a:pos x="110" y="863"/>
                </a:cxn>
                <a:cxn ang="0">
                  <a:pos x="81" y="848"/>
                </a:cxn>
                <a:cxn ang="0">
                  <a:pos x="54" y="828"/>
                </a:cxn>
                <a:cxn ang="0">
                  <a:pos x="30" y="807"/>
                </a:cxn>
                <a:cxn ang="0">
                  <a:pos x="10" y="784"/>
                </a:cxn>
              </a:cxnLst>
              <a:rect l="0" t="0" r="r" b="b"/>
              <a:pathLst>
                <a:path w="493" h="888">
                  <a:moveTo>
                    <a:pt x="0" y="772"/>
                  </a:moveTo>
                  <a:lnTo>
                    <a:pt x="92" y="672"/>
                  </a:lnTo>
                  <a:lnTo>
                    <a:pt x="106" y="690"/>
                  </a:lnTo>
                  <a:lnTo>
                    <a:pt x="121" y="706"/>
                  </a:lnTo>
                  <a:lnTo>
                    <a:pt x="129" y="713"/>
                  </a:lnTo>
                  <a:lnTo>
                    <a:pt x="136" y="719"/>
                  </a:lnTo>
                  <a:lnTo>
                    <a:pt x="144" y="725"/>
                  </a:lnTo>
                  <a:lnTo>
                    <a:pt x="152" y="730"/>
                  </a:lnTo>
                  <a:lnTo>
                    <a:pt x="161" y="735"/>
                  </a:lnTo>
                  <a:lnTo>
                    <a:pt x="169" y="739"/>
                  </a:lnTo>
                  <a:lnTo>
                    <a:pt x="179" y="743"/>
                  </a:lnTo>
                  <a:lnTo>
                    <a:pt x="188" y="746"/>
                  </a:lnTo>
                  <a:lnTo>
                    <a:pt x="198" y="749"/>
                  </a:lnTo>
                  <a:lnTo>
                    <a:pt x="207" y="751"/>
                  </a:lnTo>
                  <a:lnTo>
                    <a:pt x="217" y="752"/>
                  </a:lnTo>
                  <a:lnTo>
                    <a:pt x="228" y="752"/>
                  </a:lnTo>
                  <a:lnTo>
                    <a:pt x="241" y="751"/>
                  </a:lnTo>
                  <a:lnTo>
                    <a:pt x="253" y="750"/>
                  </a:lnTo>
                  <a:lnTo>
                    <a:pt x="264" y="746"/>
                  </a:lnTo>
                  <a:lnTo>
                    <a:pt x="276" y="742"/>
                  </a:lnTo>
                  <a:lnTo>
                    <a:pt x="286" y="737"/>
                  </a:lnTo>
                  <a:lnTo>
                    <a:pt x="296" y="731"/>
                  </a:lnTo>
                  <a:lnTo>
                    <a:pt x="305" y="724"/>
                  </a:lnTo>
                  <a:lnTo>
                    <a:pt x="313" y="716"/>
                  </a:lnTo>
                  <a:lnTo>
                    <a:pt x="320" y="706"/>
                  </a:lnTo>
                  <a:lnTo>
                    <a:pt x="326" y="695"/>
                  </a:lnTo>
                  <a:lnTo>
                    <a:pt x="332" y="683"/>
                  </a:lnTo>
                  <a:lnTo>
                    <a:pt x="336" y="670"/>
                  </a:lnTo>
                  <a:lnTo>
                    <a:pt x="340" y="656"/>
                  </a:lnTo>
                  <a:lnTo>
                    <a:pt x="342" y="639"/>
                  </a:lnTo>
                  <a:lnTo>
                    <a:pt x="344" y="622"/>
                  </a:lnTo>
                  <a:lnTo>
                    <a:pt x="344" y="604"/>
                  </a:lnTo>
                  <a:lnTo>
                    <a:pt x="344" y="0"/>
                  </a:lnTo>
                  <a:lnTo>
                    <a:pt x="493" y="0"/>
                  </a:lnTo>
                  <a:lnTo>
                    <a:pt x="493" y="609"/>
                  </a:lnTo>
                  <a:lnTo>
                    <a:pt x="492" y="626"/>
                  </a:lnTo>
                  <a:lnTo>
                    <a:pt x="491" y="642"/>
                  </a:lnTo>
                  <a:lnTo>
                    <a:pt x="490" y="659"/>
                  </a:lnTo>
                  <a:lnTo>
                    <a:pt x="488" y="675"/>
                  </a:lnTo>
                  <a:lnTo>
                    <a:pt x="485" y="690"/>
                  </a:lnTo>
                  <a:lnTo>
                    <a:pt x="482" y="704"/>
                  </a:lnTo>
                  <a:lnTo>
                    <a:pt x="478" y="718"/>
                  </a:lnTo>
                  <a:lnTo>
                    <a:pt x="474" y="732"/>
                  </a:lnTo>
                  <a:lnTo>
                    <a:pt x="469" y="744"/>
                  </a:lnTo>
                  <a:lnTo>
                    <a:pt x="463" y="757"/>
                  </a:lnTo>
                  <a:lnTo>
                    <a:pt x="457" y="769"/>
                  </a:lnTo>
                  <a:lnTo>
                    <a:pt x="450" y="780"/>
                  </a:lnTo>
                  <a:lnTo>
                    <a:pt x="443" y="791"/>
                  </a:lnTo>
                  <a:lnTo>
                    <a:pt x="435" y="801"/>
                  </a:lnTo>
                  <a:lnTo>
                    <a:pt x="427" y="810"/>
                  </a:lnTo>
                  <a:lnTo>
                    <a:pt x="418" y="819"/>
                  </a:lnTo>
                  <a:lnTo>
                    <a:pt x="410" y="827"/>
                  </a:lnTo>
                  <a:lnTo>
                    <a:pt x="401" y="835"/>
                  </a:lnTo>
                  <a:lnTo>
                    <a:pt x="391" y="842"/>
                  </a:lnTo>
                  <a:lnTo>
                    <a:pt x="382" y="849"/>
                  </a:lnTo>
                  <a:lnTo>
                    <a:pt x="371" y="856"/>
                  </a:lnTo>
                  <a:lnTo>
                    <a:pt x="361" y="861"/>
                  </a:lnTo>
                  <a:lnTo>
                    <a:pt x="349" y="866"/>
                  </a:lnTo>
                  <a:lnTo>
                    <a:pt x="337" y="871"/>
                  </a:lnTo>
                  <a:lnTo>
                    <a:pt x="325" y="875"/>
                  </a:lnTo>
                  <a:lnTo>
                    <a:pt x="313" y="878"/>
                  </a:lnTo>
                  <a:lnTo>
                    <a:pt x="301" y="881"/>
                  </a:lnTo>
                  <a:lnTo>
                    <a:pt x="288" y="884"/>
                  </a:lnTo>
                  <a:lnTo>
                    <a:pt x="274" y="886"/>
                  </a:lnTo>
                  <a:lnTo>
                    <a:pt x="260" y="887"/>
                  </a:lnTo>
                  <a:lnTo>
                    <a:pt x="246" y="888"/>
                  </a:lnTo>
                  <a:lnTo>
                    <a:pt x="232" y="888"/>
                  </a:lnTo>
                  <a:lnTo>
                    <a:pt x="212" y="888"/>
                  </a:lnTo>
                  <a:lnTo>
                    <a:pt x="194" y="886"/>
                  </a:lnTo>
                  <a:lnTo>
                    <a:pt x="176" y="883"/>
                  </a:lnTo>
                  <a:lnTo>
                    <a:pt x="158" y="880"/>
                  </a:lnTo>
                  <a:lnTo>
                    <a:pt x="141" y="875"/>
                  </a:lnTo>
                  <a:lnTo>
                    <a:pt x="125" y="869"/>
                  </a:lnTo>
                  <a:lnTo>
                    <a:pt x="110" y="863"/>
                  </a:lnTo>
                  <a:lnTo>
                    <a:pt x="95" y="856"/>
                  </a:lnTo>
                  <a:lnTo>
                    <a:pt x="81" y="848"/>
                  </a:lnTo>
                  <a:lnTo>
                    <a:pt x="67" y="838"/>
                  </a:lnTo>
                  <a:lnTo>
                    <a:pt x="54" y="828"/>
                  </a:lnTo>
                  <a:lnTo>
                    <a:pt x="42" y="818"/>
                  </a:lnTo>
                  <a:lnTo>
                    <a:pt x="30" y="807"/>
                  </a:lnTo>
                  <a:lnTo>
                    <a:pt x="20" y="796"/>
                  </a:lnTo>
                  <a:lnTo>
                    <a:pt x="10" y="784"/>
                  </a:lnTo>
                  <a:lnTo>
                    <a:pt x="0" y="77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052" name="Freeform 28"/>
            <p:cNvSpPr>
              <a:spLocks/>
            </p:cNvSpPr>
            <p:nvPr userDrawn="1"/>
          </p:nvSpPr>
          <p:spPr bwMode="auto">
            <a:xfrm>
              <a:off x="6804025" y="3449638"/>
              <a:ext cx="63500" cy="95250"/>
            </a:xfrm>
            <a:custGeom>
              <a:avLst/>
              <a:gdLst/>
              <a:ahLst/>
              <a:cxnLst>
                <a:cxn ang="0">
                  <a:pos x="139" y="705"/>
                </a:cxn>
                <a:cxn ang="0">
                  <a:pos x="193" y="737"/>
                </a:cxn>
                <a:cxn ang="0">
                  <a:pos x="252" y="760"/>
                </a:cxn>
                <a:cxn ang="0">
                  <a:pos x="318" y="768"/>
                </a:cxn>
                <a:cxn ang="0">
                  <a:pos x="375" y="760"/>
                </a:cxn>
                <a:cxn ang="0">
                  <a:pos x="419" y="736"/>
                </a:cxn>
                <a:cxn ang="0">
                  <a:pos x="446" y="701"/>
                </a:cxn>
                <a:cxn ang="0">
                  <a:pos x="456" y="656"/>
                </a:cxn>
                <a:cxn ang="0">
                  <a:pos x="453" y="625"/>
                </a:cxn>
                <a:cxn ang="0">
                  <a:pos x="433" y="591"/>
                </a:cxn>
                <a:cxn ang="0">
                  <a:pos x="389" y="556"/>
                </a:cxn>
                <a:cxn ang="0">
                  <a:pos x="312" y="521"/>
                </a:cxn>
                <a:cxn ang="0">
                  <a:pos x="203" y="477"/>
                </a:cxn>
                <a:cxn ang="0">
                  <a:pos x="116" y="424"/>
                </a:cxn>
                <a:cxn ang="0">
                  <a:pos x="77" y="385"/>
                </a:cxn>
                <a:cxn ang="0">
                  <a:pos x="56" y="349"/>
                </a:cxn>
                <a:cxn ang="0">
                  <a:pos x="42" y="308"/>
                </a:cxn>
                <a:cxn ang="0">
                  <a:pos x="35" y="261"/>
                </a:cxn>
                <a:cxn ang="0">
                  <a:pos x="37" y="219"/>
                </a:cxn>
                <a:cxn ang="0">
                  <a:pos x="47" y="169"/>
                </a:cxn>
                <a:cxn ang="0">
                  <a:pos x="67" y="124"/>
                </a:cxn>
                <a:cxn ang="0">
                  <a:pos x="95" y="86"/>
                </a:cxn>
                <a:cxn ang="0">
                  <a:pos x="133" y="53"/>
                </a:cxn>
                <a:cxn ang="0">
                  <a:pos x="177" y="27"/>
                </a:cxn>
                <a:cxn ang="0">
                  <a:pos x="228" y="10"/>
                </a:cxn>
                <a:cxn ang="0">
                  <a:pos x="283" y="1"/>
                </a:cxn>
                <a:cxn ang="0">
                  <a:pos x="351" y="1"/>
                </a:cxn>
                <a:cxn ang="0">
                  <a:pos x="424" y="14"/>
                </a:cxn>
                <a:cxn ang="0">
                  <a:pos x="493" y="39"/>
                </a:cxn>
                <a:cxn ang="0">
                  <a:pos x="558" y="78"/>
                </a:cxn>
                <a:cxn ang="0">
                  <a:pos x="483" y="196"/>
                </a:cxn>
                <a:cxn ang="0">
                  <a:pos x="424" y="160"/>
                </a:cxn>
                <a:cxn ang="0">
                  <a:pos x="374" y="140"/>
                </a:cxn>
                <a:cxn ang="0">
                  <a:pos x="323" y="131"/>
                </a:cxn>
                <a:cxn ang="0">
                  <a:pos x="268" y="135"/>
                </a:cxn>
                <a:cxn ang="0">
                  <a:pos x="224" y="153"/>
                </a:cxn>
                <a:cxn ang="0">
                  <a:pos x="195" y="184"/>
                </a:cxn>
                <a:cxn ang="0">
                  <a:pos x="182" y="222"/>
                </a:cxn>
                <a:cxn ang="0">
                  <a:pos x="183" y="255"/>
                </a:cxn>
                <a:cxn ang="0">
                  <a:pos x="200" y="294"/>
                </a:cxn>
                <a:cxn ang="0">
                  <a:pos x="241" y="328"/>
                </a:cxn>
                <a:cxn ang="0">
                  <a:pos x="312" y="365"/>
                </a:cxn>
                <a:cxn ang="0">
                  <a:pos x="421" y="409"/>
                </a:cxn>
                <a:cxn ang="0">
                  <a:pos x="510" y="461"/>
                </a:cxn>
                <a:cxn ang="0">
                  <a:pos x="569" y="522"/>
                </a:cxn>
                <a:cxn ang="0">
                  <a:pos x="587" y="559"/>
                </a:cxn>
                <a:cxn ang="0">
                  <a:pos x="598" y="598"/>
                </a:cxn>
                <a:cxn ang="0">
                  <a:pos x="601" y="661"/>
                </a:cxn>
                <a:cxn ang="0">
                  <a:pos x="593" y="714"/>
                </a:cxn>
                <a:cxn ang="0">
                  <a:pos x="575" y="762"/>
                </a:cxn>
                <a:cxn ang="0">
                  <a:pos x="547" y="804"/>
                </a:cxn>
                <a:cxn ang="0">
                  <a:pos x="511" y="838"/>
                </a:cxn>
                <a:cxn ang="0">
                  <a:pos x="468" y="866"/>
                </a:cxn>
                <a:cxn ang="0">
                  <a:pos x="418" y="886"/>
                </a:cxn>
                <a:cxn ang="0">
                  <a:pos x="362" y="897"/>
                </a:cxn>
                <a:cxn ang="0">
                  <a:pos x="296" y="899"/>
                </a:cxn>
                <a:cxn ang="0">
                  <a:pos x="212" y="888"/>
                </a:cxn>
                <a:cxn ang="0">
                  <a:pos x="133" y="861"/>
                </a:cxn>
                <a:cxn ang="0">
                  <a:pos x="55" y="817"/>
                </a:cxn>
              </a:cxnLst>
              <a:rect l="0" t="0" r="r" b="b"/>
              <a:pathLst>
                <a:path w="601" h="899">
                  <a:moveTo>
                    <a:pt x="0" y="773"/>
                  </a:moveTo>
                  <a:lnTo>
                    <a:pt x="88" y="664"/>
                  </a:lnTo>
                  <a:lnTo>
                    <a:pt x="112" y="685"/>
                  </a:lnTo>
                  <a:lnTo>
                    <a:pt x="139" y="705"/>
                  </a:lnTo>
                  <a:lnTo>
                    <a:pt x="152" y="714"/>
                  </a:lnTo>
                  <a:lnTo>
                    <a:pt x="165" y="722"/>
                  </a:lnTo>
                  <a:lnTo>
                    <a:pt x="179" y="730"/>
                  </a:lnTo>
                  <a:lnTo>
                    <a:pt x="193" y="737"/>
                  </a:lnTo>
                  <a:lnTo>
                    <a:pt x="207" y="744"/>
                  </a:lnTo>
                  <a:lnTo>
                    <a:pt x="221" y="750"/>
                  </a:lnTo>
                  <a:lnTo>
                    <a:pt x="237" y="755"/>
                  </a:lnTo>
                  <a:lnTo>
                    <a:pt x="252" y="760"/>
                  </a:lnTo>
                  <a:lnTo>
                    <a:pt x="268" y="763"/>
                  </a:lnTo>
                  <a:lnTo>
                    <a:pt x="284" y="766"/>
                  </a:lnTo>
                  <a:lnTo>
                    <a:pt x="301" y="767"/>
                  </a:lnTo>
                  <a:lnTo>
                    <a:pt x="318" y="768"/>
                  </a:lnTo>
                  <a:lnTo>
                    <a:pt x="334" y="767"/>
                  </a:lnTo>
                  <a:lnTo>
                    <a:pt x="349" y="766"/>
                  </a:lnTo>
                  <a:lnTo>
                    <a:pt x="362" y="763"/>
                  </a:lnTo>
                  <a:lnTo>
                    <a:pt x="375" y="760"/>
                  </a:lnTo>
                  <a:lnTo>
                    <a:pt x="387" y="754"/>
                  </a:lnTo>
                  <a:lnTo>
                    <a:pt x="398" y="749"/>
                  </a:lnTo>
                  <a:lnTo>
                    <a:pt x="409" y="743"/>
                  </a:lnTo>
                  <a:lnTo>
                    <a:pt x="419" y="736"/>
                  </a:lnTo>
                  <a:lnTo>
                    <a:pt x="428" y="728"/>
                  </a:lnTo>
                  <a:lnTo>
                    <a:pt x="435" y="720"/>
                  </a:lnTo>
                  <a:lnTo>
                    <a:pt x="441" y="711"/>
                  </a:lnTo>
                  <a:lnTo>
                    <a:pt x="446" y="701"/>
                  </a:lnTo>
                  <a:lnTo>
                    <a:pt x="451" y="691"/>
                  </a:lnTo>
                  <a:lnTo>
                    <a:pt x="454" y="680"/>
                  </a:lnTo>
                  <a:lnTo>
                    <a:pt x="455" y="668"/>
                  </a:lnTo>
                  <a:lnTo>
                    <a:pt x="456" y="656"/>
                  </a:lnTo>
                  <a:lnTo>
                    <a:pt x="456" y="654"/>
                  </a:lnTo>
                  <a:lnTo>
                    <a:pt x="456" y="644"/>
                  </a:lnTo>
                  <a:lnTo>
                    <a:pt x="455" y="635"/>
                  </a:lnTo>
                  <a:lnTo>
                    <a:pt x="453" y="625"/>
                  </a:lnTo>
                  <a:lnTo>
                    <a:pt x="450" y="616"/>
                  </a:lnTo>
                  <a:lnTo>
                    <a:pt x="445" y="608"/>
                  </a:lnTo>
                  <a:lnTo>
                    <a:pt x="440" y="599"/>
                  </a:lnTo>
                  <a:lnTo>
                    <a:pt x="433" y="591"/>
                  </a:lnTo>
                  <a:lnTo>
                    <a:pt x="425" y="582"/>
                  </a:lnTo>
                  <a:lnTo>
                    <a:pt x="414" y="574"/>
                  </a:lnTo>
                  <a:lnTo>
                    <a:pt x="402" y="566"/>
                  </a:lnTo>
                  <a:lnTo>
                    <a:pt x="389" y="556"/>
                  </a:lnTo>
                  <a:lnTo>
                    <a:pt x="373" y="548"/>
                  </a:lnTo>
                  <a:lnTo>
                    <a:pt x="355" y="539"/>
                  </a:lnTo>
                  <a:lnTo>
                    <a:pt x="336" y="530"/>
                  </a:lnTo>
                  <a:lnTo>
                    <a:pt x="312" y="521"/>
                  </a:lnTo>
                  <a:lnTo>
                    <a:pt x="288" y="512"/>
                  </a:lnTo>
                  <a:lnTo>
                    <a:pt x="258" y="500"/>
                  </a:lnTo>
                  <a:lnTo>
                    <a:pt x="230" y="489"/>
                  </a:lnTo>
                  <a:lnTo>
                    <a:pt x="203" y="477"/>
                  </a:lnTo>
                  <a:lnTo>
                    <a:pt x="178" y="465"/>
                  </a:lnTo>
                  <a:lnTo>
                    <a:pt x="156" y="451"/>
                  </a:lnTo>
                  <a:lnTo>
                    <a:pt x="135" y="438"/>
                  </a:lnTo>
                  <a:lnTo>
                    <a:pt x="116" y="424"/>
                  </a:lnTo>
                  <a:lnTo>
                    <a:pt x="99" y="409"/>
                  </a:lnTo>
                  <a:lnTo>
                    <a:pt x="91" y="401"/>
                  </a:lnTo>
                  <a:lnTo>
                    <a:pt x="84" y="393"/>
                  </a:lnTo>
                  <a:lnTo>
                    <a:pt x="77" y="385"/>
                  </a:lnTo>
                  <a:lnTo>
                    <a:pt x="71" y="377"/>
                  </a:lnTo>
                  <a:lnTo>
                    <a:pt x="66" y="368"/>
                  </a:lnTo>
                  <a:lnTo>
                    <a:pt x="60" y="359"/>
                  </a:lnTo>
                  <a:lnTo>
                    <a:pt x="56" y="349"/>
                  </a:lnTo>
                  <a:lnTo>
                    <a:pt x="51" y="339"/>
                  </a:lnTo>
                  <a:lnTo>
                    <a:pt x="48" y="329"/>
                  </a:lnTo>
                  <a:lnTo>
                    <a:pt x="45" y="319"/>
                  </a:lnTo>
                  <a:lnTo>
                    <a:pt x="42" y="308"/>
                  </a:lnTo>
                  <a:lnTo>
                    <a:pt x="40" y="297"/>
                  </a:lnTo>
                  <a:lnTo>
                    <a:pt x="38" y="285"/>
                  </a:lnTo>
                  <a:lnTo>
                    <a:pt x="37" y="273"/>
                  </a:lnTo>
                  <a:lnTo>
                    <a:pt x="35" y="261"/>
                  </a:lnTo>
                  <a:lnTo>
                    <a:pt x="35" y="247"/>
                  </a:lnTo>
                  <a:lnTo>
                    <a:pt x="35" y="245"/>
                  </a:lnTo>
                  <a:lnTo>
                    <a:pt x="35" y="232"/>
                  </a:lnTo>
                  <a:lnTo>
                    <a:pt x="37" y="219"/>
                  </a:lnTo>
                  <a:lnTo>
                    <a:pt x="38" y="206"/>
                  </a:lnTo>
                  <a:lnTo>
                    <a:pt x="41" y="193"/>
                  </a:lnTo>
                  <a:lnTo>
                    <a:pt x="44" y="181"/>
                  </a:lnTo>
                  <a:lnTo>
                    <a:pt x="47" y="169"/>
                  </a:lnTo>
                  <a:lnTo>
                    <a:pt x="51" y="157"/>
                  </a:lnTo>
                  <a:lnTo>
                    <a:pt x="56" y="146"/>
                  </a:lnTo>
                  <a:lnTo>
                    <a:pt x="61" y="135"/>
                  </a:lnTo>
                  <a:lnTo>
                    <a:pt x="67" y="124"/>
                  </a:lnTo>
                  <a:lnTo>
                    <a:pt x="73" y="114"/>
                  </a:lnTo>
                  <a:lnTo>
                    <a:pt x="80" y="104"/>
                  </a:lnTo>
                  <a:lnTo>
                    <a:pt x="88" y="95"/>
                  </a:lnTo>
                  <a:lnTo>
                    <a:pt x="95" y="86"/>
                  </a:lnTo>
                  <a:lnTo>
                    <a:pt x="104" y="77"/>
                  </a:lnTo>
                  <a:lnTo>
                    <a:pt x="113" y="69"/>
                  </a:lnTo>
                  <a:lnTo>
                    <a:pt x="122" y="61"/>
                  </a:lnTo>
                  <a:lnTo>
                    <a:pt x="133" y="53"/>
                  </a:lnTo>
                  <a:lnTo>
                    <a:pt x="143" y="46"/>
                  </a:lnTo>
                  <a:lnTo>
                    <a:pt x="154" y="39"/>
                  </a:lnTo>
                  <a:lnTo>
                    <a:pt x="165" y="33"/>
                  </a:lnTo>
                  <a:lnTo>
                    <a:pt x="177" y="27"/>
                  </a:lnTo>
                  <a:lnTo>
                    <a:pt x="188" y="22"/>
                  </a:lnTo>
                  <a:lnTo>
                    <a:pt x="201" y="18"/>
                  </a:lnTo>
                  <a:lnTo>
                    <a:pt x="213" y="14"/>
                  </a:lnTo>
                  <a:lnTo>
                    <a:pt x="228" y="10"/>
                  </a:lnTo>
                  <a:lnTo>
                    <a:pt x="241" y="7"/>
                  </a:lnTo>
                  <a:lnTo>
                    <a:pt x="255" y="4"/>
                  </a:lnTo>
                  <a:lnTo>
                    <a:pt x="269" y="2"/>
                  </a:lnTo>
                  <a:lnTo>
                    <a:pt x="283" y="1"/>
                  </a:lnTo>
                  <a:lnTo>
                    <a:pt x="298" y="0"/>
                  </a:lnTo>
                  <a:lnTo>
                    <a:pt x="313" y="0"/>
                  </a:lnTo>
                  <a:lnTo>
                    <a:pt x="333" y="0"/>
                  </a:lnTo>
                  <a:lnTo>
                    <a:pt x="351" y="1"/>
                  </a:lnTo>
                  <a:lnTo>
                    <a:pt x="369" y="3"/>
                  </a:lnTo>
                  <a:lnTo>
                    <a:pt x="388" y="6"/>
                  </a:lnTo>
                  <a:lnTo>
                    <a:pt x="406" y="9"/>
                  </a:lnTo>
                  <a:lnTo>
                    <a:pt x="424" y="14"/>
                  </a:lnTo>
                  <a:lnTo>
                    <a:pt x="442" y="19"/>
                  </a:lnTo>
                  <a:lnTo>
                    <a:pt x="459" y="25"/>
                  </a:lnTo>
                  <a:lnTo>
                    <a:pt x="476" y="31"/>
                  </a:lnTo>
                  <a:lnTo>
                    <a:pt x="493" y="39"/>
                  </a:lnTo>
                  <a:lnTo>
                    <a:pt x="509" y="47"/>
                  </a:lnTo>
                  <a:lnTo>
                    <a:pt x="527" y="56"/>
                  </a:lnTo>
                  <a:lnTo>
                    <a:pt x="543" y="67"/>
                  </a:lnTo>
                  <a:lnTo>
                    <a:pt x="558" y="78"/>
                  </a:lnTo>
                  <a:lnTo>
                    <a:pt x="574" y="90"/>
                  </a:lnTo>
                  <a:lnTo>
                    <a:pt x="589" y="102"/>
                  </a:lnTo>
                  <a:lnTo>
                    <a:pt x="506" y="214"/>
                  </a:lnTo>
                  <a:lnTo>
                    <a:pt x="483" y="196"/>
                  </a:lnTo>
                  <a:lnTo>
                    <a:pt x="460" y="181"/>
                  </a:lnTo>
                  <a:lnTo>
                    <a:pt x="448" y="173"/>
                  </a:lnTo>
                  <a:lnTo>
                    <a:pt x="436" y="167"/>
                  </a:lnTo>
                  <a:lnTo>
                    <a:pt x="424" y="160"/>
                  </a:lnTo>
                  <a:lnTo>
                    <a:pt x="411" y="154"/>
                  </a:lnTo>
                  <a:lnTo>
                    <a:pt x="399" y="149"/>
                  </a:lnTo>
                  <a:lnTo>
                    <a:pt x="387" y="144"/>
                  </a:lnTo>
                  <a:lnTo>
                    <a:pt x="374" y="140"/>
                  </a:lnTo>
                  <a:lnTo>
                    <a:pt x="361" y="137"/>
                  </a:lnTo>
                  <a:lnTo>
                    <a:pt x="349" y="134"/>
                  </a:lnTo>
                  <a:lnTo>
                    <a:pt x="336" y="133"/>
                  </a:lnTo>
                  <a:lnTo>
                    <a:pt x="323" y="131"/>
                  </a:lnTo>
                  <a:lnTo>
                    <a:pt x="309" y="131"/>
                  </a:lnTo>
                  <a:lnTo>
                    <a:pt x="295" y="131"/>
                  </a:lnTo>
                  <a:lnTo>
                    <a:pt x="281" y="133"/>
                  </a:lnTo>
                  <a:lnTo>
                    <a:pt x="268" y="135"/>
                  </a:lnTo>
                  <a:lnTo>
                    <a:pt x="256" y="139"/>
                  </a:lnTo>
                  <a:lnTo>
                    <a:pt x="245" y="143"/>
                  </a:lnTo>
                  <a:lnTo>
                    <a:pt x="235" y="148"/>
                  </a:lnTo>
                  <a:lnTo>
                    <a:pt x="224" y="153"/>
                  </a:lnTo>
                  <a:lnTo>
                    <a:pt x="216" y="161"/>
                  </a:lnTo>
                  <a:lnTo>
                    <a:pt x="208" y="168"/>
                  </a:lnTo>
                  <a:lnTo>
                    <a:pt x="201" y="176"/>
                  </a:lnTo>
                  <a:lnTo>
                    <a:pt x="195" y="184"/>
                  </a:lnTo>
                  <a:lnTo>
                    <a:pt x="190" y="193"/>
                  </a:lnTo>
                  <a:lnTo>
                    <a:pt x="187" y="202"/>
                  </a:lnTo>
                  <a:lnTo>
                    <a:pt x="184" y="212"/>
                  </a:lnTo>
                  <a:lnTo>
                    <a:pt x="182" y="222"/>
                  </a:lnTo>
                  <a:lnTo>
                    <a:pt x="182" y="232"/>
                  </a:lnTo>
                  <a:lnTo>
                    <a:pt x="182" y="234"/>
                  </a:lnTo>
                  <a:lnTo>
                    <a:pt x="182" y="245"/>
                  </a:lnTo>
                  <a:lnTo>
                    <a:pt x="183" y="255"/>
                  </a:lnTo>
                  <a:lnTo>
                    <a:pt x="186" y="266"/>
                  </a:lnTo>
                  <a:lnTo>
                    <a:pt x="189" y="276"/>
                  </a:lnTo>
                  <a:lnTo>
                    <a:pt x="194" y="285"/>
                  </a:lnTo>
                  <a:lnTo>
                    <a:pt x="200" y="294"/>
                  </a:lnTo>
                  <a:lnTo>
                    <a:pt x="207" y="302"/>
                  </a:lnTo>
                  <a:lnTo>
                    <a:pt x="216" y="311"/>
                  </a:lnTo>
                  <a:lnTo>
                    <a:pt x="228" y="320"/>
                  </a:lnTo>
                  <a:lnTo>
                    <a:pt x="241" y="328"/>
                  </a:lnTo>
                  <a:lnTo>
                    <a:pt x="255" y="337"/>
                  </a:lnTo>
                  <a:lnTo>
                    <a:pt x="272" y="346"/>
                  </a:lnTo>
                  <a:lnTo>
                    <a:pt x="291" y="355"/>
                  </a:lnTo>
                  <a:lnTo>
                    <a:pt x="312" y="365"/>
                  </a:lnTo>
                  <a:lnTo>
                    <a:pt x="337" y="375"/>
                  </a:lnTo>
                  <a:lnTo>
                    <a:pt x="364" y="386"/>
                  </a:lnTo>
                  <a:lnTo>
                    <a:pt x="393" y="397"/>
                  </a:lnTo>
                  <a:lnTo>
                    <a:pt x="421" y="409"/>
                  </a:lnTo>
                  <a:lnTo>
                    <a:pt x="446" y="421"/>
                  </a:lnTo>
                  <a:lnTo>
                    <a:pt x="469" y="434"/>
                  </a:lnTo>
                  <a:lnTo>
                    <a:pt x="491" y="447"/>
                  </a:lnTo>
                  <a:lnTo>
                    <a:pt x="510" y="461"/>
                  </a:lnTo>
                  <a:lnTo>
                    <a:pt x="528" y="476"/>
                  </a:lnTo>
                  <a:lnTo>
                    <a:pt x="544" y="490"/>
                  </a:lnTo>
                  <a:lnTo>
                    <a:pt x="557" y="506"/>
                  </a:lnTo>
                  <a:lnTo>
                    <a:pt x="569" y="522"/>
                  </a:lnTo>
                  <a:lnTo>
                    <a:pt x="574" y="531"/>
                  </a:lnTo>
                  <a:lnTo>
                    <a:pt x="579" y="539"/>
                  </a:lnTo>
                  <a:lnTo>
                    <a:pt x="583" y="548"/>
                  </a:lnTo>
                  <a:lnTo>
                    <a:pt x="587" y="559"/>
                  </a:lnTo>
                  <a:lnTo>
                    <a:pt x="590" y="568"/>
                  </a:lnTo>
                  <a:lnTo>
                    <a:pt x="593" y="578"/>
                  </a:lnTo>
                  <a:lnTo>
                    <a:pt x="596" y="588"/>
                  </a:lnTo>
                  <a:lnTo>
                    <a:pt x="598" y="598"/>
                  </a:lnTo>
                  <a:lnTo>
                    <a:pt x="600" y="620"/>
                  </a:lnTo>
                  <a:lnTo>
                    <a:pt x="601" y="643"/>
                  </a:lnTo>
                  <a:lnTo>
                    <a:pt x="601" y="646"/>
                  </a:lnTo>
                  <a:lnTo>
                    <a:pt x="601" y="661"/>
                  </a:lnTo>
                  <a:lnTo>
                    <a:pt x="600" y="675"/>
                  </a:lnTo>
                  <a:lnTo>
                    <a:pt x="598" y="688"/>
                  </a:lnTo>
                  <a:lnTo>
                    <a:pt x="596" y="701"/>
                  </a:lnTo>
                  <a:lnTo>
                    <a:pt x="593" y="714"/>
                  </a:lnTo>
                  <a:lnTo>
                    <a:pt x="589" y="726"/>
                  </a:lnTo>
                  <a:lnTo>
                    <a:pt x="585" y="739"/>
                  </a:lnTo>
                  <a:lnTo>
                    <a:pt x="580" y="750"/>
                  </a:lnTo>
                  <a:lnTo>
                    <a:pt x="575" y="762"/>
                  </a:lnTo>
                  <a:lnTo>
                    <a:pt x="569" y="773"/>
                  </a:lnTo>
                  <a:lnTo>
                    <a:pt x="562" y="784"/>
                  </a:lnTo>
                  <a:lnTo>
                    <a:pt x="555" y="794"/>
                  </a:lnTo>
                  <a:lnTo>
                    <a:pt x="547" y="804"/>
                  </a:lnTo>
                  <a:lnTo>
                    <a:pt x="539" y="813"/>
                  </a:lnTo>
                  <a:lnTo>
                    <a:pt x="530" y="822"/>
                  </a:lnTo>
                  <a:lnTo>
                    <a:pt x="521" y="830"/>
                  </a:lnTo>
                  <a:lnTo>
                    <a:pt x="511" y="838"/>
                  </a:lnTo>
                  <a:lnTo>
                    <a:pt x="501" y="846"/>
                  </a:lnTo>
                  <a:lnTo>
                    <a:pt x="490" y="853"/>
                  </a:lnTo>
                  <a:lnTo>
                    <a:pt x="479" y="860"/>
                  </a:lnTo>
                  <a:lnTo>
                    <a:pt x="468" y="866"/>
                  </a:lnTo>
                  <a:lnTo>
                    <a:pt x="456" y="872"/>
                  </a:lnTo>
                  <a:lnTo>
                    <a:pt x="444" y="877"/>
                  </a:lnTo>
                  <a:lnTo>
                    <a:pt x="431" y="881"/>
                  </a:lnTo>
                  <a:lnTo>
                    <a:pt x="418" y="886"/>
                  </a:lnTo>
                  <a:lnTo>
                    <a:pt x="404" y="889"/>
                  </a:lnTo>
                  <a:lnTo>
                    <a:pt x="390" y="892"/>
                  </a:lnTo>
                  <a:lnTo>
                    <a:pt x="376" y="895"/>
                  </a:lnTo>
                  <a:lnTo>
                    <a:pt x="362" y="897"/>
                  </a:lnTo>
                  <a:lnTo>
                    <a:pt x="348" y="898"/>
                  </a:lnTo>
                  <a:lnTo>
                    <a:pt x="333" y="899"/>
                  </a:lnTo>
                  <a:lnTo>
                    <a:pt x="317" y="899"/>
                  </a:lnTo>
                  <a:lnTo>
                    <a:pt x="296" y="899"/>
                  </a:lnTo>
                  <a:lnTo>
                    <a:pt x="275" y="897"/>
                  </a:lnTo>
                  <a:lnTo>
                    <a:pt x="254" y="895"/>
                  </a:lnTo>
                  <a:lnTo>
                    <a:pt x="234" y="892"/>
                  </a:lnTo>
                  <a:lnTo>
                    <a:pt x="212" y="888"/>
                  </a:lnTo>
                  <a:lnTo>
                    <a:pt x="192" y="882"/>
                  </a:lnTo>
                  <a:lnTo>
                    <a:pt x="172" y="876"/>
                  </a:lnTo>
                  <a:lnTo>
                    <a:pt x="152" y="869"/>
                  </a:lnTo>
                  <a:lnTo>
                    <a:pt x="133" y="861"/>
                  </a:lnTo>
                  <a:lnTo>
                    <a:pt x="112" y="851"/>
                  </a:lnTo>
                  <a:lnTo>
                    <a:pt x="93" y="840"/>
                  </a:lnTo>
                  <a:lnTo>
                    <a:pt x="74" y="829"/>
                  </a:lnTo>
                  <a:lnTo>
                    <a:pt x="55" y="817"/>
                  </a:lnTo>
                  <a:lnTo>
                    <a:pt x="37" y="803"/>
                  </a:lnTo>
                  <a:lnTo>
                    <a:pt x="18" y="789"/>
                  </a:lnTo>
                  <a:lnTo>
                    <a:pt x="0" y="77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053" name="Freeform 29"/>
            <p:cNvSpPr>
              <a:spLocks/>
            </p:cNvSpPr>
            <p:nvPr userDrawn="1"/>
          </p:nvSpPr>
          <p:spPr bwMode="auto">
            <a:xfrm>
              <a:off x="6883400" y="3451225"/>
              <a:ext cx="71438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6" y="0"/>
                </a:cxn>
                <a:cxn ang="0">
                  <a:pos x="146" y="431"/>
                </a:cxn>
                <a:cxn ang="0">
                  <a:pos x="485" y="0"/>
                </a:cxn>
                <a:cxn ang="0">
                  <a:pos x="661" y="0"/>
                </a:cxn>
                <a:cxn ang="0">
                  <a:pos x="355" y="377"/>
                </a:cxn>
                <a:cxn ang="0">
                  <a:pos x="675" y="877"/>
                </a:cxn>
                <a:cxn ang="0">
                  <a:pos x="501" y="877"/>
                </a:cxn>
                <a:cxn ang="0">
                  <a:pos x="255" y="492"/>
                </a:cxn>
                <a:cxn ang="0">
                  <a:pos x="146" y="624"/>
                </a:cxn>
                <a:cxn ang="0">
                  <a:pos x="146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675" h="877">
                  <a:moveTo>
                    <a:pt x="0" y="0"/>
                  </a:moveTo>
                  <a:lnTo>
                    <a:pt x="146" y="0"/>
                  </a:lnTo>
                  <a:lnTo>
                    <a:pt x="146" y="431"/>
                  </a:lnTo>
                  <a:lnTo>
                    <a:pt x="485" y="0"/>
                  </a:lnTo>
                  <a:lnTo>
                    <a:pt x="661" y="0"/>
                  </a:lnTo>
                  <a:lnTo>
                    <a:pt x="355" y="377"/>
                  </a:lnTo>
                  <a:lnTo>
                    <a:pt x="675" y="877"/>
                  </a:lnTo>
                  <a:lnTo>
                    <a:pt x="501" y="877"/>
                  </a:lnTo>
                  <a:lnTo>
                    <a:pt x="255" y="492"/>
                  </a:lnTo>
                  <a:lnTo>
                    <a:pt x="146" y="624"/>
                  </a:lnTo>
                  <a:lnTo>
                    <a:pt x="146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054" name="Freeform 30"/>
            <p:cNvSpPr>
              <a:spLocks noEditPoints="1"/>
            </p:cNvSpPr>
            <p:nvPr userDrawn="1"/>
          </p:nvSpPr>
          <p:spPr bwMode="auto">
            <a:xfrm>
              <a:off x="6956425" y="3449638"/>
              <a:ext cx="82550" cy="95250"/>
            </a:xfrm>
            <a:custGeom>
              <a:avLst/>
              <a:gdLst/>
              <a:ahLst/>
              <a:cxnLst>
                <a:cxn ang="0">
                  <a:pos x="4" y="377"/>
                </a:cxn>
                <a:cxn ang="0">
                  <a:pos x="30" y="268"/>
                </a:cxn>
                <a:cxn ang="0">
                  <a:pos x="74" y="174"/>
                </a:cxn>
                <a:cxn ang="0">
                  <a:pos x="137" y="98"/>
                </a:cxn>
                <a:cxn ang="0">
                  <a:pos x="216" y="42"/>
                </a:cxn>
                <a:cxn ang="0">
                  <a:pos x="308" y="9"/>
                </a:cxn>
                <a:cxn ang="0">
                  <a:pos x="412" y="1"/>
                </a:cxn>
                <a:cxn ang="0">
                  <a:pos x="511" y="19"/>
                </a:cxn>
                <a:cxn ang="0">
                  <a:pos x="598" y="62"/>
                </a:cxn>
                <a:cxn ang="0">
                  <a:pos x="669" y="125"/>
                </a:cxn>
                <a:cxn ang="0">
                  <a:pos x="725" y="208"/>
                </a:cxn>
                <a:cxn ang="0">
                  <a:pos x="761" y="308"/>
                </a:cxn>
                <a:cxn ang="0">
                  <a:pos x="777" y="421"/>
                </a:cxn>
                <a:cxn ang="0">
                  <a:pos x="773" y="528"/>
                </a:cxn>
                <a:cxn ang="0">
                  <a:pos x="749" y="637"/>
                </a:cxn>
                <a:cxn ang="0">
                  <a:pos x="705" y="731"/>
                </a:cxn>
                <a:cxn ang="0">
                  <a:pos x="641" y="807"/>
                </a:cxn>
                <a:cxn ang="0">
                  <a:pos x="563" y="863"/>
                </a:cxn>
                <a:cxn ang="0">
                  <a:pos x="470" y="896"/>
                </a:cxn>
                <a:cxn ang="0">
                  <a:pos x="366" y="904"/>
                </a:cxn>
                <a:cxn ang="0">
                  <a:pos x="267" y="886"/>
                </a:cxn>
                <a:cxn ang="0">
                  <a:pos x="180" y="843"/>
                </a:cxn>
                <a:cxn ang="0">
                  <a:pos x="108" y="780"/>
                </a:cxn>
                <a:cxn ang="0">
                  <a:pos x="53" y="697"/>
                </a:cxn>
                <a:cxn ang="0">
                  <a:pos x="16" y="597"/>
                </a:cxn>
                <a:cxn ang="0">
                  <a:pos x="1" y="484"/>
                </a:cxn>
                <a:cxn ang="0">
                  <a:pos x="626" y="414"/>
                </a:cxn>
                <a:cxn ang="0">
                  <a:pos x="614" y="335"/>
                </a:cxn>
                <a:cxn ang="0">
                  <a:pos x="588" y="267"/>
                </a:cxn>
                <a:cxn ang="0">
                  <a:pos x="551" y="211"/>
                </a:cxn>
                <a:cxn ang="0">
                  <a:pos x="505" y="170"/>
                </a:cxn>
                <a:cxn ang="0">
                  <a:pos x="450" y="143"/>
                </a:cxn>
                <a:cxn ang="0">
                  <a:pos x="387" y="134"/>
                </a:cxn>
                <a:cxn ang="0">
                  <a:pos x="327" y="143"/>
                </a:cxn>
                <a:cxn ang="0">
                  <a:pos x="272" y="169"/>
                </a:cxn>
                <a:cxn ang="0">
                  <a:pos x="226" y="210"/>
                </a:cxn>
                <a:cxn ang="0">
                  <a:pos x="189" y="266"/>
                </a:cxn>
                <a:cxn ang="0">
                  <a:pos x="164" y="333"/>
                </a:cxn>
                <a:cxn ang="0">
                  <a:pos x="152" y="413"/>
                </a:cxn>
                <a:cxn ang="0">
                  <a:pos x="152" y="491"/>
                </a:cxn>
                <a:cxn ang="0">
                  <a:pos x="165" y="570"/>
                </a:cxn>
                <a:cxn ang="0">
                  <a:pos x="190" y="638"/>
                </a:cxn>
                <a:cxn ang="0">
                  <a:pos x="227" y="694"/>
                </a:cxn>
                <a:cxn ang="0">
                  <a:pos x="273" y="735"/>
                </a:cxn>
                <a:cxn ang="0">
                  <a:pos x="329" y="762"/>
                </a:cxn>
                <a:cxn ang="0">
                  <a:pos x="390" y="771"/>
                </a:cxn>
                <a:cxn ang="0">
                  <a:pos x="452" y="762"/>
                </a:cxn>
                <a:cxn ang="0">
                  <a:pos x="507" y="736"/>
                </a:cxn>
                <a:cxn ang="0">
                  <a:pos x="552" y="695"/>
                </a:cxn>
                <a:cxn ang="0">
                  <a:pos x="588" y="639"/>
                </a:cxn>
                <a:cxn ang="0">
                  <a:pos x="614" y="572"/>
                </a:cxn>
                <a:cxn ang="0">
                  <a:pos x="626" y="492"/>
                </a:cxn>
              </a:cxnLst>
              <a:rect l="0" t="0" r="r" b="b"/>
              <a:pathLst>
                <a:path w="777" h="905">
                  <a:moveTo>
                    <a:pt x="0" y="459"/>
                  </a:moveTo>
                  <a:lnTo>
                    <a:pt x="0" y="447"/>
                  </a:lnTo>
                  <a:lnTo>
                    <a:pt x="1" y="423"/>
                  </a:lnTo>
                  <a:lnTo>
                    <a:pt x="2" y="400"/>
                  </a:lnTo>
                  <a:lnTo>
                    <a:pt x="4" y="377"/>
                  </a:lnTo>
                  <a:lnTo>
                    <a:pt x="7" y="353"/>
                  </a:lnTo>
                  <a:lnTo>
                    <a:pt x="11" y="331"/>
                  </a:lnTo>
                  <a:lnTo>
                    <a:pt x="16" y="309"/>
                  </a:lnTo>
                  <a:lnTo>
                    <a:pt x="23" y="288"/>
                  </a:lnTo>
                  <a:lnTo>
                    <a:pt x="30" y="268"/>
                  </a:lnTo>
                  <a:lnTo>
                    <a:pt x="37" y="247"/>
                  </a:lnTo>
                  <a:lnTo>
                    <a:pt x="45" y="228"/>
                  </a:lnTo>
                  <a:lnTo>
                    <a:pt x="54" y="209"/>
                  </a:lnTo>
                  <a:lnTo>
                    <a:pt x="63" y="192"/>
                  </a:lnTo>
                  <a:lnTo>
                    <a:pt x="74" y="174"/>
                  </a:lnTo>
                  <a:lnTo>
                    <a:pt x="85" y="157"/>
                  </a:lnTo>
                  <a:lnTo>
                    <a:pt x="96" y="141"/>
                  </a:lnTo>
                  <a:lnTo>
                    <a:pt x="109" y="126"/>
                  </a:lnTo>
                  <a:lnTo>
                    <a:pt x="123" y="112"/>
                  </a:lnTo>
                  <a:lnTo>
                    <a:pt x="137" y="98"/>
                  </a:lnTo>
                  <a:lnTo>
                    <a:pt x="151" y="85"/>
                  </a:lnTo>
                  <a:lnTo>
                    <a:pt x="166" y="73"/>
                  </a:lnTo>
                  <a:lnTo>
                    <a:pt x="182" y="62"/>
                  </a:lnTo>
                  <a:lnTo>
                    <a:pt x="198" y="51"/>
                  </a:lnTo>
                  <a:lnTo>
                    <a:pt x="216" y="42"/>
                  </a:lnTo>
                  <a:lnTo>
                    <a:pt x="233" y="33"/>
                  </a:lnTo>
                  <a:lnTo>
                    <a:pt x="251" y="26"/>
                  </a:lnTo>
                  <a:lnTo>
                    <a:pt x="269" y="19"/>
                  </a:lnTo>
                  <a:lnTo>
                    <a:pt x="288" y="13"/>
                  </a:lnTo>
                  <a:lnTo>
                    <a:pt x="308" y="9"/>
                  </a:lnTo>
                  <a:lnTo>
                    <a:pt x="328" y="5"/>
                  </a:lnTo>
                  <a:lnTo>
                    <a:pt x="348" y="2"/>
                  </a:lnTo>
                  <a:lnTo>
                    <a:pt x="369" y="1"/>
                  </a:lnTo>
                  <a:lnTo>
                    <a:pt x="390" y="0"/>
                  </a:lnTo>
                  <a:lnTo>
                    <a:pt x="412" y="1"/>
                  </a:lnTo>
                  <a:lnTo>
                    <a:pt x="432" y="2"/>
                  </a:lnTo>
                  <a:lnTo>
                    <a:pt x="452" y="5"/>
                  </a:lnTo>
                  <a:lnTo>
                    <a:pt x="472" y="9"/>
                  </a:lnTo>
                  <a:lnTo>
                    <a:pt x="491" y="13"/>
                  </a:lnTo>
                  <a:lnTo>
                    <a:pt x="511" y="19"/>
                  </a:lnTo>
                  <a:lnTo>
                    <a:pt x="529" y="26"/>
                  </a:lnTo>
                  <a:lnTo>
                    <a:pt x="547" y="33"/>
                  </a:lnTo>
                  <a:lnTo>
                    <a:pt x="564" y="41"/>
                  </a:lnTo>
                  <a:lnTo>
                    <a:pt x="581" y="51"/>
                  </a:lnTo>
                  <a:lnTo>
                    <a:pt x="598" y="62"/>
                  </a:lnTo>
                  <a:lnTo>
                    <a:pt x="613" y="73"/>
                  </a:lnTo>
                  <a:lnTo>
                    <a:pt x="628" y="85"/>
                  </a:lnTo>
                  <a:lnTo>
                    <a:pt x="642" y="97"/>
                  </a:lnTo>
                  <a:lnTo>
                    <a:pt x="656" y="111"/>
                  </a:lnTo>
                  <a:lnTo>
                    <a:pt x="669" y="125"/>
                  </a:lnTo>
                  <a:lnTo>
                    <a:pt x="681" y="140"/>
                  </a:lnTo>
                  <a:lnTo>
                    <a:pt x="694" y="156"/>
                  </a:lnTo>
                  <a:lnTo>
                    <a:pt x="705" y="173"/>
                  </a:lnTo>
                  <a:lnTo>
                    <a:pt x="715" y="190"/>
                  </a:lnTo>
                  <a:lnTo>
                    <a:pt x="725" y="208"/>
                  </a:lnTo>
                  <a:lnTo>
                    <a:pt x="734" y="227"/>
                  </a:lnTo>
                  <a:lnTo>
                    <a:pt x="742" y="246"/>
                  </a:lnTo>
                  <a:lnTo>
                    <a:pt x="749" y="266"/>
                  </a:lnTo>
                  <a:lnTo>
                    <a:pt x="755" y="287"/>
                  </a:lnTo>
                  <a:lnTo>
                    <a:pt x="761" y="308"/>
                  </a:lnTo>
                  <a:lnTo>
                    <a:pt x="766" y="329"/>
                  </a:lnTo>
                  <a:lnTo>
                    <a:pt x="770" y="351"/>
                  </a:lnTo>
                  <a:lnTo>
                    <a:pt x="773" y="374"/>
                  </a:lnTo>
                  <a:lnTo>
                    <a:pt x="775" y="397"/>
                  </a:lnTo>
                  <a:lnTo>
                    <a:pt x="777" y="421"/>
                  </a:lnTo>
                  <a:lnTo>
                    <a:pt x="777" y="445"/>
                  </a:lnTo>
                  <a:lnTo>
                    <a:pt x="777" y="457"/>
                  </a:lnTo>
                  <a:lnTo>
                    <a:pt x="777" y="482"/>
                  </a:lnTo>
                  <a:lnTo>
                    <a:pt x="775" y="505"/>
                  </a:lnTo>
                  <a:lnTo>
                    <a:pt x="773" y="528"/>
                  </a:lnTo>
                  <a:lnTo>
                    <a:pt x="770" y="551"/>
                  </a:lnTo>
                  <a:lnTo>
                    <a:pt x="766" y="574"/>
                  </a:lnTo>
                  <a:lnTo>
                    <a:pt x="761" y="596"/>
                  </a:lnTo>
                  <a:lnTo>
                    <a:pt x="755" y="617"/>
                  </a:lnTo>
                  <a:lnTo>
                    <a:pt x="749" y="637"/>
                  </a:lnTo>
                  <a:lnTo>
                    <a:pt x="741" y="657"/>
                  </a:lnTo>
                  <a:lnTo>
                    <a:pt x="733" y="677"/>
                  </a:lnTo>
                  <a:lnTo>
                    <a:pt x="724" y="695"/>
                  </a:lnTo>
                  <a:lnTo>
                    <a:pt x="715" y="713"/>
                  </a:lnTo>
                  <a:lnTo>
                    <a:pt x="705" y="731"/>
                  </a:lnTo>
                  <a:lnTo>
                    <a:pt x="693" y="747"/>
                  </a:lnTo>
                  <a:lnTo>
                    <a:pt x="681" y="764"/>
                  </a:lnTo>
                  <a:lnTo>
                    <a:pt x="668" y="779"/>
                  </a:lnTo>
                  <a:lnTo>
                    <a:pt x="655" y="793"/>
                  </a:lnTo>
                  <a:lnTo>
                    <a:pt x="641" y="807"/>
                  </a:lnTo>
                  <a:lnTo>
                    <a:pt x="627" y="820"/>
                  </a:lnTo>
                  <a:lnTo>
                    <a:pt x="612" y="832"/>
                  </a:lnTo>
                  <a:lnTo>
                    <a:pt x="597" y="843"/>
                  </a:lnTo>
                  <a:lnTo>
                    <a:pt x="579" y="853"/>
                  </a:lnTo>
                  <a:lnTo>
                    <a:pt x="563" y="863"/>
                  </a:lnTo>
                  <a:lnTo>
                    <a:pt x="545" y="872"/>
                  </a:lnTo>
                  <a:lnTo>
                    <a:pt x="528" y="879"/>
                  </a:lnTo>
                  <a:lnTo>
                    <a:pt x="509" y="886"/>
                  </a:lnTo>
                  <a:lnTo>
                    <a:pt x="489" y="892"/>
                  </a:lnTo>
                  <a:lnTo>
                    <a:pt x="470" y="896"/>
                  </a:lnTo>
                  <a:lnTo>
                    <a:pt x="450" y="900"/>
                  </a:lnTo>
                  <a:lnTo>
                    <a:pt x="430" y="902"/>
                  </a:lnTo>
                  <a:lnTo>
                    <a:pt x="410" y="904"/>
                  </a:lnTo>
                  <a:lnTo>
                    <a:pt x="387" y="905"/>
                  </a:lnTo>
                  <a:lnTo>
                    <a:pt x="366" y="904"/>
                  </a:lnTo>
                  <a:lnTo>
                    <a:pt x="346" y="903"/>
                  </a:lnTo>
                  <a:lnTo>
                    <a:pt x="326" y="900"/>
                  </a:lnTo>
                  <a:lnTo>
                    <a:pt x="306" y="896"/>
                  </a:lnTo>
                  <a:lnTo>
                    <a:pt x="286" y="892"/>
                  </a:lnTo>
                  <a:lnTo>
                    <a:pt x="267" y="886"/>
                  </a:lnTo>
                  <a:lnTo>
                    <a:pt x="249" y="879"/>
                  </a:lnTo>
                  <a:lnTo>
                    <a:pt x="231" y="872"/>
                  </a:lnTo>
                  <a:lnTo>
                    <a:pt x="214" y="864"/>
                  </a:lnTo>
                  <a:lnTo>
                    <a:pt x="196" y="853"/>
                  </a:lnTo>
                  <a:lnTo>
                    <a:pt x="180" y="843"/>
                  </a:lnTo>
                  <a:lnTo>
                    <a:pt x="165" y="832"/>
                  </a:lnTo>
                  <a:lnTo>
                    <a:pt x="150" y="820"/>
                  </a:lnTo>
                  <a:lnTo>
                    <a:pt x="136" y="807"/>
                  </a:lnTo>
                  <a:lnTo>
                    <a:pt x="122" y="794"/>
                  </a:lnTo>
                  <a:lnTo>
                    <a:pt x="108" y="780"/>
                  </a:lnTo>
                  <a:lnTo>
                    <a:pt x="96" y="765"/>
                  </a:lnTo>
                  <a:lnTo>
                    <a:pt x="84" y="748"/>
                  </a:lnTo>
                  <a:lnTo>
                    <a:pt x="73" y="732"/>
                  </a:lnTo>
                  <a:lnTo>
                    <a:pt x="63" y="715"/>
                  </a:lnTo>
                  <a:lnTo>
                    <a:pt x="53" y="697"/>
                  </a:lnTo>
                  <a:lnTo>
                    <a:pt x="45" y="678"/>
                  </a:lnTo>
                  <a:lnTo>
                    <a:pt x="37" y="658"/>
                  </a:lnTo>
                  <a:lnTo>
                    <a:pt x="29" y="638"/>
                  </a:lnTo>
                  <a:lnTo>
                    <a:pt x="23" y="618"/>
                  </a:lnTo>
                  <a:lnTo>
                    <a:pt x="16" y="597"/>
                  </a:lnTo>
                  <a:lnTo>
                    <a:pt x="11" y="576"/>
                  </a:lnTo>
                  <a:lnTo>
                    <a:pt x="7" y="553"/>
                  </a:lnTo>
                  <a:lnTo>
                    <a:pt x="4" y="531"/>
                  </a:lnTo>
                  <a:lnTo>
                    <a:pt x="2" y="508"/>
                  </a:lnTo>
                  <a:lnTo>
                    <a:pt x="1" y="484"/>
                  </a:lnTo>
                  <a:lnTo>
                    <a:pt x="0" y="459"/>
                  </a:lnTo>
                  <a:close/>
                  <a:moveTo>
                    <a:pt x="627" y="457"/>
                  </a:moveTo>
                  <a:lnTo>
                    <a:pt x="627" y="448"/>
                  </a:lnTo>
                  <a:lnTo>
                    <a:pt x="627" y="431"/>
                  </a:lnTo>
                  <a:lnTo>
                    <a:pt x="626" y="414"/>
                  </a:lnTo>
                  <a:lnTo>
                    <a:pt x="625" y="398"/>
                  </a:lnTo>
                  <a:lnTo>
                    <a:pt x="623" y="381"/>
                  </a:lnTo>
                  <a:lnTo>
                    <a:pt x="620" y="366"/>
                  </a:lnTo>
                  <a:lnTo>
                    <a:pt x="617" y="349"/>
                  </a:lnTo>
                  <a:lnTo>
                    <a:pt x="614" y="335"/>
                  </a:lnTo>
                  <a:lnTo>
                    <a:pt x="610" y="320"/>
                  </a:lnTo>
                  <a:lnTo>
                    <a:pt x="605" y="306"/>
                  </a:lnTo>
                  <a:lnTo>
                    <a:pt x="600" y="293"/>
                  </a:lnTo>
                  <a:lnTo>
                    <a:pt x="595" y="280"/>
                  </a:lnTo>
                  <a:lnTo>
                    <a:pt x="588" y="267"/>
                  </a:lnTo>
                  <a:lnTo>
                    <a:pt x="581" y="254"/>
                  </a:lnTo>
                  <a:lnTo>
                    <a:pt x="574" y="242"/>
                  </a:lnTo>
                  <a:lnTo>
                    <a:pt x="567" y="231"/>
                  </a:lnTo>
                  <a:lnTo>
                    <a:pt x="559" y="221"/>
                  </a:lnTo>
                  <a:lnTo>
                    <a:pt x="551" y="211"/>
                  </a:lnTo>
                  <a:lnTo>
                    <a:pt x="543" y="202"/>
                  </a:lnTo>
                  <a:lnTo>
                    <a:pt x="534" y="193"/>
                  </a:lnTo>
                  <a:lnTo>
                    <a:pt x="525" y="184"/>
                  </a:lnTo>
                  <a:lnTo>
                    <a:pt x="515" y="177"/>
                  </a:lnTo>
                  <a:lnTo>
                    <a:pt x="505" y="170"/>
                  </a:lnTo>
                  <a:lnTo>
                    <a:pt x="494" y="163"/>
                  </a:lnTo>
                  <a:lnTo>
                    <a:pt x="484" y="156"/>
                  </a:lnTo>
                  <a:lnTo>
                    <a:pt x="473" y="151"/>
                  </a:lnTo>
                  <a:lnTo>
                    <a:pt x="461" y="147"/>
                  </a:lnTo>
                  <a:lnTo>
                    <a:pt x="450" y="143"/>
                  </a:lnTo>
                  <a:lnTo>
                    <a:pt x="438" y="140"/>
                  </a:lnTo>
                  <a:lnTo>
                    <a:pt x="426" y="137"/>
                  </a:lnTo>
                  <a:lnTo>
                    <a:pt x="414" y="135"/>
                  </a:lnTo>
                  <a:lnTo>
                    <a:pt x="401" y="134"/>
                  </a:lnTo>
                  <a:lnTo>
                    <a:pt x="387" y="134"/>
                  </a:lnTo>
                  <a:lnTo>
                    <a:pt x="375" y="134"/>
                  </a:lnTo>
                  <a:lnTo>
                    <a:pt x="362" y="135"/>
                  </a:lnTo>
                  <a:lnTo>
                    <a:pt x="350" y="137"/>
                  </a:lnTo>
                  <a:lnTo>
                    <a:pt x="338" y="140"/>
                  </a:lnTo>
                  <a:lnTo>
                    <a:pt x="327" y="143"/>
                  </a:lnTo>
                  <a:lnTo>
                    <a:pt x="315" y="147"/>
                  </a:lnTo>
                  <a:lnTo>
                    <a:pt x="303" y="151"/>
                  </a:lnTo>
                  <a:lnTo>
                    <a:pt x="292" y="156"/>
                  </a:lnTo>
                  <a:lnTo>
                    <a:pt x="282" y="163"/>
                  </a:lnTo>
                  <a:lnTo>
                    <a:pt x="272" y="169"/>
                  </a:lnTo>
                  <a:lnTo>
                    <a:pt x="262" y="176"/>
                  </a:lnTo>
                  <a:lnTo>
                    <a:pt x="252" y="184"/>
                  </a:lnTo>
                  <a:lnTo>
                    <a:pt x="243" y="192"/>
                  </a:lnTo>
                  <a:lnTo>
                    <a:pt x="234" y="201"/>
                  </a:lnTo>
                  <a:lnTo>
                    <a:pt x="226" y="210"/>
                  </a:lnTo>
                  <a:lnTo>
                    <a:pt x="218" y="220"/>
                  </a:lnTo>
                  <a:lnTo>
                    <a:pt x="209" y="230"/>
                  </a:lnTo>
                  <a:lnTo>
                    <a:pt x="202" y="241"/>
                  </a:lnTo>
                  <a:lnTo>
                    <a:pt x="196" y="253"/>
                  </a:lnTo>
                  <a:lnTo>
                    <a:pt x="189" y="266"/>
                  </a:lnTo>
                  <a:lnTo>
                    <a:pt x="183" y="278"/>
                  </a:lnTo>
                  <a:lnTo>
                    <a:pt x="178" y="291"/>
                  </a:lnTo>
                  <a:lnTo>
                    <a:pt x="173" y="305"/>
                  </a:lnTo>
                  <a:lnTo>
                    <a:pt x="168" y="319"/>
                  </a:lnTo>
                  <a:lnTo>
                    <a:pt x="164" y="333"/>
                  </a:lnTo>
                  <a:lnTo>
                    <a:pt x="161" y="348"/>
                  </a:lnTo>
                  <a:lnTo>
                    <a:pt x="158" y="364"/>
                  </a:lnTo>
                  <a:lnTo>
                    <a:pt x="155" y="380"/>
                  </a:lnTo>
                  <a:lnTo>
                    <a:pt x="154" y="396"/>
                  </a:lnTo>
                  <a:lnTo>
                    <a:pt x="152" y="413"/>
                  </a:lnTo>
                  <a:lnTo>
                    <a:pt x="151" y="430"/>
                  </a:lnTo>
                  <a:lnTo>
                    <a:pt x="151" y="447"/>
                  </a:lnTo>
                  <a:lnTo>
                    <a:pt x="151" y="456"/>
                  </a:lnTo>
                  <a:lnTo>
                    <a:pt x="151" y="474"/>
                  </a:lnTo>
                  <a:lnTo>
                    <a:pt x="152" y="491"/>
                  </a:lnTo>
                  <a:lnTo>
                    <a:pt x="154" y="507"/>
                  </a:lnTo>
                  <a:lnTo>
                    <a:pt x="156" y="524"/>
                  </a:lnTo>
                  <a:lnTo>
                    <a:pt x="158" y="539"/>
                  </a:lnTo>
                  <a:lnTo>
                    <a:pt x="161" y="555"/>
                  </a:lnTo>
                  <a:lnTo>
                    <a:pt x="165" y="570"/>
                  </a:lnTo>
                  <a:lnTo>
                    <a:pt x="169" y="585"/>
                  </a:lnTo>
                  <a:lnTo>
                    <a:pt x="173" y="599"/>
                  </a:lnTo>
                  <a:lnTo>
                    <a:pt x="178" y="612"/>
                  </a:lnTo>
                  <a:lnTo>
                    <a:pt x="184" y="625"/>
                  </a:lnTo>
                  <a:lnTo>
                    <a:pt x="190" y="638"/>
                  </a:lnTo>
                  <a:lnTo>
                    <a:pt x="196" y="650"/>
                  </a:lnTo>
                  <a:lnTo>
                    <a:pt x="203" y="663"/>
                  </a:lnTo>
                  <a:lnTo>
                    <a:pt x="212" y="674"/>
                  </a:lnTo>
                  <a:lnTo>
                    <a:pt x="219" y="684"/>
                  </a:lnTo>
                  <a:lnTo>
                    <a:pt x="227" y="694"/>
                  </a:lnTo>
                  <a:lnTo>
                    <a:pt x="236" y="703"/>
                  </a:lnTo>
                  <a:lnTo>
                    <a:pt x="245" y="712"/>
                  </a:lnTo>
                  <a:lnTo>
                    <a:pt x="254" y="721"/>
                  </a:lnTo>
                  <a:lnTo>
                    <a:pt x="264" y="728"/>
                  </a:lnTo>
                  <a:lnTo>
                    <a:pt x="273" y="735"/>
                  </a:lnTo>
                  <a:lnTo>
                    <a:pt x="284" y="742"/>
                  </a:lnTo>
                  <a:lnTo>
                    <a:pt x="294" y="748"/>
                  </a:lnTo>
                  <a:lnTo>
                    <a:pt x="306" y="753"/>
                  </a:lnTo>
                  <a:lnTo>
                    <a:pt x="317" y="757"/>
                  </a:lnTo>
                  <a:lnTo>
                    <a:pt x="329" y="762"/>
                  </a:lnTo>
                  <a:lnTo>
                    <a:pt x="340" y="765"/>
                  </a:lnTo>
                  <a:lnTo>
                    <a:pt x="352" y="768"/>
                  </a:lnTo>
                  <a:lnTo>
                    <a:pt x="365" y="770"/>
                  </a:lnTo>
                  <a:lnTo>
                    <a:pt x="377" y="771"/>
                  </a:lnTo>
                  <a:lnTo>
                    <a:pt x="390" y="771"/>
                  </a:lnTo>
                  <a:lnTo>
                    <a:pt x="403" y="771"/>
                  </a:lnTo>
                  <a:lnTo>
                    <a:pt x="416" y="770"/>
                  </a:lnTo>
                  <a:lnTo>
                    <a:pt x="428" y="768"/>
                  </a:lnTo>
                  <a:lnTo>
                    <a:pt x="440" y="765"/>
                  </a:lnTo>
                  <a:lnTo>
                    <a:pt x="452" y="762"/>
                  </a:lnTo>
                  <a:lnTo>
                    <a:pt x="463" y="757"/>
                  </a:lnTo>
                  <a:lnTo>
                    <a:pt x="474" y="753"/>
                  </a:lnTo>
                  <a:lnTo>
                    <a:pt x="485" y="748"/>
                  </a:lnTo>
                  <a:lnTo>
                    <a:pt x="497" y="742"/>
                  </a:lnTo>
                  <a:lnTo>
                    <a:pt x="507" y="736"/>
                  </a:lnTo>
                  <a:lnTo>
                    <a:pt x="516" y="729"/>
                  </a:lnTo>
                  <a:lnTo>
                    <a:pt x="526" y="721"/>
                  </a:lnTo>
                  <a:lnTo>
                    <a:pt x="535" y="713"/>
                  </a:lnTo>
                  <a:lnTo>
                    <a:pt x="544" y="704"/>
                  </a:lnTo>
                  <a:lnTo>
                    <a:pt x="552" y="695"/>
                  </a:lnTo>
                  <a:lnTo>
                    <a:pt x="560" y="685"/>
                  </a:lnTo>
                  <a:lnTo>
                    <a:pt x="568" y="675"/>
                  </a:lnTo>
                  <a:lnTo>
                    <a:pt x="575" y="664"/>
                  </a:lnTo>
                  <a:lnTo>
                    <a:pt x="582" y="651"/>
                  </a:lnTo>
                  <a:lnTo>
                    <a:pt x="588" y="639"/>
                  </a:lnTo>
                  <a:lnTo>
                    <a:pt x="595" y="627"/>
                  </a:lnTo>
                  <a:lnTo>
                    <a:pt x="600" y="614"/>
                  </a:lnTo>
                  <a:lnTo>
                    <a:pt x="605" y="600"/>
                  </a:lnTo>
                  <a:lnTo>
                    <a:pt x="610" y="586"/>
                  </a:lnTo>
                  <a:lnTo>
                    <a:pt x="614" y="572"/>
                  </a:lnTo>
                  <a:lnTo>
                    <a:pt x="617" y="556"/>
                  </a:lnTo>
                  <a:lnTo>
                    <a:pt x="620" y="541"/>
                  </a:lnTo>
                  <a:lnTo>
                    <a:pt x="623" y="525"/>
                  </a:lnTo>
                  <a:lnTo>
                    <a:pt x="625" y="509"/>
                  </a:lnTo>
                  <a:lnTo>
                    <a:pt x="626" y="492"/>
                  </a:lnTo>
                  <a:lnTo>
                    <a:pt x="627" y="475"/>
                  </a:lnTo>
                  <a:lnTo>
                    <a:pt x="627" y="45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055" name="Freeform 31"/>
            <p:cNvSpPr>
              <a:spLocks/>
            </p:cNvSpPr>
            <p:nvPr userDrawn="1"/>
          </p:nvSpPr>
          <p:spPr bwMode="auto">
            <a:xfrm>
              <a:off x="7054850" y="3451225"/>
              <a:ext cx="55563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6" y="0"/>
                </a:cxn>
                <a:cxn ang="0">
                  <a:pos x="146" y="742"/>
                </a:cxn>
                <a:cxn ang="0">
                  <a:pos x="522" y="742"/>
                </a:cxn>
                <a:cxn ang="0">
                  <a:pos x="522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522" h="877">
                  <a:moveTo>
                    <a:pt x="0" y="0"/>
                  </a:moveTo>
                  <a:lnTo>
                    <a:pt x="146" y="0"/>
                  </a:lnTo>
                  <a:lnTo>
                    <a:pt x="146" y="742"/>
                  </a:lnTo>
                  <a:lnTo>
                    <a:pt x="522" y="742"/>
                  </a:lnTo>
                  <a:lnTo>
                    <a:pt x="522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056" name="Freeform 32"/>
            <p:cNvSpPr>
              <a:spLocks/>
            </p:cNvSpPr>
            <p:nvPr userDrawn="1"/>
          </p:nvSpPr>
          <p:spPr bwMode="auto">
            <a:xfrm>
              <a:off x="7124700" y="3451225"/>
              <a:ext cx="58738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3" y="0"/>
                </a:cxn>
                <a:cxn ang="0">
                  <a:pos x="553" y="131"/>
                </a:cxn>
                <a:cxn ang="0">
                  <a:pos x="145" y="131"/>
                </a:cxn>
                <a:cxn ang="0">
                  <a:pos x="145" y="370"/>
                </a:cxn>
                <a:cxn ang="0">
                  <a:pos x="506" y="370"/>
                </a:cxn>
                <a:cxn ang="0">
                  <a:pos x="506" y="501"/>
                </a:cxn>
                <a:cxn ang="0">
                  <a:pos x="145" y="501"/>
                </a:cxn>
                <a:cxn ang="0">
                  <a:pos x="145" y="745"/>
                </a:cxn>
                <a:cxn ang="0">
                  <a:pos x="559" y="745"/>
                </a:cxn>
                <a:cxn ang="0">
                  <a:pos x="559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559" h="877">
                  <a:moveTo>
                    <a:pt x="0" y="0"/>
                  </a:moveTo>
                  <a:lnTo>
                    <a:pt x="553" y="0"/>
                  </a:lnTo>
                  <a:lnTo>
                    <a:pt x="553" y="131"/>
                  </a:lnTo>
                  <a:lnTo>
                    <a:pt x="145" y="131"/>
                  </a:lnTo>
                  <a:lnTo>
                    <a:pt x="145" y="370"/>
                  </a:lnTo>
                  <a:lnTo>
                    <a:pt x="506" y="370"/>
                  </a:lnTo>
                  <a:lnTo>
                    <a:pt x="506" y="501"/>
                  </a:lnTo>
                  <a:lnTo>
                    <a:pt x="145" y="501"/>
                  </a:lnTo>
                  <a:lnTo>
                    <a:pt x="145" y="745"/>
                  </a:lnTo>
                  <a:lnTo>
                    <a:pt x="559" y="745"/>
                  </a:lnTo>
                  <a:lnTo>
                    <a:pt x="559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057" name="Freeform 33"/>
            <p:cNvSpPr>
              <a:spLocks/>
            </p:cNvSpPr>
            <p:nvPr userDrawn="1"/>
          </p:nvSpPr>
          <p:spPr bwMode="auto">
            <a:xfrm>
              <a:off x="7199313" y="3451225"/>
              <a:ext cx="69850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6" y="0"/>
                </a:cxn>
                <a:cxn ang="0">
                  <a:pos x="522" y="585"/>
                </a:cxn>
                <a:cxn ang="0">
                  <a:pos x="522" y="0"/>
                </a:cxn>
                <a:cxn ang="0">
                  <a:pos x="663" y="0"/>
                </a:cxn>
                <a:cxn ang="0">
                  <a:pos x="663" y="877"/>
                </a:cxn>
                <a:cxn ang="0">
                  <a:pos x="540" y="877"/>
                </a:cxn>
                <a:cxn ang="0">
                  <a:pos x="143" y="275"/>
                </a:cxn>
                <a:cxn ang="0">
                  <a:pos x="143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663" h="877">
                  <a:moveTo>
                    <a:pt x="0" y="0"/>
                  </a:moveTo>
                  <a:lnTo>
                    <a:pt x="136" y="0"/>
                  </a:lnTo>
                  <a:lnTo>
                    <a:pt x="522" y="585"/>
                  </a:lnTo>
                  <a:lnTo>
                    <a:pt x="522" y="0"/>
                  </a:lnTo>
                  <a:lnTo>
                    <a:pt x="663" y="0"/>
                  </a:lnTo>
                  <a:lnTo>
                    <a:pt x="663" y="877"/>
                  </a:lnTo>
                  <a:lnTo>
                    <a:pt x="540" y="877"/>
                  </a:lnTo>
                  <a:lnTo>
                    <a:pt x="143" y="275"/>
                  </a:lnTo>
                  <a:lnTo>
                    <a:pt x="143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685800" y="391180"/>
            <a:ext cx="556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noProof="0" smtClean="0">
                <a:solidFill>
                  <a:schemeClr val="bg2"/>
                </a:solidFill>
                <a:latin typeface="Arial Bold"/>
                <a:cs typeface="Arial Bold"/>
              </a:rPr>
              <a:t>phmetropol.dk</a:t>
            </a:r>
          </a:p>
        </p:txBody>
      </p:sp>
      <p:sp>
        <p:nvSpPr>
          <p:cNvPr id="35" name="TextBox 34"/>
          <p:cNvSpPr txBox="1"/>
          <p:nvPr userDrawn="1"/>
        </p:nvSpPr>
        <p:spPr>
          <a:xfrm>
            <a:off x="-2880000" y="1929600"/>
            <a:ext cx="2745715" cy="19184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600"/>
              </a:lnSpc>
            </a:pPr>
            <a:r>
              <a:rPr lang="da-DK" sz="1300" b="1" noProof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Afslutningsslide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2880000" y="0"/>
            <a:ext cx="2400834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asis Bl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/>
          </p:cNvSpPr>
          <p:nvPr userDrawn="1"/>
        </p:nvSpPr>
        <p:spPr>
          <a:xfrm>
            <a:off x="0" y="2286000"/>
            <a:ext cx="9144000" cy="4575600"/>
          </a:xfrm>
          <a:prstGeom prst="rect">
            <a:avLst/>
          </a:prstGeom>
          <a:solidFill>
            <a:srgbClr val="142D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42" name="Rectangle 41"/>
          <p:cNvSpPr>
            <a:spLocks/>
          </p:cNvSpPr>
          <p:nvPr userDrawn="1"/>
        </p:nvSpPr>
        <p:spPr>
          <a:xfrm flipH="1">
            <a:off x="193918" y="1142997"/>
            <a:ext cx="949081" cy="1142998"/>
          </a:xfrm>
          <a:prstGeom prst="rect">
            <a:avLst/>
          </a:prstGeom>
          <a:solidFill>
            <a:srgbClr val="142D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43" name="Rectangle 42"/>
          <p:cNvSpPr/>
          <p:nvPr userDrawn="1"/>
        </p:nvSpPr>
        <p:spPr>
          <a:xfrm>
            <a:off x="3048000" y="1144800"/>
            <a:ext cx="766194" cy="1143000"/>
          </a:xfrm>
          <a:prstGeom prst="rect">
            <a:avLst/>
          </a:prstGeom>
          <a:solidFill>
            <a:srgbClr val="142D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44" name="Rectangle 43"/>
          <p:cNvSpPr/>
          <p:nvPr userDrawn="1"/>
        </p:nvSpPr>
        <p:spPr>
          <a:xfrm>
            <a:off x="3814194" y="1144800"/>
            <a:ext cx="605406" cy="1143000"/>
          </a:xfrm>
          <a:prstGeom prst="rect">
            <a:avLst/>
          </a:prstGeom>
          <a:solidFill>
            <a:srgbClr val="A7AF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45" name="Rectangle 44"/>
          <p:cNvSpPr/>
          <p:nvPr userDrawn="1"/>
        </p:nvSpPr>
        <p:spPr>
          <a:xfrm>
            <a:off x="2362201" y="1143000"/>
            <a:ext cx="344999" cy="1143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46" name="Rectangle 45"/>
          <p:cNvSpPr>
            <a:spLocks/>
          </p:cNvSpPr>
          <p:nvPr userDrawn="1"/>
        </p:nvSpPr>
        <p:spPr>
          <a:xfrm>
            <a:off x="1828801" y="1143001"/>
            <a:ext cx="878400" cy="1142997"/>
          </a:xfrm>
          <a:prstGeom prst="rect">
            <a:avLst/>
          </a:prstGeom>
          <a:solidFill>
            <a:srgbClr val="142D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47" name="Rectangle 46"/>
          <p:cNvSpPr>
            <a:spLocks/>
          </p:cNvSpPr>
          <p:nvPr userDrawn="1"/>
        </p:nvSpPr>
        <p:spPr>
          <a:xfrm>
            <a:off x="2133600" y="1143001"/>
            <a:ext cx="232796" cy="1142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48" name="Rectangle 47"/>
          <p:cNvSpPr>
            <a:spLocks/>
          </p:cNvSpPr>
          <p:nvPr userDrawn="1"/>
        </p:nvSpPr>
        <p:spPr>
          <a:xfrm>
            <a:off x="2133600" y="576006"/>
            <a:ext cx="232796" cy="57359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49" name="Rectangle 48"/>
          <p:cNvSpPr>
            <a:spLocks/>
          </p:cNvSpPr>
          <p:nvPr userDrawn="1"/>
        </p:nvSpPr>
        <p:spPr>
          <a:xfrm>
            <a:off x="1143000" y="1143001"/>
            <a:ext cx="721803" cy="1142997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50" name="Rectangle 49"/>
          <p:cNvSpPr>
            <a:spLocks/>
          </p:cNvSpPr>
          <p:nvPr userDrawn="1"/>
        </p:nvSpPr>
        <p:spPr>
          <a:xfrm>
            <a:off x="762000" y="1143001"/>
            <a:ext cx="381000" cy="1142998"/>
          </a:xfrm>
          <a:prstGeom prst="rect">
            <a:avLst/>
          </a:prstGeom>
          <a:solidFill>
            <a:srgbClr val="142D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51" name="Rectangle 50"/>
          <p:cNvSpPr>
            <a:spLocks/>
          </p:cNvSpPr>
          <p:nvPr userDrawn="1"/>
        </p:nvSpPr>
        <p:spPr>
          <a:xfrm>
            <a:off x="914400" y="5"/>
            <a:ext cx="228600" cy="1142992"/>
          </a:xfrm>
          <a:prstGeom prst="rect">
            <a:avLst/>
          </a:prstGeom>
          <a:solidFill>
            <a:srgbClr val="A7AF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52" name="Rectangle 51"/>
          <p:cNvSpPr>
            <a:spLocks/>
          </p:cNvSpPr>
          <p:nvPr userDrawn="1"/>
        </p:nvSpPr>
        <p:spPr>
          <a:xfrm>
            <a:off x="4218" y="1143001"/>
            <a:ext cx="344999" cy="114299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53" name="Rectangle 52"/>
          <p:cNvSpPr/>
          <p:nvPr userDrawn="1"/>
        </p:nvSpPr>
        <p:spPr>
          <a:xfrm>
            <a:off x="2707200" y="1143000"/>
            <a:ext cx="344999" cy="1143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54" name="Rectangle 53"/>
          <p:cNvSpPr/>
          <p:nvPr userDrawn="1"/>
        </p:nvSpPr>
        <p:spPr>
          <a:xfrm>
            <a:off x="2707200" y="1143000"/>
            <a:ext cx="344999" cy="1143000"/>
          </a:xfrm>
          <a:prstGeom prst="rect">
            <a:avLst/>
          </a:prstGeom>
          <a:solidFill>
            <a:srgbClr val="A7AF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55" name="Rectangle 54"/>
          <p:cNvSpPr/>
          <p:nvPr userDrawn="1"/>
        </p:nvSpPr>
        <p:spPr>
          <a:xfrm>
            <a:off x="2707200" y="576006"/>
            <a:ext cx="344999" cy="566995"/>
          </a:xfrm>
          <a:prstGeom prst="rect">
            <a:avLst/>
          </a:prstGeom>
          <a:solidFill>
            <a:srgbClr val="A7AF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56" name="Rectangle 55"/>
          <p:cNvSpPr/>
          <p:nvPr userDrawn="1"/>
        </p:nvSpPr>
        <p:spPr>
          <a:xfrm>
            <a:off x="3052199" y="576006"/>
            <a:ext cx="761995" cy="566995"/>
          </a:xfrm>
          <a:prstGeom prst="rect">
            <a:avLst/>
          </a:prstGeom>
          <a:solidFill>
            <a:srgbClr val="142D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57" name="Rectangle 56"/>
          <p:cNvSpPr/>
          <p:nvPr userDrawn="1"/>
        </p:nvSpPr>
        <p:spPr>
          <a:xfrm>
            <a:off x="3721200" y="576006"/>
            <a:ext cx="92994" cy="566995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noProof="0" smtClean="0"/>
              <a:t> </a:t>
            </a:r>
            <a:endParaRPr lang="da-DK" noProof="0"/>
          </a:p>
        </p:txBody>
      </p:sp>
      <p:sp>
        <p:nvSpPr>
          <p:cNvPr id="58" name="Rectangle 57"/>
          <p:cNvSpPr>
            <a:spLocks/>
          </p:cNvSpPr>
          <p:nvPr userDrawn="1"/>
        </p:nvSpPr>
        <p:spPr>
          <a:xfrm>
            <a:off x="1143000" y="0"/>
            <a:ext cx="721803" cy="114299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59" name="Rectangle 58"/>
          <p:cNvSpPr>
            <a:spLocks/>
          </p:cNvSpPr>
          <p:nvPr userDrawn="1"/>
        </p:nvSpPr>
        <p:spPr>
          <a:xfrm>
            <a:off x="493199" y="576006"/>
            <a:ext cx="304800" cy="56699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60" name="Rectangle 59"/>
          <p:cNvSpPr>
            <a:spLocks/>
          </p:cNvSpPr>
          <p:nvPr userDrawn="1"/>
        </p:nvSpPr>
        <p:spPr>
          <a:xfrm flipH="1">
            <a:off x="447479" y="4"/>
            <a:ext cx="45719" cy="1142993"/>
          </a:xfrm>
          <a:prstGeom prst="rect">
            <a:avLst/>
          </a:prstGeom>
          <a:solidFill>
            <a:srgbClr val="A7AF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61" name="Rectangle 60"/>
          <p:cNvSpPr>
            <a:spLocks/>
          </p:cNvSpPr>
          <p:nvPr userDrawn="1"/>
        </p:nvSpPr>
        <p:spPr>
          <a:xfrm flipH="1">
            <a:off x="493199" y="1143003"/>
            <a:ext cx="304800" cy="566997"/>
          </a:xfrm>
          <a:prstGeom prst="rect">
            <a:avLst/>
          </a:prstGeom>
          <a:solidFill>
            <a:srgbClr val="A7AF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62" name="Rectangle 61"/>
          <p:cNvSpPr>
            <a:spLocks/>
          </p:cNvSpPr>
          <p:nvPr userDrawn="1"/>
        </p:nvSpPr>
        <p:spPr>
          <a:xfrm flipH="1">
            <a:off x="385216" y="576006"/>
            <a:ext cx="62263" cy="566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63" name="Rectangle 62"/>
          <p:cNvSpPr>
            <a:spLocks/>
          </p:cNvSpPr>
          <p:nvPr userDrawn="1"/>
        </p:nvSpPr>
        <p:spPr>
          <a:xfrm flipH="1">
            <a:off x="120608" y="4"/>
            <a:ext cx="268159" cy="1142997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64" name="Rectangle 63"/>
          <p:cNvSpPr/>
          <p:nvPr userDrawn="1"/>
        </p:nvSpPr>
        <p:spPr>
          <a:xfrm>
            <a:off x="3721200" y="1143000"/>
            <a:ext cx="92994" cy="1149595"/>
          </a:xfrm>
          <a:prstGeom prst="rect">
            <a:avLst/>
          </a:prstGeom>
          <a:solidFill>
            <a:srgbClr val="142D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65" name="Rectangle 64"/>
          <p:cNvSpPr/>
          <p:nvPr userDrawn="1"/>
        </p:nvSpPr>
        <p:spPr>
          <a:xfrm>
            <a:off x="3581400" y="1143000"/>
            <a:ext cx="139798" cy="114959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66" name="Rectangle 65"/>
          <p:cNvSpPr>
            <a:spLocks/>
          </p:cNvSpPr>
          <p:nvPr userDrawn="1"/>
        </p:nvSpPr>
        <p:spPr>
          <a:xfrm>
            <a:off x="4479898" y="1713600"/>
            <a:ext cx="120596" cy="573597"/>
          </a:xfrm>
          <a:prstGeom prst="rect">
            <a:avLst/>
          </a:prstGeom>
          <a:solidFill>
            <a:srgbClr val="A7AF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67" name="Rectangle 66"/>
          <p:cNvSpPr>
            <a:spLocks/>
          </p:cNvSpPr>
          <p:nvPr userDrawn="1"/>
        </p:nvSpPr>
        <p:spPr>
          <a:xfrm>
            <a:off x="4648200" y="1713600"/>
            <a:ext cx="300596" cy="573597"/>
          </a:xfrm>
          <a:prstGeom prst="rect">
            <a:avLst/>
          </a:prstGeom>
          <a:solidFill>
            <a:srgbClr val="A7AF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8800" y="3014104"/>
            <a:ext cx="7646400" cy="1076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noProof="0" smtClean="0"/>
              <a:t>Click to edit Master title style</a:t>
            </a:r>
            <a:endParaRPr lang="da-DK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8800" y="5500800"/>
            <a:ext cx="2880000" cy="216000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BF0B41B9-C862-4E60-884E-F1E6B2BB8B4D}" type="datetime2">
              <a:rPr lang="da-DK" noProof="0" smtClean="0"/>
              <a:pPr/>
              <a:t>13. marts 2014</a:t>
            </a:fld>
            <a:endParaRPr lang="da-DK" noProof="0"/>
          </a:p>
        </p:txBody>
      </p:sp>
      <p:sp>
        <p:nvSpPr>
          <p:cNvPr id="37" name="Rectangle 36"/>
          <p:cNvSpPr>
            <a:spLocks/>
          </p:cNvSpPr>
          <p:nvPr userDrawn="1"/>
        </p:nvSpPr>
        <p:spPr>
          <a:xfrm flipH="1">
            <a:off x="120608" y="4"/>
            <a:ext cx="268159" cy="1142997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38" name="Rectangle 37"/>
          <p:cNvSpPr>
            <a:spLocks/>
          </p:cNvSpPr>
          <p:nvPr userDrawn="1"/>
        </p:nvSpPr>
        <p:spPr>
          <a:xfrm flipH="1">
            <a:off x="120608" y="1143001"/>
            <a:ext cx="268160" cy="571499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39" name="Rectangle 38"/>
          <p:cNvSpPr/>
          <p:nvPr userDrawn="1"/>
        </p:nvSpPr>
        <p:spPr>
          <a:xfrm rot="16200000">
            <a:off x="-3368678" y="3368676"/>
            <a:ext cx="6857964" cy="12060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75" name="bmkAD8Name"/>
          <p:cNvSpPr txBox="1"/>
          <p:nvPr userDrawn="1"/>
        </p:nvSpPr>
        <p:spPr>
          <a:xfrm>
            <a:off x="748800" y="4841495"/>
            <a:ext cx="2880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400" noProof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Christine Secher</a:t>
            </a:r>
            <a:endParaRPr lang="da-DK" sz="1400" noProof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bmkAD3Title"/>
          <p:cNvSpPr txBox="1"/>
          <p:nvPr userDrawn="1"/>
        </p:nvSpPr>
        <p:spPr>
          <a:xfrm>
            <a:off x="748800" y="5061215"/>
            <a:ext cx="2880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400" noProof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Chefkonsulent</a:t>
            </a:r>
            <a:endParaRPr lang="da-DK" sz="1400" noProof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bmkFld8EducationOrDepartment"/>
          <p:cNvSpPr txBox="1"/>
          <p:nvPr userDrawn="1"/>
        </p:nvSpPr>
        <p:spPr>
          <a:xfrm>
            <a:off x="748800" y="5281200"/>
            <a:ext cx="2880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400" noProof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Center for Ledelse og Styring</a:t>
            </a:r>
            <a:endParaRPr lang="da-DK" sz="1400" noProof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81"/>
          <p:cNvGrpSpPr/>
          <p:nvPr userDrawn="1"/>
        </p:nvGrpSpPr>
        <p:grpSpPr>
          <a:xfrm>
            <a:off x="6879237" y="495184"/>
            <a:ext cx="1627200" cy="784800"/>
            <a:chOff x="6879237" y="1311649"/>
            <a:chExt cx="1651000" cy="795337"/>
          </a:xfrm>
        </p:grpSpPr>
        <p:sp>
          <p:nvSpPr>
            <p:cNvPr id="1030" name="Freeform 6"/>
            <p:cNvSpPr>
              <a:spLocks/>
            </p:cNvSpPr>
            <p:nvPr userDrawn="1"/>
          </p:nvSpPr>
          <p:spPr bwMode="auto">
            <a:xfrm>
              <a:off x="8100025" y="1832349"/>
              <a:ext cx="242887" cy="152400"/>
            </a:xfrm>
            <a:custGeom>
              <a:avLst/>
              <a:gdLst/>
              <a:ahLst/>
              <a:cxnLst>
                <a:cxn ang="0">
                  <a:pos x="2291" y="980"/>
                </a:cxn>
                <a:cxn ang="0">
                  <a:pos x="2255" y="818"/>
                </a:cxn>
                <a:cxn ang="0">
                  <a:pos x="2196" y="665"/>
                </a:cxn>
                <a:cxn ang="0">
                  <a:pos x="2118" y="523"/>
                </a:cxn>
                <a:cxn ang="0">
                  <a:pos x="2021" y="395"/>
                </a:cxn>
                <a:cxn ang="0">
                  <a:pos x="1908" y="282"/>
                </a:cxn>
                <a:cxn ang="0">
                  <a:pos x="1779" y="185"/>
                </a:cxn>
                <a:cxn ang="0">
                  <a:pos x="1637" y="107"/>
                </a:cxn>
                <a:cxn ang="0">
                  <a:pos x="1485" y="49"/>
                </a:cxn>
                <a:cxn ang="0">
                  <a:pos x="1322" y="12"/>
                </a:cxn>
                <a:cxn ang="0">
                  <a:pos x="1152" y="0"/>
                </a:cxn>
                <a:cxn ang="0">
                  <a:pos x="982" y="12"/>
                </a:cxn>
                <a:cxn ang="0">
                  <a:pos x="820" y="49"/>
                </a:cxn>
                <a:cxn ang="0">
                  <a:pos x="667" y="107"/>
                </a:cxn>
                <a:cxn ang="0">
                  <a:pos x="525" y="185"/>
                </a:cxn>
                <a:cxn ang="0">
                  <a:pos x="397" y="282"/>
                </a:cxn>
                <a:cxn ang="0">
                  <a:pos x="283" y="395"/>
                </a:cxn>
                <a:cxn ang="0">
                  <a:pos x="186" y="523"/>
                </a:cxn>
                <a:cxn ang="0">
                  <a:pos x="107" y="665"/>
                </a:cxn>
                <a:cxn ang="0">
                  <a:pos x="50" y="818"/>
                </a:cxn>
                <a:cxn ang="0">
                  <a:pos x="12" y="980"/>
                </a:cxn>
                <a:cxn ang="0">
                  <a:pos x="1" y="1108"/>
                </a:cxn>
                <a:cxn ang="0">
                  <a:pos x="0" y="1153"/>
                </a:cxn>
                <a:cxn ang="0">
                  <a:pos x="5" y="1262"/>
                </a:cxn>
                <a:cxn ang="0">
                  <a:pos x="21" y="1368"/>
                </a:cxn>
                <a:cxn ang="0">
                  <a:pos x="568" y="1438"/>
                </a:cxn>
                <a:cxn ang="0">
                  <a:pos x="553" y="1319"/>
                </a:cxn>
                <a:cxn ang="0">
                  <a:pos x="545" y="1222"/>
                </a:cxn>
                <a:cxn ang="0">
                  <a:pos x="545" y="1121"/>
                </a:cxn>
                <a:cxn ang="0">
                  <a:pos x="556" y="1029"/>
                </a:cxn>
                <a:cxn ang="0">
                  <a:pos x="580" y="943"/>
                </a:cxn>
                <a:cxn ang="0">
                  <a:pos x="616" y="861"/>
                </a:cxn>
                <a:cxn ang="0">
                  <a:pos x="664" y="787"/>
                </a:cxn>
                <a:cxn ang="0">
                  <a:pos x="721" y="720"/>
                </a:cxn>
                <a:cxn ang="0">
                  <a:pos x="788" y="662"/>
                </a:cxn>
                <a:cxn ang="0">
                  <a:pos x="862" y="614"/>
                </a:cxn>
                <a:cxn ang="0">
                  <a:pos x="942" y="577"/>
                </a:cxn>
                <a:cxn ang="0">
                  <a:pos x="1029" y="552"/>
                </a:cxn>
                <a:cxn ang="0">
                  <a:pos x="1121" y="540"/>
                </a:cxn>
                <a:cxn ang="0">
                  <a:pos x="1215" y="543"/>
                </a:cxn>
                <a:cxn ang="0">
                  <a:pos x="1305" y="559"/>
                </a:cxn>
                <a:cxn ang="0">
                  <a:pos x="1390" y="588"/>
                </a:cxn>
                <a:cxn ang="0">
                  <a:pos x="1468" y="629"/>
                </a:cxn>
                <a:cxn ang="0">
                  <a:pos x="1540" y="680"/>
                </a:cxn>
                <a:cxn ang="0">
                  <a:pos x="1604" y="742"/>
                </a:cxn>
                <a:cxn ang="0">
                  <a:pos x="1657" y="810"/>
                </a:cxn>
                <a:cxn ang="0">
                  <a:pos x="1702" y="888"/>
                </a:cxn>
                <a:cxn ang="0">
                  <a:pos x="1734" y="971"/>
                </a:cxn>
                <a:cxn ang="0">
                  <a:pos x="1754" y="1060"/>
                </a:cxn>
                <a:cxn ang="0">
                  <a:pos x="1761" y="1153"/>
                </a:cxn>
                <a:cxn ang="0">
                  <a:pos x="1758" y="1255"/>
                </a:cxn>
                <a:cxn ang="0">
                  <a:pos x="1747" y="1355"/>
                </a:cxn>
                <a:cxn ang="0">
                  <a:pos x="2269" y="1437"/>
                </a:cxn>
                <a:cxn ang="0">
                  <a:pos x="2290" y="1332"/>
                </a:cxn>
                <a:cxn ang="0">
                  <a:pos x="2302" y="1225"/>
                </a:cxn>
                <a:cxn ang="0">
                  <a:pos x="2304" y="1138"/>
                </a:cxn>
                <a:cxn ang="0">
                  <a:pos x="2302" y="1093"/>
                </a:cxn>
              </a:cxnLst>
              <a:rect l="0" t="0" r="r" b="b"/>
              <a:pathLst>
                <a:path w="2304" h="1438">
                  <a:moveTo>
                    <a:pt x="2302" y="1093"/>
                  </a:moveTo>
                  <a:lnTo>
                    <a:pt x="2298" y="1037"/>
                  </a:lnTo>
                  <a:lnTo>
                    <a:pt x="2291" y="980"/>
                  </a:lnTo>
                  <a:lnTo>
                    <a:pt x="2282" y="925"/>
                  </a:lnTo>
                  <a:lnTo>
                    <a:pt x="2270" y="871"/>
                  </a:lnTo>
                  <a:lnTo>
                    <a:pt x="2255" y="818"/>
                  </a:lnTo>
                  <a:lnTo>
                    <a:pt x="2238" y="766"/>
                  </a:lnTo>
                  <a:lnTo>
                    <a:pt x="2219" y="715"/>
                  </a:lnTo>
                  <a:lnTo>
                    <a:pt x="2196" y="665"/>
                  </a:lnTo>
                  <a:lnTo>
                    <a:pt x="2172" y="616"/>
                  </a:lnTo>
                  <a:lnTo>
                    <a:pt x="2146" y="570"/>
                  </a:lnTo>
                  <a:lnTo>
                    <a:pt x="2118" y="523"/>
                  </a:lnTo>
                  <a:lnTo>
                    <a:pt x="2087" y="480"/>
                  </a:lnTo>
                  <a:lnTo>
                    <a:pt x="2055" y="437"/>
                  </a:lnTo>
                  <a:lnTo>
                    <a:pt x="2021" y="395"/>
                  </a:lnTo>
                  <a:lnTo>
                    <a:pt x="1985" y="356"/>
                  </a:lnTo>
                  <a:lnTo>
                    <a:pt x="1947" y="318"/>
                  </a:lnTo>
                  <a:lnTo>
                    <a:pt x="1908" y="282"/>
                  </a:lnTo>
                  <a:lnTo>
                    <a:pt x="1866" y="248"/>
                  </a:lnTo>
                  <a:lnTo>
                    <a:pt x="1824" y="215"/>
                  </a:lnTo>
                  <a:lnTo>
                    <a:pt x="1779" y="185"/>
                  </a:lnTo>
                  <a:lnTo>
                    <a:pt x="1733" y="157"/>
                  </a:lnTo>
                  <a:lnTo>
                    <a:pt x="1686" y="131"/>
                  </a:lnTo>
                  <a:lnTo>
                    <a:pt x="1637" y="107"/>
                  </a:lnTo>
                  <a:lnTo>
                    <a:pt x="1588" y="85"/>
                  </a:lnTo>
                  <a:lnTo>
                    <a:pt x="1537" y="66"/>
                  </a:lnTo>
                  <a:lnTo>
                    <a:pt x="1485" y="49"/>
                  </a:lnTo>
                  <a:lnTo>
                    <a:pt x="1431" y="35"/>
                  </a:lnTo>
                  <a:lnTo>
                    <a:pt x="1378" y="22"/>
                  </a:lnTo>
                  <a:lnTo>
                    <a:pt x="1322" y="12"/>
                  </a:lnTo>
                  <a:lnTo>
                    <a:pt x="1267" y="6"/>
                  </a:lnTo>
                  <a:lnTo>
                    <a:pt x="1210" y="1"/>
                  </a:lnTo>
                  <a:lnTo>
                    <a:pt x="1152" y="0"/>
                  </a:lnTo>
                  <a:lnTo>
                    <a:pt x="1095" y="1"/>
                  </a:lnTo>
                  <a:lnTo>
                    <a:pt x="1038" y="6"/>
                  </a:lnTo>
                  <a:lnTo>
                    <a:pt x="982" y="12"/>
                  </a:lnTo>
                  <a:lnTo>
                    <a:pt x="927" y="22"/>
                  </a:lnTo>
                  <a:lnTo>
                    <a:pt x="873" y="35"/>
                  </a:lnTo>
                  <a:lnTo>
                    <a:pt x="820" y="49"/>
                  </a:lnTo>
                  <a:lnTo>
                    <a:pt x="768" y="66"/>
                  </a:lnTo>
                  <a:lnTo>
                    <a:pt x="717" y="85"/>
                  </a:lnTo>
                  <a:lnTo>
                    <a:pt x="667" y="107"/>
                  </a:lnTo>
                  <a:lnTo>
                    <a:pt x="618" y="131"/>
                  </a:lnTo>
                  <a:lnTo>
                    <a:pt x="571" y="157"/>
                  </a:lnTo>
                  <a:lnTo>
                    <a:pt x="525" y="185"/>
                  </a:lnTo>
                  <a:lnTo>
                    <a:pt x="481" y="215"/>
                  </a:lnTo>
                  <a:lnTo>
                    <a:pt x="439" y="248"/>
                  </a:lnTo>
                  <a:lnTo>
                    <a:pt x="397" y="282"/>
                  </a:lnTo>
                  <a:lnTo>
                    <a:pt x="358" y="318"/>
                  </a:lnTo>
                  <a:lnTo>
                    <a:pt x="319" y="356"/>
                  </a:lnTo>
                  <a:lnTo>
                    <a:pt x="283" y="395"/>
                  </a:lnTo>
                  <a:lnTo>
                    <a:pt x="249" y="437"/>
                  </a:lnTo>
                  <a:lnTo>
                    <a:pt x="216" y="480"/>
                  </a:lnTo>
                  <a:lnTo>
                    <a:pt x="186" y="523"/>
                  </a:lnTo>
                  <a:lnTo>
                    <a:pt x="158" y="570"/>
                  </a:lnTo>
                  <a:lnTo>
                    <a:pt x="132" y="616"/>
                  </a:lnTo>
                  <a:lnTo>
                    <a:pt x="107" y="665"/>
                  </a:lnTo>
                  <a:lnTo>
                    <a:pt x="86" y="715"/>
                  </a:lnTo>
                  <a:lnTo>
                    <a:pt x="67" y="766"/>
                  </a:lnTo>
                  <a:lnTo>
                    <a:pt x="50" y="818"/>
                  </a:lnTo>
                  <a:lnTo>
                    <a:pt x="35" y="871"/>
                  </a:lnTo>
                  <a:lnTo>
                    <a:pt x="23" y="925"/>
                  </a:lnTo>
                  <a:lnTo>
                    <a:pt x="12" y="980"/>
                  </a:lnTo>
                  <a:lnTo>
                    <a:pt x="6" y="1037"/>
                  </a:lnTo>
                  <a:lnTo>
                    <a:pt x="1" y="1093"/>
                  </a:lnTo>
                  <a:lnTo>
                    <a:pt x="1" y="1108"/>
                  </a:lnTo>
                  <a:lnTo>
                    <a:pt x="0" y="1122"/>
                  </a:lnTo>
                  <a:lnTo>
                    <a:pt x="0" y="1138"/>
                  </a:lnTo>
                  <a:lnTo>
                    <a:pt x="0" y="1153"/>
                  </a:lnTo>
                  <a:lnTo>
                    <a:pt x="1" y="1189"/>
                  </a:lnTo>
                  <a:lnTo>
                    <a:pt x="2" y="1225"/>
                  </a:lnTo>
                  <a:lnTo>
                    <a:pt x="5" y="1262"/>
                  </a:lnTo>
                  <a:lnTo>
                    <a:pt x="9" y="1297"/>
                  </a:lnTo>
                  <a:lnTo>
                    <a:pt x="15" y="1332"/>
                  </a:lnTo>
                  <a:lnTo>
                    <a:pt x="21" y="1368"/>
                  </a:lnTo>
                  <a:lnTo>
                    <a:pt x="28" y="1402"/>
                  </a:lnTo>
                  <a:lnTo>
                    <a:pt x="36" y="1437"/>
                  </a:lnTo>
                  <a:lnTo>
                    <a:pt x="568" y="1438"/>
                  </a:lnTo>
                  <a:lnTo>
                    <a:pt x="562" y="1393"/>
                  </a:lnTo>
                  <a:lnTo>
                    <a:pt x="557" y="1355"/>
                  </a:lnTo>
                  <a:lnTo>
                    <a:pt x="553" y="1319"/>
                  </a:lnTo>
                  <a:lnTo>
                    <a:pt x="550" y="1287"/>
                  </a:lnTo>
                  <a:lnTo>
                    <a:pt x="547" y="1255"/>
                  </a:lnTo>
                  <a:lnTo>
                    <a:pt x="545" y="1222"/>
                  </a:lnTo>
                  <a:lnTo>
                    <a:pt x="544" y="1189"/>
                  </a:lnTo>
                  <a:lnTo>
                    <a:pt x="544" y="1153"/>
                  </a:lnTo>
                  <a:lnTo>
                    <a:pt x="545" y="1121"/>
                  </a:lnTo>
                  <a:lnTo>
                    <a:pt x="547" y="1090"/>
                  </a:lnTo>
                  <a:lnTo>
                    <a:pt x="551" y="1060"/>
                  </a:lnTo>
                  <a:lnTo>
                    <a:pt x="556" y="1029"/>
                  </a:lnTo>
                  <a:lnTo>
                    <a:pt x="563" y="1000"/>
                  </a:lnTo>
                  <a:lnTo>
                    <a:pt x="571" y="971"/>
                  </a:lnTo>
                  <a:lnTo>
                    <a:pt x="580" y="943"/>
                  </a:lnTo>
                  <a:lnTo>
                    <a:pt x="591" y="914"/>
                  </a:lnTo>
                  <a:lnTo>
                    <a:pt x="603" y="888"/>
                  </a:lnTo>
                  <a:lnTo>
                    <a:pt x="616" y="861"/>
                  </a:lnTo>
                  <a:lnTo>
                    <a:pt x="631" y="836"/>
                  </a:lnTo>
                  <a:lnTo>
                    <a:pt x="648" y="810"/>
                  </a:lnTo>
                  <a:lnTo>
                    <a:pt x="664" y="787"/>
                  </a:lnTo>
                  <a:lnTo>
                    <a:pt x="682" y="764"/>
                  </a:lnTo>
                  <a:lnTo>
                    <a:pt x="701" y="742"/>
                  </a:lnTo>
                  <a:lnTo>
                    <a:pt x="721" y="720"/>
                  </a:lnTo>
                  <a:lnTo>
                    <a:pt x="742" y="699"/>
                  </a:lnTo>
                  <a:lnTo>
                    <a:pt x="765" y="680"/>
                  </a:lnTo>
                  <a:lnTo>
                    <a:pt x="788" y="662"/>
                  </a:lnTo>
                  <a:lnTo>
                    <a:pt x="811" y="645"/>
                  </a:lnTo>
                  <a:lnTo>
                    <a:pt x="836" y="629"/>
                  </a:lnTo>
                  <a:lnTo>
                    <a:pt x="862" y="614"/>
                  </a:lnTo>
                  <a:lnTo>
                    <a:pt x="888" y="600"/>
                  </a:lnTo>
                  <a:lnTo>
                    <a:pt x="915" y="588"/>
                  </a:lnTo>
                  <a:lnTo>
                    <a:pt x="942" y="577"/>
                  </a:lnTo>
                  <a:lnTo>
                    <a:pt x="971" y="567"/>
                  </a:lnTo>
                  <a:lnTo>
                    <a:pt x="1000" y="559"/>
                  </a:lnTo>
                  <a:lnTo>
                    <a:pt x="1029" y="552"/>
                  </a:lnTo>
                  <a:lnTo>
                    <a:pt x="1060" y="547"/>
                  </a:lnTo>
                  <a:lnTo>
                    <a:pt x="1090" y="543"/>
                  </a:lnTo>
                  <a:lnTo>
                    <a:pt x="1121" y="540"/>
                  </a:lnTo>
                  <a:lnTo>
                    <a:pt x="1152" y="539"/>
                  </a:lnTo>
                  <a:lnTo>
                    <a:pt x="1184" y="540"/>
                  </a:lnTo>
                  <a:lnTo>
                    <a:pt x="1215" y="543"/>
                  </a:lnTo>
                  <a:lnTo>
                    <a:pt x="1245" y="547"/>
                  </a:lnTo>
                  <a:lnTo>
                    <a:pt x="1276" y="552"/>
                  </a:lnTo>
                  <a:lnTo>
                    <a:pt x="1305" y="559"/>
                  </a:lnTo>
                  <a:lnTo>
                    <a:pt x="1333" y="567"/>
                  </a:lnTo>
                  <a:lnTo>
                    <a:pt x="1361" y="577"/>
                  </a:lnTo>
                  <a:lnTo>
                    <a:pt x="1390" y="588"/>
                  </a:lnTo>
                  <a:lnTo>
                    <a:pt x="1417" y="600"/>
                  </a:lnTo>
                  <a:lnTo>
                    <a:pt x="1443" y="614"/>
                  </a:lnTo>
                  <a:lnTo>
                    <a:pt x="1468" y="629"/>
                  </a:lnTo>
                  <a:lnTo>
                    <a:pt x="1493" y="645"/>
                  </a:lnTo>
                  <a:lnTo>
                    <a:pt x="1517" y="662"/>
                  </a:lnTo>
                  <a:lnTo>
                    <a:pt x="1540" y="680"/>
                  </a:lnTo>
                  <a:lnTo>
                    <a:pt x="1562" y="699"/>
                  </a:lnTo>
                  <a:lnTo>
                    <a:pt x="1584" y="720"/>
                  </a:lnTo>
                  <a:lnTo>
                    <a:pt x="1604" y="742"/>
                  </a:lnTo>
                  <a:lnTo>
                    <a:pt x="1623" y="764"/>
                  </a:lnTo>
                  <a:lnTo>
                    <a:pt x="1641" y="787"/>
                  </a:lnTo>
                  <a:lnTo>
                    <a:pt x="1657" y="810"/>
                  </a:lnTo>
                  <a:lnTo>
                    <a:pt x="1673" y="836"/>
                  </a:lnTo>
                  <a:lnTo>
                    <a:pt x="1689" y="861"/>
                  </a:lnTo>
                  <a:lnTo>
                    <a:pt x="1702" y="888"/>
                  </a:lnTo>
                  <a:lnTo>
                    <a:pt x="1714" y="914"/>
                  </a:lnTo>
                  <a:lnTo>
                    <a:pt x="1725" y="943"/>
                  </a:lnTo>
                  <a:lnTo>
                    <a:pt x="1734" y="971"/>
                  </a:lnTo>
                  <a:lnTo>
                    <a:pt x="1742" y="1000"/>
                  </a:lnTo>
                  <a:lnTo>
                    <a:pt x="1749" y="1029"/>
                  </a:lnTo>
                  <a:lnTo>
                    <a:pt x="1754" y="1060"/>
                  </a:lnTo>
                  <a:lnTo>
                    <a:pt x="1758" y="1090"/>
                  </a:lnTo>
                  <a:lnTo>
                    <a:pt x="1761" y="1121"/>
                  </a:lnTo>
                  <a:lnTo>
                    <a:pt x="1761" y="1153"/>
                  </a:lnTo>
                  <a:lnTo>
                    <a:pt x="1761" y="1189"/>
                  </a:lnTo>
                  <a:lnTo>
                    <a:pt x="1760" y="1222"/>
                  </a:lnTo>
                  <a:lnTo>
                    <a:pt x="1758" y="1255"/>
                  </a:lnTo>
                  <a:lnTo>
                    <a:pt x="1755" y="1287"/>
                  </a:lnTo>
                  <a:lnTo>
                    <a:pt x="1752" y="1319"/>
                  </a:lnTo>
                  <a:lnTo>
                    <a:pt x="1747" y="1355"/>
                  </a:lnTo>
                  <a:lnTo>
                    <a:pt x="1742" y="1393"/>
                  </a:lnTo>
                  <a:lnTo>
                    <a:pt x="1736" y="1438"/>
                  </a:lnTo>
                  <a:lnTo>
                    <a:pt x="2269" y="1437"/>
                  </a:lnTo>
                  <a:lnTo>
                    <a:pt x="2277" y="1402"/>
                  </a:lnTo>
                  <a:lnTo>
                    <a:pt x="2284" y="1368"/>
                  </a:lnTo>
                  <a:lnTo>
                    <a:pt x="2290" y="1332"/>
                  </a:lnTo>
                  <a:lnTo>
                    <a:pt x="2295" y="1297"/>
                  </a:lnTo>
                  <a:lnTo>
                    <a:pt x="2299" y="1262"/>
                  </a:lnTo>
                  <a:lnTo>
                    <a:pt x="2302" y="1225"/>
                  </a:lnTo>
                  <a:lnTo>
                    <a:pt x="2303" y="1189"/>
                  </a:lnTo>
                  <a:lnTo>
                    <a:pt x="2304" y="1153"/>
                  </a:lnTo>
                  <a:lnTo>
                    <a:pt x="2304" y="1138"/>
                  </a:lnTo>
                  <a:lnTo>
                    <a:pt x="2303" y="1122"/>
                  </a:lnTo>
                  <a:lnTo>
                    <a:pt x="2303" y="1108"/>
                  </a:lnTo>
                  <a:lnTo>
                    <a:pt x="2302" y="1093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1031" name="Freeform 7"/>
            <p:cNvSpPr>
              <a:spLocks/>
            </p:cNvSpPr>
            <p:nvPr userDrawn="1"/>
          </p:nvSpPr>
          <p:spPr bwMode="auto">
            <a:xfrm>
              <a:off x="8365137" y="1754561"/>
              <a:ext cx="165100" cy="344488"/>
            </a:xfrm>
            <a:custGeom>
              <a:avLst/>
              <a:gdLst/>
              <a:ahLst/>
              <a:cxnLst>
                <a:cxn ang="0">
                  <a:pos x="544" y="2730"/>
                </a:cxn>
                <a:cxn ang="0">
                  <a:pos x="544" y="0"/>
                </a:cxn>
                <a:cxn ang="0">
                  <a:pos x="0" y="0"/>
                </a:cxn>
                <a:cxn ang="0">
                  <a:pos x="0" y="3259"/>
                </a:cxn>
                <a:cxn ang="0">
                  <a:pos x="1551" y="3259"/>
                </a:cxn>
                <a:cxn ang="0">
                  <a:pos x="1551" y="2730"/>
                </a:cxn>
                <a:cxn ang="0">
                  <a:pos x="544" y="2730"/>
                </a:cxn>
              </a:cxnLst>
              <a:rect l="0" t="0" r="r" b="b"/>
              <a:pathLst>
                <a:path w="1551" h="3259">
                  <a:moveTo>
                    <a:pt x="544" y="2730"/>
                  </a:moveTo>
                  <a:lnTo>
                    <a:pt x="544" y="0"/>
                  </a:lnTo>
                  <a:lnTo>
                    <a:pt x="0" y="0"/>
                  </a:lnTo>
                  <a:lnTo>
                    <a:pt x="0" y="3259"/>
                  </a:lnTo>
                  <a:lnTo>
                    <a:pt x="1551" y="3259"/>
                  </a:lnTo>
                  <a:lnTo>
                    <a:pt x="1551" y="2730"/>
                  </a:lnTo>
                  <a:lnTo>
                    <a:pt x="544" y="273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1032" name="Freeform 8"/>
            <p:cNvSpPr>
              <a:spLocks/>
            </p:cNvSpPr>
            <p:nvPr userDrawn="1"/>
          </p:nvSpPr>
          <p:spPr bwMode="auto">
            <a:xfrm>
              <a:off x="6879237" y="1754561"/>
              <a:ext cx="284162" cy="230188"/>
            </a:xfrm>
            <a:custGeom>
              <a:avLst/>
              <a:gdLst/>
              <a:ahLst/>
              <a:cxnLst>
                <a:cxn ang="0">
                  <a:pos x="1792" y="0"/>
                </a:cxn>
                <a:cxn ang="0">
                  <a:pos x="1349" y="1768"/>
                </a:cxn>
                <a:cxn ang="0">
                  <a:pos x="903" y="0"/>
                </a:cxn>
                <a:cxn ang="0">
                  <a:pos x="0" y="0"/>
                </a:cxn>
                <a:cxn ang="0">
                  <a:pos x="0" y="2178"/>
                </a:cxn>
                <a:cxn ang="0">
                  <a:pos x="529" y="2178"/>
                </a:cxn>
                <a:cxn ang="0">
                  <a:pos x="529" y="356"/>
                </a:cxn>
                <a:cxn ang="0">
                  <a:pos x="542" y="356"/>
                </a:cxn>
                <a:cxn ang="0">
                  <a:pos x="1007" y="2153"/>
                </a:cxn>
                <a:cxn ang="0">
                  <a:pos x="1683" y="2153"/>
                </a:cxn>
                <a:cxn ang="0">
                  <a:pos x="2139" y="367"/>
                </a:cxn>
                <a:cxn ang="0">
                  <a:pos x="2152" y="367"/>
                </a:cxn>
                <a:cxn ang="0">
                  <a:pos x="2152" y="2178"/>
                </a:cxn>
                <a:cxn ang="0">
                  <a:pos x="2682" y="2178"/>
                </a:cxn>
                <a:cxn ang="0">
                  <a:pos x="2682" y="0"/>
                </a:cxn>
                <a:cxn ang="0">
                  <a:pos x="1792" y="0"/>
                </a:cxn>
              </a:cxnLst>
              <a:rect l="0" t="0" r="r" b="b"/>
              <a:pathLst>
                <a:path w="2682" h="2178">
                  <a:moveTo>
                    <a:pt x="1792" y="0"/>
                  </a:moveTo>
                  <a:lnTo>
                    <a:pt x="1349" y="1768"/>
                  </a:lnTo>
                  <a:lnTo>
                    <a:pt x="903" y="0"/>
                  </a:lnTo>
                  <a:lnTo>
                    <a:pt x="0" y="0"/>
                  </a:lnTo>
                  <a:lnTo>
                    <a:pt x="0" y="2178"/>
                  </a:lnTo>
                  <a:lnTo>
                    <a:pt x="529" y="2178"/>
                  </a:lnTo>
                  <a:lnTo>
                    <a:pt x="529" y="356"/>
                  </a:lnTo>
                  <a:lnTo>
                    <a:pt x="542" y="356"/>
                  </a:lnTo>
                  <a:lnTo>
                    <a:pt x="1007" y="2153"/>
                  </a:lnTo>
                  <a:lnTo>
                    <a:pt x="1683" y="2153"/>
                  </a:lnTo>
                  <a:lnTo>
                    <a:pt x="2139" y="367"/>
                  </a:lnTo>
                  <a:lnTo>
                    <a:pt x="2152" y="367"/>
                  </a:lnTo>
                  <a:lnTo>
                    <a:pt x="2152" y="2178"/>
                  </a:lnTo>
                  <a:lnTo>
                    <a:pt x="2682" y="2178"/>
                  </a:lnTo>
                  <a:lnTo>
                    <a:pt x="2682" y="0"/>
                  </a:lnTo>
                  <a:lnTo>
                    <a:pt x="1792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1033" name="Freeform 9"/>
            <p:cNvSpPr>
              <a:spLocks/>
            </p:cNvSpPr>
            <p:nvPr userDrawn="1"/>
          </p:nvSpPr>
          <p:spPr bwMode="auto">
            <a:xfrm>
              <a:off x="7304687" y="1664074"/>
              <a:ext cx="206375" cy="320675"/>
            </a:xfrm>
            <a:custGeom>
              <a:avLst/>
              <a:gdLst/>
              <a:ahLst/>
              <a:cxnLst>
                <a:cxn ang="0">
                  <a:pos x="1961" y="0"/>
                </a:cxn>
                <a:cxn ang="0">
                  <a:pos x="0" y="0"/>
                </a:cxn>
                <a:cxn ang="0">
                  <a:pos x="0" y="530"/>
                </a:cxn>
                <a:cxn ang="0">
                  <a:pos x="716" y="530"/>
                </a:cxn>
                <a:cxn ang="0">
                  <a:pos x="716" y="3031"/>
                </a:cxn>
                <a:cxn ang="0">
                  <a:pos x="1246" y="3031"/>
                </a:cxn>
                <a:cxn ang="0">
                  <a:pos x="1246" y="530"/>
                </a:cxn>
                <a:cxn ang="0">
                  <a:pos x="1961" y="530"/>
                </a:cxn>
                <a:cxn ang="0">
                  <a:pos x="1961" y="0"/>
                </a:cxn>
              </a:cxnLst>
              <a:rect l="0" t="0" r="r" b="b"/>
              <a:pathLst>
                <a:path w="1961" h="3031">
                  <a:moveTo>
                    <a:pt x="1961" y="0"/>
                  </a:moveTo>
                  <a:lnTo>
                    <a:pt x="0" y="0"/>
                  </a:lnTo>
                  <a:lnTo>
                    <a:pt x="0" y="530"/>
                  </a:lnTo>
                  <a:lnTo>
                    <a:pt x="716" y="530"/>
                  </a:lnTo>
                  <a:lnTo>
                    <a:pt x="716" y="3031"/>
                  </a:lnTo>
                  <a:lnTo>
                    <a:pt x="1246" y="3031"/>
                  </a:lnTo>
                  <a:lnTo>
                    <a:pt x="1246" y="530"/>
                  </a:lnTo>
                  <a:lnTo>
                    <a:pt x="1961" y="530"/>
                  </a:lnTo>
                  <a:lnTo>
                    <a:pt x="1961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1034" name="Freeform 10"/>
            <p:cNvSpPr>
              <a:spLocks/>
            </p:cNvSpPr>
            <p:nvPr userDrawn="1"/>
          </p:nvSpPr>
          <p:spPr bwMode="auto">
            <a:xfrm>
              <a:off x="7469787" y="1754561"/>
              <a:ext cx="158750" cy="344488"/>
            </a:xfrm>
            <a:custGeom>
              <a:avLst/>
              <a:gdLst/>
              <a:ahLst/>
              <a:cxnLst>
                <a:cxn ang="0">
                  <a:pos x="1093" y="1940"/>
                </a:cxn>
                <a:cxn ang="0">
                  <a:pos x="1162" y="1880"/>
                </a:cxn>
                <a:cxn ang="0">
                  <a:pos x="1227" y="1813"/>
                </a:cxn>
                <a:cxn ang="0">
                  <a:pos x="1286" y="1741"/>
                </a:cxn>
                <a:cxn ang="0">
                  <a:pos x="1338" y="1664"/>
                </a:cxn>
                <a:cxn ang="0">
                  <a:pos x="1384" y="1583"/>
                </a:cxn>
                <a:cxn ang="0">
                  <a:pos x="1423" y="1498"/>
                </a:cxn>
                <a:cxn ang="0">
                  <a:pos x="1454" y="1409"/>
                </a:cxn>
                <a:cxn ang="0">
                  <a:pos x="1478" y="1316"/>
                </a:cxn>
                <a:cxn ang="0">
                  <a:pos x="1495" y="1221"/>
                </a:cxn>
                <a:cxn ang="0">
                  <a:pos x="1502" y="1123"/>
                </a:cxn>
                <a:cxn ang="0">
                  <a:pos x="1497" y="979"/>
                </a:cxn>
                <a:cxn ang="0">
                  <a:pos x="1467" y="818"/>
                </a:cxn>
                <a:cxn ang="0">
                  <a:pos x="1417" y="666"/>
                </a:cxn>
                <a:cxn ang="0">
                  <a:pos x="1345" y="525"/>
                </a:cxn>
                <a:cxn ang="0">
                  <a:pos x="1254" y="397"/>
                </a:cxn>
                <a:cxn ang="0">
                  <a:pos x="1146" y="284"/>
                </a:cxn>
                <a:cxn ang="0">
                  <a:pos x="1023" y="187"/>
                </a:cxn>
                <a:cxn ang="0">
                  <a:pos x="887" y="108"/>
                </a:cxn>
                <a:cxn ang="0">
                  <a:pos x="738" y="49"/>
                </a:cxn>
                <a:cxn ang="0">
                  <a:pos x="582" y="13"/>
                </a:cxn>
                <a:cxn ang="0">
                  <a:pos x="416" y="0"/>
                </a:cxn>
                <a:cxn ang="0">
                  <a:pos x="400" y="518"/>
                </a:cxn>
                <a:cxn ang="0">
                  <a:pos x="487" y="524"/>
                </a:cxn>
                <a:cxn ang="0">
                  <a:pos x="570" y="543"/>
                </a:cxn>
                <a:cxn ang="0">
                  <a:pos x="648" y="575"/>
                </a:cxn>
                <a:cxn ang="0">
                  <a:pos x="721" y="616"/>
                </a:cxn>
                <a:cxn ang="0">
                  <a:pos x="787" y="667"/>
                </a:cxn>
                <a:cxn ang="0">
                  <a:pos x="844" y="727"/>
                </a:cxn>
                <a:cxn ang="0">
                  <a:pos x="893" y="795"/>
                </a:cxn>
                <a:cxn ang="0">
                  <a:pos x="931" y="868"/>
                </a:cxn>
                <a:cxn ang="0">
                  <a:pos x="959" y="948"/>
                </a:cxn>
                <a:cxn ang="0">
                  <a:pos x="975" y="1032"/>
                </a:cxn>
                <a:cxn ang="0">
                  <a:pos x="977" y="1118"/>
                </a:cxn>
                <a:cxn ang="0">
                  <a:pos x="967" y="1198"/>
                </a:cxn>
                <a:cxn ang="0">
                  <a:pos x="946" y="1275"/>
                </a:cxn>
                <a:cxn ang="0">
                  <a:pos x="915" y="1346"/>
                </a:cxn>
                <a:cxn ang="0">
                  <a:pos x="875" y="1413"/>
                </a:cxn>
                <a:cxn ang="0">
                  <a:pos x="826" y="1472"/>
                </a:cxn>
                <a:cxn ang="0">
                  <a:pos x="770" y="1526"/>
                </a:cxn>
                <a:cxn ang="0">
                  <a:pos x="707" y="1571"/>
                </a:cxn>
                <a:cxn ang="0">
                  <a:pos x="637" y="1608"/>
                </a:cxn>
                <a:cxn ang="0">
                  <a:pos x="564" y="1635"/>
                </a:cxn>
                <a:cxn ang="0">
                  <a:pos x="486" y="1652"/>
                </a:cxn>
                <a:cxn ang="0">
                  <a:pos x="431" y="1657"/>
                </a:cxn>
                <a:cxn ang="0">
                  <a:pos x="0" y="1659"/>
                </a:cxn>
                <a:cxn ang="0">
                  <a:pos x="438" y="2179"/>
                </a:cxn>
                <a:cxn ang="0">
                  <a:pos x="506" y="2176"/>
                </a:cxn>
                <a:cxn ang="0">
                  <a:pos x="573" y="2170"/>
                </a:cxn>
                <a:cxn ang="0">
                  <a:pos x="1503" y="3258"/>
                </a:cxn>
              </a:cxnLst>
              <a:rect l="0" t="0" r="r" b="b"/>
              <a:pathLst>
                <a:path w="1503" h="3258">
                  <a:moveTo>
                    <a:pt x="1503" y="3258"/>
                  </a:moveTo>
                  <a:lnTo>
                    <a:pt x="1069" y="1959"/>
                  </a:lnTo>
                  <a:lnTo>
                    <a:pt x="1093" y="1940"/>
                  </a:lnTo>
                  <a:lnTo>
                    <a:pt x="1117" y="1921"/>
                  </a:lnTo>
                  <a:lnTo>
                    <a:pt x="1140" y="1901"/>
                  </a:lnTo>
                  <a:lnTo>
                    <a:pt x="1162" y="1880"/>
                  </a:lnTo>
                  <a:lnTo>
                    <a:pt x="1185" y="1858"/>
                  </a:lnTo>
                  <a:lnTo>
                    <a:pt x="1206" y="1836"/>
                  </a:lnTo>
                  <a:lnTo>
                    <a:pt x="1227" y="1813"/>
                  </a:lnTo>
                  <a:lnTo>
                    <a:pt x="1247" y="1790"/>
                  </a:lnTo>
                  <a:lnTo>
                    <a:pt x="1266" y="1765"/>
                  </a:lnTo>
                  <a:lnTo>
                    <a:pt x="1286" y="1741"/>
                  </a:lnTo>
                  <a:lnTo>
                    <a:pt x="1304" y="1716"/>
                  </a:lnTo>
                  <a:lnTo>
                    <a:pt x="1321" y="1691"/>
                  </a:lnTo>
                  <a:lnTo>
                    <a:pt x="1338" y="1664"/>
                  </a:lnTo>
                  <a:lnTo>
                    <a:pt x="1354" y="1638"/>
                  </a:lnTo>
                  <a:lnTo>
                    <a:pt x="1369" y="1611"/>
                  </a:lnTo>
                  <a:lnTo>
                    <a:pt x="1384" y="1583"/>
                  </a:lnTo>
                  <a:lnTo>
                    <a:pt x="1398" y="1555"/>
                  </a:lnTo>
                  <a:lnTo>
                    <a:pt x="1411" y="1526"/>
                  </a:lnTo>
                  <a:lnTo>
                    <a:pt x="1423" y="1498"/>
                  </a:lnTo>
                  <a:lnTo>
                    <a:pt x="1434" y="1468"/>
                  </a:lnTo>
                  <a:lnTo>
                    <a:pt x="1445" y="1438"/>
                  </a:lnTo>
                  <a:lnTo>
                    <a:pt x="1454" y="1409"/>
                  </a:lnTo>
                  <a:lnTo>
                    <a:pt x="1463" y="1379"/>
                  </a:lnTo>
                  <a:lnTo>
                    <a:pt x="1471" y="1347"/>
                  </a:lnTo>
                  <a:lnTo>
                    <a:pt x="1478" y="1316"/>
                  </a:lnTo>
                  <a:lnTo>
                    <a:pt x="1485" y="1285"/>
                  </a:lnTo>
                  <a:lnTo>
                    <a:pt x="1490" y="1253"/>
                  </a:lnTo>
                  <a:lnTo>
                    <a:pt x="1495" y="1221"/>
                  </a:lnTo>
                  <a:lnTo>
                    <a:pt x="1498" y="1189"/>
                  </a:lnTo>
                  <a:lnTo>
                    <a:pt x="1500" y="1156"/>
                  </a:lnTo>
                  <a:lnTo>
                    <a:pt x="1502" y="1123"/>
                  </a:lnTo>
                  <a:lnTo>
                    <a:pt x="1502" y="1090"/>
                  </a:lnTo>
                  <a:lnTo>
                    <a:pt x="1501" y="1034"/>
                  </a:lnTo>
                  <a:lnTo>
                    <a:pt x="1497" y="979"/>
                  </a:lnTo>
                  <a:lnTo>
                    <a:pt x="1490" y="924"/>
                  </a:lnTo>
                  <a:lnTo>
                    <a:pt x="1479" y="870"/>
                  </a:lnTo>
                  <a:lnTo>
                    <a:pt x="1467" y="818"/>
                  </a:lnTo>
                  <a:lnTo>
                    <a:pt x="1453" y="766"/>
                  </a:lnTo>
                  <a:lnTo>
                    <a:pt x="1436" y="716"/>
                  </a:lnTo>
                  <a:lnTo>
                    <a:pt x="1417" y="666"/>
                  </a:lnTo>
                  <a:lnTo>
                    <a:pt x="1395" y="618"/>
                  </a:lnTo>
                  <a:lnTo>
                    <a:pt x="1370" y="571"/>
                  </a:lnTo>
                  <a:lnTo>
                    <a:pt x="1345" y="525"/>
                  </a:lnTo>
                  <a:lnTo>
                    <a:pt x="1317" y="482"/>
                  </a:lnTo>
                  <a:lnTo>
                    <a:pt x="1287" y="438"/>
                  </a:lnTo>
                  <a:lnTo>
                    <a:pt x="1254" y="397"/>
                  </a:lnTo>
                  <a:lnTo>
                    <a:pt x="1220" y="357"/>
                  </a:lnTo>
                  <a:lnTo>
                    <a:pt x="1184" y="320"/>
                  </a:lnTo>
                  <a:lnTo>
                    <a:pt x="1146" y="284"/>
                  </a:lnTo>
                  <a:lnTo>
                    <a:pt x="1107" y="249"/>
                  </a:lnTo>
                  <a:lnTo>
                    <a:pt x="1065" y="217"/>
                  </a:lnTo>
                  <a:lnTo>
                    <a:pt x="1023" y="187"/>
                  </a:lnTo>
                  <a:lnTo>
                    <a:pt x="979" y="158"/>
                  </a:lnTo>
                  <a:lnTo>
                    <a:pt x="933" y="132"/>
                  </a:lnTo>
                  <a:lnTo>
                    <a:pt x="887" y="108"/>
                  </a:lnTo>
                  <a:lnTo>
                    <a:pt x="838" y="86"/>
                  </a:lnTo>
                  <a:lnTo>
                    <a:pt x="789" y="66"/>
                  </a:lnTo>
                  <a:lnTo>
                    <a:pt x="738" y="49"/>
                  </a:lnTo>
                  <a:lnTo>
                    <a:pt x="687" y="34"/>
                  </a:lnTo>
                  <a:lnTo>
                    <a:pt x="634" y="22"/>
                  </a:lnTo>
                  <a:lnTo>
                    <a:pt x="582" y="13"/>
                  </a:lnTo>
                  <a:lnTo>
                    <a:pt x="527" y="6"/>
                  </a:lnTo>
                  <a:lnTo>
                    <a:pt x="472" y="1"/>
                  </a:lnTo>
                  <a:lnTo>
                    <a:pt x="416" y="0"/>
                  </a:lnTo>
                  <a:lnTo>
                    <a:pt x="0" y="0"/>
                  </a:lnTo>
                  <a:lnTo>
                    <a:pt x="0" y="518"/>
                  </a:lnTo>
                  <a:lnTo>
                    <a:pt x="400" y="518"/>
                  </a:lnTo>
                  <a:lnTo>
                    <a:pt x="429" y="518"/>
                  </a:lnTo>
                  <a:lnTo>
                    <a:pt x="459" y="521"/>
                  </a:lnTo>
                  <a:lnTo>
                    <a:pt x="487" y="524"/>
                  </a:lnTo>
                  <a:lnTo>
                    <a:pt x="515" y="529"/>
                  </a:lnTo>
                  <a:lnTo>
                    <a:pt x="542" y="536"/>
                  </a:lnTo>
                  <a:lnTo>
                    <a:pt x="570" y="543"/>
                  </a:lnTo>
                  <a:lnTo>
                    <a:pt x="597" y="552"/>
                  </a:lnTo>
                  <a:lnTo>
                    <a:pt x="622" y="562"/>
                  </a:lnTo>
                  <a:lnTo>
                    <a:pt x="648" y="575"/>
                  </a:lnTo>
                  <a:lnTo>
                    <a:pt x="673" y="588"/>
                  </a:lnTo>
                  <a:lnTo>
                    <a:pt x="697" y="601"/>
                  </a:lnTo>
                  <a:lnTo>
                    <a:pt x="721" y="616"/>
                  </a:lnTo>
                  <a:lnTo>
                    <a:pt x="743" y="632"/>
                  </a:lnTo>
                  <a:lnTo>
                    <a:pt x="766" y="649"/>
                  </a:lnTo>
                  <a:lnTo>
                    <a:pt x="787" y="667"/>
                  </a:lnTo>
                  <a:lnTo>
                    <a:pt x="806" y="687"/>
                  </a:lnTo>
                  <a:lnTo>
                    <a:pt x="826" y="706"/>
                  </a:lnTo>
                  <a:lnTo>
                    <a:pt x="844" y="727"/>
                  </a:lnTo>
                  <a:lnTo>
                    <a:pt x="862" y="748"/>
                  </a:lnTo>
                  <a:lnTo>
                    <a:pt x="878" y="771"/>
                  </a:lnTo>
                  <a:lnTo>
                    <a:pt x="893" y="795"/>
                  </a:lnTo>
                  <a:lnTo>
                    <a:pt x="907" y="818"/>
                  </a:lnTo>
                  <a:lnTo>
                    <a:pt x="920" y="843"/>
                  </a:lnTo>
                  <a:lnTo>
                    <a:pt x="931" y="868"/>
                  </a:lnTo>
                  <a:lnTo>
                    <a:pt x="942" y="895"/>
                  </a:lnTo>
                  <a:lnTo>
                    <a:pt x="951" y="921"/>
                  </a:lnTo>
                  <a:lnTo>
                    <a:pt x="959" y="948"/>
                  </a:lnTo>
                  <a:lnTo>
                    <a:pt x="966" y="976"/>
                  </a:lnTo>
                  <a:lnTo>
                    <a:pt x="971" y="1004"/>
                  </a:lnTo>
                  <a:lnTo>
                    <a:pt x="975" y="1032"/>
                  </a:lnTo>
                  <a:lnTo>
                    <a:pt x="977" y="1061"/>
                  </a:lnTo>
                  <a:lnTo>
                    <a:pt x="978" y="1091"/>
                  </a:lnTo>
                  <a:lnTo>
                    <a:pt x="977" y="1118"/>
                  </a:lnTo>
                  <a:lnTo>
                    <a:pt x="975" y="1145"/>
                  </a:lnTo>
                  <a:lnTo>
                    <a:pt x="972" y="1171"/>
                  </a:lnTo>
                  <a:lnTo>
                    <a:pt x="967" y="1198"/>
                  </a:lnTo>
                  <a:lnTo>
                    <a:pt x="962" y="1224"/>
                  </a:lnTo>
                  <a:lnTo>
                    <a:pt x="954" y="1249"/>
                  </a:lnTo>
                  <a:lnTo>
                    <a:pt x="946" y="1275"/>
                  </a:lnTo>
                  <a:lnTo>
                    <a:pt x="937" y="1299"/>
                  </a:lnTo>
                  <a:lnTo>
                    <a:pt x="926" y="1323"/>
                  </a:lnTo>
                  <a:lnTo>
                    <a:pt x="915" y="1346"/>
                  </a:lnTo>
                  <a:lnTo>
                    <a:pt x="903" y="1368"/>
                  </a:lnTo>
                  <a:lnTo>
                    <a:pt x="889" y="1391"/>
                  </a:lnTo>
                  <a:lnTo>
                    <a:pt x="875" y="1413"/>
                  </a:lnTo>
                  <a:lnTo>
                    <a:pt x="860" y="1433"/>
                  </a:lnTo>
                  <a:lnTo>
                    <a:pt x="843" y="1453"/>
                  </a:lnTo>
                  <a:lnTo>
                    <a:pt x="826" y="1472"/>
                  </a:lnTo>
                  <a:lnTo>
                    <a:pt x="808" y="1491"/>
                  </a:lnTo>
                  <a:lnTo>
                    <a:pt x="789" y="1509"/>
                  </a:lnTo>
                  <a:lnTo>
                    <a:pt x="770" y="1526"/>
                  </a:lnTo>
                  <a:lnTo>
                    <a:pt x="749" y="1542"/>
                  </a:lnTo>
                  <a:lnTo>
                    <a:pt x="728" y="1557"/>
                  </a:lnTo>
                  <a:lnTo>
                    <a:pt x="707" y="1571"/>
                  </a:lnTo>
                  <a:lnTo>
                    <a:pt x="685" y="1585"/>
                  </a:lnTo>
                  <a:lnTo>
                    <a:pt x="662" y="1597"/>
                  </a:lnTo>
                  <a:lnTo>
                    <a:pt x="637" y="1608"/>
                  </a:lnTo>
                  <a:lnTo>
                    <a:pt x="614" y="1618"/>
                  </a:lnTo>
                  <a:lnTo>
                    <a:pt x="589" y="1627"/>
                  </a:lnTo>
                  <a:lnTo>
                    <a:pt x="564" y="1635"/>
                  </a:lnTo>
                  <a:lnTo>
                    <a:pt x="538" y="1642"/>
                  </a:lnTo>
                  <a:lnTo>
                    <a:pt x="512" y="1648"/>
                  </a:lnTo>
                  <a:lnTo>
                    <a:pt x="486" y="1652"/>
                  </a:lnTo>
                  <a:lnTo>
                    <a:pt x="460" y="1656"/>
                  </a:lnTo>
                  <a:lnTo>
                    <a:pt x="451" y="1656"/>
                  </a:lnTo>
                  <a:lnTo>
                    <a:pt x="431" y="1657"/>
                  </a:lnTo>
                  <a:lnTo>
                    <a:pt x="411" y="1658"/>
                  </a:lnTo>
                  <a:lnTo>
                    <a:pt x="400" y="1659"/>
                  </a:lnTo>
                  <a:lnTo>
                    <a:pt x="0" y="1659"/>
                  </a:lnTo>
                  <a:lnTo>
                    <a:pt x="0" y="2179"/>
                  </a:lnTo>
                  <a:lnTo>
                    <a:pt x="416" y="2179"/>
                  </a:lnTo>
                  <a:lnTo>
                    <a:pt x="438" y="2179"/>
                  </a:lnTo>
                  <a:lnTo>
                    <a:pt x="462" y="2178"/>
                  </a:lnTo>
                  <a:lnTo>
                    <a:pt x="484" y="2178"/>
                  </a:lnTo>
                  <a:lnTo>
                    <a:pt x="506" y="2176"/>
                  </a:lnTo>
                  <a:lnTo>
                    <a:pt x="528" y="2175"/>
                  </a:lnTo>
                  <a:lnTo>
                    <a:pt x="551" y="2172"/>
                  </a:lnTo>
                  <a:lnTo>
                    <a:pt x="573" y="2170"/>
                  </a:lnTo>
                  <a:lnTo>
                    <a:pt x="595" y="2167"/>
                  </a:lnTo>
                  <a:lnTo>
                    <a:pt x="959" y="3258"/>
                  </a:lnTo>
                  <a:lnTo>
                    <a:pt x="1503" y="3258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1035" name="Freeform 11"/>
            <p:cNvSpPr>
              <a:spLocks/>
            </p:cNvSpPr>
            <p:nvPr userDrawn="1"/>
          </p:nvSpPr>
          <p:spPr bwMode="auto">
            <a:xfrm>
              <a:off x="7203087" y="1754561"/>
              <a:ext cx="142875" cy="344488"/>
            </a:xfrm>
            <a:custGeom>
              <a:avLst/>
              <a:gdLst/>
              <a:ahLst/>
              <a:cxnLst>
                <a:cxn ang="0">
                  <a:pos x="1358" y="530"/>
                </a:cxn>
                <a:cxn ang="0">
                  <a:pos x="1358" y="0"/>
                </a:cxn>
                <a:cxn ang="0">
                  <a:pos x="0" y="0"/>
                </a:cxn>
                <a:cxn ang="0">
                  <a:pos x="0" y="3260"/>
                </a:cxn>
                <a:cxn ang="0">
                  <a:pos x="1356" y="3260"/>
                </a:cxn>
                <a:cxn ang="0">
                  <a:pos x="1356" y="2750"/>
                </a:cxn>
                <a:cxn ang="0">
                  <a:pos x="530" y="2750"/>
                </a:cxn>
                <a:cxn ang="0">
                  <a:pos x="530" y="2178"/>
                </a:cxn>
                <a:cxn ang="0">
                  <a:pos x="1321" y="2178"/>
                </a:cxn>
                <a:cxn ang="0">
                  <a:pos x="1321" y="1648"/>
                </a:cxn>
                <a:cxn ang="0">
                  <a:pos x="530" y="1648"/>
                </a:cxn>
                <a:cxn ang="0">
                  <a:pos x="530" y="530"/>
                </a:cxn>
                <a:cxn ang="0">
                  <a:pos x="1358" y="530"/>
                </a:cxn>
              </a:cxnLst>
              <a:rect l="0" t="0" r="r" b="b"/>
              <a:pathLst>
                <a:path w="1358" h="3260">
                  <a:moveTo>
                    <a:pt x="1358" y="530"/>
                  </a:moveTo>
                  <a:lnTo>
                    <a:pt x="1358" y="0"/>
                  </a:lnTo>
                  <a:lnTo>
                    <a:pt x="0" y="0"/>
                  </a:lnTo>
                  <a:lnTo>
                    <a:pt x="0" y="3260"/>
                  </a:lnTo>
                  <a:lnTo>
                    <a:pt x="1356" y="3260"/>
                  </a:lnTo>
                  <a:lnTo>
                    <a:pt x="1356" y="2750"/>
                  </a:lnTo>
                  <a:lnTo>
                    <a:pt x="530" y="2750"/>
                  </a:lnTo>
                  <a:lnTo>
                    <a:pt x="530" y="2178"/>
                  </a:lnTo>
                  <a:lnTo>
                    <a:pt x="1321" y="2178"/>
                  </a:lnTo>
                  <a:lnTo>
                    <a:pt x="1321" y="1648"/>
                  </a:lnTo>
                  <a:lnTo>
                    <a:pt x="530" y="1648"/>
                  </a:lnTo>
                  <a:lnTo>
                    <a:pt x="530" y="530"/>
                  </a:lnTo>
                  <a:lnTo>
                    <a:pt x="1358" y="53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1036" name="Freeform 12"/>
            <p:cNvSpPr>
              <a:spLocks noEditPoints="1"/>
            </p:cNvSpPr>
            <p:nvPr userDrawn="1"/>
          </p:nvSpPr>
          <p:spPr bwMode="auto">
            <a:xfrm>
              <a:off x="7901587" y="1754561"/>
              <a:ext cx="193675" cy="344488"/>
            </a:xfrm>
            <a:custGeom>
              <a:avLst/>
              <a:gdLst/>
              <a:ahLst/>
              <a:cxnLst>
                <a:cxn ang="0">
                  <a:pos x="0" y="3259"/>
                </a:cxn>
                <a:cxn ang="0">
                  <a:pos x="743" y="2179"/>
                </a:cxn>
                <a:cxn ang="0">
                  <a:pos x="909" y="2165"/>
                </a:cxn>
                <a:cxn ang="0">
                  <a:pos x="1067" y="2129"/>
                </a:cxn>
                <a:cxn ang="0">
                  <a:pos x="1215" y="2070"/>
                </a:cxn>
                <a:cxn ang="0">
                  <a:pos x="1351" y="1992"/>
                </a:cxn>
                <a:cxn ang="0">
                  <a:pos x="1475" y="1894"/>
                </a:cxn>
                <a:cxn ang="0">
                  <a:pos x="1583" y="1781"/>
                </a:cxn>
                <a:cxn ang="0">
                  <a:pos x="1673" y="1652"/>
                </a:cxn>
                <a:cxn ang="0">
                  <a:pos x="1745" y="1511"/>
                </a:cxn>
                <a:cxn ang="0">
                  <a:pos x="1797" y="1359"/>
                </a:cxn>
                <a:cxn ang="0">
                  <a:pos x="1825" y="1198"/>
                </a:cxn>
                <a:cxn ang="0">
                  <a:pos x="1829" y="1031"/>
                </a:cxn>
                <a:cxn ang="0">
                  <a:pos x="1809" y="867"/>
                </a:cxn>
                <a:cxn ang="0">
                  <a:pos x="1764" y="713"/>
                </a:cxn>
                <a:cxn ang="0">
                  <a:pos x="1700" y="568"/>
                </a:cxn>
                <a:cxn ang="0">
                  <a:pos x="1615" y="436"/>
                </a:cxn>
                <a:cxn ang="0">
                  <a:pos x="1512" y="318"/>
                </a:cxn>
                <a:cxn ang="0">
                  <a:pos x="1394" y="216"/>
                </a:cxn>
                <a:cxn ang="0">
                  <a:pos x="1261" y="131"/>
                </a:cxn>
                <a:cxn ang="0">
                  <a:pos x="1117" y="65"/>
                </a:cxn>
                <a:cxn ang="0">
                  <a:pos x="963" y="22"/>
                </a:cxn>
                <a:cxn ang="0">
                  <a:pos x="799" y="1"/>
                </a:cxn>
                <a:cxn ang="0">
                  <a:pos x="530" y="1666"/>
                </a:cxn>
                <a:cxn ang="0">
                  <a:pos x="760" y="509"/>
                </a:cxn>
                <a:cxn ang="0">
                  <a:pos x="846" y="520"/>
                </a:cxn>
                <a:cxn ang="0">
                  <a:pos x="928" y="543"/>
                </a:cxn>
                <a:cxn ang="0">
                  <a:pos x="1006" y="579"/>
                </a:cxn>
                <a:cxn ang="0">
                  <a:pos x="1077" y="623"/>
                </a:cxn>
                <a:cxn ang="0">
                  <a:pos x="1139" y="678"/>
                </a:cxn>
                <a:cxn ang="0">
                  <a:pos x="1195" y="741"/>
                </a:cxn>
                <a:cxn ang="0">
                  <a:pos x="1239" y="811"/>
                </a:cxn>
                <a:cxn ang="0">
                  <a:pos x="1275" y="889"/>
                </a:cxn>
                <a:cxn ang="0">
                  <a:pos x="1298" y="970"/>
                </a:cxn>
                <a:cxn ang="0">
                  <a:pos x="1309" y="1057"/>
                </a:cxn>
                <a:cxn ang="0">
                  <a:pos x="1307" y="1146"/>
                </a:cxn>
                <a:cxn ang="0">
                  <a:pos x="1292" y="1232"/>
                </a:cxn>
                <a:cxn ang="0">
                  <a:pos x="1264" y="1312"/>
                </a:cxn>
                <a:cxn ang="0">
                  <a:pos x="1226" y="1388"/>
                </a:cxn>
                <a:cxn ang="0">
                  <a:pos x="1177" y="1455"/>
                </a:cxn>
                <a:cxn ang="0">
                  <a:pos x="1119" y="1516"/>
                </a:cxn>
                <a:cxn ang="0">
                  <a:pos x="1053" y="1567"/>
                </a:cxn>
                <a:cxn ang="0">
                  <a:pos x="981" y="1610"/>
                </a:cxn>
                <a:cxn ang="0">
                  <a:pos x="902" y="1640"/>
                </a:cxn>
                <a:cxn ang="0">
                  <a:pos x="818" y="1660"/>
                </a:cxn>
                <a:cxn ang="0">
                  <a:pos x="729" y="1666"/>
                </a:cxn>
              </a:cxnLst>
              <a:rect l="0" t="0" r="r" b="b"/>
              <a:pathLst>
                <a:path w="1830" h="3259">
                  <a:moveTo>
                    <a:pt x="743" y="0"/>
                  </a:moveTo>
                  <a:lnTo>
                    <a:pt x="0" y="0"/>
                  </a:lnTo>
                  <a:lnTo>
                    <a:pt x="0" y="3259"/>
                  </a:lnTo>
                  <a:lnTo>
                    <a:pt x="530" y="3259"/>
                  </a:lnTo>
                  <a:lnTo>
                    <a:pt x="530" y="2179"/>
                  </a:lnTo>
                  <a:lnTo>
                    <a:pt x="743" y="2179"/>
                  </a:lnTo>
                  <a:lnTo>
                    <a:pt x="799" y="2177"/>
                  </a:lnTo>
                  <a:lnTo>
                    <a:pt x="855" y="2172"/>
                  </a:lnTo>
                  <a:lnTo>
                    <a:pt x="909" y="2165"/>
                  </a:lnTo>
                  <a:lnTo>
                    <a:pt x="963" y="2156"/>
                  </a:lnTo>
                  <a:lnTo>
                    <a:pt x="1015" y="2144"/>
                  </a:lnTo>
                  <a:lnTo>
                    <a:pt x="1067" y="2129"/>
                  </a:lnTo>
                  <a:lnTo>
                    <a:pt x="1117" y="2112"/>
                  </a:lnTo>
                  <a:lnTo>
                    <a:pt x="1167" y="2093"/>
                  </a:lnTo>
                  <a:lnTo>
                    <a:pt x="1215" y="2070"/>
                  </a:lnTo>
                  <a:lnTo>
                    <a:pt x="1261" y="2046"/>
                  </a:lnTo>
                  <a:lnTo>
                    <a:pt x="1307" y="2020"/>
                  </a:lnTo>
                  <a:lnTo>
                    <a:pt x="1351" y="1992"/>
                  </a:lnTo>
                  <a:lnTo>
                    <a:pt x="1394" y="1961"/>
                  </a:lnTo>
                  <a:lnTo>
                    <a:pt x="1435" y="1928"/>
                  </a:lnTo>
                  <a:lnTo>
                    <a:pt x="1475" y="1894"/>
                  </a:lnTo>
                  <a:lnTo>
                    <a:pt x="1512" y="1857"/>
                  </a:lnTo>
                  <a:lnTo>
                    <a:pt x="1548" y="1820"/>
                  </a:lnTo>
                  <a:lnTo>
                    <a:pt x="1583" y="1781"/>
                  </a:lnTo>
                  <a:lnTo>
                    <a:pt x="1615" y="1739"/>
                  </a:lnTo>
                  <a:lnTo>
                    <a:pt x="1645" y="1696"/>
                  </a:lnTo>
                  <a:lnTo>
                    <a:pt x="1673" y="1652"/>
                  </a:lnTo>
                  <a:lnTo>
                    <a:pt x="1700" y="1606"/>
                  </a:lnTo>
                  <a:lnTo>
                    <a:pt x="1723" y="1559"/>
                  </a:lnTo>
                  <a:lnTo>
                    <a:pt x="1745" y="1511"/>
                  </a:lnTo>
                  <a:lnTo>
                    <a:pt x="1764" y="1461"/>
                  </a:lnTo>
                  <a:lnTo>
                    <a:pt x="1781" y="1411"/>
                  </a:lnTo>
                  <a:lnTo>
                    <a:pt x="1797" y="1359"/>
                  </a:lnTo>
                  <a:lnTo>
                    <a:pt x="1809" y="1306"/>
                  </a:lnTo>
                  <a:lnTo>
                    <a:pt x="1818" y="1252"/>
                  </a:lnTo>
                  <a:lnTo>
                    <a:pt x="1825" y="1198"/>
                  </a:lnTo>
                  <a:lnTo>
                    <a:pt x="1829" y="1143"/>
                  </a:lnTo>
                  <a:lnTo>
                    <a:pt x="1830" y="1087"/>
                  </a:lnTo>
                  <a:lnTo>
                    <a:pt x="1829" y="1031"/>
                  </a:lnTo>
                  <a:lnTo>
                    <a:pt x="1825" y="976"/>
                  </a:lnTo>
                  <a:lnTo>
                    <a:pt x="1818" y="921"/>
                  </a:lnTo>
                  <a:lnTo>
                    <a:pt x="1809" y="867"/>
                  </a:lnTo>
                  <a:lnTo>
                    <a:pt x="1797" y="815"/>
                  </a:lnTo>
                  <a:lnTo>
                    <a:pt x="1781" y="763"/>
                  </a:lnTo>
                  <a:lnTo>
                    <a:pt x="1764" y="713"/>
                  </a:lnTo>
                  <a:lnTo>
                    <a:pt x="1745" y="663"/>
                  </a:lnTo>
                  <a:lnTo>
                    <a:pt x="1723" y="615"/>
                  </a:lnTo>
                  <a:lnTo>
                    <a:pt x="1700" y="568"/>
                  </a:lnTo>
                  <a:lnTo>
                    <a:pt x="1673" y="523"/>
                  </a:lnTo>
                  <a:lnTo>
                    <a:pt x="1645" y="479"/>
                  </a:lnTo>
                  <a:lnTo>
                    <a:pt x="1615" y="436"/>
                  </a:lnTo>
                  <a:lnTo>
                    <a:pt x="1583" y="395"/>
                  </a:lnTo>
                  <a:lnTo>
                    <a:pt x="1548" y="355"/>
                  </a:lnTo>
                  <a:lnTo>
                    <a:pt x="1512" y="318"/>
                  </a:lnTo>
                  <a:lnTo>
                    <a:pt x="1475" y="282"/>
                  </a:lnTo>
                  <a:lnTo>
                    <a:pt x="1435" y="248"/>
                  </a:lnTo>
                  <a:lnTo>
                    <a:pt x="1394" y="216"/>
                  </a:lnTo>
                  <a:lnTo>
                    <a:pt x="1351" y="186"/>
                  </a:lnTo>
                  <a:lnTo>
                    <a:pt x="1307" y="157"/>
                  </a:lnTo>
                  <a:lnTo>
                    <a:pt x="1261" y="131"/>
                  </a:lnTo>
                  <a:lnTo>
                    <a:pt x="1215" y="107"/>
                  </a:lnTo>
                  <a:lnTo>
                    <a:pt x="1167" y="85"/>
                  </a:lnTo>
                  <a:lnTo>
                    <a:pt x="1117" y="65"/>
                  </a:lnTo>
                  <a:lnTo>
                    <a:pt x="1067" y="48"/>
                  </a:lnTo>
                  <a:lnTo>
                    <a:pt x="1015" y="34"/>
                  </a:lnTo>
                  <a:lnTo>
                    <a:pt x="963" y="22"/>
                  </a:lnTo>
                  <a:lnTo>
                    <a:pt x="909" y="12"/>
                  </a:lnTo>
                  <a:lnTo>
                    <a:pt x="855" y="5"/>
                  </a:lnTo>
                  <a:lnTo>
                    <a:pt x="799" y="1"/>
                  </a:lnTo>
                  <a:lnTo>
                    <a:pt x="743" y="0"/>
                  </a:lnTo>
                  <a:close/>
                  <a:moveTo>
                    <a:pt x="729" y="1666"/>
                  </a:moveTo>
                  <a:lnTo>
                    <a:pt x="530" y="1666"/>
                  </a:lnTo>
                  <a:lnTo>
                    <a:pt x="530" y="508"/>
                  </a:lnTo>
                  <a:lnTo>
                    <a:pt x="729" y="508"/>
                  </a:lnTo>
                  <a:lnTo>
                    <a:pt x="760" y="509"/>
                  </a:lnTo>
                  <a:lnTo>
                    <a:pt x="789" y="511"/>
                  </a:lnTo>
                  <a:lnTo>
                    <a:pt x="818" y="515"/>
                  </a:lnTo>
                  <a:lnTo>
                    <a:pt x="846" y="520"/>
                  </a:lnTo>
                  <a:lnTo>
                    <a:pt x="875" y="526"/>
                  </a:lnTo>
                  <a:lnTo>
                    <a:pt x="902" y="534"/>
                  </a:lnTo>
                  <a:lnTo>
                    <a:pt x="928" y="543"/>
                  </a:lnTo>
                  <a:lnTo>
                    <a:pt x="956" y="553"/>
                  </a:lnTo>
                  <a:lnTo>
                    <a:pt x="981" y="565"/>
                  </a:lnTo>
                  <a:lnTo>
                    <a:pt x="1006" y="579"/>
                  </a:lnTo>
                  <a:lnTo>
                    <a:pt x="1030" y="592"/>
                  </a:lnTo>
                  <a:lnTo>
                    <a:pt x="1053" y="607"/>
                  </a:lnTo>
                  <a:lnTo>
                    <a:pt x="1077" y="623"/>
                  </a:lnTo>
                  <a:lnTo>
                    <a:pt x="1098" y="640"/>
                  </a:lnTo>
                  <a:lnTo>
                    <a:pt x="1119" y="658"/>
                  </a:lnTo>
                  <a:lnTo>
                    <a:pt x="1139" y="678"/>
                  </a:lnTo>
                  <a:lnTo>
                    <a:pt x="1158" y="698"/>
                  </a:lnTo>
                  <a:lnTo>
                    <a:pt x="1177" y="719"/>
                  </a:lnTo>
                  <a:lnTo>
                    <a:pt x="1195" y="741"/>
                  </a:lnTo>
                  <a:lnTo>
                    <a:pt x="1211" y="763"/>
                  </a:lnTo>
                  <a:lnTo>
                    <a:pt x="1226" y="787"/>
                  </a:lnTo>
                  <a:lnTo>
                    <a:pt x="1239" y="811"/>
                  </a:lnTo>
                  <a:lnTo>
                    <a:pt x="1252" y="836"/>
                  </a:lnTo>
                  <a:lnTo>
                    <a:pt x="1264" y="862"/>
                  </a:lnTo>
                  <a:lnTo>
                    <a:pt x="1275" y="889"/>
                  </a:lnTo>
                  <a:lnTo>
                    <a:pt x="1284" y="915"/>
                  </a:lnTo>
                  <a:lnTo>
                    <a:pt x="1292" y="942"/>
                  </a:lnTo>
                  <a:lnTo>
                    <a:pt x="1298" y="970"/>
                  </a:lnTo>
                  <a:lnTo>
                    <a:pt x="1303" y="999"/>
                  </a:lnTo>
                  <a:lnTo>
                    <a:pt x="1307" y="1028"/>
                  </a:lnTo>
                  <a:lnTo>
                    <a:pt x="1309" y="1057"/>
                  </a:lnTo>
                  <a:lnTo>
                    <a:pt x="1310" y="1087"/>
                  </a:lnTo>
                  <a:lnTo>
                    <a:pt x="1309" y="1117"/>
                  </a:lnTo>
                  <a:lnTo>
                    <a:pt x="1307" y="1146"/>
                  </a:lnTo>
                  <a:lnTo>
                    <a:pt x="1303" y="1176"/>
                  </a:lnTo>
                  <a:lnTo>
                    <a:pt x="1298" y="1204"/>
                  </a:lnTo>
                  <a:lnTo>
                    <a:pt x="1292" y="1232"/>
                  </a:lnTo>
                  <a:lnTo>
                    <a:pt x="1284" y="1259"/>
                  </a:lnTo>
                  <a:lnTo>
                    <a:pt x="1275" y="1286"/>
                  </a:lnTo>
                  <a:lnTo>
                    <a:pt x="1264" y="1312"/>
                  </a:lnTo>
                  <a:lnTo>
                    <a:pt x="1252" y="1338"/>
                  </a:lnTo>
                  <a:lnTo>
                    <a:pt x="1239" y="1363"/>
                  </a:lnTo>
                  <a:lnTo>
                    <a:pt x="1226" y="1388"/>
                  </a:lnTo>
                  <a:lnTo>
                    <a:pt x="1211" y="1411"/>
                  </a:lnTo>
                  <a:lnTo>
                    <a:pt x="1195" y="1433"/>
                  </a:lnTo>
                  <a:lnTo>
                    <a:pt x="1177" y="1455"/>
                  </a:lnTo>
                  <a:lnTo>
                    <a:pt x="1158" y="1477"/>
                  </a:lnTo>
                  <a:lnTo>
                    <a:pt x="1139" y="1497"/>
                  </a:lnTo>
                  <a:lnTo>
                    <a:pt x="1119" y="1516"/>
                  </a:lnTo>
                  <a:lnTo>
                    <a:pt x="1098" y="1534"/>
                  </a:lnTo>
                  <a:lnTo>
                    <a:pt x="1077" y="1551"/>
                  </a:lnTo>
                  <a:lnTo>
                    <a:pt x="1053" y="1567"/>
                  </a:lnTo>
                  <a:lnTo>
                    <a:pt x="1030" y="1583"/>
                  </a:lnTo>
                  <a:lnTo>
                    <a:pt x="1006" y="1597"/>
                  </a:lnTo>
                  <a:lnTo>
                    <a:pt x="981" y="1610"/>
                  </a:lnTo>
                  <a:lnTo>
                    <a:pt x="956" y="1621"/>
                  </a:lnTo>
                  <a:lnTo>
                    <a:pt x="928" y="1631"/>
                  </a:lnTo>
                  <a:lnTo>
                    <a:pt x="902" y="1640"/>
                  </a:lnTo>
                  <a:lnTo>
                    <a:pt x="875" y="1648"/>
                  </a:lnTo>
                  <a:lnTo>
                    <a:pt x="846" y="1655"/>
                  </a:lnTo>
                  <a:lnTo>
                    <a:pt x="818" y="1660"/>
                  </a:lnTo>
                  <a:lnTo>
                    <a:pt x="789" y="1663"/>
                  </a:lnTo>
                  <a:lnTo>
                    <a:pt x="760" y="1666"/>
                  </a:lnTo>
                  <a:lnTo>
                    <a:pt x="729" y="1666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1037" name="Freeform 13"/>
            <p:cNvSpPr>
              <a:spLocks noEditPoints="1"/>
            </p:cNvSpPr>
            <p:nvPr userDrawn="1"/>
          </p:nvSpPr>
          <p:spPr bwMode="auto">
            <a:xfrm>
              <a:off x="7631712" y="1862511"/>
              <a:ext cx="244475" cy="244475"/>
            </a:xfrm>
            <a:custGeom>
              <a:avLst/>
              <a:gdLst/>
              <a:ahLst/>
              <a:cxnLst>
                <a:cxn ang="0">
                  <a:pos x="920" y="23"/>
                </a:cxn>
                <a:cxn ang="0">
                  <a:pos x="652" y="113"/>
                </a:cxn>
                <a:cxn ang="0">
                  <a:pos x="419" y="263"/>
                </a:cxn>
                <a:cxn ang="0">
                  <a:pos x="228" y="463"/>
                </a:cxn>
                <a:cxn ang="0">
                  <a:pos x="90" y="704"/>
                </a:cxn>
                <a:cxn ang="0">
                  <a:pos x="13" y="977"/>
                </a:cxn>
                <a:cxn ang="0">
                  <a:pos x="6" y="1270"/>
                </a:cxn>
                <a:cxn ang="0">
                  <a:pos x="70" y="1549"/>
                </a:cxn>
                <a:cxn ang="0">
                  <a:pos x="196" y="1796"/>
                </a:cxn>
                <a:cxn ang="0">
                  <a:pos x="377" y="2005"/>
                </a:cxn>
                <a:cxn ang="0">
                  <a:pos x="603" y="2166"/>
                </a:cxn>
                <a:cxn ang="0">
                  <a:pos x="864" y="2268"/>
                </a:cxn>
                <a:cxn ang="0">
                  <a:pos x="1152" y="2304"/>
                </a:cxn>
                <a:cxn ang="0">
                  <a:pos x="1440" y="2268"/>
                </a:cxn>
                <a:cxn ang="0">
                  <a:pos x="1701" y="2166"/>
                </a:cxn>
                <a:cxn ang="0">
                  <a:pos x="1926" y="2005"/>
                </a:cxn>
                <a:cxn ang="0">
                  <a:pos x="2107" y="1796"/>
                </a:cxn>
                <a:cxn ang="0">
                  <a:pos x="2233" y="1549"/>
                </a:cxn>
                <a:cxn ang="0">
                  <a:pos x="2298" y="1270"/>
                </a:cxn>
                <a:cxn ang="0">
                  <a:pos x="2290" y="977"/>
                </a:cxn>
                <a:cxn ang="0">
                  <a:pos x="2213" y="704"/>
                </a:cxn>
                <a:cxn ang="0">
                  <a:pos x="2075" y="463"/>
                </a:cxn>
                <a:cxn ang="0">
                  <a:pos x="1884" y="263"/>
                </a:cxn>
                <a:cxn ang="0">
                  <a:pos x="1651" y="113"/>
                </a:cxn>
                <a:cxn ang="0">
                  <a:pos x="1384" y="23"/>
                </a:cxn>
                <a:cxn ang="0">
                  <a:pos x="1147" y="1786"/>
                </a:cxn>
                <a:cxn ang="0">
                  <a:pos x="988" y="1766"/>
                </a:cxn>
                <a:cxn ang="0">
                  <a:pos x="845" y="1709"/>
                </a:cxn>
                <a:cxn ang="0">
                  <a:pos x="721" y="1621"/>
                </a:cxn>
                <a:cxn ang="0">
                  <a:pos x="622" y="1506"/>
                </a:cxn>
                <a:cxn ang="0">
                  <a:pos x="552" y="1370"/>
                </a:cxn>
                <a:cxn ang="0">
                  <a:pos x="517" y="1217"/>
                </a:cxn>
                <a:cxn ang="0">
                  <a:pos x="521" y="1057"/>
                </a:cxn>
                <a:cxn ang="0">
                  <a:pos x="563" y="906"/>
                </a:cxn>
                <a:cxn ang="0">
                  <a:pos x="640" y="774"/>
                </a:cxn>
                <a:cxn ang="0">
                  <a:pos x="744" y="664"/>
                </a:cxn>
                <a:cxn ang="0">
                  <a:pos x="872" y="582"/>
                </a:cxn>
                <a:cxn ang="0">
                  <a:pos x="1019" y="532"/>
                </a:cxn>
                <a:cxn ang="0">
                  <a:pos x="1179" y="520"/>
                </a:cxn>
                <a:cxn ang="0">
                  <a:pos x="1335" y="548"/>
                </a:cxn>
                <a:cxn ang="0">
                  <a:pos x="1475" y="611"/>
                </a:cxn>
                <a:cxn ang="0">
                  <a:pos x="1594" y="705"/>
                </a:cxn>
                <a:cxn ang="0">
                  <a:pos x="1688" y="824"/>
                </a:cxn>
                <a:cxn ang="0">
                  <a:pos x="1751" y="965"/>
                </a:cxn>
                <a:cxn ang="0">
                  <a:pos x="1779" y="1120"/>
                </a:cxn>
                <a:cxn ang="0">
                  <a:pos x="1767" y="1280"/>
                </a:cxn>
                <a:cxn ang="0">
                  <a:pos x="1717" y="1427"/>
                </a:cxn>
                <a:cxn ang="0">
                  <a:pos x="1636" y="1556"/>
                </a:cxn>
                <a:cxn ang="0">
                  <a:pos x="1526" y="1660"/>
                </a:cxn>
                <a:cxn ang="0">
                  <a:pos x="1393" y="1735"/>
                </a:cxn>
                <a:cxn ang="0">
                  <a:pos x="1243" y="1778"/>
                </a:cxn>
              </a:cxnLst>
              <a:rect l="0" t="0" r="r" b="b"/>
              <a:pathLst>
                <a:path w="2304" h="2304">
                  <a:moveTo>
                    <a:pt x="1152" y="0"/>
                  </a:moveTo>
                  <a:lnTo>
                    <a:pt x="1092" y="1"/>
                  </a:lnTo>
                  <a:lnTo>
                    <a:pt x="1034" y="6"/>
                  </a:lnTo>
                  <a:lnTo>
                    <a:pt x="976" y="13"/>
                  </a:lnTo>
                  <a:lnTo>
                    <a:pt x="920" y="23"/>
                  </a:lnTo>
                  <a:lnTo>
                    <a:pt x="864" y="36"/>
                  </a:lnTo>
                  <a:lnTo>
                    <a:pt x="809" y="52"/>
                  </a:lnTo>
                  <a:lnTo>
                    <a:pt x="755" y="70"/>
                  </a:lnTo>
                  <a:lnTo>
                    <a:pt x="704" y="90"/>
                  </a:lnTo>
                  <a:lnTo>
                    <a:pt x="652" y="113"/>
                  </a:lnTo>
                  <a:lnTo>
                    <a:pt x="603" y="139"/>
                  </a:lnTo>
                  <a:lnTo>
                    <a:pt x="554" y="167"/>
                  </a:lnTo>
                  <a:lnTo>
                    <a:pt x="508" y="197"/>
                  </a:lnTo>
                  <a:lnTo>
                    <a:pt x="462" y="229"/>
                  </a:lnTo>
                  <a:lnTo>
                    <a:pt x="419" y="263"/>
                  </a:lnTo>
                  <a:lnTo>
                    <a:pt x="377" y="299"/>
                  </a:lnTo>
                  <a:lnTo>
                    <a:pt x="337" y="337"/>
                  </a:lnTo>
                  <a:lnTo>
                    <a:pt x="299" y="378"/>
                  </a:lnTo>
                  <a:lnTo>
                    <a:pt x="263" y="419"/>
                  </a:lnTo>
                  <a:lnTo>
                    <a:pt x="228" y="463"/>
                  </a:lnTo>
                  <a:lnTo>
                    <a:pt x="196" y="508"/>
                  </a:lnTo>
                  <a:lnTo>
                    <a:pt x="167" y="555"/>
                  </a:lnTo>
                  <a:lnTo>
                    <a:pt x="138" y="603"/>
                  </a:lnTo>
                  <a:lnTo>
                    <a:pt x="113" y="653"/>
                  </a:lnTo>
                  <a:lnTo>
                    <a:pt x="90" y="704"/>
                  </a:lnTo>
                  <a:lnTo>
                    <a:pt x="70" y="757"/>
                  </a:lnTo>
                  <a:lnTo>
                    <a:pt x="51" y="810"/>
                  </a:lnTo>
                  <a:lnTo>
                    <a:pt x="36" y="865"/>
                  </a:lnTo>
                  <a:lnTo>
                    <a:pt x="23" y="920"/>
                  </a:lnTo>
                  <a:lnTo>
                    <a:pt x="13" y="977"/>
                  </a:lnTo>
                  <a:lnTo>
                    <a:pt x="6" y="1034"/>
                  </a:lnTo>
                  <a:lnTo>
                    <a:pt x="1" y="1093"/>
                  </a:lnTo>
                  <a:lnTo>
                    <a:pt x="0" y="1153"/>
                  </a:lnTo>
                  <a:lnTo>
                    <a:pt x="1" y="1211"/>
                  </a:lnTo>
                  <a:lnTo>
                    <a:pt x="6" y="1270"/>
                  </a:lnTo>
                  <a:lnTo>
                    <a:pt x="13" y="1327"/>
                  </a:lnTo>
                  <a:lnTo>
                    <a:pt x="23" y="1385"/>
                  </a:lnTo>
                  <a:lnTo>
                    <a:pt x="36" y="1440"/>
                  </a:lnTo>
                  <a:lnTo>
                    <a:pt x="51" y="1495"/>
                  </a:lnTo>
                  <a:lnTo>
                    <a:pt x="70" y="1549"/>
                  </a:lnTo>
                  <a:lnTo>
                    <a:pt x="90" y="1601"/>
                  </a:lnTo>
                  <a:lnTo>
                    <a:pt x="113" y="1652"/>
                  </a:lnTo>
                  <a:lnTo>
                    <a:pt x="138" y="1701"/>
                  </a:lnTo>
                  <a:lnTo>
                    <a:pt x="167" y="1750"/>
                  </a:lnTo>
                  <a:lnTo>
                    <a:pt x="196" y="1796"/>
                  </a:lnTo>
                  <a:lnTo>
                    <a:pt x="228" y="1841"/>
                  </a:lnTo>
                  <a:lnTo>
                    <a:pt x="263" y="1885"/>
                  </a:lnTo>
                  <a:lnTo>
                    <a:pt x="299" y="1927"/>
                  </a:lnTo>
                  <a:lnTo>
                    <a:pt x="337" y="1967"/>
                  </a:lnTo>
                  <a:lnTo>
                    <a:pt x="377" y="2005"/>
                  </a:lnTo>
                  <a:lnTo>
                    <a:pt x="419" y="2041"/>
                  </a:lnTo>
                  <a:lnTo>
                    <a:pt x="462" y="2076"/>
                  </a:lnTo>
                  <a:lnTo>
                    <a:pt x="508" y="2108"/>
                  </a:lnTo>
                  <a:lnTo>
                    <a:pt x="554" y="2137"/>
                  </a:lnTo>
                  <a:lnTo>
                    <a:pt x="603" y="2166"/>
                  </a:lnTo>
                  <a:lnTo>
                    <a:pt x="652" y="2191"/>
                  </a:lnTo>
                  <a:lnTo>
                    <a:pt x="704" y="2214"/>
                  </a:lnTo>
                  <a:lnTo>
                    <a:pt x="755" y="2234"/>
                  </a:lnTo>
                  <a:lnTo>
                    <a:pt x="809" y="2253"/>
                  </a:lnTo>
                  <a:lnTo>
                    <a:pt x="864" y="2268"/>
                  </a:lnTo>
                  <a:lnTo>
                    <a:pt x="920" y="2281"/>
                  </a:lnTo>
                  <a:lnTo>
                    <a:pt x="976" y="2291"/>
                  </a:lnTo>
                  <a:lnTo>
                    <a:pt x="1034" y="2298"/>
                  </a:lnTo>
                  <a:lnTo>
                    <a:pt x="1092" y="2303"/>
                  </a:lnTo>
                  <a:lnTo>
                    <a:pt x="1152" y="2304"/>
                  </a:lnTo>
                  <a:lnTo>
                    <a:pt x="1212" y="2303"/>
                  </a:lnTo>
                  <a:lnTo>
                    <a:pt x="1270" y="2298"/>
                  </a:lnTo>
                  <a:lnTo>
                    <a:pt x="1328" y="2291"/>
                  </a:lnTo>
                  <a:lnTo>
                    <a:pt x="1384" y="2281"/>
                  </a:lnTo>
                  <a:lnTo>
                    <a:pt x="1440" y="2268"/>
                  </a:lnTo>
                  <a:lnTo>
                    <a:pt x="1494" y="2253"/>
                  </a:lnTo>
                  <a:lnTo>
                    <a:pt x="1548" y="2234"/>
                  </a:lnTo>
                  <a:lnTo>
                    <a:pt x="1600" y="2214"/>
                  </a:lnTo>
                  <a:lnTo>
                    <a:pt x="1651" y="2191"/>
                  </a:lnTo>
                  <a:lnTo>
                    <a:pt x="1701" y="2166"/>
                  </a:lnTo>
                  <a:lnTo>
                    <a:pt x="1749" y="2137"/>
                  </a:lnTo>
                  <a:lnTo>
                    <a:pt x="1796" y="2108"/>
                  </a:lnTo>
                  <a:lnTo>
                    <a:pt x="1841" y="2076"/>
                  </a:lnTo>
                  <a:lnTo>
                    <a:pt x="1884" y="2041"/>
                  </a:lnTo>
                  <a:lnTo>
                    <a:pt x="1926" y="2005"/>
                  </a:lnTo>
                  <a:lnTo>
                    <a:pt x="1967" y="1967"/>
                  </a:lnTo>
                  <a:lnTo>
                    <a:pt x="2004" y="1927"/>
                  </a:lnTo>
                  <a:lnTo>
                    <a:pt x="2041" y="1885"/>
                  </a:lnTo>
                  <a:lnTo>
                    <a:pt x="2075" y="1841"/>
                  </a:lnTo>
                  <a:lnTo>
                    <a:pt x="2107" y="1796"/>
                  </a:lnTo>
                  <a:lnTo>
                    <a:pt x="2136" y="1750"/>
                  </a:lnTo>
                  <a:lnTo>
                    <a:pt x="2165" y="1701"/>
                  </a:lnTo>
                  <a:lnTo>
                    <a:pt x="2190" y="1652"/>
                  </a:lnTo>
                  <a:lnTo>
                    <a:pt x="2213" y="1601"/>
                  </a:lnTo>
                  <a:lnTo>
                    <a:pt x="2233" y="1549"/>
                  </a:lnTo>
                  <a:lnTo>
                    <a:pt x="2252" y="1495"/>
                  </a:lnTo>
                  <a:lnTo>
                    <a:pt x="2268" y="1440"/>
                  </a:lnTo>
                  <a:lnTo>
                    <a:pt x="2280" y="1385"/>
                  </a:lnTo>
                  <a:lnTo>
                    <a:pt x="2290" y="1327"/>
                  </a:lnTo>
                  <a:lnTo>
                    <a:pt x="2298" y="1270"/>
                  </a:lnTo>
                  <a:lnTo>
                    <a:pt x="2302" y="1211"/>
                  </a:lnTo>
                  <a:lnTo>
                    <a:pt x="2304" y="1153"/>
                  </a:lnTo>
                  <a:lnTo>
                    <a:pt x="2302" y="1093"/>
                  </a:lnTo>
                  <a:lnTo>
                    <a:pt x="2298" y="1034"/>
                  </a:lnTo>
                  <a:lnTo>
                    <a:pt x="2290" y="977"/>
                  </a:lnTo>
                  <a:lnTo>
                    <a:pt x="2280" y="920"/>
                  </a:lnTo>
                  <a:lnTo>
                    <a:pt x="2268" y="865"/>
                  </a:lnTo>
                  <a:lnTo>
                    <a:pt x="2252" y="810"/>
                  </a:lnTo>
                  <a:lnTo>
                    <a:pt x="2233" y="757"/>
                  </a:lnTo>
                  <a:lnTo>
                    <a:pt x="2213" y="704"/>
                  </a:lnTo>
                  <a:lnTo>
                    <a:pt x="2190" y="653"/>
                  </a:lnTo>
                  <a:lnTo>
                    <a:pt x="2165" y="603"/>
                  </a:lnTo>
                  <a:lnTo>
                    <a:pt x="2136" y="555"/>
                  </a:lnTo>
                  <a:lnTo>
                    <a:pt x="2107" y="508"/>
                  </a:lnTo>
                  <a:lnTo>
                    <a:pt x="2075" y="463"/>
                  </a:lnTo>
                  <a:lnTo>
                    <a:pt x="2041" y="419"/>
                  </a:lnTo>
                  <a:lnTo>
                    <a:pt x="2004" y="378"/>
                  </a:lnTo>
                  <a:lnTo>
                    <a:pt x="1967" y="337"/>
                  </a:lnTo>
                  <a:lnTo>
                    <a:pt x="1926" y="299"/>
                  </a:lnTo>
                  <a:lnTo>
                    <a:pt x="1884" y="263"/>
                  </a:lnTo>
                  <a:lnTo>
                    <a:pt x="1841" y="229"/>
                  </a:lnTo>
                  <a:lnTo>
                    <a:pt x="1796" y="197"/>
                  </a:lnTo>
                  <a:lnTo>
                    <a:pt x="1749" y="167"/>
                  </a:lnTo>
                  <a:lnTo>
                    <a:pt x="1701" y="139"/>
                  </a:lnTo>
                  <a:lnTo>
                    <a:pt x="1651" y="113"/>
                  </a:lnTo>
                  <a:lnTo>
                    <a:pt x="1600" y="90"/>
                  </a:lnTo>
                  <a:lnTo>
                    <a:pt x="1548" y="70"/>
                  </a:lnTo>
                  <a:lnTo>
                    <a:pt x="1494" y="52"/>
                  </a:lnTo>
                  <a:lnTo>
                    <a:pt x="1440" y="36"/>
                  </a:lnTo>
                  <a:lnTo>
                    <a:pt x="1384" y="23"/>
                  </a:lnTo>
                  <a:lnTo>
                    <a:pt x="1328" y="13"/>
                  </a:lnTo>
                  <a:lnTo>
                    <a:pt x="1270" y="6"/>
                  </a:lnTo>
                  <a:lnTo>
                    <a:pt x="1212" y="1"/>
                  </a:lnTo>
                  <a:lnTo>
                    <a:pt x="1152" y="0"/>
                  </a:lnTo>
                  <a:close/>
                  <a:moveTo>
                    <a:pt x="1147" y="1786"/>
                  </a:moveTo>
                  <a:lnTo>
                    <a:pt x="1115" y="1785"/>
                  </a:lnTo>
                  <a:lnTo>
                    <a:pt x="1082" y="1782"/>
                  </a:lnTo>
                  <a:lnTo>
                    <a:pt x="1050" y="1778"/>
                  </a:lnTo>
                  <a:lnTo>
                    <a:pt x="1019" y="1773"/>
                  </a:lnTo>
                  <a:lnTo>
                    <a:pt x="988" y="1766"/>
                  </a:lnTo>
                  <a:lnTo>
                    <a:pt x="958" y="1758"/>
                  </a:lnTo>
                  <a:lnTo>
                    <a:pt x="929" y="1748"/>
                  </a:lnTo>
                  <a:lnTo>
                    <a:pt x="901" y="1735"/>
                  </a:lnTo>
                  <a:lnTo>
                    <a:pt x="872" y="1723"/>
                  </a:lnTo>
                  <a:lnTo>
                    <a:pt x="845" y="1709"/>
                  </a:lnTo>
                  <a:lnTo>
                    <a:pt x="819" y="1694"/>
                  </a:lnTo>
                  <a:lnTo>
                    <a:pt x="793" y="1678"/>
                  </a:lnTo>
                  <a:lnTo>
                    <a:pt x="768" y="1660"/>
                  </a:lnTo>
                  <a:lnTo>
                    <a:pt x="744" y="1641"/>
                  </a:lnTo>
                  <a:lnTo>
                    <a:pt x="721" y="1621"/>
                  </a:lnTo>
                  <a:lnTo>
                    <a:pt x="700" y="1600"/>
                  </a:lnTo>
                  <a:lnTo>
                    <a:pt x="679" y="1578"/>
                  </a:lnTo>
                  <a:lnTo>
                    <a:pt x="658" y="1556"/>
                  </a:lnTo>
                  <a:lnTo>
                    <a:pt x="640" y="1531"/>
                  </a:lnTo>
                  <a:lnTo>
                    <a:pt x="622" y="1506"/>
                  </a:lnTo>
                  <a:lnTo>
                    <a:pt x="606" y="1481"/>
                  </a:lnTo>
                  <a:lnTo>
                    <a:pt x="591" y="1455"/>
                  </a:lnTo>
                  <a:lnTo>
                    <a:pt x="577" y="1427"/>
                  </a:lnTo>
                  <a:lnTo>
                    <a:pt x="563" y="1399"/>
                  </a:lnTo>
                  <a:lnTo>
                    <a:pt x="552" y="1370"/>
                  </a:lnTo>
                  <a:lnTo>
                    <a:pt x="542" y="1340"/>
                  </a:lnTo>
                  <a:lnTo>
                    <a:pt x="534" y="1311"/>
                  </a:lnTo>
                  <a:lnTo>
                    <a:pt x="527" y="1280"/>
                  </a:lnTo>
                  <a:lnTo>
                    <a:pt x="521" y="1249"/>
                  </a:lnTo>
                  <a:lnTo>
                    <a:pt x="517" y="1217"/>
                  </a:lnTo>
                  <a:lnTo>
                    <a:pt x="515" y="1185"/>
                  </a:lnTo>
                  <a:lnTo>
                    <a:pt x="514" y="1153"/>
                  </a:lnTo>
                  <a:lnTo>
                    <a:pt x="515" y="1120"/>
                  </a:lnTo>
                  <a:lnTo>
                    <a:pt x="517" y="1088"/>
                  </a:lnTo>
                  <a:lnTo>
                    <a:pt x="521" y="1057"/>
                  </a:lnTo>
                  <a:lnTo>
                    <a:pt x="527" y="1025"/>
                  </a:lnTo>
                  <a:lnTo>
                    <a:pt x="534" y="994"/>
                  </a:lnTo>
                  <a:lnTo>
                    <a:pt x="542" y="965"/>
                  </a:lnTo>
                  <a:lnTo>
                    <a:pt x="552" y="934"/>
                  </a:lnTo>
                  <a:lnTo>
                    <a:pt x="563" y="906"/>
                  </a:lnTo>
                  <a:lnTo>
                    <a:pt x="577" y="878"/>
                  </a:lnTo>
                  <a:lnTo>
                    <a:pt x="591" y="851"/>
                  </a:lnTo>
                  <a:lnTo>
                    <a:pt x="606" y="824"/>
                  </a:lnTo>
                  <a:lnTo>
                    <a:pt x="622" y="799"/>
                  </a:lnTo>
                  <a:lnTo>
                    <a:pt x="640" y="774"/>
                  </a:lnTo>
                  <a:lnTo>
                    <a:pt x="658" y="750"/>
                  </a:lnTo>
                  <a:lnTo>
                    <a:pt x="679" y="727"/>
                  </a:lnTo>
                  <a:lnTo>
                    <a:pt x="700" y="705"/>
                  </a:lnTo>
                  <a:lnTo>
                    <a:pt x="721" y="684"/>
                  </a:lnTo>
                  <a:lnTo>
                    <a:pt x="744" y="664"/>
                  </a:lnTo>
                  <a:lnTo>
                    <a:pt x="768" y="645"/>
                  </a:lnTo>
                  <a:lnTo>
                    <a:pt x="793" y="627"/>
                  </a:lnTo>
                  <a:lnTo>
                    <a:pt x="819" y="611"/>
                  </a:lnTo>
                  <a:lnTo>
                    <a:pt x="845" y="596"/>
                  </a:lnTo>
                  <a:lnTo>
                    <a:pt x="872" y="582"/>
                  </a:lnTo>
                  <a:lnTo>
                    <a:pt x="901" y="569"/>
                  </a:lnTo>
                  <a:lnTo>
                    <a:pt x="929" y="558"/>
                  </a:lnTo>
                  <a:lnTo>
                    <a:pt x="958" y="548"/>
                  </a:lnTo>
                  <a:lnTo>
                    <a:pt x="988" y="539"/>
                  </a:lnTo>
                  <a:lnTo>
                    <a:pt x="1019" y="532"/>
                  </a:lnTo>
                  <a:lnTo>
                    <a:pt x="1050" y="526"/>
                  </a:lnTo>
                  <a:lnTo>
                    <a:pt x="1082" y="522"/>
                  </a:lnTo>
                  <a:lnTo>
                    <a:pt x="1115" y="520"/>
                  </a:lnTo>
                  <a:lnTo>
                    <a:pt x="1147" y="519"/>
                  </a:lnTo>
                  <a:lnTo>
                    <a:pt x="1179" y="520"/>
                  </a:lnTo>
                  <a:lnTo>
                    <a:pt x="1212" y="522"/>
                  </a:lnTo>
                  <a:lnTo>
                    <a:pt x="1243" y="526"/>
                  </a:lnTo>
                  <a:lnTo>
                    <a:pt x="1274" y="532"/>
                  </a:lnTo>
                  <a:lnTo>
                    <a:pt x="1306" y="539"/>
                  </a:lnTo>
                  <a:lnTo>
                    <a:pt x="1335" y="548"/>
                  </a:lnTo>
                  <a:lnTo>
                    <a:pt x="1364" y="558"/>
                  </a:lnTo>
                  <a:lnTo>
                    <a:pt x="1393" y="569"/>
                  </a:lnTo>
                  <a:lnTo>
                    <a:pt x="1422" y="582"/>
                  </a:lnTo>
                  <a:lnTo>
                    <a:pt x="1449" y="596"/>
                  </a:lnTo>
                  <a:lnTo>
                    <a:pt x="1475" y="611"/>
                  </a:lnTo>
                  <a:lnTo>
                    <a:pt x="1500" y="627"/>
                  </a:lnTo>
                  <a:lnTo>
                    <a:pt x="1526" y="645"/>
                  </a:lnTo>
                  <a:lnTo>
                    <a:pt x="1550" y="664"/>
                  </a:lnTo>
                  <a:lnTo>
                    <a:pt x="1572" y="684"/>
                  </a:lnTo>
                  <a:lnTo>
                    <a:pt x="1594" y="705"/>
                  </a:lnTo>
                  <a:lnTo>
                    <a:pt x="1615" y="727"/>
                  </a:lnTo>
                  <a:lnTo>
                    <a:pt x="1636" y="750"/>
                  </a:lnTo>
                  <a:lnTo>
                    <a:pt x="1654" y="774"/>
                  </a:lnTo>
                  <a:lnTo>
                    <a:pt x="1672" y="799"/>
                  </a:lnTo>
                  <a:lnTo>
                    <a:pt x="1688" y="824"/>
                  </a:lnTo>
                  <a:lnTo>
                    <a:pt x="1703" y="851"/>
                  </a:lnTo>
                  <a:lnTo>
                    <a:pt x="1717" y="878"/>
                  </a:lnTo>
                  <a:lnTo>
                    <a:pt x="1730" y="906"/>
                  </a:lnTo>
                  <a:lnTo>
                    <a:pt x="1742" y="934"/>
                  </a:lnTo>
                  <a:lnTo>
                    <a:pt x="1751" y="965"/>
                  </a:lnTo>
                  <a:lnTo>
                    <a:pt x="1760" y="994"/>
                  </a:lnTo>
                  <a:lnTo>
                    <a:pt x="1767" y="1025"/>
                  </a:lnTo>
                  <a:lnTo>
                    <a:pt x="1772" y="1057"/>
                  </a:lnTo>
                  <a:lnTo>
                    <a:pt x="1776" y="1088"/>
                  </a:lnTo>
                  <a:lnTo>
                    <a:pt x="1779" y="1120"/>
                  </a:lnTo>
                  <a:lnTo>
                    <a:pt x="1780" y="1153"/>
                  </a:lnTo>
                  <a:lnTo>
                    <a:pt x="1779" y="1185"/>
                  </a:lnTo>
                  <a:lnTo>
                    <a:pt x="1776" y="1217"/>
                  </a:lnTo>
                  <a:lnTo>
                    <a:pt x="1772" y="1249"/>
                  </a:lnTo>
                  <a:lnTo>
                    <a:pt x="1767" y="1280"/>
                  </a:lnTo>
                  <a:lnTo>
                    <a:pt x="1760" y="1311"/>
                  </a:lnTo>
                  <a:lnTo>
                    <a:pt x="1751" y="1340"/>
                  </a:lnTo>
                  <a:lnTo>
                    <a:pt x="1742" y="1370"/>
                  </a:lnTo>
                  <a:lnTo>
                    <a:pt x="1730" y="1399"/>
                  </a:lnTo>
                  <a:lnTo>
                    <a:pt x="1717" y="1427"/>
                  </a:lnTo>
                  <a:lnTo>
                    <a:pt x="1703" y="1455"/>
                  </a:lnTo>
                  <a:lnTo>
                    <a:pt x="1688" y="1481"/>
                  </a:lnTo>
                  <a:lnTo>
                    <a:pt x="1672" y="1506"/>
                  </a:lnTo>
                  <a:lnTo>
                    <a:pt x="1654" y="1531"/>
                  </a:lnTo>
                  <a:lnTo>
                    <a:pt x="1636" y="1556"/>
                  </a:lnTo>
                  <a:lnTo>
                    <a:pt x="1615" y="1578"/>
                  </a:lnTo>
                  <a:lnTo>
                    <a:pt x="1594" y="1600"/>
                  </a:lnTo>
                  <a:lnTo>
                    <a:pt x="1572" y="1621"/>
                  </a:lnTo>
                  <a:lnTo>
                    <a:pt x="1550" y="1641"/>
                  </a:lnTo>
                  <a:lnTo>
                    <a:pt x="1526" y="1660"/>
                  </a:lnTo>
                  <a:lnTo>
                    <a:pt x="1500" y="1678"/>
                  </a:lnTo>
                  <a:lnTo>
                    <a:pt x="1475" y="1694"/>
                  </a:lnTo>
                  <a:lnTo>
                    <a:pt x="1449" y="1709"/>
                  </a:lnTo>
                  <a:lnTo>
                    <a:pt x="1422" y="1723"/>
                  </a:lnTo>
                  <a:lnTo>
                    <a:pt x="1393" y="1735"/>
                  </a:lnTo>
                  <a:lnTo>
                    <a:pt x="1364" y="1748"/>
                  </a:lnTo>
                  <a:lnTo>
                    <a:pt x="1335" y="1758"/>
                  </a:lnTo>
                  <a:lnTo>
                    <a:pt x="1306" y="1766"/>
                  </a:lnTo>
                  <a:lnTo>
                    <a:pt x="1274" y="1773"/>
                  </a:lnTo>
                  <a:lnTo>
                    <a:pt x="1243" y="1778"/>
                  </a:lnTo>
                  <a:lnTo>
                    <a:pt x="1212" y="1782"/>
                  </a:lnTo>
                  <a:lnTo>
                    <a:pt x="1179" y="1785"/>
                  </a:lnTo>
                  <a:lnTo>
                    <a:pt x="1147" y="1786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1038" name="Freeform 14"/>
            <p:cNvSpPr>
              <a:spLocks noEditPoints="1"/>
            </p:cNvSpPr>
            <p:nvPr userDrawn="1"/>
          </p:nvSpPr>
          <p:spPr bwMode="auto">
            <a:xfrm>
              <a:off x="6880825" y="1313236"/>
              <a:ext cx="61912" cy="92075"/>
            </a:xfrm>
            <a:custGeom>
              <a:avLst/>
              <a:gdLst/>
              <a:ahLst/>
              <a:cxnLst>
                <a:cxn ang="0">
                  <a:pos x="281" y="0"/>
                </a:cxn>
                <a:cxn ang="0">
                  <a:pos x="316" y="1"/>
                </a:cxn>
                <a:cxn ang="0">
                  <a:pos x="349" y="5"/>
                </a:cxn>
                <a:cxn ang="0">
                  <a:pos x="380" y="11"/>
                </a:cxn>
                <a:cxn ang="0">
                  <a:pos x="411" y="20"/>
                </a:cxn>
                <a:cxn ang="0">
                  <a:pos x="439" y="31"/>
                </a:cxn>
                <a:cxn ang="0">
                  <a:pos x="464" y="44"/>
                </a:cxn>
                <a:cxn ang="0">
                  <a:pos x="489" y="60"/>
                </a:cxn>
                <a:cxn ang="0">
                  <a:pos x="510" y="78"/>
                </a:cxn>
                <a:cxn ang="0">
                  <a:pos x="530" y="98"/>
                </a:cxn>
                <a:cxn ang="0">
                  <a:pos x="547" y="119"/>
                </a:cxn>
                <a:cxn ang="0">
                  <a:pos x="561" y="143"/>
                </a:cxn>
                <a:cxn ang="0">
                  <a:pos x="573" y="170"/>
                </a:cxn>
                <a:cxn ang="0">
                  <a:pos x="583" y="197"/>
                </a:cxn>
                <a:cxn ang="0">
                  <a:pos x="590" y="227"/>
                </a:cxn>
                <a:cxn ang="0">
                  <a:pos x="595" y="259"/>
                </a:cxn>
                <a:cxn ang="0">
                  <a:pos x="597" y="292"/>
                </a:cxn>
                <a:cxn ang="0">
                  <a:pos x="596" y="312"/>
                </a:cxn>
                <a:cxn ang="0">
                  <a:pos x="593" y="346"/>
                </a:cxn>
                <a:cxn ang="0">
                  <a:pos x="586" y="379"/>
                </a:cxn>
                <a:cxn ang="0">
                  <a:pos x="576" y="408"/>
                </a:cxn>
                <a:cxn ang="0">
                  <a:pos x="564" y="436"/>
                </a:cxn>
                <a:cxn ang="0">
                  <a:pos x="550" y="462"/>
                </a:cxn>
                <a:cxn ang="0">
                  <a:pos x="532" y="485"/>
                </a:cxn>
                <a:cxn ang="0">
                  <a:pos x="513" y="506"/>
                </a:cxn>
                <a:cxn ang="0">
                  <a:pos x="491" y="524"/>
                </a:cxn>
                <a:cxn ang="0">
                  <a:pos x="467" y="540"/>
                </a:cxn>
                <a:cxn ang="0">
                  <a:pos x="441" y="555"/>
                </a:cxn>
                <a:cxn ang="0">
                  <a:pos x="414" y="567"/>
                </a:cxn>
                <a:cxn ang="0">
                  <a:pos x="385" y="577"/>
                </a:cxn>
                <a:cxn ang="0">
                  <a:pos x="353" y="584"/>
                </a:cxn>
                <a:cxn ang="0">
                  <a:pos x="322" y="589"/>
                </a:cxn>
                <a:cxn ang="0">
                  <a:pos x="289" y="592"/>
                </a:cxn>
                <a:cxn ang="0">
                  <a:pos x="145" y="593"/>
                </a:cxn>
                <a:cxn ang="0">
                  <a:pos x="0" y="877"/>
                </a:cxn>
                <a:cxn ang="0">
                  <a:pos x="271" y="461"/>
                </a:cxn>
                <a:cxn ang="0">
                  <a:pos x="312" y="458"/>
                </a:cxn>
                <a:cxn ang="0">
                  <a:pos x="346" y="450"/>
                </a:cxn>
                <a:cxn ang="0">
                  <a:pos x="376" y="434"/>
                </a:cxn>
                <a:cxn ang="0">
                  <a:pos x="402" y="415"/>
                </a:cxn>
                <a:cxn ang="0">
                  <a:pos x="422" y="392"/>
                </a:cxn>
                <a:cxn ang="0">
                  <a:pos x="436" y="364"/>
                </a:cxn>
                <a:cxn ang="0">
                  <a:pos x="445" y="332"/>
                </a:cxn>
                <a:cxn ang="0">
                  <a:pos x="448" y="297"/>
                </a:cxn>
                <a:cxn ang="0">
                  <a:pos x="447" y="277"/>
                </a:cxn>
                <a:cxn ang="0">
                  <a:pos x="441" y="241"/>
                </a:cxn>
                <a:cxn ang="0">
                  <a:pos x="430" y="211"/>
                </a:cxn>
                <a:cxn ang="0">
                  <a:pos x="413" y="186"/>
                </a:cxn>
                <a:cxn ang="0">
                  <a:pos x="390" y="165"/>
                </a:cxn>
                <a:cxn ang="0">
                  <a:pos x="362" y="150"/>
                </a:cxn>
                <a:cxn ang="0">
                  <a:pos x="329" y="138"/>
                </a:cxn>
                <a:cxn ang="0">
                  <a:pos x="293" y="133"/>
                </a:cxn>
                <a:cxn ang="0">
                  <a:pos x="145" y="132"/>
                </a:cxn>
                <a:cxn ang="0">
                  <a:pos x="271" y="461"/>
                </a:cxn>
              </a:cxnLst>
              <a:rect l="0" t="0" r="r" b="b"/>
              <a:pathLst>
                <a:path w="597" h="877">
                  <a:moveTo>
                    <a:pt x="0" y="0"/>
                  </a:moveTo>
                  <a:lnTo>
                    <a:pt x="281" y="0"/>
                  </a:lnTo>
                  <a:lnTo>
                    <a:pt x="299" y="0"/>
                  </a:lnTo>
                  <a:lnTo>
                    <a:pt x="316" y="1"/>
                  </a:lnTo>
                  <a:lnTo>
                    <a:pt x="333" y="3"/>
                  </a:lnTo>
                  <a:lnTo>
                    <a:pt x="349" y="5"/>
                  </a:lnTo>
                  <a:lnTo>
                    <a:pt x="365" y="8"/>
                  </a:lnTo>
                  <a:lnTo>
                    <a:pt x="380" y="11"/>
                  </a:lnTo>
                  <a:lnTo>
                    <a:pt x="396" y="15"/>
                  </a:lnTo>
                  <a:lnTo>
                    <a:pt x="411" y="20"/>
                  </a:lnTo>
                  <a:lnTo>
                    <a:pt x="425" y="25"/>
                  </a:lnTo>
                  <a:lnTo>
                    <a:pt x="439" y="31"/>
                  </a:lnTo>
                  <a:lnTo>
                    <a:pt x="452" y="37"/>
                  </a:lnTo>
                  <a:lnTo>
                    <a:pt x="464" y="44"/>
                  </a:lnTo>
                  <a:lnTo>
                    <a:pt x="476" y="52"/>
                  </a:lnTo>
                  <a:lnTo>
                    <a:pt x="489" y="60"/>
                  </a:lnTo>
                  <a:lnTo>
                    <a:pt x="500" y="69"/>
                  </a:lnTo>
                  <a:lnTo>
                    <a:pt x="510" y="78"/>
                  </a:lnTo>
                  <a:lnTo>
                    <a:pt x="520" y="88"/>
                  </a:lnTo>
                  <a:lnTo>
                    <a:pt x="530" y="98"/>
                  </a:lnTo>
                  <a:lnTo>
                    <a:pt x="538" y="108"/>
                  </a:lnTo>
                  <a:lnTo>
                    <a:pt x="547" y="119"/>
                  </a:lnTo>
                  <a:lnTo>
                    <a:pt x="554" y="131"/>
                  </a:lnTo>
                  <a:lnTo>
                    <a:pt x="561" y="143"/>
                  </a:lnTo>
                  <a:lnTo>
                    <a:pt x="568" y="157"/>
                  </a:lnTo>
                  <a:lnTo>
                    <a:pt x="573" y="170"/>
                  </a:lnTo>
                  <a:lnTo>
                    <a:pt x="578" y="183"/>
                  </a:lnTo>
                  <a:lnTo>
                    <a:pt x="583" y="197"/>
                  </a:lnTo>
                  <a:lnTo>
                    <a:pt x="587" y="212"/>
                  </a:lnTo>
                  <a:lnTo>
                    <a:pt x="590" y="227"/>
                  </a:lnTo>
                  <a:lnTo>
                    <a:pt x="593" y="242"/>
                  </a:lnTo>
                  <a:lnTo>
                    <a:pt x="595" y="259"/>
                  </a:lnTo>
                  <a:lnTo>
                    <a:pt x="596" y="275"/>
                  </a:lnTo>
                  <a:lnTo>
                    <a:pt x="597" y="292"/>
                  </a:lnTo>
                  <a:lnTo>
                    <a:pt x="597" y="294"/>
                  </a:lnTo>
                  <a:lnTo>
                    <a:pt x="596" y="312"/>
                  </a:lnTo>
                  <a:lnTo>
                    <a:pt x="595" y="329"/>
                  </a:lnTo>
                  <a:lnTo>
                    <a:pt x="593" y="346"/>
                  </a:lnTo>
                  <a:lnTo>
                    <a:pt x="589" y="363"/>
                  </a:lnTo>
                  <a:lnTo>
                    <a:pt x="586" y="379"/>
                  </a:lnTo>
                  <a:lnTo>
                    <a:pt x="581" y="394"/>
                  </a:lnTo>
                  <a:lnTo>
                    <a:pt x="576" y="408"/>
                  </a:lnTo>
                  <a:lnTo>
                    <a:pt x="571" y="422"/>
                  </a:lnTo>
                  <a:lnTo>
                    <a:pt x="564" y="436"/>
                  </a:lnTo>
                  <a:lnTo>
                    <a:pt x="557" y="449"/>
                  </a:lnTo>
                  <a:lnTo>
                    <a:pt x="550" y="462"/>
                  </a:lnTo>
                  <a:lnTo>
                    <a:pt x="541" y="474"/>
                  </a:lnTo>
                  <a:lnTo>
                    <a:pt x="532" y="485"/>
                  </a:lnTo>
                  <a:lnTo>
                    <a:pt x="523" y="495"/>
                  </a:lnTo>
                  <a:lnTo>
                    <a:pt x="513" y="506"/>
                  </a:lnTo>
                  <a:lnTo>
                    <a:pt x="502" y="515"/>
                  </a:lnTo>
                  <a:lnTo>
                    <a:pt x="491" y="524"/>
                  </a:lnTo>
                  <a:lnTo>
                    <a:pt x="479" y="533"/>
                  </a:lnTo>
                  <a:lnTo>
                    <a:pt x="467" y="540"/>
                  </a:lnTo>
                  <a:lnTo>
                    <a:pt x="454" y="549"/>
                  </a:lnTo>
                  <a:lnTo>
                    <a:pt x="441" y="555"/>
                  </a:lnTo>
                  <a:lnTo>
                    <a:pt x="428" y="562"/>
                  </a:lnTo>
                  <a:lnTo>
                    <a:pt x="414" y="567"/>
                  </a:lnTo>
                  <a:lnTo>
                    <a:pt x="399" y="572"/>
                  </a:lnTo>
                  <a:lnTo>
                    <a:pt x="385" y="577"/>
                  </a:lnTo>
                  <a:lnTo>
                    <a:pt x="369" y="581"/>
                  </a:lnTo>
                  <a:lnTo>
                    <a:pt x="353" y="584"/>
                  </a:lnTo>
                  <a:lnTo>
                    <a:pt x="338" y="587"/>
                  </a:lnTo>
                  <a:lnTo>
                    <a:pt x="322" y="589"/>
                  </a:lnTo>
                  <a:lnTo>
                    <a:pt x="306" y="591"/>
                  </a:lnTo>
                  <a:lnTo>
                    <a:pt x="289" y="592"/>
                  </a:lnTo>
                  <a:lnTo>
                    <a:pt x="271" y="593"/>
                  </a:lnTo>
                  <a:lnTo>
                    <a:pt x="145" y="593"/>
                  </a:lnTo>
                  <a:lnTo>
                    <a:pt x="145" y="877"/>
                  </a:lnTo>
                  <a:lnTo>
                    <a:pt x="0" y="877"/>
                  </a:lnTo>
                  <a:lnTo>
                    <a:pt x="0" y="0"/>
                  </a:lnTo>
                  <a:close/>
                  <a:moveTo>
                    <a:pt x="271" y="461"/>
                  </a:moveTo>
                  <a:lnTo>
                    <a:pt x="293" y="461"/>
                  </a:lnTo>
                  <a:lnTo>
                    <a:pt x="312" y="458"/>
                  </a:lnTo>
                  <a:lnTo>
                    <a:pt x="329" y="455"/>
                  </a:lnTo>
                  <a:lnTo>
                    <a:pt x="346" y="450"/>
                  </a:lnTo>
                  <a:lnTo>
                    <a:pt x="362" y="442"/>
                  </a:lnTo>
                  <a:lnTo>
                    <a:pt x="376" y="434"/>
                  </a:lnTo>
                  <a:lnTo>
                    <a:pt x="390" y="425"/>
                  </a:lnTo>
                  <a:lnTo>
                    <a:pt x="402" y="415"/>
                  </a:lnTo>
                  <a:lnTo>
                    <a:pt x="413" y="404"/>
                  </a:lnTo>
                  <a:lnTo>
                    <a:pt x="422" y="392"/>
                  </a:lnTo>
                  <a:lnTo>
                    <a:pt x="430" y="378"/>
                  </a:lnTo>
                  <a:lnTo>
                    <a:pt x="436" y="364"/>
                  </a:lnTo>
                  <a:lnTo>
                    <a:pt x="441" y="349"/>
                  </a:lnTo>
                  <a:lnTo>
                    <a:pt x="445" y="332"/>
                  </a:lnTo>
                  <a:lnTo>
                    <a:pt x="447" y="315"/>
                  </a:lnTo>
                  <a:lnTo>
                    <a:pt x="448" y="297"/>
                  </a:lnTo>
                  <a:lnTo>
                    <a:pt x="448" y="296"/>
                  </a:lnTo>
                  <a:lnTo>
                    <a:pt x="447" y="277"/>
                  </a:lnTo>
                  <a:lnTo>
                    <a:pt x="445" y="259"/>
                  </a:lnTo>
                  <a:lnTo>
                    <a:pt x="441" y="241"/>
                  </a:lnTo>
                  <a:lnTo>
                    <a:pt x="436" y="225"/>
                  </a:lnTo>
                  <a:lnTo>
                    <a:pt x="430" y="211"/>
                  </a:lnTo>
                  <a:lnTo>
                    <a:pt x="422" y="198"/>
                  </a:lnTo>
                  <a:lnTo>
                    <a:pt x="413" y="186"/>
                  </a:lnTo>
                  <a:lnTo>
                    <a:pt x="402" y="175"/>
                  </a:lnTo>
                  <a:lnTo>
                    <a:pt x="390" y="165"/>
                  </a:lnTo>
                  <a:lnTo>
                    <a:pt x="376" y="157"/>
                  </a:lnTo>
                  <a:lnTo>
                    <a:pt x="362" y="150"/>
                  </a:lnTo>
                  <a:lnTo>
                    <a:pt x="346" y="143"/>
                  </a:lnTo>
                  <a:lnTo>
                    <a:pt x="329" y="138"/>
                  </a:lnTo>
                  <a:lnTo>
                    <a:pt x="312" y="135"/>
                  </a:lnTo>
                  <a:lnTo>
                    <a:pt x="293" y="133"/>
                  </a:lnTo>
                  <a:lnTo>
                    <a:pt x="271" y="132"/>
                  </a:lnTo>
                  <a:lnTo>
                    <a:pt x="145" y="132"/>
                  </a:lnTo>
                  <a:lnTo>
                    <a:pt x="145" y="461"/>
                  </a:lnTo>
                  <a:lnTo>
                    <a:pt x="271" y="461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1039" name="Freeform 15"/>
            <p:cNvSpPr>
              <a:spLocks noEditPoints="1"/>
            </p:cNvSpPr>
            <p:nvPr userDrawn="1"/>
          </p:nvSpPr>
          <p:spPr bwMode="auto">
            <a:xfrm>
              <a:off x="6957025" y="1313236"/>
              <a:ext cx="68262" cy="92075"/>
            </a:xfrm>
            <a:custGeom>
              <a:avLst/>
              <a:gdLst/>
              <a:ahLst/>
              <a:cxnLst>
                <a:cxn ang="0">
                  <a:pos x="317" y="0"/>
                </a:cxn>
                <a:cxn ang="0">
                  <a:pos x="353" y="1"/>
                </a:cxn>
                <a:cxn ang="0">
                  <a:pos x="388" y="5"/>
                </a:cxn>
                <a:cxn ang="0">
                  <a:pos x="421" y="12"/>
                </a:cxn>
                <a:cxn ang="0">
                  <a:pos x="451" y="21"/>
                </a:cxn>
                <a:cxn ang="0">
                  <a:pos x="479" y="33"/>
                </a:cxn>
                <a:cxn ang="0">
                  <a:pos x="506" y="48"/>
                </a:cxn>
                <a:cxn ang="0">
                  <a:pos x="530" y="64"/>
                </a:cxn>
                <a:cxn ang="0">
                  <a:pos x="551" y="83"/>
                </a:cxn>
                <a:cxn ang="0">
                  <a:pos x="567" y="101"/>
                </a:cxn>
                <a:cxn ang="0">
                  <a:pos x="581" y="121"/>
                </a:cxn>
                <a:cxn ang="0">
                  <a:pos x="594" y="142"/>
                </a:cxn>
                <a:cxn ang="0">
                  <a:pos x="605" y="167"/>
                </a:cxn>
                <a:cxn ang="0">
                  <a:pos x="613" y="192"/>
                </a:cxn>
                <a:cxn ang="0">
                  <a:pos x="619" y="218"/>
                </a:cxn>
                <a:cxn ang="0">
                  <a:pos x="622" y="246"/>
                </a:cxn>
                <a:cxn ang="0">
                  <a:pos x="623" y="276"/>
                </a:cxn>
                <a:cxn ang="0">
                  <a:pos x="623" y="305"/>
                </a:cxn>
                <a:cxn ang="0">
                  <a:pos x="616" y="352"/>
                </a:cxn>
                <a:cxn ang="0">
                  <a:pos x="603" y="393"/>
                </a:cxn>
                <a:cxn ang="0">
                  <a:pos x="583" y="429"/>
                </a:cxn>
                <a:cxn ang="0">
                  <a:pos x="560" y="461"/>
                </a:cxn>
                <a:cxn ang="0">
                  <a:pos x="531" y="488"/>
                </a:cxn>
                <a:cxn ang="0">
                  <a:pos x="498" y="511"/>
                </a:cxn>
                <a:cxn ang="0">
                  <a:pos x="461" y="529"/>
                </a:cxn>
                <a:cxn ang="0">
                  <a:pos x="648" y="877"/>
                </a:cxn>
                <a:cxn ang="0">
                  <a:pos x="294" y="566"/>
                </a:cxn>
                <a:cxn ang="0">
                  <a:pos x="286" y="568"/>
                </a:cxn>
                <a:cxn ang="0">
                  <a:pos x="145" y="877"/>
                </a:cxn>
                <a:cxn ang="0">
                  <a:pos x="0" y="0"/>
                </a:cxn>
                <a:cxn ang="0">
                  <a:pos x="322" y="436"/>
                </a:cxn>
                <a:cxn ang="0">
                  <a:pos x="359" y="431"/>
                </a:cxn>
                <a:cxn ang="0">
                  <a:pos x="392" y="420"/>
                </a:cxn>
                <a:cxn ang="0">
                  <a:pos x="420" y="405"/>
                </a:cxn>
                <a:cxn ang="0">
                  <a:pos x="442" y="385"/>
                </a:cxn>
                <a:cxn ang="0">
                  <a:pos x="459" y="362"/>
                </a:cxn>
                <a:cxn ang="0">
                  <a:pos x="470" y="333"/>
                </a:cxn>
                <a:cxn ang="0">
                  <a:pos x="476" y="302"/>
                </a:cxn>
                <a:cxn ang="0">
                  <a:pos x="476" y="283"/>
                </a:cxn>
                <a:cxn ang="0">
                  <a:pos x="473" y="249"/>
                </a:cxn>
                <a:cxn ang="0">
                  <a:pos x="465" y="218"/>
                </a:cxn>
                <a:cxn ang="0">
                  <a:pos x="451" y="192"/>
                </a:cxn>
                <a:cxn ang="0">
                  <a:pos x="431" y="171"/>
                </a:cxn>
                <a:cxn ang="0">
                  <a:pos x="407" y="155"/>
                </a:cxn>
                <a:cxn ang="0">
                  <a:pos x="376" y="142"/>
                </a:cxn>
                <a:cxn ang="0">
                  <a:pos x="343" y="135"/>
                </a:cxn>
                <a:cxn ang="0">
                  <a:pos x="304" y="132"/>
                </a:cxn>
                <a:cxn ang="0">
                  <a:pos x="145" y="437"/>
                </a:cxn>
              </a:cxnLst>
              <a:rect l="0" t="0" r="r" b="b"/>
              <a:pathLst>
                <a:path w="648" h="877">
                  <a:moveTo>
                    <a:pt x="0" y="0"/>
                  </a:moveTo>
                  <a:lnTo>
                    <a:pt x="317" y="0"/>
                  </a:lnTo>
                  <a:lnTo>
                    <a:pt x="335" y="0"/>
                  </a:lnTo>
                  <a:lnTo>
                    <a:pt x="353" y="1"/>
                  </a:lnTo>
                  <a:lnTo>
                    <a:pt x="370" y="3"/>
                  </a:lnTo>
                  <a:lnTo>
                    <a:pt x="388" y="5"/>
                  </a:lnTo>
                  <a:lnTo>
                    <a:pt x="405" y="8"/>
                  </a:lnTo>
                  <a:lnTo>
                    <a:pt x="421" y="12"/>
                  </a:lnTo>
                  <a:lnTo>
                    <a:pt x="436" y="16"/>
                  </a:lnTo>
                  <a:lnTo>
                    <a:pt x="451" y="21"/>
                  </a:lnTo>
                  <a:lnTo>
                    <a:pt x="466" y="27"/>
                  </a:lnTo>
                  <a:lnTo>
                    <a:pt x="479" y="33"/>
                  </a:lnTo>
                  <a:lnTo>
                    <a:pt x="494" y="40"/>
                  </a:lnTo>
                  <a:lnTo>
                    <a:pt x="506" y="48"/>
                  </a:lnTo>
                  <a:lnTo>
                    <a:pt x="518" y="56"/>
                  </a:lnTo>
                  <a:lnTo>
                    <a:pt x="530" y="64"/>
                  </a:lnTo>
                  <a:lnTo>
                    <a:pt x="540" y="73"/>
                  </a:lnTo>
                  <a:lnTo>
                    <a:pt x="551" y="83"/>
                  </a:lnTo>
                  <a:lnTo>
                    <a:pt x="559" y="92"/>
                  </a:lnTo>
                  <a:lnTo>
                    <a:pt x="567" y="101"/>
                  </a:lnTo>
                  <a:lnTo>
                    <a:pt x="574" y="111"/>
                  </a:lnTo>
                  <a:lnTo>
                    <a:pt x="581" y="121"/>
                  </a:lnTo>
                  <a:lnTo>
                    <a:pt x="588" y="131"/>
                  </a:lnTo>
                  <a:lnTo>
                    <a:pt x="594" y="142"/>
                  </a:lnTo>
                  <a:lnTo>
                    <a:pt x="600" y="155"/>
                  </a:lnTo>
                  <a:lnTo>
                    <a:pt x="605" y="167"/>
                  </a:lnTo>
                  <a:lnTo>
                    <a:pt x="609" y="179"/>
                  </a:lnTo>
                  <a:lnTo>
                    <a:pt x="613" y="192"/>
                  </a:lnTo>
                  <a:lnTo>
                    <a:pt x="616" y="205"/>
                  </a:lnTo>
                  <a:lnTo>
                    <a:pt x="619" y="218"/>
                  </a:lnTo>
                  <a:lnTo>
                    <a:pt x="621" y="232"/>
                  </a:lnTo>
                  <a:lnTo>
                    <a:pt x="622" y="246"/>
                  </a:lnTo>
                  <a:lnTo>
                    <a:pt x="623" y="261"/>
                  </a:lnTo>
                  <a:lnTo>
                    <a:pt x="623" y="276"/>
                  </a:lnTo>
                  <a:lnTo>
                    <a:pt x="623" y="281"/>
                  </a:lnTo>
                  <a:lnTo>
                    <a:pt x="623" y="305"/>
                  </a:lnTo>
                  <a:lnTo>
                    <a:pt x="620" y="329"/>
                  </a:lnTo>
                  <a:lnTo>
                    <a:pt x="616" y="352"/>
                  </a:lnTo>
                  <a:lnTo>
                    <a:pt x="610" y="373"/>
                  </a:lnTo>
                  <a:lnTo>
                    <a:pt x="603" y="393"/>
                  </a:lnTo>
                  <a:lnTo>
                    <a:pt x="594" y="411"/>
                  </a:lnTo>
                  <a:lnTo>
                    <a:pt x="583" y="429"/>
                  </a:lnTo>
                  <a:lnTo>
                    <a:pt x="572" y="445"/>
                  </a:lnTo>
                  <a:lnTo>
                    <a:pt x="560" y="461"/>
                  </a:lnTo>
                  <a:lnTo>
                    <a:pt x="546" y="476"/>
                  </a:lnTo>
                  <a:lnTo>
                    <a:pt x="531" y="488"/>
                  </a:lnTo>
                  <a:lnTo>
                    <a:pt x="515" y="500"/>
                  </a:lnTo>
                  <a:lnTo>
                    <a:pt x="498" y="511"/>
                  </a:lnTo>
                  <a:lnTo>
                    <a:pt x="480" y="521"/>
                  </a:lnTo>
                  <a:lnTo>
                    <a:pt x="461" y="529"/>
                  </a:lnTo>
                  <a:lnTo>
                    <a:pt x="442" y="537"/>
                  </a:lnTo>
                  <a:lnTo>
                    <a:pt x="648" y="877"/>
                  </a:lnTo>
                  <a:lnTo>
                    <a:pt x="480" y="877"/>
                  </a:lnTo>
                  <a:lnTo>
                    <a:pt x="294" y="566"/>
                  </a:lnTo>
                  <a:lnTo>
                    <a:pt x="290" y="568"/>
                  </a:lnTo>
                  <a:lnTo>
                    <a:pt x="286" y="568"/>
                  </a:lnTo>
                  <a:lnTo>
                    <a:pt x="145" y="568"/>
                  </a:lnTo>
                  <a:lnTo>
                    <a:pt x="145" y="877"/>
                  </a:lnTo>
                  <a:lnTo>
                    <a:pt x="0" y="877"/>
                  </a:lnTo>
                  <a:lnTo>
                    <a:pt x="0" y="0"/>
                  </a:lnTo>
                  <a:close/>
                  <a:moveTo>
                    <a:pt x="302" y="437"/>
                  </a:moveTo>
                  <a:lnTo>
                    <a:pt x="322" y="436"/>
                  </a:lnTo>
                  <a:lnTo>
                    <a:pt x="341" y="434"/>
                  </a:lnTo>
                  <a:lnTo>
                    <a:pt x="359" y="431"/>
                  </a:lnTo>
                  <a:lnTo>
                    <a:pt x="376" y="426"/>
                  </a:lnTo>
                  <a:lnTo>
                    <a:pt x="392" y="420"/>
                  </a:lnTo>
                  <a:lnTo>
                    <a:pt x="407" y="413"/>
                  </a:lnTo>
                  <a:lnTo>
                    <a:pt x="420" y="405"/>
                  </a:lnTo>
                  <a:lnTo>
                    <a:pt x="431" y="396"/>
                  </a:lnTo>
                  <a:lnTo>
                    <a:pt x="442" y="385"/>
                  </a:lnTo>
                  <a:lnTo>
                    <a:pt x="451" y="374"/>
                  </a:lnTo>
                  <a:lnTo>
                    <a:pt x="459" y="362"/>
                  </a:lnTo>
                  <a:lnTo>
                    <a:pt x="465" y="348"/>
                  </a:lnTo>
                  <a:lnTo>
                    <a:pt x="470" y="333"/>
                  </a:lnTo>
                  <a:lnTo>
                    <a:pt x="473" y="318"/>
                  </a:lnTo>
                  <a:lnTo>
                    <a:pt x="476" y="302"/>
                  </a:lnTo>
                  <a:lnTo>
                    <a:pt x="476" y="286"/>
                  </a:lnTo>
                  <a:lnTo>
                    <a:pt x="476" y="283"/>
                  </a:lnTo>
                  <a:lnTo>
                    <a:pt x="476" y="265"/>
                  </a:lnTo>
                  <a:lnTo>
                    <a:pt x="473" y="249"/>
                  </a:lnTo>
                  <a:lnTo>
                    <a:pt x="470" y="232"/>
                  </a:lnTo>
                  <a:lnTo>
                    <a:pt x="465" y="218"/>
                  </a:lnTo>
                  <a:lnTo>
                    <a:pt x="458" y="204"/>
                  </a:lnTo>
                  <a:lnTo>
                    <a:pt x="451" y="192"/>
                  </a:lnTo>
                  <a:lnTo>
                    <a:pt x="442" y="181"/>
                  </a:lnTo>
                  <a:lnTo>
                    <a:pt x="431" y="171"/>
                  </a:lnTo>
                  <a:lnTo>
                    <a:pt x="420" y="162"/>
                  </a:lnTo>
                  <a:lnTo>
                    <a:pt x="407" y="155"/>
                  </a:lnTo>
                  <a:lnTo>
                    <a:pt x="393" y="148"/>
                  </a:lnTo>
                  <a:lnTo>
                    <a:pt x="376" y="142"/>
                  </a:lnTo>
                  <a:lnTo>
                    <a:pt x="360" y="138"/>
                  </a:lnTo>
                  <a:lnTo>
                    <a:pt x="343" y="135"/>
                  </a:lnTo>
                  <a:lnTo>
                    <a:pt x="324" y="133"/>
                  </a:lnTo>
                  <a:lnTo>
                    <a:pt x="304" y="132"/>
                  </a:lnTo>
                  <a:lnTo>
                    <a:pt x="145" y="132"/>
                  </a:lnTo>
                  <a:lnTo>
                    <a:pt x="145" y="437"/>
                  </a:lnTo>
                  <a:lnTo>
                    <a:pt x="302" y="437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1040" name="Freeform 16"/>
            <p:cNvSpPr>
              <a:spLocks noEditPoints="1"/>
            </p:cNvSpPr>
            <p:nvPr userDrawn="1"/>
          </p:nvSpPr>
          <p:spPr bwMode="auto">
            <a:xfrm>
              <a:off x="7036400" y="1311649"/>
              <a:ext cx="82550" cy="95250"/>
            </a:xfrm>
            <a:custGeom>
              <a:avLst/>
              <a:gdLst/>
              <a:ahLst/>
              <a:cxnLst>
                <a:cxn ang="0">
                  <a:pos x="4" y="377"/>
                </a:cxn>
                <a:cxn ang="0">
                  <a:pos x="29" y="268"/>
                </a:cxn>
                <a:cxn ang="0">
                  <a:pos x="74" y="174"/>
                </a:cxn>
                <a:cxn ang="0">
                  <a:pos x="136" y="98"/>
                </a:cxn>
                <a:cxn ang="0">
                  <a:pos x="215" y="42"/>
                </a:cxn>
                <a:cxn ang="0">
                  <a:pos x="307" y="9"/>
                </a:cxn>
                <a:cxn ang="0">
                  <a:pos x="411" y="1"/>
                </a:cxn>
                <a:cxn ang="0">
                  <a:pos x="510" y="19"/>
                </a:cxn>
                <a:cxn ang="0">
                  <a:pos x="597" y="62"/>
                </a:cxn>
                <a:cxn ang="0">
                  <a:pos x="668" y="125"/>
                </a:cxn>
                <a:cxn ang="0">
                  <a:pos x="724" y="208"/>
                </a:cxn>
                <a:cxn ang="0">
                  <a:pos x="760" y="308"/>
                </a:cxn>
                <a:cxn ang="0">
                  <a:pos x="776" y="421"/>
                </a:cxn>
                <a:cxn ang="0">
                  <a:pos x="772" y="528"/>
                </a:cxn>
                <a:cxn ang="0">
                  <a:pos x="748" y="637"/>
                </a:cxn>
                <a:cxn ang="0">
                  <a:pos x="704" y="731"/>
                </a:cxn>
                <a:cxn ang="0">
                  <a:pos x="641" y="807"/>
                </a:cxn>
                <a:cxn ang="0">
                  <a:pos x="562" y="863"/>
                </a:cxn>
                <a:cxn ang="0">
                  <a:pos x="469" y="896"/>
                </a:cxn>
                <a:cxn ang="0">
                  <a:pos x="367" y="904"/>
                </a:cxn>
                <a:cxn ang="0">
                  <a:pos x="267" y="886"/>
                </a:cxn>
                <a:cxn ang="0">
                  <a:pos x="181" y="843"/>
                </a:cxn>
                <a:cxn ang="0">
                  <a:pos x="108" y="780"/>
                </a:cxn>
                <a:cxn ang="0">
                  <a:pos x="52" y="697"/>
                </a:cxn>
                <a:cxn ang="0">
                  <a:pos x="16" y="597"/>
                </a:cxn>
                <a:cxn ang="0">
                  <a:pos x="1" y="484"/>
                </a:cxn>
                <a:cxn ang="0">
                  <a:pos x="625" y="414"/>
                </a:cxn>
                <a:cxn ang="0">
                  <a:pos x="613" y="335"/>
                </a:cxn>
                <a:cxn ang="0">
                  <a:pos x="588" y="267"/>
                </a:cxn>
                <a:cxn ang="0">
                  <a:pos x="550" y="211"/>
                </a:cxn>
                <a:cxn ang="0">
                  <a:pos x="504" y="170"/>
                </a:cxn>
                <a:cxn ang="0">
                  <a:pos x="449" y="143"/>
                </a:cxn>
                <a:cxn ang="0">
                  <a:pos x="388" y="134"/>
                </a:cxn>
                <a:cxn ang="0">
                  <a:pos x="326" y="143"/>
                </a:cxn>
                <a:cxn ang="0">
                  <a:pos x="272" y="169"/>
                </a:cxn>
                <a:cxn ang="0">
                  <a:pos x="225" y="210"/>
                </a:cxn>
                <a:cxn ang="0">
                  <a:pos x="189" y="266"/>
                </a:cxn>
                <a:cxn ang="0">
                  <a:pos x="165" y="333"/>
                </a:cxn>
                <a:cxn ang="0">
                  <a:pos x="151" y="413"/>
                </a:cxn>
                <a:cxn ang="0">
                  <a:pos x="151" y="491"/>
                </a:cxn>
                <a:cxn ang="0">
                  <a:pos x="165" y="570"/>
                </a:cxn>
                <a:cxn ang="0">
                  <a:pos x="190" y="638"/>
                </a:cxn>
                <a:cxn ang="0">
                  <a:pos x="226" y="694"/>
                </a:cxn>
                <a:cxn ang="0">
                  <a:pos x="274" y="735"/>
                </a:cxn>
                <a:cxn ang="0">
                  <a:pos x="328" y="762"/>
                </a:cxn>
                <a:cxn ang="0">
                  <a:pos x="390" y="771"/>
                </a:cxn>
                <a:cxn ang="0">
                  <a:pos x="451" y="762"/>
                </a:cxn>
                <a:cxn ang="0">
                  <a:pos x="506" y="736"/>
                </a:cxn>
                <a:cxn ang="0">
                  <a:pos x="551" y="695"/>
                </a:cxn>
                <a:cxn ang="0">
                  <a:pos x="588" y="639"/>
                </a:cxn>
                <a:cxn ang="0">
                  <a:pos x="613" y="572"/>
                </a:cxn>
                <a:cxn ang="0">
                  <a:pos x="625" y="492"/>
                </a:cxn>
              </a:cxnLst>
              <a:rect l="0" t="0" r="r" b="b"/>
              <a:pathLst>
                <a:path w="776" h="905">
                  <a:moveTo>
                    <a:pt x="0" y="459"/>
                  </a:moveTo>
                  <a:lnTo>
                    <a:pt x="0" y="447"/>
                  </a:lnTo>
                  <a:lnTo>
                    <a:pt x="1" y="423"/>
                  </a:lnTo>
                  <a:lnTo>
                    <a:pt x="2" y="400"/>
                  </a:lnTo>
                  <a:lnTo>
                    <a:pt x="4" y="377"/>
                  </a:lnTo>
                  <a:lnTo>
                    <a:pt x="8" y="353"/>
                  </a:lnTo>
                  <a:lnTo>
                    <a:pt x="12" y="331"/>
                  </a:lnTo>
                  <a:lnTo>
                    <a:pt x="16" y="309"/>
                  </a:lnTo>
                  <a:lnTo>
                    <a:pt x="22" y="288"/>
                  </a:lnTo>
                  <a:lnTo>
                    <a:pt x="29" y="268"/>
                  </a:lnTo>
                  <a:lnTo>
                    <a:pt x="36" y="247"/>
                  </a:lnTo>
                  <a:lnTo>
                    <a:pt x="44" y="228"/>
                  </a:lnTo>
                  <a:lnTo>
                    <a:pt x="54" y="209"/>
                  </a:lnTo>
                  <a:lnTo>
                    <a:pt x="63" y="192"/>
                  </a:lnTo>
                  <a:lnTo>
                    <a:pt x="74" y="174"/>
                  </a:lnTo>
                  <a:lnTo>
                    <a:pt x="85" y="157"/>
                  </a:lnTo>
                  <a:lnTo>
                    <a:pt x="97" y="141"/>
                  </a:lnTo>
                  <a:lnTo>
                    <a:pt x="109" y="126"/>
                  </a:lnTo>
                  <a:lnTo>
                    <a:pt x="122" y="112"/>
                  </a:lnTo>
                  <a:lnTo>
                    <a:pt x="136" y="98"/>
                  </a:lnTo>
                  <a:lnTo>
                    <a:pt x="150" y="85"/>
                  </a:lnTo>
                  <a:lnTo>
                    <a:pt x="166" y="73"/>
                  </a:lnTo>
                  <a:lnTo>
                    <a:pt x="182" y="62"/>
                  </a:lnTo>
                  <a:lnTo>
                    <a:pt x="198" y="51"/>
                  </a:lnTo>
                  <a:lnTo>
                    <a:pt x="215" y="42"/>
                  </a:lnTo>
                  <a:lnTo>
                    <a:pt x="232" y="33"/>
                  </a:lnTo>
                  <a:lnTo>
                    <a:pt x="250" y="26"/>
                  </a:lnTo>
                  <a:lnTo>
                    <a:pt x="269" y="19"/>
                  </a:lnTo>
                  <a:lnTo>
                    <a:pt x="288" y="13"/>
                  </a:lnTo>
                  <a:lnTo>
                    <a:pt x="307" y="9"/>
                  </a:lnTo>
                  <a:lnTo>
                    <a:pt x="327" y="5"/>
                  </a:lnTo>
                  <a:lnTo>
                    <a:pt x="347" y="2"/>
                  </a:lnTo>
                  <a:lnTo>
                    <a:pt x="369" y="1"/>
                  </a:lnTo>
                  <a:lnTo>
                    <a:pt x="390" y="0"/>
                  </a:lnTo>
                  <a:lnTo>
                    <a:pt x="411" y="1"/>
                  </a:lnTo>
                  <a:lnTo>
                    <a:pt x="431" y="2"/>
                  </a:lnTo>
                  <a:lnTo>
                    <a:pt x="452" y="5"/>
                  </a:lnTo>
                  <a:lnTo>
                    <a:pt x="472" y="9"/>
                  </a:lnTo>
                  <a:lnTo>
                    <a:pt x="491" y="13"/>
                  </a:lnTo>
                  <a:lnTo>
                    <a:pt x="510" y="19"/>
                  </a:lnTo>
                  <a:lnTo>
                    <a:pt x="528" y="26"/>
                  </a:lnTo>
                  <a:lnTo>
                    <a:pt x="546" y="33"/>
                  </a:lnTo>
                  <a:lnTo>
                    <a:pt x="563" y="41"/>
                  </a:lnTo>
                  <a:lnTo>
                    <a:pt x="581" y="51"/>
                  </a:lnTo>
                  <a:lnTo>
                    <a:pt x="597" y="62"/>
                  </a:lnTo>
                  <a:lnTo>
                    <a:pt x="612" y="73"/>
                  </a:lnTo>
                  <a:lnTo>
                    <a:pt x="627" y="85"/>
                  </a:lnTo>
                  <a:lnTo>
                    <a:pt x="642" y="97"/>
                  </a:lnTo>
                  <a:lnTo>
                    <a:pt x="655" y="111"/>
                  </a:lnTo>
                  <a:lnTo>
                    <a:pt x="668" y="125"/>
                  </a:lnTo>
                  <a:lnTo>
                    <a:pt x="682" y="140"/>
                  </a:lnTo>
                  <a:lnTo>
                    <a:pt x="693" y="156"/>
                  </a:lnTo>
                  <a:lnTo>
                    <a:pt x="704" y="173"/>
                  </a:lnTo>
                  <a:lnTo>
                    <a:pt x="714" y="190"/>
                  </a:lnTo>
                  <a:lnTo>
                    <a:pt x="724" y="208"/>
                  </a:lnTo>
                  <a:lnTo>
                    <a:pt x="733" y="227"/>
                  </a:lnTo>
                  <a:lnTo>
                    <a:pt x="741" y="246"/>
                  </a:lnTo>
                  <a:lnTo>
                    <a:pt x="748" y="266"/>
                  </a:lnTo>
                  <a:lnTo>
                    <a:pt x="755" y="287"/>
                  </a:lnTo>
                  <a:lnTo>
                    <a:pt x="760" y="308"/>
                  </a:lnTo>
                  <a:lnTo>
                    <a:pt x="765" y="329"/>
                  </a:lnTo>
                  <a:lnTo>
                    <a:pt x="769" y="351"/>
                  </a:lnTo>
                  <a:lnTo>
                    <a:pt x="772" y="374"/>
                  </a:lnTo>
                  <a:lnTo>
                    <a:pt x="774" y="397"/>
                  </a:lnTo>
                  <a:lnTo>
                    <a:pt x="776" y="421"/>
                  </a:lnTo>
                  <a:lnTo>
                    <a:pt x="776" y="445"/>
                  </a:lnTo>
                  <a:lnTo>
                    <a:pt x="776" y="457"/>
                  </a:lnTo>
                  <a:lnTo>
                    <a:pt x="776" y="482"/>
                  </a:lnTo>
                  <a:lnTo>
                    <a:pt x="774" y="505"/>
                  </a:lnTo>
                  <a:lnTo>
                    <a:pt x="772" y="528"/>
                  </a:lnTo>
                  <a:lnTo>
                    <a:pt x="769" y="551"/>
                  </a:lnTo>
                  <a:lnTo>
                    <a:pt x="765" y="574"/>
                  </a:lnTo>
                  <a:lnTo>
                    <a:pt x="760" y="596"/>
                  </a:lnTo>
                  <a:lnTo>
                    <a:pt x="754" y="617"/>
                  </a:lnTo>
                  <a:lnTo>
                    <a:pt x="748" y="637"/>
                  </a:lnTo>
                  <a:lnTo>
                    <a:pt x="741" y="657"/>
                  </a:lnTo>
                  <a:lnTo>
                    <a:pt x="732" y="677"/>
                  </a:lnTo>
                  <a:lnTo>
                    <a:pt x="724" y="695"/>
                  </a:lnTo>
                  <a:lnTo>
                    <a:pt x="714" y="713"/>
                  </a:lnTo>
                  <a:lnTo>
                    <a:pt x="704" y="731"/>
                  </a:lnTo>
                  <a:lnTo>
                    <a:pt x="693" y="747"/>
                  </a:lnTo>
                  <a:lnTo>
                    <a:pt x="681" y="764"/>
                  </a:lnTo>
                  <a:lnTo>
                    <a:pt x="668" y="779"/>
                  </a:lnTo>
                  <a:lnTo>
                    <a:pt x="654" y="793"/>
                  </a:lnTo>
                  <a:lnTo>
                    <a:pt x="641" y="807"/>
                  </a:lnTo>
                  <a:lnTo>
                    <a:pt x="626" y="820"/>
                  </a:lnTo>
                  <a:lnTo>
                    <a:pt x="611" y="832"/>
                  </a:lnTo>
                  <a:lnTo>
                    <a:pt x="596" y="843"/>
                  </a:lnTo>
                  <a:lnTo>
                    <a:pt x="580" y="853"/>
                  </a:lnTo>
                  <a:lnTo>
                    <a:pt x="562" y="863"/>
                  </a:lnTo>
                  <a:lnTo>
                    <a:pt x="545" y="872"/>
                  </a:lnTo>
                  <a:lnTo>
                    <a:pt x="527" y="879"/>
                  </a:lnTo>
                  <a:lnTo>
                    <a:pt x="508" y="886"/>
                  </a:lnTo>
                  <a:lnTo>
                    <a:pt x="490" y="892"/>
                  </a:lnTo>
                  <a:lnTo>
                    <a:pt x="469" y="896"/>
                  </a:lnTo>
                  <a:lnTo>
                    <a:pt x="450" y="900"/>
                  </a:lnTo>
                  <a:lnTo>
                    <a:pt x="429" y="902"/>
                  </a:lnTo>
                  <a:lnTo>
                    <a:pt x="409" y="904"/>
                  </a:lnTo>
                  <a:lnTo>
                    <a:pt x="388" y="905"/>
                  </a:lnTo>
                  <a:lnTo>
                    <a:pt x="367" y="904"/>
                  </a:lnTo>
                  <a:lnTo>
                    <a:pt x="345" y="903"/>
                  </a:lnTo>
                  <a:lnTo>
                    <a:pt x="325" y="900"/>
                  </a:lnTo>
                  <a:lnTo>
                    <a:pt x="305" y="896"/>
                  </a:lnTo>
                  <a:lnTo>
                    <a:pt x="286" y="892"/>
                  </a:lnTo>
                  <a:lnTo>
                    <a:pt x="267" y="886"/>
                  </a:lnTo>
                  <a:lnTo>
                    <a:pt x="248" y="879"/>
                  </a:lnTo>
                  <a:lnTo>
                    <a:pt x="230" y="872"/>
                  </a:lnTo>
                  <a:lnTo>
                    <a:pt x="213" y="864"/>
                  </a:lnTo>
                  <a:lnTo>
                    <a:pt x="197" y="853"/>
                  </a:lnTo>
                  <a:lnTo>
                    <a:pt x="181" y="843"/>
                  </a:lnTo>
                  <a:lnTo>
                    <a:pt x="165" y="832"/>
                  </a:lnTo>
                  <a:lnTo>
                    <a:pt x="149" y="820"/>
                  </a:lnTo>
                  <a:lnTo>
                    <a:pt x="135" y="807"/>
                  </a:lnTo>
                  <a:lnTo>
                    <a:pt x="121" y="794"/>
                  </a:lnTo>
                  <a:lnTo>
                    <a:pt x="108" y="780"/>
                  </a:lnTo>
                  <a:lnTo>
                    <a:pt x="96" y="765"/>
                  </a:lnTo>
                  <a:lnTo>
                    <a:pt x="84" y="748"/>
                  </a:lnTo>
                  <a:lnTo>
                    <a:pt x="73" y="732"/>
                  </a:lnTo>
                  <a:lnTo>
                    <a:pt x="63" y="715"/>
                  </a:lnTo>
                  <a:lnTo>
                    <a:pt x="52" y="697"/>
                  </a:lnTo>
                  <a:lnTo>
                    <a:pt x="44" y="678"/>
                  </a:lnTo>
                  <a:lnTo>
                    <a:pt x="36" y="658"/>
                  </a:lnTo>
                  <a:lnTo>
                    <a:pt x="28" y="638"/>
                  </a:lnTo>
                  <a:lnTo>
                    <a:pt x="22" y="618"/>
                  </a:lnTo>
                  <a:lnTo>
                    <a:pt x="16" y="597"/>
                  </a:lnTo>
                  <a:lnTo>
                    <a:pt x="11" y="576"/>
                  </a:lnTo>
                  <a:lnTo>
                    <a:pt x="7" y="553"/>
                  </a:lnTo>
                  <a:lnTo>
                    <a:pt x="4" y="531"/>
                  </a:lnTo>
                  <a:lnTo>
                    <a:pt x="2" y="508"/>
                  </a:lnTo>
                  <a:lnTo>
                    <a:pt x="1" y="484"/>
                  </a:lnTo>
                  <a:lnTo>
                    <a:pt x="0" y="459"/>
                  </a:lnTo>
                  <a:close/>
                  <a:moveTo>
                    <a:pt x="626" y="457"/>
                  </a:moveTo>
                  <a:lnTo>
                    <a:pt x="626" y="448"/>
                  </a:lnTo>
                  <a:lnTo>
                    <a:pt x="626" y="431"/>
                  </a:lnTo>
                  <a:lnTo>
                    <a:pt x="625" y="414"/>
                  </a:lnTo>
                  <a:lnTo>
                    <a:pt x="624" y="398"/>
                  </a:lnTo>
                  <a:lnTo>
                    <a:pt x="622" y="381"/>
                  </a:lnTo>
                  <a:lnTo>
                    <a:pt x="619" y="366"/>
                  </a:lnTo>
                  <a:lnTo>
                    <a:pt x="616" y="349"/>
                  </a:lnTo>
                  <a:lnTo>
                    <a:pt x="613" y="335"/>
                  </a:lnTo>
                  <a:lnTo>
                    <a:pt x="609" y="320"/>
                  </a:lnTo>
                  <a:lnTo>
                    <a:pt x="604" y="306"/>
                  </a:lnTo>
                  <a:lnTo>
                    <a:pt x="599" y="293"/>
                  </a:lnTo>
                  <a:lnTo>
                    <a:pt x="594" y="280"/>
                  </a:lnTo>
                  <a:lnTo>
                    <a:pt x="588" y="267"/>
                  </a:lnTo>
                  <a:lnTo>
                    <a:pt x="581" y="254"/>
                  </a:lnTo>
                  <a:lnTo>
                    <a:pt x="573" y="242"/>
                  </a:lnTo>
                  <a:lnTo>
                    <a:pt x="566" y="231"/>
                  </a:lnTo>
                  <a:lnTo>
                    <a:pt x="559" y="221"/>
                  </a:lnTo>
                  <a:lnTo>
                    <a:pt x="550" y="211"/>
                  </a:lnTo>
                  <a:lnTo>
                    <a:pt x="542" y="202"/>
                  </a:lnTo>
                  <a:lnTo>
                    <a:pt x="533" y="193"/>
                  </a:lnTo>
                  <a:lnTo>
                    <a:pt x="524" y="184"/>
                  </a:lnTo>
                  <a:lnTo>
                    <a:pt x="514" y="177"/>
                  </a:lnTo>
                  <a:lnTo>
                    <a:pt x="504" y="170"/>
                  </a:lnTo>
                  <a:lnTo>
                    <a:pt x="494" y="163"/>
                  </a:lnTo>
                  <a:lnTo>
                    <a:pt x="484" y="156"/>
                  </a:lnTo>
                  <a:lnTo>
                    <a:pt x="473" y="151"/>
                  </a:lnTo>
                  <a:lnTo>
                    <a:pt x="460" y="147"/>
                  </a:lnTo>
                  <a:lnTo>
                    <a:pt x="449" y="143"/>
                  </a:lnTo>
                  <a:lnTo>
                    <a:pt x="437" y="140"/>
                  </a:lnTo>
                  <a:lnTo>
                    <a:pt x="425" y="137"/>
                  </a:lnTo>
                  <a:lnTo>
                    <a:pt x="413" y="135"/>
                  </a:lnTo>
                  <a:lnTo>
                    <a:pt x="400" y="134"/>
                  </a:lnTo>
                  <a:lnTo>
                    <a:pt x="388" y="134"/>
                  </a:lnTo>
                  <a:lnTo>
                    <a:pt x="375" y="134"/>
                  </a:lnTo>
                  <a:lnTo>
                    <a:pt x="361" y="135"/>
                  </a:lnTo>
                  <a:lnTo>
                    <a:pt x="349" y="137"/>
                  </a:lnTo>
                  <a:lnTo>
                    <a:pt x="337" y="140"/>
                  </a:lnTo>
                  <a:lnTo>
                    <a:pt x="326" y="143"/>
                  </a:lnTo>
                  <a:lnTo>
                    <a:pt x="314" y="147"/>
                  </a:lnTo>
                  <a:lnTo>
                    <a:pt x="303" y="151"/>
                  </a:lnTo>
                  <a:lnTo>
                    <a:pt x="292" y="156"/>
                  </a:lnTo>
                  <a:lnTo>
                    <a:pt x="282" y="163"/>
                  </a:lnTo>
                  <a:lnTo>
                    <a:pt x="272" y="169"/>
                  </a:lnTo>
                  <a:lnTo>
                    <a:pt x="261" y="176"/>
                  </a:lnTo>
                  <a:lnTo>
                    <a:pt x="251" y="184"/>
                  </a:lnTo>
                  <a:lnTo>
                    <a:pt x="242" y="192"/>
                  </a:lnTo>
                  <a:lnTo>
                    <a:pt x="233" y="201"/>
                  </a:lnTo>
                  <a:lnTo>
                    <a:pt x="225" y="210"/>
                  </a:lnTo>
                  <a:lnTo>
                    <a:pt x="217" y="220"/>
                  </a:lnTo>
                  <a:lnTo>
                    <a:pt x="210" y="230"/>
                  </a:lnTo>
                  <a:lnTo>
                    <a:pt x="202" y="241"/>
                  </a:lnTo>
                  <a:lnTo>
                    <a:pt x="196" y="253"/>
                  </a:lnTo>
                  <a:lnTo>
                    <a:pt x="189" y="266"/>
                  </a:lnTo>
                  <a:lnTo>
                    <a:pt x="183" y="278"/>
                  </a:lnTo>
                  <a:lnTo>
                    <a:pt x="178" y="291"/>
                  </a:lnTo>
                  <a:lnTo>
                    <a:pt x="173" y="305"/>
                  </a:lnTo>
                  <a:lnTo>
                    <a:pt x="169" y="319"/>
                  </a:lnTo>
                  <a:lnTo>
                    <a:pt x="165" y="333"/>
                  </a:lnTo>
                  <a:lnTo>
                    <a:pt x="161" y="348"/>
                  </a:lnTo>
                  <a:lnTo>
                    <a:pt x="157" y="364"/>
                  </a:lnTo>
                  <a:lnTo>
                    <a:pt x="155" y="380"/>
                  </a:lnTo>
                  <a:lnTo>
                    <a:pt x="153" y="396"/>
                  </a:lnTo>
                  <a:lnTo>
                    <a:pt x="151" y="413"/>
                  </a:lnTo>
                  <a:lnTo>
                    <a:pt x="150" y="430"/>
                  </a:lnTo>
                  <a:lnTo>
                    <a:pt x="150" y="447"/>
                  </a:lnTo>
                  <a:lnTo>
                    <a:pt x="150" y="456"/>
                  </a:lnTo>
                  <a:lnTo>
                    <a:pt x="150" y="474"/>
                  </a:lnTo>
                  <a:lnTo>
                    <a:pt x="151" y="491"/>
                  </a:lnTo>
                  <a:lnTo>
                    <a:pt x="153" y="507"/>
                  </a:lnTo>
                  <a:lnTo>
                    <a:pt x="155" y="524"/>
                  </a:lnTo>
                  <a:lnTo>
                    <a:pt x="157" y="539"/>
                  </a:lnTo>
                  <a:lnTo>
                    <a:pt x="161" y="555"/>
                  </a:lnTo>
                  <a:lnTo>
                    <a:pt x="165" y="570"/>
                  </a:lnTo>
                  <a:lnTo>
                    <a:pt x="169" y="585"/>
                  </a:lnTo>
                  <a:lnTo>
                    <a:pt x="173" y="599"/>
                  </a:lnTo>
                  <a:lnTo>
                    <a:pt x="179" y="612"/>
                  </a:lnTo>
                  <a:lnTo>
                    <a:pt x="184" y="625"/>
                  </a:lnTo>
                  <a:lnTo>
                    <a:pt x="190" y="638"/>
                  </a:lnTo>
                  <a:lnTo>
                    <a:pt x="196" y="650"/>
                  </a:lnTo>
                  <a:lnTo>
                    <a:pt x="203" y="663"/>
                  </a:lnTo>
                  <a:lnTo>
                    <a:pt x="211" y="674"/>
                  </a:lnTo>
                  <a:lnTo>
                    <a:pt x="218" y="684"/>
                  </a:lnTo>
                  <a:lnTo>
                    <a:pt x="226" y="694"/>
                  </a:lnTo>
                  <a:lnTo>
                    <a:pt x="235" y="703"/>
                  </a:lnTo>
                  <a:lnTo>
                    <a:pt x="244" y="712"/>
                  </a:lnTo>
                  <a:lnTo>
                    <a:pt x="253" y="721"/>
                  </a:lnTo>
                  <a:lnTo>
                    <a:pt x="264" y="728"/>
                  </a:lnTo>
                  <a:lnTo>
                    <a:pt x="274" y="735"/>
                  </a:lnTo>
                  <a:lnTo>
                    <a:pt x="284" y="742"/>
                  </a:lnTo>
                  <a:lnTo>
                    <a:pt x="294" y="748"/>
                  </a:lnTo>
                  <a:lnTo>
                    <a:pt x="305" y="753"/>
                  </a:lnTo>
                  <a:lnTo>
                    <a:pt x="316" y="757"/>
                  </a:lnTo>
                  <a:lnTo>
                    <a:pt x="328" y="762"/>
                  </a:lnTo>
                  <a:lnTo>
                    <a:pt x="340" y="765"/>
                  </a:lnTo>
                  <a:lnTo>
                    <a:pt x="352" y="768"/>
                  </a:lnTo>
                  <a:lnTo>
                    <a:pt x="364" y="770"/>
                  </a:lnTo>
                  <a:lnTo>
                    <a:pt x="377" y="771"/>
                  </a:lnTo>
                  <a:lnTo>
                    <a:pt x="390" y="771"/>
                  </a:lnTo>
                  <a:lnTo>
                    <a:pt x="403" y="771"/>
                  </a:lnTo>
                  <a:lnTo>
                    <a:pt x="415" y="770"/>
                  </a:lnTo>
                  <a:lnTo>
                    <a:pt x="427" y="768"/>
                  </a:lnTo>
                  <a:lnTo>
                    <a:pt x="439" y="765"/>
                  </a:lnTo>
                  <a:lnTo>
                    <a:pt x="451" y="762"/>
                  </a:lnTo>
                  <a:lnTo>
                    <a:pt x="462" y="757"/>
                  </a:lnTo>
                  <a:lnTo>
                    <a:pt x="474" y="753"/>
                  </a:lnTo>
                  <a:lnTo>
                    <a:pt x="485" y="748"/>
                  </a:lnTo>
                  <a:lnTo>
                    <a:pt x="496" y="742"/>
                  </a:lnTo>
                  <a:lnTo>
                    <a:pt x="506" y="736"/>
                  </a:lnTo>
                  <a:lnTo>
                    <a:pt x="516" y="729"/>
                  </a:lnTo>
                  <a:lnTo>
                    <a:pt x="525" y="721"/>
                  </a:lnTo>
                  <a:lnTo>
                    <a:pt x="534" y="713"/>
                  </a:lnTo>
                  <a:lnTo>
                    <a:pt x="543" y="704"/>
                  </a:lnTo>
                  <a:lnTo>
                    <a:pt x="551" y="695"/>
                  </a:lnTo>
                  <a:lnTo>
                    <a:pt x="559" y="685"/>
                  </a:lnTo>
                  <a:lnTo>
                    <a:pt x="567" y="675"/>
                  </a:lnTo>
                  <a:lnTo>
                    <a:pt x="574" y="664"/>
                  </a:lnTo>
                  <a:lnTo>
                    <a:pt x="582" y="651"/>
                  </a:lnTo>
                  <a:lnTo>
                    <a:pt x="588" y="639"/>
                  </a:lnTo>
                  <a:lnTo>
                    <a:pt x="594" y="627"/>
                  </a:lnTo>
                  <a:lnTo>
                    <a:pt x="599" y="614"/>
                  </a:lnTo>
                  <a:lnTo>
                    <a:pt x="604" y="600"/>
                  </a:lnTo>
                  <a:lnTo>
                    <a:pt x="609" y="586"/>
                  </a:lnTo>
                  <a:lnTo>
                    <a:pt x="613" y="572"/>
                  </a:lnTo>
                  <a:lnTo>
                    <a:pt x="616" y="556"/>
                  </a:lnTo>
                  <a:lnTo>
                    <a:pt x="619" y="541"/>
                  </a:lnTo>
                  <a:lnTo>
                    <a:pt x="622" y="525"/>
                  </a:lnTo>
                  <a:lnTo>
                    <a:pt x="624" y="509"/>
                  </a:lnTo>
                  <a:lnTo>
                    <a:pt x="625" y="492"/>
                  </a:lnTo>
                  <a:lnTo>
                    <a:pt x="626" y="475"/>
                  </a:lnTo>
                  <a:lnTo>
                    <a:pt x="626" y="457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1041" name="Freeform 17"/>
            <p:cNvSpPr>
              <a:spLocks/>
            </p:cNvSpPr>
            <p:nvPr userDrawn="1"/>
          </p:nvSpPr>
          <p:spPr bwMode="auto">
            <a:xfrm>
              <a:off x="7134825" y="1313236"/>
              <a:ext cx="58737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0" y="0"/>
                </a:cxn>
                <a:cxn ang="0">
                  <a:pos x="550" y="134"/>
                </a:cxn>
                <a:cxn ang="0">
                  <a:pos x="145" y="134"/>
                </a:cxn>
                <a:cxn ang="0">
                  <a:pos x="145" y="381"/>
                </a:cxn>
                <a:cxn ang="0">
                  <a:pos x="504" y="381"/>
                </a:cxn>
                <a:cxn ang="0">
                  <a:pos x="504" y="513"/>
                </a:cxn>
                <a:cxn ang="0">
                  <a:pos x="145" y="513"/>
                </a:cxn>
                <a:cxn ang="0">
                  <a:pos x="145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550" h="877">
                  <a:moveTo>
                    <a:pt x="0" y="0"/>
                  </a:moveTo>
                  <a:lnTo>
                    <a:pt x="550" y="0"/>
                  </a:lnTo>
                  <a:lnTo>
                    <a:pt x="550" y="134"/>
                  </a:lnTo>
                  <a:lnTo>
                    <a:pt x="145" y="134"/>
                  </a:lnTo>
                  <a:lnTo>
                    <a:pt x="145" y="381"/>
                  </a:lnTo>
                  <a:lnTo>
                    <a:pt x="504" y="381"/>
                  </a:lnTo>
                  <a:lnTo>
                    <a:pt x="504" y="513"/>
                  </a:lnTo>
                  <a:lnTo>
                    <a:pt x="145" y="513"/>
                  </a:lnTo>
                  <a:lnTo>
                    <a:pt x="145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1042" name="Freeform 18"/>
            <p:cNvSpPr>
              <a:spLocks/>
            </p:cNvSpPr>
            <p:nvPr userDrawn="1"/>
          </p:nvSpPr>
          <p:spPr bwMode="auto">
            <a:xfrm>
              <a:off x="7209437" y="1313236"/>
              <a:ext cx="58737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2" y="0"/>
                </a:cxn>
                <a:cxn ang="0">
                  <a:pos x="552" y="131"/>
                </a:cxn>
                <a:cxn ang="0">
                  <a:pos x="143" y="131"/>
                </a:cxn>
                <a:cxn ang="0">
                  <a:pos x="143" y="370"/>
                </a:cxn>
                <a:cxn ang="0">
                  <a:pos x="505" y="370"/>
                </a:cxn>
                <a:cxn ang="0">
                  <a:pos x="505" y="501"/>
                </a:cxn>
                <a:cxn ang="0">
                  <a:pos x="143" y="501"/>
                </a:cxn>
                <a:cxn ang="0">
                  <a:pos x="143" y="745"/>
                </a:cxn>
                <a:cxn ang="0">
                  <a:pos x="558" y="745"/>
                </a:cxn>
                <a:cxn ang="0">
                  <a:pos x="558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558" h="877">
                  <a:moveTo>
                    <a:pt x="0" y="0"/>
                  </a:moveTo>
                  <a:lnTo>
                    <a:pt x="552" y="0"/>
                  </a:lnTo>
                  <a:lnTo>
                    <a:pt x="552" y="131"/>
                  </a:lnTo>
                  <a:lnTo>
                    <a:pt x="143" y="131"/>
                  </a:lnTo>
                  <a:lnTo>
                    <a:pt x="143" y="370"/>
                  </a:lnTo>
                  <a:lnTo>
                    <a:pt x="505" y="370"/>
                  </a:lnTo>
                  <a:lnTo>
                    <a:pt x="505" y="501"/>
                  </a:lnTo>
                  <a:lnTo>
                    <a:pt x="143" y="501"/>
                  </a:lnTo>
                  <a:lnTo>
                    <a:pt x="143" y="745"/>
                  </a:lnTo>
                  <a:lnTo>
                    <a:pt x="558" y="745"/>
                  </a:lnTo>
                  <a:lnTo>
                    <a:pt x="558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1043" name="Freeform 19"/>
            <p:cNvSpPr>
              <a:spLocks/>
            </p:cNvSpPr>
            <p:nvPr userDrawn="1"/>
          </p:nvSpPr>
          <p:spPr bwMode="auto">
            <a:xfrm>
              <a:off x="7277700" y="1311649"/>
              <a:ext cx="63500" cy="95250"/>
            </a:xfrm>
            <a:custGeom>
              <a:avLst/>
              <a:gdLst/>
              <a:ahLst/>
              <a:cxnLst>
                <a:cxn ang="0">
                  <a:pos x="138" y="705"/>
                </a:cxn>
                <a:cxn ang="0">
                  <a:pos x="193" y="737"/>
                </a:cxn>
                <a:cxn ang="0">
                  <a:pos x="252" y="760"/>
                </a:cxn>
                <a:cxn ang="0">
                  <a:pos x="318" y="768"/>
                </a:cxn>
                <a:cxn ang="0">
                  <a:pos x="374" y="760"/>
                </a:cxn>
                <a:cxn ang="0">
                  <a:pos x="418" y="736"/>
                </a:cxn>
                <a:cxn ang="0">
                  <a:pos x="446" y="701"/>
                </a:cxn>
                <a:cxn ang="0">
                  <a:pos x="455" y="656"/>
                </a:cxn>
                <a:cxn ang="0">
                  <a:pos x="452" y="625"/>
                </a:cxn>
                <a:cxn ang="0">
                  <a:pos x="432" y="591"/>
                </a:cxn>
                <a:cxn ang="0">
                  <a:pos x="389" y="556"/>
                </a:cxn>
                <a:cxn ang="0">
                  <a:pos x="313" y="521"/>
                </a:cxn>
                <a:cxn ang="0">
                  <a:pos x="203" y="477"/>
                </a:cxn>
                <a:cxn ang="0">
                  <a:pos x="116" y="424"/>
                </a:cxn>
                <a:cxn ang="0">
                  <a:pos x="78" y="385"/>
                </a:cxn>
                <a:cxn ang="0">
                  <a:pos x="55" y="349"/>
                </a:cxn>
                <a:cxn ang="0">
                  <a:pos x="41" y="308"/>
                </a:cxn>
                <a:cxn ang="0">
                  <a:pos x="35" y="261"/>
                </a:cxn>
                <a:cxn ang="0">
                  <a:pos x="36" y="219"/>
                </a:cxn>
                <a:cxn ang="0">
                  <a:pos x="46" y="169"/>
                </a:cxn>
                <a:cxn ang="0">
                  <a:pos x="66" y="124"/>
                </a:cxn>
                <a:cxn ang="0">
                  <a:pos x="96" y="86"/>
                </a:cxn>
                <a:cxn ang="0">
                  <a:pos x="132" y="53"/>
                </a:cxn>
                <a:cxn ang="0">
                  <a:pos x="176" y="27"/>
                </a:cxn>
                <a:cxn ang="0">
                  <a:pos x="227" y="10"/>
                </a:cxn>
                <a:cxn ang="0">
                  <a:pos x="283" y="1"/>
                </a:cxn>
                <a:cxn ang="0">
                  <a:pos x="350" y="1"/>
                </a:cxn>
                <a:cxn ang="0">
                  <a:pos x="424" y="14"/>
                </a:cxn>
                <a:cxn ang="0">
                  <a:pos x="493" y="39"/>
                </a:cxn>
                <a:cxn ang="0">
                  <a:pos x="558" y="78"/>
                </a:cxn>
                <a:cxn ang="0">
                  <a:pos x="482" y="196"/>
                </a:cxn>
                <a:cxn ang="0">
                  <a:pos x="423" y="160"/>
                </a:cxn>
                <a:cxn ang="0">
                  <a:pos x="373" y="140"/>
                </a:cxn>
                <a:cxn ang="0">
                  <a:pos x="322" y="131"/>
                </a:cxn>
                <a:cxn ang="0">
                  <a:pos x="267" y="135"/>
                </a:cxn>
                <a:cxn ang="0">
                  <a:pos x="224" y="153"/>
                </a:cxn>
                <a:cxn ang="0">
                  <a:pos x="195" y="184"/>
                </a:cxn>
                <a:cxn ang="0">
                  <a:pos x="182" y="222"/>
                </a:cxn>
                <a:cxn ang="0">
                  <a:pos x="183" y="255"/>
                </a:cxn>
                <a:cxn ang="0">
                  <a:pos x="200" y="294"/>
                </a:cxn>
                <a:cxn ang="0">
                  <a:pos x="240" y="328"/>
                </a:cxn>
                <a:cxn ang="0">
                  <a:pos x="312" y="365"/>
                </a:cxn>
                <a:cxn ang="0">
                  <a:pos x="420" y="409"/>
                </a:cxn>
                <a:cxn ang="0">
                  <a:pos x="510" y="461"/>
                </a:cxn>
                <a:cxn ang="0">
                  <a:pos x="568" y="522"/>
                </a:cxn>
                <a:cxn ang="0">
                  <a:pos x="586" y="559"/>
                </a:cxn>
                <a:cxn ang="0">
                  <a:pos x="598" y="598"/>
                </a:cxn>
                <a:cxn ang="0">
                  <a:pos x="601" y="661"/>
                </a:cxn>
                <a:cxn ang="0">
                  <a:pos x="592" y="714"/>
                </a:cxn>
                <a:cxn ang="0">
                  <a:pos x="574" y="762"/>
                </a:cxn>
                <a:cxn ang="0">
                  <a:pos x="546" y="804"/>
                </a:cxn>
                <a:cxn ang="0">
                  <a:pos x="511" y="838"/>
                </a:cxn>
                <a:cxn ang="0">
                  <a:pos x="467" y="866"/>
                </a:cxn>
                <a:cxn ang="0">
                  <a:pos x="417" y="886"/>
                </a:cxn>
                <a:cxn ang="0">
                  <a:pos x="361" y="897"/>
                </a:cxn>
                <a:cxn ang="0">
                  <a:pos x="296" y="899"/>
                </a:cxn>
                <a:cxn ang="0">
                  <a:pos x="212" y="888"/>
                </a:cxn>
                <a:cxn ang="0">
                  <a:pos x="132" y="861"/>
                </a:cxn>
                <a:cxn ang="0">
                  <a:pos x="54" y="817"/>
                </a:cxn>
              </a:cxnLst>
              <a:rect l="0" t="0" r="r" b="b"/>
              <a:pathLst>
                <a:path w="601" h="899">
                  <a:moveTo>
                    <a:pt x="0" y="773"/>
                  </a:moveTo>
                  <a:lnTo>
                    <a:pt x="88" y="664"/>
                  </a:lnTo>
                  <a:lnTo>
                    <a:pt x="112" y="685"/>
                  </a:lnTo>
                  <a:lnTo>
                    <a:pt x="138" y="705"/>
                  </a:lnTo>
                  <a:lnTo>
                    <a:pt x="151" y="714"/>
                  </a:lnTo>
                  <a:lnTo>
                    <a:pt x="164" y="722"/>
                  </a:lnTo>
                  <a:lnTo>
                    <a:pt x="179" y="730"/>
                  </a:lnTo>
                  <a:lnTo>
                    <a:pt x="193" y="737"/>
                  </a:lnTo>
                  <a:lnTo>
                    <a:pt x="207" y="744"/>
                  </a:lnTo>
                  <a:lnTo>
                    <a:pt x="221" y="750"/>
                  </a:lnTo>
                  <a:lnTo>
                    <a:pt x="236" y="755"/>
                  </a:lnTo>
                  <a:lnTo>
                    <a:pt x="252" y="760"/>
                  </a:lnTo>
                  <a:lnTo>
                    <a:pt x="267" y="763"/>
                  </a:lnTo>
                  <a:lnTo>
                    <a:pt x="284" y="766"/>
                  </a:lnTo>
                  <a:lnTo>
                    <a:pt x="301" y="767"/>
                  </a:lnTo>
                  <a:lnTo>
                    <a:pt x="318" y="768"/>
                  </a:lnTo>
                  <a:lnTo>
                    <a:pt x="333" y="767"/>
                  </a:lnTo>
                  <a:lnTo>
                    <a:pt x="348" y="766"/>
                  </a:lnTo>
                  <a:lnTo>
                    <a:pt x="361" y="763"/>
                  </a:lnTo>
                  <a:lnTo>
                    <a:pt x="374" y="760"/>
                  </a:lnTo>
                  <a:lnTo>
                    <a:pt x="387" y="754"/>
                  </a:lnTo>
                  <a:lnTo>
                    <a:pt x="399" y="749"/>
                  </a:lnTo>
                  <a:lnTo>
                    <a:pt x="409" y="743"/>
                  </a:lnTo>
                  <a:lnTo>
                    <a:pt x="418" y="736"/>
                  </a:lnTo>
                  <a:lnTo>
                    <a:pt x="427" y="728"/>
                  </a:lnTo>
                  <a:lnTo>
                    <a:pt x="434" y="720"/>
                  </a:lnTo>
                  <a:lnTo>
                    <a:pt x="440" y="711"/>
                  </a:lnTo>
                  <a:lnTo>
                    <a:pt x="446" y="701"/>
                  </a:lnTo>
                  <a:lnTo>
                    <a:pt x="450" y="691"/>
                  </a:lnTo>
                  <a:lnTo>
                    <a:pt x="453" y="680"/>
                  </a:lnTo>
                  <a:lnTo>
                    <a:pt x="455" y="668"/>
                  </a:lnTo>
                  <a:lnTo>
                    <a:pt x="455" y="656"/>
                  </a:lnTo>
                  <a:lnTo>
                    <a:pt x="455" y="654"/>
                  </a:lnTo>
                  <a:lnTo>
                    <a:pt x="455" y="644"/>
                  </a:lnTo>
                  <a:lnTo>
                    <a:pt x="454" y="635"/>
                  </a:lnTo>
                  <a:lnTo>
                    <a:pt x="452" y="625"/>
                  </a:lnTo>
                  <a:lnTo>
                    <a:pt x="449" y="616"/>
                  </a:lnTo>
                  <a:lnTo>
                    <a:pt x="444" y="608"/>
                  </a:lnTo>
                  <a:lnTo>
                    <a:pt x="439" y="599"/>
                  </a:lnTo>
                  <a:lnTo>
                    <a:pt x="432" y="591"/>
                  </a:lnTo>
                  <a:lnTo>
                    <a:pt x="424" y="582"/>
                  </a:lnTo>
                  <a:lnTo>
                    <a:pt x="414" y="574"/>
                  </a:lnTo>
                  <a:lnTo>
                    <a:pt x="402" y="566"/>
                  </a:lnTo>
                  <a:lnTo>
                    <a:pt x="389" y="556"/>
                  </a:lnTo>
                  <a:lnTo>
                    <a:pt x="372" y="548"/>
                  </a:lnTo>
                  <a:lnTo>
                    <a:pt x="354" y="539"/>
                  </a:lnTo>
                  <a:lnTo>
                    <a:pt x="335" y="530"/>
                  </a:lnTo>
                  <a:lnTo>
                    <a:pt x="313" y="521"/>
                  </a:lnTo>
                  <a:lnTo>
                    <a:pt x="288" y="512"/>
                  </a:lnTo>
                  <a:lnTo>
                    <a:pt x="257" y="500"/>
                  </a:lnTo>
                  <a:lnTo>
                    <a:pt x="229" y="489"/>
                  </a:lnTo>
                  <a:lnTo>
                    <a:pt x="203" y="477"/>
                  </a:lnTo>
                  <a:lnTo>
                    <a:pt x="178" y="465"/>
                  </a:lnTo>
                  <a:lnTo>
                    <a:pt x="155" y="451"/>
                  </a:lnTo>
                  <a:lnTo>
                    <a:pt x="134" y="438"/>
                  </a:lnTo>
                  <a:lnTo>
                    <a:pt x="116" y="424"/>
                  </a:lnTo>
                  <a:lnTo>
                    <a:pt x="99" y="409"/>
                  </a:lnTo>
                  <a:lnTo>
                    <a:pt x="91" y="401"/>
                  </a:lnTo>
                  <a:lnTo>
                    <a:pt x="84" y="393"/>
                  </a:lnTo>
                  <a:lnTo>
                    <a:pt x="78" y="385"/>
                  </a:lnTo>
                  <a:lnTo>
                    <a:pt x="70" y="377"/>
                  </a:lnTo>
                  <a:lnTo>
                    <a:pt x="65" y="368"/>
                  </a:lnTo>
                  <a:lnTo>
                    <a:pt x="59" y="359"/>
                  </a:lnTo>
                  <a:lnTo>
                    <a:pt x="55" y="349"/>
                  </a:lnTo>
                  <a:lnTo>
                    <a:pt x="51" y="339"/>
                  </a:lnTo>
                  <a:lnTo>
                    <a:pt x="47" y="329"/>
                  </a:lnTo>
                  <a:lnTo>
                    <a:pt x="44" y="319"/>
                  </a:lnTo>
                  <a:lnTo>
                    <a:pt x="41" y="308"/>
                  </a:lnTo>
                  <a:lnTo>
                    <a:pt x="39" y="297"/>
                  </a:lnTo>
                  <a:lnTo>
                    <a:pt x="37" y="285"/>
                  </a:lnTo>
                  <a:lnTo>
                    <a:pt x="36" y="273"/>
                  </a:lnTo>
                  <a:lnTo>
                    <a:pt x="35" y="261"/>
                  </a:lnTo>
                  <a:lnTo>
                    <a:pt x="35" y="247"/>
                  </a:lnTo>
                  <a:lnTo>
                    <a:pt x="35" y="245"/>
                  </a:lnTo>
                  <a:lnTo>
                    <a:pt x="35" y="232"/>
                  </a:lnTo>
                  <a:lnTo>
                    <a:pt x="36" y="219"/>
                  </a:lnTo>
                  <a:lnTo>
                    <a:pt x="38" y="206"/>
                  </a:lnTo>
                  <a:lnTo>
                    <a:pt x="40" y="193"/>
                  </a:lnTo>
                  <a:lnTo>
                    <a:pt x="43" y="181"/>
                  </a:lnTo>
                  <a:lnTo>
                    <a:pt x="46" y="169"/>
                  </a:lnTo>
                  <a:lnTo>
                    <a:pt x="50" y="157"/>
                  </a:lnTo>
                  <a:lnTo>
                    <a:pt x="55" y="146"/>
                  </a:lnTo>
                  <a:lnTo>
                    <a:pt x="60" y="135"/>
                  </a:lnTo>
                  <a:lnTo>
                    <a:pt x="66" y="124"/>
                  </a:lnTo>
                  <a:lnTo>
                    <a:pt x="73" y="114"/>
                  </a:lnTo>
                  <a:lnTo>
                    <a:pt x="80" y="104"/>
                  </a:lnTo>
                  <a:lnTo>
                    <a:pt x="88" y="95"/>
                  </a:lnTo>
                  <a:lnTo>
                    <a:pt x="96" y="86"/>
                  </a:lnTo>
                  <a:lnTo>
                    <a:pt x="104" y="77"/>
                  </a:lnTo>
                  <a:lnTo>
                    <a:pt x="113" y="69"/>
                  </a:lnTo>
                  <a:lnTo>
                    <a:pt x="122" y="61"/>
                  </a:lnTo>
                  <a:lnTo>
                    <a:pt x="132" y="53"/>
                  </a:lnTo>
                  <a:lnTo>
                    <a:pt x="142" y="46"/>
                  </a:lnTo>
                  <a:lnTo>
                    <a:pt x="153" y="39"/>
                  </a:lnTo>
                  <a:lnTo>
                    <a:pt x="164" y="33"/>
                  </a:lnTo>
                  <a:lnTo>
                    <a:pt x="176" y="27"/>
                  </a:lnTo>
                  <a:lnTo>
                    <a:pt x="188" y="22"/>
                  </a:lnTo>
                  <a:lnTo>
                    <a:pt x="201" y="18"/>
                  </a:lnTo>
                  <a:lnTo>
                    <a:pt x="214" y="14"/>
                  </a:lnTo>
                  <a:lnTo>
                    <a:pt x="227" y="10"/>
                  </a:lnTo>
                  <a:lnTo>
                    <a:pt x="240" y="7"/>
                  </a:lnTo>
                  <a:lnTo>
                    <a:pt x="254" y="4"/>
                  </a:lnTo>
                  <a:lnTo>
                    <a:pt x="268" y="2"/>
                  </a:lnTo>
                  <a:lnTo>
                    <a:pt x="283" y="1"/>
                  </a:lnTo>
                  <a:lnTo>
                    <a:pt x="298" y="0"/>
                  </a:lnTo>
                  <a:lnTo>
                    <a:pt x="313" y="0"/>
                  </a:lnTo>
                  <a:lnTo>
                    <a:pt x="332" y="0"/>
                  </a:lnTo>
                  <a:lnTo>
                    <a:pt x="350" y="1"/>
                  </a:lnTo>
                  <a:lnTo>
                    <a:pt x="369" y="3"/>
                  </a:lnTo>
                  <a:lnTo>
                    <a:pt x="388" y="6"/>
                  </a:lnTo>
                  <a:lnTo>
                    <a:pt x="406" y="9"/>
                  </a:lnTo>
                  <a:lnTo>
                    <a:pt x="424" y="14"/>
                  </a:lnTo>
                  <a:lnTo>
                    <a:pt x="441" y="19"/>
                  </a:lnTo>
                  <a:lnTo>
                    <a:pt x="458" y="25"/>
                  </a:lnTo>
                  <a:lnTo>
                    <a:pt x="475" y="31"/>
                  </a:lnTo>
                  <a:lnTo>
                    <a:pt x="493" y="39"/>
                  </a:lnTo>
                  <a:lnTo>
                    <a:pt x="510" y="47"/>
                  </a:lnTo>
                  <a:lnTo>
                    <a:pt x="526" y="56"/>
                  </a:lnTo>
                  <a:lnTo>
                    <a:pt x="542" y="67"/>
                  </a:lnTo>
                  <a:lnTo>
                    <a:pt x="558" y="78"/>
                  </a:lnTo>
                  <a:lnTo>
                    <a:pt x="573" y="90"/>
                  </a:lnTo>
                  <a:lnTo>
                    <a:pt x="588" y="102"/>
                  </a:lnTo>
                  <a:lnTo>
                    <a:pt x="506" y="214"/>
                  </a:lnTo>
                  <a:lnTo>
                    <a:pt x="482" y="196"/>
                  </a:lnTo>
                  <a:lnTo>
                    <a:pt x="459" y="181"/>
                  </a:lnTo>
                  <a:lnTo>
                    <a:pt x="447" y="173"/>
                  </a:lnTo>
                  <a:lnTo>
                    <a:pt x="435" y="167"/>
                  </a:lnTo>
                  <a:lnTo>
                    <a:pt x="423" y="160"/>
                  </a:lnTo>
                  <a:lnTo>
                    <a:pt x="411" y="154"/>
                  </a:lnTo>
                  <a:lnTo>
                    <a:pt x="399" y="149"/>
                  </a:lnTo>
                  <a:lnTo>
                    <a:pt x="387" y="144"/>
                  </a:lnTo>
                  <a:lnTo>
                    <a:pt x="373" y="140"/>
                  </a:lnTo>
                  <a:lnTo>
                    <a:pt x="360" y="137"/>
                  </a:lnTo>
                  <a:lnTo>
                    <a:pt x="348" y="134"/>
                  </a:lnTo>
                  <a:lnTo>
                    <a:pt x="335" y="133"/>
                  </a:lnTo>
                  <a:lnTo>
                    <a:pt x="322" y="131"/>
                  </a:lnTo>
                  <a:lnTo>
                    <a:pt x="309" y="131"/>
                  </a:lnTo>
                  <a:lnTo>
                    <a:pt x="295" y="131"/>
                  </a:lnTo>
                  <a:lnTo>
                    <a:pt x="280" y="133"/>
                  </a:lnTo>
                  <a:lnTo>
                    <a:pt x="267" y="135"/>
                  </a:lnTo>
                  <a:lnTo>
                    <a:pt x="255" y="139"/>
                  </a:lnTo>
                  <a:lnTo>
                    <a:pt x="244" y="143"/>
                  </a:lnTo>
                  <a:lnTo>
                    <a:pt x="234" y="148"/>
                  </a:lnTo>
                  <a:lnTo>
                    <a:pt x="224" y="153"/>
                  </a:lnTo>
                  <a:lnTo>
                    <a:pt x="216" y="161"/>
                  </a:lnTo>
                  <a:lnTo>
                    <a:pt x="208" y="168"/>
                  </a:lnTo>
                  <a:lnTo>
                    <a:pt x="201" y="176"/>
                  </a:lnTo>
                  <a:lnTo>
                    <a:pt x="195" y="184"/>
                  </a:lnTo>
                  <a:lnTo>
                    <a:pt x="191" y="193"/>
                  </a:lnTo>
                  <a:lnTo>
                    <a:pt x="187" y="202"/>
                  </a:lnTo>
                  <a:lnTo>
                    <a:pt x="184" y="212"/>
                  </a:lnTo>
                  <a:lnTo>
                    <a:pt x="182" y="222"/>
                  </a:lnTo>
                  <a:lnTo>
                    <a:pt x="182" y="232"/>
                  </a:lnTo>
                  <a:lnTo>
                    <a:pt x="182" y="234"/>
                  </a:lnTo>
                  <a:lnTo>
                    <a:pt x="182" y="245"/>
                  </a:lnTo>
                  <a:lnTo>
                    <a:pt x="183" y="255"/>
                  </a:lnTo>
                  <a:lnTo>
                    <a:pt x="186" y="266"/>
                  </a:lnTo>
                  <a:lnTo>
                    <a:pt x="189" y="276"/>
                  </a:lnTo>
                  <a:lnTo>
                    <a:pt x="194" y="285"/>
                  </a:lnTo>
                  <a:lnTo>
                    <a:pt x="200" y="294"/>
                  </a:lnTo>
                  <a:lnTo>
                    <a:pt x="207" y="302"/>
                  </a:lnTo>
                  <a:lnTo>
                    <a:pt x="216" y="311"/>
                  </a:lnTo>
                  <a:lnTo>
                    <a:pt x="227" y="320"/>
                  </a:lnTo>
                  <a:lnTo>
                    <a:pt x="240" y="328"/>
                  </a:lnTo>
                  <a:lnTo>
                    <a:pt x="254" y="337"/>
                  </a:lnTo>
                  <a:lnTo>
                    <a:pt x="271" y="346"/>
                  </a:lnTo>
                  <a:lnTo>
                    <a:pt x="291" y="355"/>
                  </a:lnTo>
                  <a:lnTo>
                    <a:pt x="312" y="365"/>
                  </a:lnTo>
                  <a:lnTo>
                    <a:pt x="336" y="375"/>
                  </a:lnTo>
                  <a:lnTo>
                    <a:pt x="363" y="386"/>
                  </a:lnTo>
                  <a:lnTo>
                    <a:pt x="393" y="397"/>
                  </a:lnTo>
                  <a:lnTo>
                    <a:pt x="420" y="409"/>
                  </a:lnTo>
                  <a:lnTo>
                    <a:pt x="445" y="421"/>
                  </a:lnTo>
                  <a:lnTo>
                    <a:pt x="468" y="434"/>
                  </a:lnTo>
                  <a:lnTo>
                    <a:pt x="491" y="447"/>
                  </a:lnTo>
                  <a:lnTo>
                    <a:pt x="510" y="461"/>
                  </a:lnTo>
                  <a:lnTo>
                    <a:pt x="527" y="476"/>
                  </a:lnTo>
                  <a:lnTo>
                    <a:pt x="543" y="490"/>
                  </a:lnTo>
                  <a:lnTo>
                    <a:pt x="556" y="506"/>
                  </a:lnTo>
                  <a:lnTo>
                    <a:pt x="568" y="522"/>
                  </a:lnTo>
                  <a:lnTo>
                    <a:pt x="573" y="531"/>
                  </a:lnTo>
                  <a:lnTo>
                    <a:pt x="578" y="539"/>
                  </a:lnTo>
                  <a:lnTo>
                    <a:pt x="582" y="548"/>
                  </a:lnTo>
                  <a:lnTo>
                    <a:pt x="586" y="559"/>
                  </a:lnTo>
                  <a:lnTo>
                    <a:pt x="589" y="568"/>
                  </a:lnTo>
                  <a:lnTo>
                    <a:pt x="592" y="578"/>
                  </a:lnTo>
                  <a:lnTo>
                    <a:pt x="596" y="588"/>
                  </a:lnTo>
                  <a:lnTo>
                    <a:pt x="598" y="598"/>
                  </a:lnTo>
                  <a:lnTo>
                    <a:pt x="600" y="620"/>
                  </a:lnTo>
                  <a:lnTo>
                    <a:pt x="601" y="643"/>
                  </a:lnTo>
                  <a:lnTo>
                    <a:pt x="601" y="646"/>
                  </a:lnTo>
                  <a:lnTo>
                    <a:pt x="601" y="661"/>
                  </a:lnTo>
                  <a:lnTo>
                    <a:pt x="600" y="675"/>
                  </a:lnTo>
                  <a:lnTo>
                    <a:pt x="598" y="688"/>
                  </a:lnTo>
                  <a:lnTo>
                    <a:pt x="596" y="701"/>
                  </a:lnTo>
                  <a:lnTo>
                    <a:pt x="592" y="714"/>
                  </a:lnTo>
                  <a:lnTo>
                    <a:pt x="588" y="726"/>
                  </a:lnTo>
                  <a:lnTo>
                    <a:pt x="584" y="739"/>
                  </a:lnTo>
                  <a:lnTo>
                    <a:pt x="579" y="750"/>
                  </a:lnTo>
                  <a:lnTo>
                    <a:pt x="574" y="762"/>
                  </a:lnTo>
                  <a:lnTo>
                    <a:pt x="568" y="773"/>
                  </a:lnTo>
                  <a:lnTo>
                    <a:pt x="561" y="784"/>
                  </a:lnTo>
                  <a:lnTo>
                    <a:pt x="554" y="794"/>
                  </a:lnTo>
                  <a:lnTo>
                    <a:pt x="546" y="804"/>
                  </a:lnTo>
                  <a:lnTo>
                    <a:pt x="538" y="813"/>
                  </a:lnTo>
                  <a:lnTo>
                    <a:pt x="530" y="822"/>
                  </a:lnTo>
                  <a:lnTo>
                    <a:pt x="520" y="830"/>
                  </a:lnTo>
                  <a:lnTo>
                    <a:pt x="511" y="838"/>
                  </a:lnTo>
                  <a:lnTo>
                    <a:pt x="501" y="846"/>
                  </a:lnTo>
                  <a:lnTo>
                    <a:pt x="490" y="853"/>
                  </a:lnTo>
                  <a:lnTo>
                    <a:pt x="478" y="860"/>
                  </a:lnTo>
                  <a:lnTo>
                    <a:pt x="467" y="866"/>
                  </a:lnTo>
                  <a:lnTo>
                    <a:pt x="455" y="872"/>
                  </a:lnTo>
                  <a:lnTo>
                    <a:pt x="443" y="877"/>
                  </a:lnTo>
                  <a:lnTo>
                    <a:pt x="430" y="881"/>
                  </a:lnTo>
                  <a:lnTo>
                    <a:pt x="417" y="886"/>
                  </a:lnTo>
                  <a:lnTo>
                    <a:pt x="404" y="889"/>
                  </a:lnTo>
                  <a:lnTo>
                    <a:pt x="390" y="892"/>
                  </a:lnTo>
                  <a:lnTo>
                    <a:pt x="376" y="895"/>
                  </a:lnTo>
                  <a:lnTo>
                    <a:pt x="361" y="897"/>
                  </a:lnTo>
                  <a:lnTo>
                    <a:pt x="347" y="898"/>
                  </a:lnTo>
                  <a:lnTo>
                    <a:pt x="332" y="899"/>
                  </a:lnTo>
                  <a:lnTo>
                    <a:pt x="317" y="899"/>
                  </a:lnTo>
                  <a:lnTo>
                    <a:pt x="296" y="899"/>
                  </a:lnTo>
                  <a:lnTo>
                    <a:pt x="274" y="897"/>
                  </a:lnTo>
                  <a:lnTo>
                    <a:pt x="253" y="895"/>
                  </a:lnTo>
                  <a:lnTo>
                    <a:pt x="233" y="892"/>
                  </a:lnTo>
                  <a:lnTo>
                    <a:pt x="212" y="888"/>
                  </a:lnTo>
                  <a:lnTo>
                    <a:pt x="192" y="882"/>
                  </a:lnTo>
                  <a:lnTo>
                    <a:pt x="171" y="876"/>
                  </a:lnTo>
                  <a:lnTo>
                    <a:pt x="151" y="869"/>
                  </a:lnTo>
                  <a:lnTo>
                    <a:pt x="132" y="861"/>
                  </a:lnTo>
                  <a:lnTo>
                    <a:pt x="112" y="851"/>
                  </a:lnTo>
                  <a:lnTo>
                    <a:pt x="93" y="840"/>
                  </a:lnTo>
                  <a:lnTo>
                    <a:pt x="74" y="829"/>
                  </a:lnTo>
                  <a:lnTo>
                    <a:pt x="54" y="817"/>
                  </a:lnTo>
                  <a:lnTo>
                    <a:pt x="36" y="803"/>
                  </a:lnTo>
                  <a:lnTo>
                    <a:pt x="18" y="789"/>
                  </a:lnTo>
                  <a:lnTo>
                    <a:pt x="0" y="773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1044" name="Freeform 20"/>
            <p:cNvSpPr>
              <a:spLocks/>
            </p:cNvSpPr>
            <p:nvPr userDrawn="1"/>
          </p:nvSpPr>
          <p:spPr bwMode="auto">
            <a:xfrm>
              <a:off x="7349137" y="1311649"/>
              <a:ext cx="63500" cy="95250"/>
            </a:xfrm>
            <a:custGeom>
              <a:avLst/>
              <a:gdLst/>
              <a:ahLst/>
              <a:cxnLst>
                <a:cxn ang="0">
                  <a:pos x="138" y="705"/>
                </a:cxn>
                <a:cxn ang="0">
                  <a:pos x="192" y="737"/>
                </a:cxn>
                <a:cxn ang="0">
                  <a:pos x="252" y="760"/>
                </a:cxn>
                <a:cxn ang="0">
                  <a:pos x="318" y="768"/>
                </a:cxn>
                <a:cxn ang="0">
                  <a:pos x="375" y="760"/>
                </a:cxn>
                <a:cxn ang="0">
                  <a:pos x="418" y="736"/>
                </a:cxn>
                <a:cxn ang="0">
                  <a:pos x="447" y="701"/>
                </a:cxn>
                <a:cxn ang="0">
                  <a:pos x="456" y="656"/>
                </a:cxn>
                <a:cxn ang="0">
                  <a:pos x="453" y="625"/>
                </a:cxn>
                <a:cxn ang="0">
                  <a:pos x="432" y="591"/>
                </a:cxn>
                <a:cxn ang="0">
                  <a:pos x="389" y="556"/>
                </a:cxn>
                <a:cxn ang="0">
                  <a:pos x="312" y="521"/>
                </a:cxn>
                <a:cxn ang="0">
                  <a:pos x="203" y="477"/>
                </a:cxn>
                <a:cxn ang="0">
                  <a:pos x="116" y="424"/>
                </a:cxn>
                <a:cxn ang="0">
                  <a:pos x="77" y="385"/>
                </a:cxn>
                <a:cxn ang="0">
                  <a:pos x="56" y="349"/>
                </a:cxn>
                <a:cxn ang="0">
                  <a:pos x="42" y="308"/>
                </a:cxn>
                <a:cxn ang="0">
                  <a:pos x="36" y="261"/>
                </a:cxn>
                <a:cxn ang="0">
                  <a:pos x="37" y="219"/>
                </a:cxn>
                <a:cxn ang="0">
                  <a:pos x="47" y="169"/>
                </a:cxn>
                <a:cxn ang="0">
                  <a:pos x="67" y="124"/>
                </a:cxn>
                <a:cxn ang="0">
                  <a:pos x="95" y="86"/>
                </a:cxn>
                <a:cxn ang="0">
                  <a:pos x="133" y="53"/>
                </a:cxn>
                <a:cxn ang="0">
                  <a:pos x="177" y="27"/>
                </a:cxn>
                <a:cxn ang="0">
                  <a:pos x="227" y="10"/>
                </a:cxn>
                <a:cxn ang="0">
                  <a:pos x="283" y="1"/>
                </a:cxn>
                <a:cxn ang="0">
                  <a:pos x="351" y="1"/>
                </a:cxn>
                <a:cxn ang="0">
                  <a:pos x="423" y="14"/>
                </a:cxn>
                <a:cxn ang="0">
                  <a:pos x="493" y="39"/>
                </a:cxn>
                <a:cxn ang="0">
                  <a:pos x="558" y="78"/>
                </a:cxn>
                <a:cxn ang="0">
                  <a:pos x="483" y="196"/>
                </a:cxn>
                <a:cxn ang="0">
                  <a:pos x="423" y="160"/>
                </a:cxn>
                <a:cxn ang="0">
                  <a:pos x="374" y="140"/>
                </a:cxn>
                <a:cxn ang="0">
                  <a:pos x="322" y="131"/>
                </a:cxn>
                <a:cxn ang="0">
                  <a:pos x="268" y="135"/>
                </a:cxn>
                <a:cxn ang="0">
                  <a:pos x="224" y="153"/>
                </a:cxn>
                <a:cxn ang="0">
                  <a:pos x="195" y="184"/>
                </a:cxn>
                <a:cxn ang="0">
                  <a:pos x="182" y="222"/>
                </a:cxn>
                <a:cxn ang="0">
                  <a:pos x="183" y="255"/>
                </a:cxn>
                <a:cxn ang="0">
                  <a:pos x="200" y="294"/>
                </a:cxn>
                <a:cxn ang="0">
                  <a:pos x="241" y="328"/>
                </a:cxn>
                <a:cxn ang="0">
                  <a:pos x="312" y="365"/>
                </a:cxn>
                <a:cxn ang="0">
                  <a:pos x="420" y="409"/>
                </a:cxn>
                <a:cxn ang="0">
                  <a:pos x="510" y="461"/>
                </a:cxn>
                <a:cxn ang="0">
                  <a:pos x="569" y="522"/>
                </a:cxn>
                <a:cxn ang="0">
                  <a:pos x="587" y="559"/>
                </a:cxn>
                <a:cxn ang="0">
                  <a:pos x="598" y="598"/>
                </a:cxn>
                <a:cxn ang="0">
                  <a:pos x="601" y="661"/>
                </a:cxn>
                <a:cxn ang="0">
                  <a:pos x="593" y="714"/>
                </a:cxn>
                <a:cxn ang="0">
                  <a:pos x="574" y="762"/>
                </a:cxn>
                <a:cxn ang="0">
                  <a:pos x="547" y="804"/>
                </a:cxn>
                <a:cxn ang="0">
                  <a:pos x="511" y="838"/>
                </a:cxn>
                <a:cxn ang="0">
                  <a:pos x="468" y="866"/>
                </a:cxn>
                <a:cxn ang="0">
                  <a:pos x="417" y="886"/>
                </a:cxn>
                <a:cxn ang="0">
                  <a:pos x="362" y="897"/>
                </a:cxn>
                <a:cxn ang="0">
                  <a:pos x="296" y="899"/>
                </a:cxn>
                <a:cxn ang="0">
                  <a:pos x="212" y="888"/>
                </a:cxn>
                <a:cxn ang="0">
                  <a:pos x="132" y="861"/>
                </a:cxn>
                <a:cxn ang="0">
                  <a:pos x="55" y="817"/>
                </a:cxn>
              </a:cxnLst>
              <a:rect l="0" t="0" r="r" b="b"/>
              <a:pathLst>
                <a:path w="601" h="899">
                  <a:moveTo>
                    <a:pt x="0" y="773"/>
                  </a:moveTo>
                  <a:lnTo>
                    <a:pt x="88" y="664"/>
                  </a:lnTo>
                  <a:lnTo>
                    <a:pt x="112" y="685"/>
                  </a:lnTo>
                  <a:lnTo>
                    <a:pt x="138" y="705"/>
                  </a:lnTo>
                  <a:lnTo>
                    <a:pt x="152" y="714"/>
                  </a:lnTo>
                  <a:lnTo>
                    <a:pt x="165" y="722"/>
                  </a:lnTo>
                  <a:lnTo>
                    <a:pt x="178" y="730"/>
                  </a:lnTo>
                  <a:lnTo>
                    <a:pt x="192" y="737"/>
                  </a:lnTo>
                  <a:lnTo>
                    <a:pt x="207" y="744"/>
                  </a:lnTo>
                  <a:lnTo>
                    <a:pt x="221" y="750"/>
                  </a:lnTo>
                  <a:lnTo>
                    <a:pt x="237" y="755"/>
                  </a:lnTo>
                  <a:lnTo>
                    <a:pt x="252" y="760"/>
                  </a:lnTo>
                  <a:lnTo>
                    <a:pt x="268" y="763"/>
                  </a:lnTo>
                  <a:lnTo>
                    <a:pt x="284" y="766"/>
                  </a:lnTo>
                  <a:lnTo>
                    <a:pt x="301" y="767"/>
                  </a:lnTo>
                  <a:lnTo>
                    <a:pt x="318" y="768"/>
                  </a:lnTo>
                  <a:lnTo>
                    <a:pt x="334" y="767"/>
                  </a:lnTo>
                  <a:lnTo>
                    <a:pt x="349" y="766"/>
                  </a:lnTo>
                  <a:lnTo>
                    <a:pt x="362" y="763"/>
                  </a:lnTo>
                  <a:lnTo>
                    <a:pt x="375" y="760"/>
                  </a:lnTo>
                  <a:lnTo>
                    <a:pt x="387" y="754"/>
                  </a:lnTo>
                  <a:lnTo>
                    <a:pt x="398" y="749"/>
                  </a:lnTo>
                  <a:lnTo>
                    <a:pt x="409" y="743"/>
                  </a:lnTo>
                  <a:lnTo>
                    <a:pt x="418" y="736"/>
                  </a:lnTo>
                  <a:lnTo>
                    <a:pt x="427" y="728"/>
                  </a:lnTo>
                  <a:lnTo>
                    <a:pt x="434" y="720"/>
                  </a:lnTo>
                  <a:lnTo>
                    <a:pt x="441" y="711"/>
                  </a:lnTo>
                  <a:lnTo>
                    <a:pt x="447" y="701"/>
                  </a:lnTo>
                  <a:lnTo>
                    <a:pt x="451" y="691"/>
                  </a:lnTo>
                  <a:lnTo>
                    <a:pt x="454" y="680"/>
                  </a:lnTo>
                  <a:lnTo>
                    <a:pt x="456" y="668"/>
                  </a:lnTo>
                  <a:lnTo>
                    <a:pt x="456" y="656"/>
                  </a:lnTo>
                  <a:lnTo>
                    <a:pt x="456" y="654"/>
                  </a:lnTo>
                  <a:lnTo>
                    <a:pt x="456" y="644"/>
                  </a:lnTo>
                  <a:lnTo>
                    <a:pt x="455" y="635"/>
                  </a:lnTo>
                  <a:lnTo>
                    <a:pt x="453" y="625"/>
                  </a:lnTo>
                  <a:lnTo>
                    <a:pt x="450" y="616"/>
                  </a:lnTo>
                  <a:lnTo>
                    <a:pt x="445" y="608"/>
                  </a:lnTo>
                  <a:lnTo>
                    <a:pt x="440" y="599"/>
                  </a:lnTo>
                  <a:lnTo>
                    <a:pt x="432" y="591"/>
                  </a:lnTo>
                  <a:lnTo>
                    <a:pt x="424" y="582"/>
                  </a:lnTo>
                  <a:lnTo>
                    <a:pt x="414" y="574"/>
                  </a:lnTo>
                  <a:lnTo>
                    <a:pt x="402" y="566"/>
                  </a:lnTo>
                  <a:lnTo>
                    <a:pt x="389" y="556"/>
                  </a:lnTo>
                  <a:lnTo>
                    <a:pt x="373" y="548"/>
                  </a:lnTo>
                  <a:lnTo>
                    <a:pt x="355" y="539"/>
                  </a:lnTo>
                  <a:lnTo>
                    <a:pt x="336" y="530"/>
                  </a:lnTo>
                  <a:lnTo>
                    <a:pt x="312" y="521"/>
                  </a:lnTo>
                  <a:lnTo>
                    <a:pt x="288" y="512"/>
                  </a:lnTo>
                  <a:lnTo>
                    <a:pt x="258" y="500"/>
                  </a:lnTo>
                  <a:lnTo>
                    <a:pt x="230" y="489"/>
                  </a:lnTo>
                  <a:lnTo>
                    <a:pt x="203" y="477"/>
                  </a:lnTo>
                  <a:lnTo>
                    <a:pt x="178" y="465"/>
                  </a:lnTo>
                  <a:lnTo>
                    <a:pt x="156" y="451"/>
                  </a:lnTo>
                  <a:lnTo>
                    <a:pt x="135" y="438"/>
                  </a:lnTo>
                  <a:lnTo>
                    <a:pt x="116" y="424"/>
                  </a:lnTo>
                  <a:lnTo>
                    <a:pt x="99" y="409"/>
                  </a:lnTo>
                  <a:lnTo>
                    <a:pt x="91" y="401"/>
                  </a:lnTo>
                  <a:lnTo>
                    <a:pt x="84" y="393"/>
                  </a:lnTo>
                  <a:lnTo>
                    <a:pt x="77" y="385"/>
                  </a:lnTo>
                  <a:lnTo>
                    <a:pt x="71" y="377"/>
                  </a:lnTo>
                  <a:lnTo>
                    <a:pt x="66" y="368"/>
                  </a:lnTo>
                  <a:lnTo>
                    <a:pt x="60" y="359"/>
                  </a:lnTo>
                  <a:lnTo>
                    <a:pt x="56" y="349"/>
                  </a:lnTo>
                  <a:lnTo>
                    <a:pt x="51" y="339"/>
                  </a:lnTo>
                  <a:lnTo>
                    <a:pt x="48" y="329"/>
                  </a:lnTo>
                  <a:lnTo>
                    <a:pt x="45" y="319"/>
                  </a:lnTo>
                  <a:lnTo>
                    <a:pt x="42" y="308"/>
                  </a:lnTo>
                  <a:lnTo>
                    <a:pt x="40" y="297"/>
                  </a:lnTo>
                  <a:lnTo>
                    <a:pt x="38" y="285"/>
                  </a:lnTo>
                  <a:lnTo>
                    <a:pt x="37" y="273"/>
                  </a:lnTo>
                  <a:lnTo>
                    <a:pt x="36" y="261"/>
                  </a:lnTo>
                  <a:lnTo>
                    <a:pt x="36" y="247"/>
                  </a:lnTo>
                  <a:lnTo>
                    <a:pt x="36" y="245"/>
                  </a:lnTo>
                  <a:lnTo>
                    <a:pt x="36" y="232"/>
                  </a:lnTo>
                  <a:lnTo>
                    <a:pt x="37" y="219"/>
                  </a:lnTo>
                  <a:lnTo>
                    <a:pt x="39" y="206"/>
                  </a:lnTo>
                  <a:lnTo>
                    <a:pt x="41" y="193"/>
                  </a:lnTo>
                  <a:lnTo>
                    <a:pt x="44" y="181"/>
                  </a:lnTo>
                  <a:lnTo>
                    <a:pt x="47" y="169"/>
                  </a:lnTo>
                  <a:lnTo>
                    <a:pt x="51" y="157"/>
                  </a:lnTo>
                  <a:lnTo>
                    <a:pt x="56" y="146"/>
                  </a:lnTo>
                  <a:lnTo>
                    <a:pt x="61" y="135"/>
                  </a:lnTo>
                  <a:lnTo>
                    <a:pt x="67" y="124"/>
                  </a:lnTo>
                  <a:lnTo>
                    <a:pt x="73" y="114"/>
                  </a:lnTo>
                  <a:lnTo>
                    <a:pt x="80" y="104"/>
                  </a:lnTo>
                  <a:lnTo>
                    <a:pt x="88" y="95"/>
                  </a:lnTo>
                  <a:lnTo>
                    <a:pt x="95" y="86"/>
                  </a:lnTo>
                  <a:lnTo>
                    <a:pt x="104" y="77"/>
                  </a:lnTo>
                  <a:lnTo>
                    <a:pt x="113" y="69"/>
                  </a:lnTo>
                  <a:lnTo>
                    <a:pt x="122" y="61"/>
                  </a:lnTo>
                  <a:lnTo>
                    <a:pt x="133" y="53"/>
                  </a:lnTo>
                  <a:lnTo>
                    <a:pt x="143" y="46"/>
                  </a:lnTo>
                  <a:lnTo>
                    <a:pt x="154" y="39"/>
                  </a:lnTo>
                  <a:lnTo>
                    <a:pt x="165" y="33"/>
                  </a:lnTo>
                  <a:lnTo>
                    <a:pt x="177" y="27"/>
                  </a:lnTo>
                  <a:lnTo>
                    <a:pt x="188" y="22"/>
                  </a:lnTo>
                  <a:lnTo>
                    <a:pt x="201" y="18"/>
                  </a:lnTo>
                  <a:lnTo>
                    <a:pt x="214" y="14"/>
                  </a:lnTo>
                  <a:lnTo>
                    <a:pt x="227" y="10"/>
                  </a:lnTo>
                  <a:lnTo>
                    <a:pt x="241" y="7"/>
                  </a:lnTo>
                  <a:lnTo>
                    <a:pt x="255" y="4"/>
                  </a:lnTo>
                  <a:lnTo>
                    <a:pt x="269" y="2"/>
                  </a:lnTo>
                  <a:lnTo>
                    <a:pt x="283" y="1"/>
                  </a:lnTo>
                  <a:lnTo>
                    <a:pt x="298" y="0"/>
                  </a:lnTo>
                  <a:lnTo>
                    <a:pt x="313" y="0"/>
                  </a:lnTo>
                  <a:lnTo>
                    <a:pt x="331" y="0"/>
                  </a:lnTo>
                  <a:lnTo>
                    <a:pt x="351" y="1"/>
                  </a:lnTo>
                  <a:lnTo>
                    <a:pt x="369" y="3"/>
                  </a:lnTo>
                  <a:lnTo>
                    <a:pt x="388" y="6"/>
                  </a:lnTo>
                  <a:lnTo>
                    <a:pt x="406" y="9"/>
                  </a:lnTo>
                  <a:lnTo>
                    <a:pt x="423" y="14"/>
                  </a:lnTo>
                  <a:lnTo>
                    <a:pt x="442" y="19"/>
                  </a:lnTo>
                  <a:lnTo>
                    <a:pt x="459" y="25"/>
                  </a:lnTo>
                  <a:lnTo>
                    <a:pt x="476" y="31"/>
                  </a:lnTo>
                  <a:lnTo>
                    <a:pt x="493" y="39"/>
                  </a:lnTo>
                  <a:lnTo>
                    <a:pt x="509" y="47"/>
                  </a:lnTo>
                  <a:lnTo>
                    <a:pt x="526" y="56"/>
                  </a:lnTo>
                  <a:lnTo>
                    <a:pt x="541" y="67"/>
                  </a:lnTo>
                  <a:lnTo>
                    <a:pt x="558" y="78"/>
                  </a:lnTo>
                  <a:lnTo>
                    <a:pt x="574" y="90"/>
                  </a:lnTo>
                  <a:lnTo>
                    <a:pt x="589" y="102"/>
                  </a:lnTo>
                  <a:lnTo>
                    <a:pt x="506" y="214"/>
                  </a:lnTo>
                  <a:lnTo>
                    <a:pt x="483" y="196"/>
                  </a:lnTo>
                  <a:lnTo>
                    <a:pt x="460" y="181"/>
                  </a:lnTo>
                  <a:lnTo>
                    <a:pt x="448" y="173"/>
                  </a:lnTo>
                  <a:lnTo>
                    <a:pt x="435" y="167"/>
                  </a:lnTo>
                  <a:lnTo>
                    <a:pt x="423" y="160"/>
                  </a:lnTo>
                  <a:lnTo>
                    <a:pt x="411" y="154"/>
                  </a:lnTo>
                  <a:lnTo>
                    <a:pt x="399" y="149"/>
                  </a:lnTo>
                  <a:lnTo>
                    <a:pt x="386" y="144"/>
                  </a:lnTo>
                  <a:lnTo>
                    <a:pt x="374" y="140"/>
                  </a:lnTo>
                  <a:lnTo>
                    <a:pt x="361" y="137"/>
                  </a:lnTo>
                  <a:lnTo>
                    <a:pt x="349" y="134"/>
                  </a:lnTo>
                  <a:lnTo>
                    <a:pt x="336" y="133"/>
                  </a:lnTo>
                  <a:lnTo>
                    <a:pt x="322" y="131"/>
                  </a:lnTo>
                  <a:lnTo>
                    <a:pt x="309" y="131"/>
                  </a:lnTo>
                  <a:lnTo>
                    <a:pt x="295" y="131"/>
                  </a:lnTo>
                  <a:lnTo>
                    <a:pt x="281" y="133"/>
                  </a:lnTo>
                  <a:lnTo>
                    <a:pt x="268" y="135"/>
                  </a:lnTo>
                  <a:lnTo>
                    <a:pt x="256" y="139"/>
                  </a:lnTo>
                  <a:lnTo>
                    <a:pt x="245" y="143"/>
                  </a:lnTo>
                  <a:lnTo>
                    <a:pt x="235" y="148"/>
                  </a:lnTo>
                  <a:lnTo>
                    <a:pt x="224" y="153"/>
                  </a:lnTo>
                  <a:lnTo>
                    <a:pt x="216" y="161"/>
                  </a:lnTo>
                  <a:lnTo>
                    <a:pt x="208" y="168"/>
                  </a:lnTo>
                  <a:lnTo>
                    <a:pt x="201" y="176"/>
                  </a:lnTo>
                  <a:lnTo>
                    <a:pt x="195" y="184"/>
                  </a:lnTo>
                  <a:lnTo>
                    <a:pt x="190" y="193"/>
                  </a:lnTo>
                  <a:lnTo>
                    <a:pt x="187" y="202"/>
                  </a:lnTo>
                  <a:lnTo>
                    <a:pt x="184" y="212"/>
                  </a:lnTo>
                  <a:lnTo>
                    <a:pt x="182" y="222"/>
                  </a:lnTo>
                  <a:lnTo>
                    <a:pt x="182" y="232"/>
                  </a:lnTo>
                  <a:lnTo>
                    <a:pt x="182" y="234"/>
                  </a:lnTo>
                  <a:lnTo>
                    <a:pt x="182" y="245"/>
                  </a:lnTo>
                  <a:lnTo>
                    <a:pt x="183" y="255"/>
                  </a:lnTo>
                  <a:lnTo>
                    <a:pt x="186" y="266"/>
                  </a:lnTo>
                  <a:lnTo>
                    <a:pt x="189" y="276"/>
                  </a:lnTo>
                  <a:lnTo>
                    <a:pt x="194" y="285"/>
                  </a:lnTo>
                  <a:lnTo>
                    <a:pt x="200" y="294"/>
                  </a:lnTo>
                  <a:lnTo>
                    <a:pt x="207" y="302"/>
                  </a:lnTo>
                  <a:lnTo>
                    <a:pt x="216" y="311"/>
                  </a:lnTo>
                  <a:lnTo>
                    <a:pt x="227" y="320"/>
                  </a:lnTo>
                  <a:lnTo>
                    <a:pt x="241" y="328"/>
                  </a:lnTo>
                  <a:lnTo>
                    <a:pt x="255" y="337"/>
                  </a:lnTo>
                  <a:lnTo>
                    <a:pt x="272" y="346"/>
                  </a:lnTo>
                  <a:lnTo>
                    <a:pt x="291" y="355"/>
                  </a:lnTo>
                  <a:lnTo>
                    <a:pt x="312" y="365"/>
                  </a:lnTo>
                  <a:lnTo>
                    <a:pt x="337" y="375"/>
                  </a:lnTo>
                  <a:lnTo>
                    <a:pt x="363" y="386"/>
                  </a:lnTo>
                  <a:lnTo>
                    <a:pt x="392" y="397"/>
                  </a:lnTo>
                  <a:lnTo>
                    <a:pt x="420" y="409"/>
                  </a:lnTo>
                  <a:lnTo>
                    <a:pt x="446" y="421"/>
                  </a:lnTo>
                  <a:lnTo>
                    <a:pt x="469" y="434"/>
                  </a:lnTo>
                  <a:lnTo>
                    <a:pt x="490" y="447"/>
                  </a:lnTo>
                  <a:lnTo>
                    <a:pt x="510" y="461"/>
                  </a:lnTo>
                  <a:lnTo>
                    <a:pt x="527" y="476"/>
                  </a:lnTo>
                  <a:lnTo>
                    <a:pt x="544" y="490"/>
                  </a:lnTo>
                  <a:lnTo>
                    <a:pt x="557" y="506"/>
                  </a:lnTo>
                  <a:lnTo>
                    <a:pt x="569" y="522"/>
                  </a:lnTo>
                  <a:lnTo>
                    <a:pt x="574" y="531"/>
                  </a:lnTo>
                  <a:lnTo>
                    <a:pt x="579" y="539"/>
                  </a:lnTo>
                  <a:lnTo>
                    <a:pt x="583" y="548"/>
                  </a:lnTo>
                  <a:lnTo>
                    <a:pt x="587" y="559"/>
                  </a:lnTo>
                  <a:lnTo>
                    <a:pt x="590" y="568"/>
                  </a:lnTo>
                  <a:lnTo>
                    <a:pt x="593" y="578"/>
                  </a:lnTo>
                  <a:lnTo>
                    <a:pt x="596" y="588"/>
                  </a:lnTo>
                  <a:lnTo>
                    <a:pt x="598" y="598"/>
                  </a:lnTo>
                  <a:lnTo>
                    <a:pt x="600" y="620"/>
                  </a:lnTo>
                  <a:lnTo>
                    <a:pt x="601" y="643"/>
                  </a:lnTo>
                  <a:lnTo>
                    <a:pt x="601" y="646"/>
                  </a:lnTo>
                  <a:lnTo>
                    <a:pt x="601" y="661"/>
                  </a:lnTo>
                  <a:lnTo>
                    <a:pt x="600" y="675"/>
                  </a:lnTo>
                  <a:lnTo>
                    <a:pt x="598" y="688"/>
                  </a:lnTo>
                  <a:lnTo>
                    <a:pt x="596" y="701"/>
                  </a:lnTo>
                  <a:lnTo>
                    <a:pt x="593" y="714"/>
                  </a:lnTo>
                  <a:lnTo>
                    <a:pt x="589" y="726"/>
                  </a:lnTo>
                  <a:lnTo>
                    <a:pt x="585" y="739"/>
                  </a:lnTo>
                  <a:lnTo>
                    <a:pt x="580" y="750"/>
                  </a:lnTo>
                  <a:lnTo>
                    <a:pt x="574" y="762"/>
                  </a:lnTo>
                  <a:lnTo>
                    <a:pt x="568" y="773"/>
                  </a:lnTo>
                  <a:lnTo>
                    <a:pt x="562" y="784"/>
                  </a:lnTo>
                  <a:lnTo>
                    <a:pt x="555" y="794"/>
                  </a:lnTo>
                  <a:lnTo>
                    <a:pt x="547" y="804"/>
                  </a:lnTo>
                  <a:lnTo>
                    <a:pt x="538" y="813"/>
                  </a:lnTo>
                  <a:lnTo>
                    <a:pt x="529" y="822"/>
                  </a:lnTo>
                  <a:lnTo>
                    <a:pt x="520" y="830"/>
                  </a:lnTo>
                  <a:lnTo>
                    <a:pt x="511" y="838"/>
                  </a:lnTo>
                  <a:lnTo>
                    <a:pt x="500" y="846"/>
                  </a:lnTo>
                  <a:lnTo>
                    <a:pt x="490" y="853"/>
                  </a:lnTo>
                  <a:lnTo>
                    <a:pt x="479" y="860"/>
                  </a:lnTo>
                  <a:lnTo>
                    <a:pt x="468" y="866"/>
                  </a:lnTo>
                  <a:lnTo>
                    <a:pt x="456" y="872"/>
                  </a:lnTo>
                  <a:lnTo>
                    <a:pt x="444" y="877"/>
                  </a:lnTo>
                  <a:lnTo>
                    <a:pt x="430" y="881"/>
                  </a:lnTo>
                  <a:lnTo>
                    <a:pt x="417" y="886"/>
                  </a:lnTo>
                  <a:lnTo>
                    <a:pt x="404" y="889"/>
                  </a:lnTo>
                  <a:lnTo>
                    <a:pt x="390" y="892"/>
                  </a:lnTo>
                  <a:lnTo>
                    <a:pt x="376" y="895"/>
                  </a:lnTo>
                  <a:lnTo>
                    <a:pt x="362" y="897"/>
                  </a:lnTo>
                  <a:lnTo>
                    <a:pt x="347" y="898"/>
                  </a:lnTo>
                  <a:lnTo>
                    <a:pt x="331" y="899"/>
                  </a:lnTo>
                  <a:lnTo>
                    <a:pt x="316" y="899"/>
                  </a:lnTo>
                  <a:lnTo>
                    <a:pt x="296" y="899"/>
                  </a:lnTo>
                  <a:lnTo>
                    <a:pt x="275" y="897"/>
                  </a:lnTo>
                  <a:lnTo>
                    <a:pt x="254" y="895"/>
                  </a:lnTo>
                  <a:lnTo>
                    <a:pt x="234" y="892"/>
                  </a:lnTo>
                  <a:lnTo>
                    <a:pt x="212" y="888"/>
                  </a:lnTo>
                  <a:lnTo>
                    <a:pt x="192" y="882"/>
                  </a:lnTo>
                  <a:lnTo>
                    <a:pt x="172" y="876"/>
                  </a:lnTo>
                  <a:lnTo>
                    <a:pt x="152" y="869"/>
                  </a:lnTo>
                  <a:lnTo>
                    <a:pt x="132" y="861"/>
                  </a:lnTo>
                  <a:lnTo>
                    <a:pt x="112" y="851"/>
                  </a:lnTo>
                  <a:lnTo>
                    <a:pt x="93" y="840"/>
                  </a:lnTo>
                  <a:lnTo>
                    <a:pt x="74" y="829"/>
                  </a:lnTo>
                  <a:lnTo>
                    <a:pt x="55" y="817"/>
                  </a:lnTo>
                  <a:lnTo>
                    <a:pt x="37" y="803"/>
                  </a:lnTo>
                  <a:lnTo>
                    <a:pt x="18" y="789"/>
                  </a:lnTo>
                  <a:lnTo>
                    <a:pt x="0" y="773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1045" name="Rectangle 21"/>
            <p:cNvSpPr>
              <a:spLocks noChangeArrowheads="1"/>
            </p:cNvSpPr>
            <p:nvPr userDrawn="1"/>
          </p:nvSpPr>
          <p:spPr bwMode="auto">
            <a:xfrm>
              <a:off x="7428512" y="1313236"/>
              <a:ext cx="15875" cy="92075"/>
            </a:xfrm>
            <a:prstGeom prst="rect">
              <a:avLst/>
            </a:prstGeom>
            <a:solidFill>
              <a:srgbClr val="192337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1046" name="Freeform 22"/>
            <p:cNvSpPr>
              <a:spLocks noEditPoints="1"/>
            </p:cNvSpPr>
            <p:nvPr userDrawn="1"/>
          </p:nvSpPr>
          <p:spPr bwMode="auto">
            <a:xfrm>
              <a:off x="7461850" y="1311649"/>
              <a:ext cx="82550" cy="95250"/>
            </a:xfrm>
            <a:custGeom>
              <a:avLst/>
              <a:gdLst/>
              <a:ahLst/>
              <a:cxnLst>
                <a:cxn ang="0">
                  <a:pos x="4" y="377"/>
                </a:cxn>
                <a:cxn ang="0">
                  <a:pos x="28" y="268"/>
                </a:cxn>
                <a:cxn ang="0">
                  <a:pos x="73" y="174"/>
                </a:cxn>
                <a:cxn ang="0">
                  <a:pos x="136" y="98"/>
                </a:cxn>
                <a:cxn ang="0">
                  <a:pos x="214" y="42"/>
                </a:cxn>
                <a:cxn ang="0">
                  <a:pos x="306" y="9"/>
                </a:cxn>
                <a:cxn ang="0">
                  <a:pos x="410" y="1"/>
                </a:cxn>
                <a:cxn ang="0">
                  <a:pos x="509" y="19"/>
                </a:cxn>
                <a:cxn ang="0">
                  <a:pos x="596" y="62"/>
                </a:cxn>
                <a:cxn ang="0">
                  <a:pos x="668" y="125"/>
                </a:cxn>
                <a:cxn ang="0">
                  <a:pos x="723" y="208"/>
                </a:cxn>
                <a:cxn ang="0">
                  <a:pos x="760" y="308"/>
                </a:cxn>
                <a:cxn ang="0">
                  <a:pos x="776" y="421"/>
                </a:cxn>
                <a:cxn ang="0">
                  <a:pos x="772" y="528"/>
                </a:cxn>
                <a:cxn ang="0">
                  <a:pos x="748" y="637"/>
                </a:cxn>
                <a:cxn ang="0">
                  <a:pos x="703" y="731"/>
                </a:cxn>
                <a:cxn ang="0">
                  <a:pos x="641" y="807"/>
                </a:cxn>
                <a:cxn ang="0">
                  <a:pos x="562" y="863"/>
                </a:cxn>
                <a:cxn ang="0">
                  <a:pos x="469" y="896"/>
                </a:cxn>
                <a:cxn ang="0">
                  <a:pos x="365" y="904"/>
                </a:cxn>
                <a:cxn ang="0">
                  <a:pos x="266" y="886"/>
                </a:cxn>
                <a:cxn ang="0">
                  <a:pos x="179" y="843"/>
                </a:cxn>
                <a:cxn ang="0">
                  <a:pos x="108" y="780"/>
                </a:cxn>
                <a:cxn ang="0">
                  <a:pos x="52" y="697"/>
                </a:cxn>
                <a:cxn ang="0">
                  <a:pos x="16" y="597"/>
                </a:cxn>
                <a:cxn ang="0">
                  <a:pos x="1" y="484"/>
                </a:cxn>
                <a:cxn ang="0">
                  <a:pos x="625" y="414"/>
                </a:cxn>
                <a:cxn ang="0">
                  <a:pos x="612" y="335"/>
                </a:cxn>
                <a:cxn ang="0">
                  <a:pos x="587" y="267"/>
                </a:cxn>
                <a:cxn ang="0">
                  <a:pos x="550" y="211"/>
                </a:cxn>
                <a:cxn ang="0">
                  <a:pos x="503" y="170"/>
                </a:cxn>
                <a:cxn ang="0">
                  <a:pos x="449" y="143"/>
                </a:cxn>
                <a:cxn ang="0">
                  <a:pos x="386" y="134"/>
                </a:cxn>
                <a:cxn ang="0">
                  <a:pos x="325" y="143"/>
                </a:cxn>
                <a:cxn ang="0">
                  <a:pos x="271" y="169"/>
                </a:cxn>
                <a:cxn ang="0">
                  <a:pos x="225" y="210"/>
                </a:cxn>
                <a:cxn ang="0">
                  <a:pos x="188" y="266"/>
                </a:cxn>
                <a:cxn ang="0">
                  <a:pos x="163" y="333"/>
                </a:cxn>
                <a:cxn ang="0">
                  <a:pos x="151" y="413"/>
                </a:cxn>
                <a:cxn ang="0">
                  <a:pos x="151" y="491"/>
                </a:cxn>
                <a:cxn ang="0">
                  <a:pos x="164" y="570"/>
                </a:cxn>
                <a:cxn ang="0">
                  <a:pos x="189" y="638"/>
                </a:cxn>
                <a:cxn ang="0">
                  <a:pos x="226" y="694"/>
                </a:cxn>
                <a:cxn ang="0">
                  <a:pos x="272" y="735"/>
                </a:cxn>
                <a:cxn ang="0">
                  <a:pos x="328" y="762"/>
                </a:cxn>
                <a:cxn ang="0">
                  <a:pos x="389" y="771"/>
                </a:cxn>
                <a:cxn ang="0">
                  <a:pos x="451" y="762"/>
                </a:cxn>
                <a:cxn ang="0">
                  <a:pos x="505" y="736"/>
                </a:cxn>
                <a:cxn ang="0">
                  <a:pos x="551" y="695"/>
                </a:cxn>
                <a:cxn ang="0">
                  <a:pos x="587" y="639"/>
                </a:cxn>
                <a:cxn ang="0">
                  <a:pos x="612" y="572"/>
                </a:cxn>
                <a:cxn ang="0">
                  <a:pos x="625" y="492"/>
                </a:cxn>
              </a:cxnLst>
              <a:rect l="0" t="0" r="r" b="b"/>
              <a:pathLst>
                <a:path w="776" h="905">
                  <a:moveTo>
                    <a:pt x="0" y="459"/>
                  </a:moveTo>
                  <a:lnTo>
                    <a:pt x="0" y="447"/>
                  </a:lnTo>
                  <a:lnTo>
                    <a:pt x="1" y="423"/>
                  </a:lnTo>
                  <a:lnTo>
                    <a:pt x="2" y="400"/>
                  </a:lnTo>
                  <a:lnTo>
                    <a:pt x="4" y="377"/>
                  </a:lnTo>
                  <a:lnTo>
                    <a:pt x="7" y="353"/>
                  </a:lnTo>
                  <a:lnTo>
                    <a:pt x="11" y="331"/>
                  </a:lnTo>
                  <a:lnTo>
                    <a:pt x="16" y="309"/>
                  </a:lnTo>
                  <a:lnTo>
                    <a:pt x="22" y="288"/>
                  </a:lnTo>
                  <a:lnTo>
                    <a:pt x="28" y="268"/>
                  </a:lnTo>
                  <a:lnTo>
                    <a:pt x="36" y="247"/>
                  </a:lnTo>
                  <a:lnTo>
                    <a:pt x="44" y="228"/>
                  </a:lnTo>
                  <a:lnTo>
                    <a:pt x="53" y="209"/>
                  </a:lnTo>
                  <a:lnTo>
                    <a:pt x="62" y="192"/>
                  </a:lnTo>
                  <a:lnTo>
                    <a:pt x="73" y="174"/>
                  </a:lnTo>
                  <a:lnTo>
                    <a:pt x="84" y="157"/>
                  </a:lnTo>
                  <a:lnTo>
                    <a:pt x="95" y="141"/>
                  </a:lnTo>
                  <a:lnTo>
                    <a:pt x="109" y="126"/>
                  </a:lnTo>
                  <a:lnTo>
                    <a:pt x="122" y="112"/>
                  </a:lnTo>
                  <a:lnTo>
                    <a:pt x="136" y="98"/>
                  </a:lnTo>
                  <a:lnTo>
                    <a:pt x="150" y="85"/>
                  </a:lnTo>
                  <a:lnTo>
                    <a:pt x="165" y="73"/>
                  </a:lnTo>
                  <a:lnTo>
                    <a:pt x="181" y="62"/>
                  </a:lnTo>
                  <a:lnTo>
                    <a:pt x="197" y="51"/>
                  </a:lnTo>
                  <a:lnTo>
                    <a:pt x="214" y="42"/>
                  </a:lnTo>
                  <a:lnTo>
                    <a:pt x="232" y="33"/>
                  </a:lnTo>
                  <a:lnTo>
                    <a:pt x="250" y="26"/>
                  </a:lnTo>
                  <a:lnTo>
                    <a:pt x="268" y="19"/>
                  </a:lnTo>
                  <a:lnTo>
                    <a:pt x="287" y="13"/>
                  </a:lnTo>
                  <a:lnTo>
                    <a:pt x="306" y="9"/>
                  </a:lnTo>
                  <a:lnTo>
                    <a:pt x="327" y="5"/>
                  </a:lnTo>
                  <a:lnTo>
                    <a:pt x="347" y="2"/>
                  </a:lnTo>
                  <a:lnTo>
                    <a:pt x="368" y="1"/>
                  </a:lnTo>
                  <a:lnTo>
                    <a:pt x="389" y="0"/>
                  </a:lnTo>
                  <a:lnTo>
                    <a:pt x="410" y="1"/>
                  </a:lnTo>
                  <a:lnTo>
                    <a:pt x="431" y="2"/>
                  </a:lnTo>
                  <a:lnTo>
                    <a:pt x="451" y="5"/>
                  </a:lnTo>
                  <a:lnTo>
                    <a:pt x="471" y="9"/>
                  </a:lnTo>
                  <a:lnTo>
                    <a:pt x="490" y="13"/>
                  </a:lnTo>
                  <a:lnTo>
                    <a:pt x="509" y="19"/>
                  </a:lnTo>
                  <a:lnTo>
                    <a:pt x="528" y="26"/>
                  </a:lnTo>
                  <a:lnTo>
                    <a:pt x="546" y="33"/>
                  </a:lnTo>
                  <a:lnTo>
                    <a:pt x="563" y="41"/>
                  </a:lnTo>
                  <a:lnTo>
                    <a:pt x="580" y="51"/>
                  </a:lnTo>
                  <a:lnTo>
                    <a:pt x="596" y="62"/>
                  </a:lnTo>
                  <a:lnTo>
                    <a:pt x="611" y="73"/>
                  </a:lnTo>
                  <a:lnTo>
                    <a:pt x="627" y="85"/>
                  </a:lnTo>
                  <a:lnTo>
                    <a:pt x="641" y="97"/>
                  </a:lnTo>
                  <a:lnTo>
                    <a:pt x="655" y="111"/>
                  </a:lnTo>
                  <a:lnTo>
                    <a:pt x="668" y="125"/>
                  </a:lnTo>
                  <a:lnTo>
                    <a:pt x="680" y="140"/>
                  </a:lnTo>
                  <a:lnTo>
                    <a:pt x="692" y="156"/>
                  </a:lnTo>
                  <a:lnTo>
                    <a:pt x="703" y="173"/>
                  </a:lnTo>
                  <a:lnTo>
                    <a:pt x="713" y="190"/>
                  </a:lnTo>
                  <a:lnTo>
                    <a:pt x="723" y="208"/>
                  </a:lnTo>
                  <a:lnTo>
                    <a:pt x="733" y="227"/>
                  </a:lnTo>
                  <a:lnTo>
                    <a:pt x="741" y="246"/>
                  </a:lnTo>
                  <a:lnTo>
                    <a:pt x="748" y="266"/>
                  </a:lnTo>
                  <a:lnTo>
                    <a:pt x="754" y="287"/>
                  </a:lnTo>
                  <a:lnTo>
                    <a:pt x="760" y="308"/>
                  </a:lnTo>
                  <a:lnTo>
                    <a:pt x="765" y="329"/>
                  </a:lnTo>
                  <a:lnTo>
                    <a:pt x="769" y="351"/>
                  </a:lnTo>
                  <a:lnTo>
                    <a:pt x="772" y="374"/>
                  </a:lnTo>
                  <a:lnTo>
                    <a:pt x="774" y="397"/>
                  </a:lnTo>
                  <a:lnTo>
                    <a:pt x="776" y="421"/>
                  </a:lnTo>
                  <a:lnTo>
                    <a:pt x="776" y="445"/>
                  </a:lnTo>
                  <a:lnTo>
                    <a:pt x="776" y="457"/>
                  </a:lnTo>
                  <a:lnTo>
                    <a:pt x="776" y="482"/>
                  </a:lnTo>
                  <a:lnTo>
                    <a:pt x="774" y="505"/>
                  </a:lnTo>
                  <a:lnTo>
                    <a:pt x="772" y="528"/>
                  </a:lnTo>
                  <a:lnTo>
                    <a:pt x="769" y="551"/>
                  </a:lnTo>
                  <a:lnTo>
                    <a:pt x="765" y="574"/>
                  </a:lnTo>
                  <a:lnTo>
                    <a:pt x="760" y="596"/>
                  </a:lnTo>
                  <a:lnTo>
                    <a:pt x="754" y="617"/>
                  </a:lnTo>
                  <a:lnTo>
                    <a:pt x="748" y="637"/>
                  </a:lnTo>
                  <a:lnTo>
                    <a:pt x="740" y="657"/>
                  </a:lnTo>
                  <a:lnTo>
                    <a:pt x="732" y="677"/>
                  </a:lnTo>
                  <a:lnTo>
                    <a:pt x="722" y="695"/>
                  </a:lnTo>
                  <a:lnTo>
                    <a:pt x="713" y="713"/>
                  </a:lnTo>
                  <a:lnTo>
                    <a:pt x="703" y="731"/>
                  </a:lnTo>
                  <a:lnTo>
                    <a:pt x="692" y="747"/>
                  </a:lnTo>
                  <a:lnTo>
                    <a:pt x="680" y="764"/>
                  </a:lnTo>
                  <a:lnTo>
                    <a:pt x="667" y="779"/>
                  </a:lnTo>
                  <a:lnTo>
                    <a:pt x="654" y="793"/>
                  </a:lnTo>
                  <a:lnTo>
                    <a:pt x="641" y="807"/>
                  </a:lnTo>
                  <a:lnTo>
                    <a:pt x="626" y="820"/>
                  </a:lnTo>
                  <a:lnTo>
                    <a:pt x="610" y="832"/>
                  </a:lnTo>
                  <a:lnTo>
                    <a:pt x="595" y="843"/>
                  </a:lnTo>
                  <a:lnTo>
                    <a:pt x="578" y="853"/>
                  </a:lnTo>
                  <a:lnTo>
                    <a:pt x="562" y="863"/>
                  </a:lnTo>
                  <a:lnTo>
                    <a:pt x="544" y="872"/>
                  </a:lnTo>
                  <a:lnTo>
                    <a:pt x="527" y="879"/>
                  </a:lnTo>
                  <a:lnTo>
                    <a:pt x="507" y="886"/>
                  </a:lnTo>
                  <a:lnTo>
                    <a:pt x="488" y="892"/>
                  </a:lnTo>
                  <a:lnTo>
                    <a:pt x="469" y="896"/>
                  </a:lnTo>
                  <a:lnTo>
                    <a:pt x="449" y="900"/>
                  </a:lnTo>
                  <a:lnTo>
                    <a:pt x="429" y="902"/>
                  </a:lnTo>
                  <a:lnTo>
                    <a:pt x="407" y="904"/>
                  </a:lnTo>
                  <a:lnTo>
                    <a:pt x="386" y="905"/>
                  </a:lnTo>
                  <a:lnTo>
                    <a:pt x="365" y="904"/>
                  </a:lnTo>
                  <a:lnTo>
                    <a:pt x="345" y="903"/>
                  </a:lnTo>
                  <a:lnTo>
                    <a:pt x="325" y="900"/>
                  </a:lnTo>
                  <a:lnTo>
                    <a:pt x="304" y="896"/>
                  </a:lnTo>
                  <a:lnTo>
                    <a:pt x="285" y="892"/>
                  </a:lnTo>
                  <a:lnTo>
                    <a:pt x="266" y="886"/>
                  </a:lnTo>
                  <a:lnTo>
                    <a:pt x="248" y="879"/>
                  </a:lnTo>
                  <a:lnTo>
                    <a:pt x="230" y="872"/>
                  </a:lnTo>
                  <a:lnTo>
                    <a:pt x="213" y="864"/>
                  </a:lnTo>
                  <a:lnTo>
                    <a:pt x="195" y="853"/>
                  </a:lnTo>
                  <a:lnTo>
                    <a:pt x="179" y="843"/>
                  </a:lnTo>
                  <a:lnTo>
                    <a:pt x="164" y="832"/>
                  </a:lnTo>
                  <a:lnTo>
                    <a:pt x="149" y="820"/>
                  </a:lnTo>
                  <a:lnTo>
                    <a:pt x="135" y="807"/>
                  </a:lnTo>
                  <a:lnTo>
                    <a:pt x="121" y="794"/>
                  </a:lnTo>
                  <a:lnTo>
                    <a:pt x="108" y="780"/>
                  </a:lnTo>
                  <a:lnTo>
                    <a:pt x="95" y="765"/>
                  </a:lnTo>
                  <a:lnTo>
                    <a:pt x="83" y="748"/>
                  </a:lnTo>
                  <a:lnTo>
                    <a:pt x="72" y="732"/>
                  </a:lnTo>
                  <a:lnTo>
                    <a:pt x="62" y="715"/>
                  </a:lnTo>
                  <a:lnTo>
                    <a:pt x="52" y="697"/>
                  </a:lnTo>
                  <a:lnTo>
                    <a:pt x="43" y="678"/>
                  </a:lnTo>
                  <a:lnTo>
                    <a:pt x="35" y="658"/>
                  </a:lnTo>
                  <a:lnTo>
                    <a:pt x="28" y="638"/>
                  </a:lnTo>
                  <a:lnTo>
                    <a:pt x="22" y="618"/>
                  </a:lnTo>
                  <a:lnTo>
                    <a:pt x="16" y="597"/>
                  </a:lnTo>
                  <a:lnTo>
                    <a:pt x="11" y="576"/>
                  </a:lnTo>
                  <a:lnTo>
                    <a:pt x="7" y="553"/>
                  </a:lnTo>
                  <a:lnTo>
                    <a:pt x="4" y="531"/>
                  </a:lnTo>
                  <a:lnTo>
                    <a:pt x="2" y="508"/>
                  </a:lnTo>
                  <a:lnTo>
                    <a:pt x="1" y="484"/>
                  </a:lnTo>
                  <a:lnTo>
                    <a:pt x="0" y="459"/>
                  </a:lnTo>
                  <a:close/>
                  <a:moveTo>
                    <a:pt x="626" y="457"/>
                  </a:moveTo>
                  <a:lnTo>
                    <a:pt x="626" y="448"/>
                  </a:lnTo>
                  <a:lnTo>
                    <a:pt x="626" y="431"/>
                  </a:lnTo>
                  <a:lnTo>
                    <a:pt x="625" y="414"/>
                  </a:lnTo>
                  <a:lnTo>
                    <a:pt x="624" y="398"/>
                  </a:lnTo>
                  <a:lnTo>
                    <a:pt x="622" y="381"/>
                  </a:lnTo>
                  <a:lnTo>
                    <a:pt x="618" y="366"/>
                  </a:lnTo>
                  <a:lnTo>
                    <a:pt x="615" y="349"/>
                  </a:lnTo>
                  <a:lnTo>
                    <a:pt x="612" y="335"/>
                  </a:lnTo>
                  <a:lnTo>
                    <a:pt x="608" y="320"/>
                  </a:lnTo>
                  <a:lnTo>
                    <a:pt x="603" y="306"/>
                  </a:lnTo>
                  <a:lnTo>
                    <a:pt x="598" y="293"/>
                  </a:lnTo>
                  <a:lnTo>
                    <a:pt x="593" y="280"/>
                  </a:lnTo>
                  <a:lnTo>
                    <a:pt x="587" y="267"/>
                  </a:lnTo>
                  <a:lnTo>
                    <a:pt x="580" y="254"/>
                  </a:lnTo>
                  <a:lnTo>
                    <a:pt x="573" y="242"/>
                  </a:lnTo>
                  <a:lnTo>
                    <a:pt x="566" y="231"/>
                  </a:lnTo>
                  <a:lnTo>
                    <a:pt x="558" y="221"/>
                  </a:lnTo>
                  <a:lnTo>
                    <a:pt x="550" y="211"/>
                  </a:lnTo>
                  <a:lnTo>
                    <a:pt x="542" y="202"/>
                  </a:lnTo>
                  <a:lnTo>
                    <a:pt x="533" y="193"/>
                  </a:lnTo>
                  <a:lnTo>
                    <a:pt x="524" y="184"/>
                  </a:lnTo>
                  <a:lnTo>
                    <a:pt x="513" y="177"/>
                  </a:lnTo>
                  <a:lnTo>
                    <a:pt x="503" y="170"/>
                  </a:lnTo>
                  <a:lnTo>
                    <a:pt x="493" y="163"/>
                  </a:lnTo>
                  <a:lnTo>
                    <a:pt x="482" y="156"/>
                  </a:lnTo>
                  <a:lnTo>
                    <a:pt x="472" y="151"/>
                  </a:lnTo>
                  <a:lnTo>
                    <a:pt x="460" y="147"/>
                  </a:lnTo>
                  <a:lnTo>
                    <a:pt x="449" y="143"/>
                  </a:lnTo>
                  <a:lnTo>
                    <a:pt x="437" y="140"/>
                  </a:lnTo>
                  <a:lnTo>
                    <a:pt x="425" y="137"/>
                  </a:lnTo>
                  <a:lnTo>
                    <a:pt x="412" y="135"/>
                  </a:lnTo>
                  <a:lnTo>
                    <a:pt x="399" y="134"/>
                  </a:lnTo>
                  <a:lnTo>
                    <a:pt x="386" y="134"/>
                  </a:lnTo>
                  <a:lnTo>
                    <a:pt x="374" y="134"/>
                  </a:lnTo>
                  <a:lnTo>
                    <a:pt x="361" y="135"/>
                  </a:lnTo>
                  <a:lnTo>
                    <a:pt x="349" y="137"/>
                  </a:lnTo>
                  <a:lnTo>
                    <a:pt x="337" y="140"/>
                  </a:lnTo>
                  <a:lnTo>
                    <a:pt x="325" y="143"/>
                  </a:lnTo>
                  <a:lnTo>
                    <a:pt x="314" y="147"/>
                  </a:lnTo>
                  <a:lnTo>
                    <a:pt x="302" y="151"/>
                  </a:lnTo>
                  <a:lnTo>
                    <a:pt x="291" y="156"/>
                  </a:lnTo>
                  <a:lnTo>
                    <a:pt x="281" y="163"/>
                  </a:lnTo>
                  <a:lnTo>
                    <a:pt x="271" y="169"/>
                  </a:lnTo>
                  <a:lnTo>
                    <a:pt x="261" y="176"/>
                  </a:lnTo>
                  <a:lnTo>
                    <a:pt x="251" y="184"/>
                  </a:lnTo>
                  <a:lnTo>
                    <a:pt x="242" y="192"/>
                  </a:lnTo>
                  <a:lnTo>
                    <a:pt x="233" y="201"/>
                  </a:lnTo>
                  <a:lnTo>
                    <a:pt x="225" y="210"/>
                  </a:lnTo>
                  <a:lnTo>
                    <a:pt x="217" y="220"/>
                  </a:lnTo>
                  <a:lnTo>
                    <a:pt x="209" y="230"/>
                  </a:lnTo>
                  <a:lnTo>
                    <a:pt x="201" y="241"/>
                  </a:lnTo>
                  <a:lnTo>
                    <a:pt x="194" y="253"/>
                  </a:lnTo>
                  <a:lnTo>
                    <a:pt x="188" y="266"/>
                  </a:lnTo>
                  <a:lnTo>
                    <a:pt x="182" y="278"/>
                  </a:lnTo>
                  <a:lnTo>
                    <a:pt x="177" y="291"/>
                  </a:lnTo>
                  <a:lnTo>
                    <a:pt x="172" y="305"/>
                  </a:lnTo>
                  <a:lnTo>
                    <a:pt x="167" y="319"/>
                  </a:lnTo>
                  <a:lnTo>
                    <a:pt x="163" y="333"/>
                  </a:lnTo>
                  <a:lnTo>
                    <a:pt x="160" y="348"/>
                  </a:lnTo>
                  <a:lnTo>
                    <a:pt x="157" y="364"/>
                  </a:lnTo>
                  <a:lnTo>
                    <a:pt x="154" y="380"/>
                  </a:lnTo>
                  <a:lnTo>
                    <a:pt x="152" y="396"/>
                  </a:lnTo>
                  <a:lnTo>
                    <a:pt x="151" y="413"/>
                  </a:lnTo>
                  <a:lnTo>
                    <a:pt x="150" y="430"/>
                  </a:lnTo>
                  <a:lnTo>
                    <a:pt x="150" y="447"/>
                  </a:lnTo>
                  <a:lnTo>
                    <a:pt x="150" y="456"/>
                  </a:lnTo>
                  <a:lnTo>
                    <a:pt x="150" y="474"/>
                  </a:lnTo>
                  <a:lnTo>
                    <a:pt x="151" y="491"/>
                  </a:lnTo>
                  <a:lnTo>
                    <a:pt x="152" y="507"/>
                  </a:lnTo>
                  <a:lnTo>
                    <a:pt x="154" y="524"/>
                  </a:lnTo>
                  <a:lnTo>
                    <a:pt x="157" y="539"/>
                  </a:lnTo>
                  <a:lnTo>
                    <a:pt x="160" y="555"/>
                  </a:lnTo>
                  <a:lnTo>
                    <a:pt x="164" y="570"/>
                  </a:lnTo>
                  <a:lnTo>
                    <a:pt x="168" y="585"/>
                  </a:lnTo>
                  <a:lnTo>
                    <a:pt x="172" y="599"/>
                  </a:lnTo>
                  <a:lnTo>
                    <a:pt x="177" y="612"/>
                  </a:lnTo>
                  <a:lnTo>
                    <a:pt x="183" y="625"/>
                  </a:lnTo>
                  <a:lnTo>
                    <a:pt x="189" y="638"/>
                  </a:lnTo>
                  <a:lnTo>
                    <a:pt x="195" y="650"/>
                  </a:lnTo>
                  <a:lnTo>
                    <a:pt x="202" y="663"/>
                  </a:lnTo>
                  <a:lnTo>
                    <a:pt x="210" y="674"/>
                  </a:lnTo>
                  <a:lnTo>
                    <a:pt x="218" y="684"/>
                  </a:lnTo>
                  <a:lnTo>
                    <a:pt x="226" y="694"/>
                  </a:lnTo>
                  <a:lnTo>
                    <a:pt x="235" y="703"/>
                  </a:lnTo>
                  <a:lnTo>
                    <a:pt x="244" y="712"/>
                  </a:lnTo>
                  <a:lnTo>
                    <a:pt x="253" y="721"/>
                  </a:lnTo>
                  <a:lnTo>
                    <a:pt x="262" y="728"/>
                  </a:lnTo>
                  <a:lnTo>
                    <a:pt x="272" y="735"/>
                  </a:lnTo>
                  <a:lnTo>
                    <a:pt x="283" y="742"/>
                  </a:lnTo>
                  <a:lnTo>
                    <a:pt x="293" y="748"/>
                  </a:lnTo>
                  <a:lnTo>
                    <a:pt x="304" y="753"/>
                  </a:lnTo>
                  <a:lnTo>
                    <a:pt x="316" y="757"/>
                  </a:lnTo>
                  <a:lnTo>
                    <a:pt x="328" y="762"/>
                  </a:lnTo>
                  <a:lnTo>
                    <a:pt x="339" y="765"/>
                  </a:lnTo>
                  <a:lnTo>
                    <a:pt x="351" y="768"/>
                  </a:lnTo>
                  <a:lnTo>
                    <a:pt x="364" y="770"/>
                  </a:lnTo>
                  <a:lnTo>
                    <a:pt x="376" y="771"/>
                  </a:lnTo>
                  <a:lnTo>
                    <a:pt x="389" y="771"/>
                  </a:lnTo>
                  <a:lnTo>
                    <a:pt x="402" y="771"/>
                  </a:lnTo>
                  <a:lnTo>
                    <a:pt x="415" y="770"/>
                  </a:lnTo>
                  <a:lnTo>
                    <a:pt x="427" y="768"/>
                  </a:lnTo>
                  <a:lnTo>
                    <a:pt x="439" y="765"/>
                  </a:lnTo>
                  <a:lnTo>
                    <a:pt x="451" y="762"/>
                  </a:lnTo>
                  <a:lnTo>
                    <a:pt x="462" y="757"/>
                  </a:lnTo>
                  <a:lnTo>
                    <a:pt x="473" y="753"/>
                  </a:lnTo>
                  <a:lnTo>
                    <a:pt x="484" y="748"/>
                  </a:lnTo>
                  <a:lnTo>
                    <a:pt x="494" y="742"/>
                  </a:lnTo>
                  <a:lnTo>
                    <a:pt x="505" y="736"/>
                  </a:lnTo>
                  <a:lnTo>
                    <a:pt x="514" y="729"/>
                  </a:lnTo>
                  <a:lnTo>
                    <a:pt x="525" y="721"/>
                  </a:lnTo>
                  <a:lnTo>
                    <a:pt x="534" y="713"/>
                  </a:lnTo>
                  <a:lnTo>
                    <a:pt x="543" y="704"/>
                  </a:lnTo>
                  <a:lnTo>
                    <a:pt x="551" y="695"/>
                  </a:lnTo>
                  <a:lnTo>
                    <a:pt x="559" y="685"/>
                  </a:lnTo>
                  <a:lnTo>
                    <a:pt x="567" y="675"/>
                  </a:lnTo>
                  <a:lnTo>
                    <a:pt x="574" y="664"/>
                  </a:lnTo>
                  <a:lnTo>
                    <a:pt x="581" y="651"/>
                  </a:lnTo>
                  <a:lnTo>
                    <a:pt x="587" y="639"/>
                  </a:lnTo>
                  <a:lnTo>
                    <a:pt x="593" y="627"/>
                  </a:lnTo>
                  <a:lnTo>
                    <a:pt x="598" y="614"/>
                  </a:lnTo>
                  <a:lnTo>
                    <a:pt x="603" y="600"/>
                  </a:lnTo>
                  <a:lnTo>
                    <a:pt x="608" y="586"/>
                  </a:lnTo>
                  <a:lnTo>
                    <a:pt x="612" y="572"/>
                  </a:lnTo>
                  <a:lnTo>
                    <a:pt x="615" y="556"/>
                  </a:lnTo>
                  <a:lnTo>
                    <a:pt x="618" y="541"/>
                  </a:lnTo>
                  <a:lnTo>
                    <a:pt x="622" y="525"/>
                  </a:lnTo>
                  <a:lnTo>
                    <a:pt x="624" y="509"/>
                  </a:lnTo>
                  <a:lnTo>
                    <a:pt x="625" y="492"/>
                  </a:lnTo>
                  <a:lnTo>
                    <a:pt x="626" y="475"/>
                  </a:lnTo>
                  <a:lnTo>
                    <a:pt x="626" y="457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1047" name="Freeform 23"/>
            <p:cNvSpPr>
              <a:spLocks/>
            </p:cNvSpPr>
            <p:nvPr userDrawn="1"/>
          </p:nvSpPr>
          <p:spPr bwMode="auto">
            <a:xfrm>
              <a:off x="7560275" y="1313236"/>
              <a:ext cx="69850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6" y="0"/>
                </a:cxn>
                <a:cxn ang="0">
                  <a:pos x="521" y="585"/>
                </a:cxn>
                <a:cxn ang="0">
                  <a:pos x="521" y="0"/>
                </a:cxn>
                <a:cxn ang="0">
                  <a:pos x="663" y="0"/>
                </a:cxn>
                <a:cxn ang="0">
                  <a:pos x="663" y="877"/>
                </a:cxn>
                <a:cxn ang="0">
                  <a:pos x="540" y="877"/>
                </a:cxn>
                <a:cxn ang="0">
                  <a:pos x="143" y="275"/>
                </a:cxn>
                <a:cxn ang="0">
                  <a:pos x="143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663" h="877">
                  <a:moveTo>
                    <a:pt x="0" y="0"/>
                  </a:moveTo>
                  <a:lnTo>
                    <a:pt x="136" y="0"/>
                  </a:lnTo>
                  <a:lnTo>
                    <a:pt x="521" y="585"/>
                  </a:lnTo>
                  <a:lnTo>
                    <a:pt x="521" y="0"/>
                  </a:lnTo>
                  <a:lnTo>
                    <a:pt x="663" y="0"/>
                  </a:lnTo>
                  <a:lnTo>
                    <a:pt x="663" y="877"/>
                  </a:lnTo>
                  <a:lnTo>
                    <a:pt x="540" y="877"/>
                  </a:lnTo>
                  <a:lnTo>
                    <a:pt x="143" y="275"/>
                  </a:lnTo>
                  <a:lnTo>
                    <a:pt x="143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1048" name="Freeform 24"/>
            <p:cNvSpPr>
              <a:spLocks/>
            </p:cNvSpPr>
            <p:nvPr userDrawn="1"/>
          </p:nvSpPr>
          <p:spPr bwMode="auto">
            <a:xfrm>
              <a:off x="7644412" y="1311649"/>
              <a:ext cx="63500" cy="95250"/>
            </a:xfrm>
            <a:custGeom>
              <a:avLst/>
              <a:gdLst/>
              <a:ahLst/>
              <a:cxnLst>
                <a:cxn ang="0">
                  <a:pos x="138" y="705"/>
                </a:cxn>
                <a:cxn ang="0">
                  <a:pos x="193" y="737"/>
                </a:cxn>
                <a:cxn ang="0">
                  <a:pos x="252" y="760"/>
                </a:cxn>
                <a:cxn ang="0">
                  <a:pos x="318" y="768"/>
                </a:cxn>
                <a:cxn ang="0">
                  <a:pos x="376" y="760"/>
                </a:cxn>
                <a:cxn ang="0">
                  <a:pos x="419" y="736"/>
                </a:cxn>
                <a:cxn ang="0">
                  <a:pos x="446" y="701"/>
                </a:cxn>
                <a:cxn ang="0">
                  <a:pos x="456" y="656"/>
                </a:cxn>
                <a:cxn ang="0">
                  <a:pos x="452" y="625"/>
                </a:cxn>
                <a:cxn ang="0">
                  <a:pos x="433" y="591"/>
                </a:cxn>
                <a:cxn ang="0">
                  <a:pos x="389" y="556"/>
                </a:cxn>
                <a:cxn ang="0">
                  <a:pos x="313" y="521"/>
                </a:cxn>
                <a:cxn ang="0">
                  <a:pos x="203" y="477"/>
                </a:cxn>
                <a:cxn ang="0">
                  <a:pos x="116" y="424"/>
                </a:cxn>
                <a:cxn ang="0">
                  <a:pos x="78" y="385"/>
                </a:cxn>
                <a:cxn ang="0">
                  <a:pos x="56" y="349"/>
                </a:cxn>
                <a:cxn ang="0">
                  <a:pos x="41" y="308"/>
                </a:cxn>
                <a:cxn ang="0">
                  <a:pos x="35" y="261"/>
                </a:cxn>
                <a:cxn ang="0">
                  <a:pos x="37" y="219"/>
                </a:cxn>
                <a:cxn ang="0">
                  <a:pos x="48" y="169"/>
                </a:cxn>
                <a:cxn ang="0">
                  <a:pos x="68" y="124"/>
                </a:cxn>
                <a:cxn ang="0">
                  <a:pos x="96" y="86"/>
                </a:cxn>
                <a:cxn ang="0">
                  <a:pos x="133" y="53"/>
                </a:cxn>
                <a:cxn ang="0">
                  <a:pos x="177" y="27"/>
                </a:cxn>
                <a:cxn ang="0">
                  <a:pos x="227" y="10"/>
                </a:cxn>
                <a:cxn ang="0">
                  <a:pos x="284" y="1"/>
                </a:cxn>
                <a:cxn ang="0">
                  <a:pos x="351" y="1"/>
                </a:cxn>
                <a:cxn ang="0">
                  <a:pos x="424" y="14"/>
                </a:cxn>
                <a:cxn ang="0">
                  <a:pos x="494" y="39"/>
                </a:cxn>
                <a:cxn ang="0">
                  <a:pos x="558" y="78"/>
                </a:cxn>
                <a:cxn ang="0">
                  <a:pos x="484" y="196"/>
                </a:cxn>
                <a:cxn ang="0">
                  <a:pos x="424" y="160"/>
                </a:cxn>
                <a:cxn ang="0">
                  <a:pos x="375" y="140"/>
                </a:cxn>
                <a:cxn ang="0">
                  <a:pos x="323" y="131"/>
                </a:cxn>
                <a:cxn ang="0">
                  <a:pos x="269" y="135"/>
                </a:cxn>
                <a:cxn ang="0">
                  <a:pos x="225" y="153"/>
                </a:cxn>
                <a:cxn ang="0">
                  <a:pos x="196" y="184"/>
                </a:cxn>
                <a:cxn ang="0">
                  <a:pos x="183" y="222"/>
                </a:cxn>
                <a:cxn ang="0">
                  <a:pos x="184" y="255"/>
                </a:cxn>
                <a:cxn ang="0">
                  <a:pos x="200" y="294"/>
                </a:cxn>
                <a:cxn ang="0">
                  <a:pos x="240" y="328"/>
                </a:cxn>
                <a:cxn ang="0">
                  <a:pos x="313" y="365"/>
                </a:cxn>
                <a:cxn ang="0">
                  <a:pos x="421" y="409"/>
                </a:cxn>
                <a:cxn ang="0">
                  <a:pos x="510" y="461"/>
                </a:cxn>
                <a:cxn ang="0">
                  <a:pos x="570" y="522"/>
                </a:cxn>
                <a:cxn ang="0">
                  <a:pos x="588" y="559"/>
                </a:cxn>
                <a:cxn ang="0">
                  <a:pos x="598" y="598"/>
                </a:cxn>
                <a:cxn ang="0">
                  <a:pos x="601" y="661"/>
                </a:cxn>
                <a:cxn ang="0">
                  <a:pos x="593" y="714"/>
                </a:cxn>
                <a:cxn ang="0">
                  <a:pos x="575" y="762"/>
                </a:cxn>
                <a:cxn ang="0">
                  <a:pos x="547" y="804"/>
                </a:cxn>
                <a:cxn ang="0">
                  <a:pos x="511" y="838"/>
                </a:cxn>
                <a:cxn ang="0">
                  <a:pos x="468" y="866"/>
                </a:cxn>
                <a:cxn ang="0">
                  <a:pos x="418" y="886"/>
                </a:cxn>
                <a:cxn ang="0">
                  <a:pos x="363" y="897"/>
                </a:cxn>
                <a:cxn ang="0">
                  <a:pos x="296" y="899"/>
                </a:cxn>
                <a:cxn ang="0">
                  <a:pos x="213" y="888"/>
                </a:cxn>
                <a:cxn ang="0">
                  <a:pos x="132" y="861"/>
                </a:cxn>
                <a:cxn ang="0">
                  <a:pos x="56" y="817"/>
                </a:cxn>
              </a:cxnLst>
              <a:rect l="0" t="0" r="r" b="b"/>
              <a:pathLst>
                <a:path w="602" h="899">
                  <a:moveTo>
                    <a:pt x="0" y="773"/>
                  </a:moveTo>
                  <a:lnTo>
                    <a:pt x="88" y="664"/>
                  </a:lnTo>
                  <a:lnTo>
                    <a:pt x="113" y="685"/>
                  </a:lnTo>
                  <a:lnTo>
                    <a:pt x="138" y="705"/>
                  </a:lnTo>
                  <a:lnTo>
                    <a:pt x="152" y="714"/>
                  </a:lnTo>
                  <a:lnTo>
                    <a:pt x="166" y="722"/>
                  </a:lnTo>
                  <a:lnTo>
                    <a:pt x="179" y="730"/>
                  </a:lnTo>
                  <a:lnTo>
                    <a:pt x="193" y="737"/>
                  </a:lnTo>
                  <a:lnTo>
                    <a:pt x="207" y="744"/>
                  </a:lnTo>
                  <a:lnTo>
                    <a:pt x="222" y="750"/>
                  </a:lnTo>
                  <a:lnTo>
                    <a:pt x="237" y="755"/>
                  </a:lnTo>
                  <a:lnTo>
                    <a:pt x="252" y="760"/>
                  </a:lnTo>
                  <a:lnTo>
                    <a:pt x="269" y="763"/>
                  </a:lnTo>
                  <a:lnTo>
                    <a:pt x="285" y="766"/>
                  </a:lnTo>
                  <a:lnTo>
                    <a:pt x="301" y="767"/>
                  </a:lnTo>
                  <a:lnTo>
                    <a:pt x="318" y="768"/>
                  </a:lnTo>
                  <a:lnTo>
                    <a:pt x="334" y="767"/>
                  </a:lnTo>
                  <a:lnTo>
                    <a:pt x="348" y="766"/>
                  </a:lnTo>
                  <a:lnTo>
                    <a:pt x="363" y="763"/>
                  </a:lnTo>
                  <a:lnTo>
                    <a:pt x="376" y="760"/>
                  </a:lnTo>
                  <a:lnTo>
                    <a:pt x="388" y="754"/>
                  </a:lnTo>
                  <a:lnTo>
                    <a:pt x="399" y="749"/>
                  </a:lnTo>
                  <a:lnTo>
                    <a:pt x="409" y="743"/>
                  </a:lnTo>
                  <a:lnTo>
                    <a:pt x="419" y="736"/>
                  </a:lnTo>
                  <a:lnTo>
                    <a:pt x="427" y="728"/>
                  </a:lnTo>
                  <a:lnTo>
                    <a:pt x="435" y="720"/>
                  </a:lnTo>
                  <a:lnTo>
                    <a:pt x="441" y="711"/>
                  </a:lnTo>
                  <a:lnTo>
                    <a:pt x="446" y="701"/>
                  </a:lnTo>
                  <a:lnTo>
                    <a:pt x="450" y="691"/>
                  </a:lnTo>
                  <a:lnTo>
                    <a:pt x="453" y="680"/>
                  </a:lnTo>
                  <a:lnTo>
                    <a:pt x="455" y="668"/>
                  </a:lnTo>
                  <a:lnTo>
                    <a:pt x="456" y="656"/>
                  </a:lnTo>
                  <a:lnTo>
                    <a:pt x="456" y="654"/>
                  </a:lnTo>
                  <a:lnTo>
                    <a:pt x="455" y="644"/>
                  </a:lnTo>
                  <a:lnTo>
                    <a:pt x="454" y="635"/>
                  </a:lnTo>
                  <a:lnTo>
                    <a:pt x="452" y="625"/>
                  </a:lnTo>
                  <a:lnTo>
                    <a:pt x="449" y="616"/>
                  </a:lnTo>
                  <a:lnTo>
                    <a:pt x="445" y="608"/>
                  </a:lnTo>
                  <a:lnTo>
                    <a:pt x="440" y="599"/>
                  </a:lnTo>
                  <a:lnTo>
                    <a:pt x="433" y="591"/>
                  </a:lnTo>
                  <a:lnTo>
                    <a:pt x="424" y="582"/>
                  </a:lnTo>
                  <a:lnTo>
                    <a:pt x="414" y="574"/>
                  </a:lnTo>
                  <a:lnTo>
                    <a:pt x="403" y="566"/>
                  </a:lnTo>
                  <a:lnTo>
                    <a:pt x="389" y="556"/>
                  </a:lnTo>
                  <a:lnTo>
                    <a:pt x="374" y="548"/>
                  </a:lnTo>
                  <a:lnTo>
                    <a:pt x="355" y="539"/>
                  </a:lnTo>
                  <a:lnTo>
                    <a:pt x="335" y="530"/>
                  </a:lnTo>
                  <a:lnTo>
                    <a:pt x="313" y="521"/>
                  </a:lnTo>
                  <a:lnTo>
                    <a:pt x="289" y="512"/>
                  </a:lnTo>
                  <a:lnTo>
                    <a:pt x="259" y="500"/>
                  </a:lnTo>
                  <a:lnTo>
                    <a:pt x="229" y="489"/>
                  </a:lnTo>
                  <a:lnTo>
                    <a:pt x="203" y="477"/>
                  </a:lnTo>
                  <a:lnTo>
                    <a:pt x="179" y="465"/>
                  </a:lnTo>
                  <a:lnTo>
                    <a:pt x="156" y="451"/>
                  </a:lnTo>
                  <a:lnTo>
                    <a:pt x="135" y="438"/>
                  </a:lnTo>
                  <a:lnTo>
                    <a:pt x="116" y="424"/>
                  </a:lnTo>
                  <a:lnTo>
                    <a:pt x="100" y="409"/>
                  </a:lnTo>
                  <a:lnTo>
                    <a:pt x="92" y="401"/>
                  </a:lnTo>
                  <a:lnTo>
                    <a:pt x="85" y="393"/>
                  </a:lnTo>
                  <a:lnTo>
                    <a:pt x="78" y="385"/>
                  </a:lnTo>
                  <a:lnTo>
                    <a:pt x="72" y="377"/>
                  </a:lnTo>
                  <a:lnTo>
                    <a:pt x="66" y="368"/>
                  </a:lnTo>
                  <a:lnTo>
                    <a:pt x="61" y="359"/>
                  </a:lnTo>
                  <a:lnTo>
                    <a:pt x="56" y="349"/>
                  </a:lnTo>
                  <a:lnTo>
                    <a:pt x="52" y="339"/>
                  </a:lnTo>
                  <a:lnTo>
                    <a:pt x="48" y="329"/>
                  </a:lnTo>
                  <a:lnTo>
                    <a:pt x="44" y="319"/>
                  </a:lnTo>
                  <a:lnTo>
                    <a:pt x="41" y="308"/>
                  </a:lnTo>
                  <a:lnTo>
                    <a:pt x="39" y="297"/>
                  </a:lnTo>
                  <a:lnTo>
                    <a:pt x="37" y="285"/>
                  </a:lnTo>
                  <a:lnTo>
                    <a:pt x="36" y="273"/>
                  </a:lnTo>
                  <a:lnTo>
                    <a:pt x="35" y="261"/>
                  </a:lnTo>
                  <a:lnTo>
                    <a:pt x="35" y="247"/>
                  </a:lnTo>
                  <a:lnTo>
                    <a:pt x="35" y="245"/>
                  </a:lnTo>
                  <a:lnTo>
                    <a:pt x="36" y="232"/>
                  </a:lnTo>
                  <a:lnTo>
                    <a:pt x="37" y="219"/>
                  </a:lnTo>
                  <a:lnTo>
                    <a:pt x="38" y="206"/>
                  </a:lnTo>
                  <a:lnTo>
                    <a:pt x="40" y="193"/>
                  </a:lnTo>
                  <a:lnTo>
                    <a:pt x="43" y="181"/>
                  </a:lnTo>
                  <a:lnTo>
                    <a:pt x="48" y="169"/>
                  </a:lnTo>
                  <a:lnTo>
                    <a:pt x="52" y="157"/>
                  </a:lnTo>
                  <a:lnTo>
                    <a:pt x="57" y="146"/>
                  </a:lnTo>
                  <a:lnTo>
                    <a:pt x="62" y="135"/>
                  </a:lnTo>
                  <a:lnTo>
                    <a:pt x="68" y="124"/>
                  </a:lnTo>
                  <a:lnTo>
                    <a:pt x="74" y="114"/>
                  </a:lnTo>
                  <a:lnTo>
                    <a:pt x="81" y="104"/>
                  </a:lnTo>
                  <a:lnTo>
                    <a:pt x="88" y="95"/>
                  </a:lnTo>
                  <a:lnTo>
                    <a:pt x="96" y="86"/>
                  </a:lnTo>
                  <a:lnTo>
                    <a:pt x="105" y="77"/>
                  </a:lnTo>
                  <a:lnTo>
                    <a:pt x="113" y="69"/>
                  </a:lnTo>
                  <a:lnTo>
                    <a:pt x="123" y="61"/>
                  </a:lnTo>
                  <a:lnTo>
                    <a:pt x="133" y="53"/>
                  </a:lnTo>
                  <a:lnTo>
                    <a:pt x="143" y="46"/>
                  </a:lnTo>
                  <a:lnTo>
                    <a:pt x="155" y="39"/>
                  </a:lnTo>
                  <a:lnTo>
                    <a:pt x="166" y="33"/>
                  </a:lnTo>
                  <a:lnTo>
                    <a:pt x="177" y="27"/>
                  </a:lnTo>
                  <a:lnTo>
                    <a:pt x="189" y="22"/>
                  </a:lnTo>
                  <a:lnTo>
                    <a:pt x="201" y="18"/>
                  </a:lnTo>
                  <a:lnTo>
                    <a:pt x="214" y="14"/>
                  </a:lnTo>
                  <a:lnTo>
                    <a:pt x="227" y="10"/>
                  </a:lnTo>
                  <a:lnTo>
                    <a:pt x="241" y="7"/>
                  </a:lnTo>
                  <a:lnTo>
                    <a:pt x="255" y="4"/>
                  </a:lnTo>
                  <a:lnTo>
                    <a:pt x="269" y="2"/>
                  </a:lnTo>
                  <a:lnTo>
                    <a:pt x="284" y="1"/>
                  </a:lnTo>
                  <a:lnTo>
                    <a:pt x="298" y="0"/>
                  </a:lnTo>
                  <a:lnTo>
                    <a:pt x="313" y="0"/>
                  </a:lnTo>
                  <a:lnTo>
                    <a:pt x="332" y="0"/>
                  </a:lnTo>
                  <a:lnTo>
                    <a:pt x="351" y="1"/>
                  </a:lnTo>
                  <a:lnTo>
                    <a:pt x="370" y="3"/>
                  </a:lnTo>
                  <a:lnTo>
                    <a:pt x="388" y="6"/>
                  </a:lnTo>
                  <a:lnTo>
                    <a:pt x="406" y="9"/>
                  </a:lnTo>
                  <a:lnTo>
                    <a:pt x="424" y="14"/>
                  </a:lnTo>
                  <a:lnTo>
                    <a:pt x="442" y="19"/>
                  </a:lnTo>
                  <a:lnTo>
                    <a:pt x="459" y="25"/>
                  </a:lnTo>
                  <a:lnTo>
                    <a:pt x="477" y="31"/>
                  </a:lnTo>
                  <a:lnTo>
                    <a:pt x="494" y="39"/>
                  </a:lnTo>
                  <a:lnTo>
                    <a:pt x="510" y="47"/>
                  </a:lnTo>
                  <a:lnTo>
                    <a:pt x="526" y="56"/>
                  </a:lnTo>
                  <a:lnTo>
                    <a:pt x="542" y="67"/>
                  </a:lnTo>
                  <a:lnTo>
                    <a:pt x="558" y="78"/>
                  </a:lnTo>
                  <a:lnTo>
                    <a:pt x="574" y="90"/>
                  </a:lnTo>
                  <a:lnTo>
                    <a:pt x="589" y="102"/>
                  </a:lnTo>
                  <a:lnTo>
                    <a:pt x="507" y="214"/>
                  </a:lnTo>
                  <a:lnTo>
                    <a:pt x="484" y="196"/>
                  </a:lnTo>
                  <a:lnTo>
                    <a:pt x="460" y="181"/>
                  </a:lnTo>
                  <a:lnTo>
                    <a:pt x="448" y="173"/>
                  </a:lnTo>
                  <a:lnTo>
                    <a:pt x="436" y="167"/>
                  </a:lnTo>
                  <a:lnTo>
                    <a:pt x="424" y="160"/>
                  </a:lnTo>
                  <a:lnTo>
                    <a:pt x="412" y="154"/>
                  </a:lnTo>
                  <a:lnTo>
                    <a:pt x="400" y="149"/>
                  </a:lnTo>
                  <a:lnTo>
                    <a:pt x="387" y="144"/>
                  </a:lnTo>
                  <a:lnTo>
                    <a:pt x="375" y="140"/>
                  </a:lnTo>
                  <a:lnTo>
                    <a:pt x="362" y="137"/>
                  </a:lnTo>
                  <a:lnTo>
                    <a:pt x="348" y="134"/>
                  </a:lnTo>
                  <a:lnTo>
                    <a:pt x="336" y="133"/>
                  </a:lnTo>
                  <a:lnTo>
                    <a:pt x="323" y="131"/>
                  </a:lnTo>
                  <a:lnTo>
                    <a:pt x="310" y="131"/>
                  </a:lnTo>
                  <a:lnTo>
                    <a:pt x="295" y="131"/>
                  </a:lnTo>
                  <a:lnTo>
                    <a:pt x="282" y="133"/>
                  </a:lnTo>
                  <a:lnTo>
                    <a:pt x="269" y="135"/>
                  </a:lnTo>
                  <a:lnTo>
                    <a:pt x="257" y="139"/>
                  </a:lnTo>
                  <a:lnTo>
                    <a:pt x="245" y="143"/>
                  </a:lnTo>
                  <a:lnTo>
                    <a:pt x="234" y="148"/>
                  </a:lnTo>
                  <a:lnTo>
                    <a:pt x="225" y="153"/>
                  </a:lnTo>
                  <a:lnTo>
                    <a:pt x="216" y="161"/>
                  </a:lnTo>
                  <a:lnTo>
                    <a:pt x="209" y="168"/>
                  </a:lnTo>
                  <a:lnTo>
                    <a:pt x="202" y="176"/>
                  </a:lnTo>
                  <a:lnTo>
                    <a:pt x="196" y="184"/>
                  </a:lnTo>
                  <a:lnTo>
                    <a:pt x="191" y="193"/>
                  </a:lnTo>
                  <a:lnTo>
                    <a:pt x="187" y="202"/>
                  </a:lnTo>
                  <a:lnTo>
                    <a:pt x="185" y="212"/>
                  </a:lnTo>
                  <a:lnTo>
                    <a:pt x="183" y="222"/>
                  </a:lnTo>
                  <a:lnTo>
                    <a:pt x="182" y="232"/>
                  </a:lnTo>
                  <a:lnTo>
                    <a:pt x="182" y="234"/>
                  </a:lnTo>
                  <a:lnTo>
                    <a:pt x="183" y="245"/>
                  </a:lnTo>
                  <a:lnTo>
                    <a:pt x="184" y="255"/>
                  </a:lnTo>
                  <a:lnTo>
                    <a:pt x="186" y="266"/>
                  </a:lnTo>
                  <a:lnTo>
                    <a:pt x="190" y="276"/>
                  </a:lnTo>
                  <a:lnTo>
                    <a:pt x="194" y="285"/>
                  </a:lnTo>
                  <a:lnTo>
                    <a:pt x="200" y="294"/>
                  </a:lnTo>
                  <a:lnTo>
                    <a:pt x="208" y="302"/>
                  </a:lnTo>
                  <a:lnTo>
                    <a:pt x="217" y="311"/>
                  </a:lnTo>
                  <a:lnTo>
                    <a:pt x="228" y="320"/>
                  </a:lnTo>
                  <a:lnTo>
                    <a:pt x="240" y="328"/>
                  </a:lnTo>
                  <a:lnTo>
                    <a:pt x="256" y="337"/>
                  </a:lnTo>
                  <a:lnTo>
                    <a:pt x="273" y="346"/>
                  </a:lnTo>
                  <a:lnTo>
                    <a:pt x="292" y="355"/>
                  </a:lnTo>
                  <a:lnTo>
                    <a:pt x="313" y="365"/>
                  </a:lnTo>
                  <a:lnTo>
                    <a:pt x="337" y="375"/>
                  </a:lnTo>
                  <a:lnTo>
                    <a:pt x="364" y="386"/>
                  </a:lnTo>
                  <a:lnTo>
                    <a:pt x="393" y="397"/>
                  </a:lnTo>
                  <a:lnTo>
                    <a:pt x="421" y="409"/>
                  </a:lnTo>
                  <a:lnTo>
                    <a:pt x="446" y="421"/>
                  </a:lnTo>
                  <a:lnTo>
                    <a:pt x="470" y="434"/>
                  </a:lnTo>
                  <a:lnTo>
                    <a:pt x="491" y="447"/>
                  </a:lnTo>
                  <a:lnTo>
                    <a:pt x="510" y="461"/>
                  </a:lnTo>
                  <a:lnTo>
                    <a:pt x="528" y="476"/>
                  </a:lnTo>
                  <a:lnTo>
                    <a:pt x="543" y="490"/>
                  </a:lnTo>
                  <a:lnTo>
                    <a:pt x="557" y="506"/>
                  </a:lnTo>
                  <a:lnTo>
                    <a:pt x="570" y="522"/>
                  </a:lnTo>
                  <a:lnTo>
                    <a:pt x="575" y="531"/>
                  </a:lnTo>
                  <a:lnTo>
                    <a:pt x="580" y="539"/>
                  </a:lnTo>
                  <a:lnTo>
                    <a:pt x="584" y="548"/>
                  </a:lnTo>
                  <a:lnTo>
                    <a:pt x="588" y="559"/>
                  </a:lnTo>
                  <a:lnTo>
                    <a:pt x="591" y="568"/>
                  </a:lnTo>
                  <a:lnTo>
                    <a:pt x="594" y="578"/>
                  </a:lnTo>
                  <a:lnTo>
                    <a:pt x="596" y="588"/>
                  </a:lnTo>
                  <a:lnTo>
                    <a:pt x="598" y="598"/>
                  </a:lnTo>
                  <a:lnTo>
                    <a:pt x="601" y="620"/>
                  </a:lnTo>
                  <a:lnTo>
                    <a:pt x="602" y="643"/>
                  </a:lnTo>
                  <a:lnTo>
                    <a:pt x="602" y="646"/>
                  </a:lnTo>
                  <a:lnTo>
                    <a:pt x="601" y="661"/>
                  </a:lnTo>
                  <a:lnTo>
                    <a:pt x="600" y="675"/>
                  </a:lnTo>
                  <a:lnTo>
                    <a:pt x="599" y="688"/>
                  </a:lnTo>
                  <a:lnTo>
                    <a:pt x="596" y="701"/>
                  </a:lnTo>
                  <a:lnTo>
                    <a:pt x="593" y="714"/>
                  </a:lnTo>
                  <a:lnTo>
                    <a:pt x="590" y="726"/>
                  </a:lnTo>
                  <a:lnTo>
                    <a:pt x="585" y="739"/>
                  </a:lnTo>
                  <a:lnTo>
                    <a:pt x="581" y="750"/>
                  </a:lnTo>
                  <a:lnTo>
                    <a:pt x="575" y="762"/>
                  </a:lnTo>
                  <a:lnTo>
                    <a:pt x="569" y="773"/>
                  </a:lnTo>
                  <a:lnTo>
                    <a:pt x="562" y="784"/>
                  </a:lnTo>
                  <a:lnTo>
                    <a:pt x="555" y="794"/>
                  </a:lnTo>
                  <a:lnTo>
                    <a:pt x="547" y="804"/>
                  </a:lnTo>
                  <a:lnTo>
                    <a:pt x="539" y="813"/>
                  </a:lnTo>
                  <a:lnTo>
                    <a:pt x="530" y="822"/>
                  </a:lnTo>
                  <a:lnTo>
                    <a:pt x="521" y="830"/>
                  </a:lnTo>
                  <a:lnTo>
                    <a:pt x="511" y="838"/>
                  </a:lnTo>
                  <a:lnTo>
                    <a:pt x="501" y="846"/>
                  </a:lnTo>
                  <a:lnTo>
                    <a:pt x="491" y="853"/>
                  </a:lnTo>
                  <a:lnTo>
                    <a:pt x="480" y="860"/>
                  </a:lnTo>
                  <a:lnTo>
                    <a:pt x="468" y="866"/>
                  </a:lnTo>
                  <a:lnTo>
                    <a:pt x="456" y="872"/>
                  </a:lnTo>
                  <a:lnTo>
                    <a:pt x="443" y="877"/>
                  </a:lnTo>
                  <a:lnTo>
                    <a:pt x="431" y="881"/>
                  </a:lnTo>
                  <a:lnTo>
                    <a:pt x="418" y="886"/>
                  </a:lnTo>
                  <a:lnTo>
                    <a:pt x="405" y="889"/>
                  </a:lnTo>
                  <a:lnTo>
                    <a:pt x="391" y="892"/>
                  </a:lnTo>
                  <a:lnTo>
                    <a:pt x="377" y="895"/>
                  </a:lnTo>
                  <a:lnTo>
                    <a:pt x="363" y="897"/>
                  </a:lnTo>
                  <a:lnTo>
                    <a:pt x="347" y="898"/>
                  </a:lnTo>
                  <a:lnTo>
                    <a:pt x="332" y="899"/>
                  </a:lnTo>
                  <a:lnTo>
                    <a:pt x="317" y="899"/>
                  </a:lnTo>
                  <a:lnTo>
                    <a:pt x="296" y="899"/>
                  </a:lnTo>
                  <a:lnTo>
                    <a:pt x="276" y="897"/>
                  </a:lnTo>
                  <a:lnTo>
                    <a:pt x="255" y="895"/>
                  </a:lnTo>
                  <a:lnTo>
                    <a:pt x="233" y="892"/>
                  </a:lnTo>
                  <a:lnTo>
                    <a:pt x="213" y="888"/>
                  </a:lnTo>
                  <a:lnTo>
                    <a:pt x="193" y="882"/>
                  </a:lnTo>
                  <a:lnTo>
                    <a:pt x="173" y="876"/>
                  </a:lnTo>
                  <a:lnTo>
                    <a:pt x="153" y="869"/>
                  </a:lnTo>
                  <a:lnTo>
                    <a:pt x="132" y="861"/>
                  </a:lnTo>
                  <a:lnTo>
                    <a:pt x="113" y="851"/>
                  </a:lnTo>
                  <a:lnTo>
                    <a:pt x="93" y="840"/>
                  </a:lnTo>
                  <a:lnTo>
                    <a:pt x="75" y="829"/>
                  </a:lnTo>
                  <a:lnTo>
                    <a:pt x="56" y="817"/>
                  </a:lnTo>
                  <a:lnTo>
                    <a:pt x="36" y="803"/>
                  </a:lnTo>
                  <a:lnTo>
                    <a:pt x="18" y="789"/>
                  </a:lnTo>
                  <a:lnTo>
                    <a:pt x="0" y="773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1049" name="Freeform 25"/>
            <p:cNvSpPr>
              <a:spLocks/>
            </p:cNvSpPr>
            <p:nvPr userDrawn="1"/>
          </p:nvSpPr>
          <p:spPr bwMode="auto">
            <a:xfrm>
              <a:off x="7723787" y="1313236"/>
              <a:ext cx="66675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6" y="0"/>
                </a:cxn>
                <a:cxn ang="0">
                  <a:pos x="146" y="368"/>
                </a:cxn>
                <a:cxn ang="0">
                  <a:pos x="490" y="368"/>
                </a:cxn>
                <a:cxn ang="0">
                  <a:pos x="490" y="0"/>
                </a:cxn>
                <a:cxn ang="0">
                  <a:pos x="635" y="0"/>
                </a:cxn>
                <a:cxn ang="0">
                  <a:pos x="635" y="877"/>
                </a:cxn>
                <a:cxn ang="0">
                  <a:pos x="490" y="877"/>
                </a:cxn>
                <a:cxn ang="0">
                  <a:pos x="490" y="503"/>
                </a:cxn>
                <a:cxn ang="0">
                  <a:pos x="146" y="503"/>
                </a:cxn>
                <a:cxn ang="0">
                  <a:pos x="146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635" h="877">
                  <a:moveTo>
                    <a:pt x="0" y="0"/>
                  </a:moveTo>
                  <a:lnTo>
                    <a:pt x="146" y="0"/>
                  </a:lnTo>
                  <a:lnTo>
                    <a:pt x="146" y="368"/>
                  </a:lnTo>
                  <a:lnTo>
                    <a:pt x="490" y="368"/>
                  </a:lnTo>
                  <a:lnTo>
                    <a:pt x="490" y="0"/>
                  </a:lnTo>
                  <a:lnTo>
                    <a:pt x="635" y="0"/>
                  </a:lnTo>
                  <a:lnTo>
                    <a:pt x="635" y="877"/>
                  </a:lnTo>
                  <a:lnTo>
                    <a:pt x="490" y="877"/>
                  </a:lnTo>
                  <a:lnTo>
                    <a:pt x="490" y="503"/>
                  </a:lnTo>
                  <a:lnTo>
                    <a:pt x="146" y="503"/>
                  </a:lnTo>
                  <a:lnTo>
                    <a:pt x="146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1050" name="Freeform 26"/>
            <p:cNvSpPr>
              <a:spLocks noEditPoints="1"/>
            </p:cNvSpPr>
            <p:nvPr userDrawn="1"/>
          </p:nvSpPr>
          <p:spPr bwMode="auto">
            <a:xfrm>
              <a:off x="7806337" y="1311649"/>
              <a:ext cx="84137" cy="95250"/>
            </a:xfrm>
            <a:custGeom>
              <a:avLst/>
              <a:gdLst/>
              <a:ahLst/>
              <a:cxnLst>
                <a:cxn ang="0">
                  <a:pos x="710" y="174"/>
                </a:cxn>
                <a:cxn ang="0">
                  <a:pos x="745" y="241"/>
                </a:cxn>
                <a:cxn ang="0">
                  <a:pos x="769" y="317"/>
                </a:cxn>
                <a:cxn ang="0">
                  <a:pos x="781" y="401"/>
                </a:cxn>
                <a:cxn ang="0">
                  <a:pos x="782" y="482"/>
                </a:cxn>
                <a:cxn ang="0">
                  <a:pos x="772" y="574"/>
                </a:cxn>
                <a:cxn ang="0">
                  <a:pos x="747" y="656"/>
                </a:cxn>
                <a:cxn ang="0">
                  <a:pos x="710" y="730"/>
                </a:cxn>
                <a:cxn ang="0">
                  <a:pos x="661" y="793"/>
                </a:cxn>
                <a:cxn ang="0">
                  <a:pos x="602" y="842"/>
                </a:cxn>
                <a:cxn ang="0">
                  <a:pos x="533" y="879"/>
                </a:cxn>
                <a:cxn ang="0">
                  <a:pos x="456" y="900"/>
                </a:cxn>
                <a:cxn ang="0">
                  <a:pos x="378" y="904"/>
                </a:cxn>
                <a:cxn ang="0">
                  <a:pos x="319" y="898"/>
                </a:cxn>
                <a:cxn ang="0">
                  <a:pos x="263" y="883"/>
                </a:cxn>
                <a:cxn ang="0">
                  <a:pos x="212" y="859"/>
                </a:cxn>
                <a:cxn ang="0">
                  <a:pos x="131" y="897"/>
                </a:cxn>
                <a:cxn ang="0">
                  <a:pos x="80" y="731"/>
                </a:cxn>
                <a:cxn ang="0">
                  <a:pos x="44" y="664"/>
                </a:cxn>
                <a:cxn ang="0">
                  <a:pos x="20" y="588"/>
                </a:cxn>
                <a:cxn ang="0">
                  <a:pos x="8" y="504"/>
                </a:cxn>
                <a:cxn ang="0">
                  <a:pos x="7" y="423"/>
                </a:cxn>
                <a:cxn ang="0">
                  <a:pos x="18" y="331"/>
                </a:cxn>
                <a:cxn ang="0">
                  <a:pos x="42" y="248"/>
                </a:cxn>
                <a:cxn ang="0">
                  <a:pos x="80" y="175"/>
                </a:cxn>
                <a:cxn ang="0">
                  <a:pos x="129" y="112"/>
                </a:cxn>
                <a:cxn ang="0">
                  <a:pos x="188" y="63"/>
                </a:cxn>
                <a:cxn ang="0">
                  <a:pos x="256" y="26"/>
                </a:cxn>
                <a:cxn ang="0">
                  <a:pos x="334" y="5"/>
                </a:cxn>
                <a:cxn ang="0">
                  <a:pos x="412" y="1"/>
                </a:cxn>
                <a:cxn ang="0">
                  <a:pos x="471" y="7"/>
                </a:cxn>
                <a:cxn ang="0">
                  <a:pos x="526" y="23"/>
                </a:cxn>
                <a:cxn ang="0">
                  <a:pos x="577" y="46"/>
                </a:cxn>
                <a:cxn ang="0">
                  <a:pos x="660" y="8"/>
                </a:cxn>
                <a:cxn ang="0">
                  <a:pos x="518" y="171"/>
                </a:cxn>
                <a:cxn ang="0">
                  <a:pos x="450" y="138"/>
                </a:cxn>
                <a:cxn ang="0">
                  <a:pos x="380" y="131"/>
                </a:cxn>
                <a:cxn ang="0">
                  <a:pos x="331" y="139"/>
                </a:cxn>
                <a:cxn ang="0">
                  <a:pos x="287" y="158"/>
                </a:cxn>
                <a:cxn ang="0">
                  <a:pos x="247" y="189"/>
                </a:cxn>
                <a:cxn ang="0">
                  <a:pos x="214" y="227"/>
                </a:cxn>
                <a:cxn ang="0">
                  <a:pos x="188" y="276"/>
                </a:cxn>
                <a:cxn ang="0">
                  <a:pos x="168" y="331"/>
                </a:cxn>
                <a:cxn ang="0">
                  <a:pos x="157" y="395"/>
                </a:cxn>
                <a:cxn ang="0">
                  <a:pos x="154" y="456"/>
                </a:cxn>
                <a:cxn ang="0">
                  <a:pos x="164" y="555"/>
                </a:cxn>
                <a:cxn ang="0">
                  <a:pos x="194" y="639"/>
                </a:cxn>
                <a:cxn ang="0">
                  <a:pos x="633" y="398"/>
                </a:cxn>
                <a:cxn ang="0">
                  <a:pos x="613" y="306"/>
                </a:cxn>
                <a:cxn ang="0">
                  <a:pos x="272" y="735"/>
                </a:cxn>
                <a:cxn ang="0">
                  <a:pos x="339" y="767"/>
                </a:cxn>
                <a:cxn ang="0">
                  <a:pos x="409" y="774"/>
                </a:cxn>
                <a:cxn ang="0">
                  <a:pos x="458" y="766"/>
                </a:cxn>
                <a:cxn ang="0">
                  <a:pos x="504" y="746"/>
                </a:cxn>
                <a:cxn ang="0">
                  <a:pos x="543" y="716"/>
                </a:cxn>
                <a:cxn ang="0">
                  <a:pos x="576" y="678"/>
                </a:cxn>
                <a:cxn ang="0">
                  <a:pos x="603" y="629"/>
                </a:cxn>
                <a:cxn ang="0">
                  <a:pos x="622" y="574"/>
                </a:cxn>
                <a:cxn ang="0">
                  <a:pos x="633" y="510"/>
                </a:cxn>
              </a:cxnLst>
              <a:rect l="0" t="0" r="r" b="b"/>
              <a:pathLst>
                <a:path w="789" h="905">
                  <a:moveTo>
                    <a:pt x="789" y="8"/>
                  </a:moveTo>
                  <a:lnTo>
                    <a:pt x="689" y="143"/>
                  </a:lnTo>
                  <a:lnTo>
                    <a:pt x="700" y="157"/>
                  </a:lnTo>
                  <a:lnTo>
                    <a:pt x="710" y="174"/>
                  </a:lnTo>
                  <a:lnTo>
                    <a:pt x="720" y="190"/>
                  </a:lnTo>
                  <a:lnTo>
                    <a:pt x="729" y="206"/>
                  </a:lnTo>
                  <a:lnTo>
                    <a:pt x="737" y="223"/>
                  </a:lnTo>
                  <a:lnTo>
                    <a:pt x="745" y="241"/>
                  </a:lnTo>
                  <a:lnTo>
                    <a:pt x="752" y="259"/>
                  </a:lnTo>
                  <a:lnTo>
                    <a:pt x="758" y="278"/>
                  </a:lnTo>
                  <a:lnTo>
                    <a:pt x="764" y="297"/>
                  </a:lnTo>
                  <a:lnTo>
                    <a:pt x="769" y="317"/>
                  </a:lnTo>
                  <a:lnTo>
                    <a:pt x="773" y="337"/>
                  </a:lnTo>
                  <a:lnTo>
                    <a:pt x="776" y="357"/>
                  </a:lnTo>
                  <a:lnTo>
                    <a:pt x="779" y="379"/>
                  </a:lnTo>
                  <a:lnTo>
                    <a:pt x="781" y="401"/>
                  </a:lnTo>
                  <a:lnTo>
                    <a:pt x="782" y="422"/>
                  </a:lnTo>
                  <a:lnTo>
                    <a:pt x="783" y="445"/>
                  </a:lnTo>
                  <a:lnTo>
                    <a:pt x="783" y="457"/>
                  </a:lnTo>
                  <a:lnTo>
                    <a:pt x="782" y="482"/>
                  </a:lnTo>
                  <a:lnTo>
                    <a:pt x="781" y="505"/>
                  </a:lnTo>
                  <a:lnTo>
                    <a:pt x="779" y="528"/>
                  </a:lnTo>
                  <a:lnTo>
                    <a:pt x="776" y="551"/>
                  </a:lnTo>
                  <a:lnTo>
                    <a:pt x="772" y="574"/>
                  </a:lnTo>
                  <a:lnTo>
                    <a:pt x="767" y="595"/>
                  </a:lnTo>
                  <a:lnTo>
                    <a:pt x="761" y="616"/>
                  </a:lnTo>
                  <a:lnTo>
                    <a:pt x="754" y="636"/>
                  </a:lnTo>
                  <a:lnTo>
                    <a:pt x="747" y="656"/>
                  </a:lnTo>
                  <a:lnTo>
                    <a:pt x="739" y="676"/>
                  </a:lnTo>
                  <a:lnTo>
                    <a:pt x="730" y="695"/>
                  </a:lnTo>
                  <a:lnTo>
                    <a:pt x="721" y="713"/>
                  </a:lnTo>
                  <a:lnTo>
                    <a:pt x="710" y="730"/>
                  </a:lnTo>
                  <a:lnTo>
                    <a:pt x="698" y="747"/>
                  </a:lnTo>
                  <a:lnTo>
                    <a:pt x="686" y="763"/>
                  </a:lnTo>
                  <a:lnTo>
                    <a:pt x="674" y="779"/>
                  </a:lnTo>
                  <a:lnTo>
                    <a:pt x="661" y="793"/>
                  </a:lnTo>
                  <a:lnTo>
                    <a:pt x="647" y="806"/>
                  </a:lnTo>
                  <a:lnTo>
                    <a:pt x="633" y="819"/>
                  </a:lnTo>
                  <a:lnTo>
                    <a:pt x="618" y="831"/>
                  </a:lnTo>
                  <a:lnTo>
                    <a:pt x="602" y="842"/>
                  </a:lnTo>
                  <a:lnTo>
                    <a:pt x="585" y="853"/>
                  </a:lnTo>
                  <a:lnTo>
                    <a:pt x="568" y="863"/>
                  </a:lnTo>
                  <a:lnTo>
                    <a:pt x="551" y="872"/>
                  </a:lnTo>
                  <a:lnTo>
                    <a:pt x="533" y="879"/>
                  </a:lnTo>
                  <a:lnTo>
                    <a:pt x="515" y="886"/>
                  </a:lnTo>
                  <a:lnTo>
                    <a:pt x="496" y="891"/>
                  </a:lnTo>
                  <a:lnTo>
                    <a:pt x="476" y="896"/>
                  </a:lnTo>
                  <a:lnTo>
                    <a:pt x="456" y="900"/>
                  </a:lnTo>
                  <a:lnTo>
                    <a:pt x="436" y="902"/>
                  </a:lnTo>
                  <a:lnTo>
                    <a:pt x="415" y="904"/>
                  </a:lnTo>
                  <a:lnTo>
                    <a:pt x="394" y="905"/>
                  </a:lnTo>
                  <a:lnTo>
                    <a:pt x="378" y="904"/>
                  </a:lnTo>
                  <a:lnTo>
                    <a:pt x="363" y="904"/>
                  </a:lnTo>
                  <a:lnTo>
                    <a:pt x="348" y="902"/>
                  </a:lnTo>
                  <a:lnTo>
                    <a:pt x="333" y="900"/>
                  </a:lnTo>
                  <a:lnTo>
                    <a:pt x="319" y="898"/>
                  </a:lnTo>
                  <a:lnTo>
                    <a:pt x="305" y="895"/>
                  </a:lnTo>
                  <a:lnTo>
                    <a:pt x="291" y="891"/>
                  </a:lnTo>
                  <a:lnTo>
                    <a:pt x="276" y="887"/>
                  </a:lnTo>
                  <a:lnTo>
                    <a:pt x="263" y="883"/>
                  </a:lnTo>
                  <a:lnTo>
                    <a:pt x="250" y="878"/>
                  </a:lnTo>
                  <a:lnTo>
                    <a:pt x="237" y="872"/>
                  </a:lnTo>
                  <a:lnTo>
                    <a:pt x="225" y="866"/>
                  </a:lnTo>
                  <a:lnTo>
                    <a:pt x="212" y="859"/>
                  </a:lnTo>
                  <a:lnTo>
                    <a:pt x="200" y="852"/>
                  </a:lnTo>
                  <a:lnTo>
                    <a:pt x="189" y="845"/>
                  </a:lnTo>
                  <a:lnTo>
                    <a:pt x="176" y="837"/>
                  </a:lnTo>
                  <a:lnTo>
                    <a:pt x="131" y="897"/>
                  </a:lnTo>
                  <a:lnTo>
                    <a:pt x="0" y="897"/>
                  </a:lnTo>
                  <a:lnTo>
                    <a:pt x="101" y="762"/>
                  </a:lnTo>
                  <a:lnTo>
                    <a:pt x="90" y="747"/>
                  </a:lnTo>
                  <a:lnTo>
                    <a:pt x="80" y="731"/>
                  </a:lnTo>
                  <a:lnTo>
                    <a:pt x="69" y="715"/>
                  </a:lnTo>
                  <a:lnTo>
                    <a:pt x="60" y="699"/>
                  </a:lnTo>
                  <a:lnTo>
                    <a:pt x="52" y="682"/>
                  </a:lnTo>
                  <a:lnTo>
                    <a:pt x="44" y="664"/>
                  </a:lnTo>
                  <a:lnTo>
                    <a:pt x="37" y="645"/>
                  </a:lnTo>
                  <a:lnTo>
                    <a:pt x="31" y="627"/>
                  </a:lnTo>
                  <a:lnTo>
                    <a:pt x="25" y="608"/>
                  </a:lnTo>
                  <a:lnTo>
                    <a:pt x="20" y="588"/>
                  </a:lnTo>
                  <a:lnTo>
                    <a:pt x="16" y="568"/>
                  </a:lnTo>
                  <a:lnTo>
                    <a:pt x="13" y="547"/>
                  </a:lnTo>
                  <a:lnTo>
                    <a:pt x="10" y="526"/>
                  </a:lnTo>
                  <a:lnTo>
                    <a:pt x="8" y="504"/>
                  </a:lnTo>
                  <a:lnTo>
                    <a:pt x="7" y="483"/>
                  </a:lnTo>
                  <a:lnTo>
                    <a:pt x="7" y="459"/>
                  </a:lnTo>
                  <a:lnTo>
                    <a:pt x="7" y="447"/>
                  </a:lnTo>
                  <a:lnTo>
                    <a:pt x="7" y="423"/>
                  </a:lnTo>
                  <a:lnTo>
                    <a:pt x="9" y="400"/>
                  </a:lnTo>
                  <a:lnTo>
                    <a:pt x="11" y="377"/>
                  </a:lnTo>
                  <a:lnTo>
                    <a:pt x="14" y="353"/>
                  </a:lnTo>
                  <a:lnTo>
                    <a:pt x="18" y="331"/>
                  </a:lnTo>
                  <a:lnTo>
                    <a:pt x="23" y="310"/>
                  </a:lnTo>
                  <a:lnTo>
                    <a:pt x="29" y="289"/>
                  </a:lnTo>
                  <a:lnTo>
                    <a:pt x="35" y="269"/>
                  </a:lnTo>
                  <a:lnTo>
                    <a:pt x="42" y="248"/>
                  </a:lnTo>
                  <a:lnTo>
                    <a:pt x="50" y="229"/>
                  </a:lnTo>
                  <a:lnTo>
                    <a:pt x="59" y="210"/>
                  </a:lnTo>
                  <a:lnTo>
                    <a:pt x="69" y="192"/>
                  </a:lnTo>
                  <a:lnTo>
                    <a:pt x="80" y="175"/>
                  </a:lnTo>
                  <a:lnTo>
                    <a:pt x="91" y="157"/>
                  </a:lnTo>
                  <a:lnTo>
                    <a:pt x="103" y="142"/>
                  </a:lnTo>
                  <a:lnTo>
                    <a:pt x="115" y="126"/>
                  </a:lnTo>
                  <a:lnTo>
                    <a:pt x="129" y="112"/>
                  </a:lnTo>
                  <a:lnTo>
                    <a:pt x="142" y="98"/>
                  </a:lnTo>
                  <a:lnTo>
                    <a:pt x="157" y="86"/>
                  </a:lnTo>
                  <a:lnTo>
                    <a:pt x="172" y="74"/>
                  </a:lnTo>
                  <a:lnTo>
                    <a:pt x="188" y="63"/>
                  </a:lnTo>
                  <a:lnTo>
                    <a:pt x="204" y="51"/>
                  </a:lnTo>
                  <a:lnTo>
                    <a:pt x="221" y="42"/>
                  </a:lnTo>
                  <a:lnTo>
                    <a:pt x="238" y="33"/>
                  </a:lnTo>
                  <a:lnTo>
                    <a:pt x="256" y="26"/>
                  </a:lnTo>
                  <a:lnTo>
                    <a:pt x="275" y="19"/>
                  </a:lnTo>
                  <a:lnTo>
                    <a:pt x="294" y="14"/>
                  </a:lnTo>
                  <a:lnTo>
                    <a:pt x="314" y="9"/>
                  </a:lnTo>
                  <a:lnTo>
                    <a:pt x="334" y="5"/>
                  </a:lnTo>
                  <a:lnTo>
                    <a:pt x="354" y="2"/>
                  </a:lnTo>
                  <a:lnTo>
                    <a:pt x="374" y="1"/>
                  </a:lnTo>
                  <a:lnTo>
                    <a:pt x="397" y="0"/>
                  </a:lnTo>
                  <a:lnTo>
                    <a:pt x="412" y="1"/>
                  </a:lnTo>
                  <a:lnTo>
                    <a:pt x="427" y="1"/>
                  </a:lnTo>
                  <a:lnTo>
                    <a:pt x="442" y="3"/>
                  </a:lnTo>
                  <a:lnTo>
                    <a:pt x="456" y="5"/>
                  </a:lnTo>
                  <a:lnTo>
                    <a:pt x="471" y="7"/>
                  </a:lnTo>
                  <a:lnTo>
                    <a:pt x="485" y="10"/>
                  </a:lnTo>
                  <a:lnTo>
                    <a:pt x="500" y="14"/>
                  </a:lnTo>
                  <a:lnTo>
                    <a:pt x="513" y="18"/>
                  </a:lnTo>
                  <a:lnTo>
                    <a:pt x="526" y="23"/>
                  </a:lnTo>
                  <a:lnTo>
                    <a:pt x="540" y="28"/>
                  </a:lnTo>
                  <a:lnTo>
                    <a:pt x="552" y="33"/>
                  </a:lnTo>
                  <a:lnTo>
                    <a:pt x="565" y="39"/>
                  </a:lnTo>
                  <a:lnTo>
                    <a:pt x="577" y="46"/>
                  </a:lnTo>
                  <a:lnTo>
                    <a:pt x="589" y="53"/>
                  </a:lnTo>
                  <a:lnTo>
                    <a:pt x="602" y="62"/>
                  </a:lnTo>
                  <a:lnTo>
                    <a:pt x="613" y="69"/>
                  </a:lnTo>
                  <a:lnTo>
                    <a:pt x="660" y="8"/>
                  </a:lnTo>
                  <a:lnTo>
                    <a:pt x="789" y="8"/>
                  </a:lnTo>
                  <a:close/>
                  <a:moveTo>
                    <a:pt x="194" y="639"/>
                  </a:moveTo>
                  <a:lnTo>
                    <a:pt x="533" y="182"/>
                  </a:lnTo>
                  <a:lnTo>
                    <a:pt x="518" y="171"/>
                  </a:lnTo>
                  <a:lnTo>
                    <a:pt x="502" y="160"/>
                  </a:lnTo>
                  <a:lnTo>
                    <a:pt x="485" y="151"/>
                  </a:lnTo>
                  <a:lnTo>
                    <a:pt x="468" y="144"/>
                  </a:lnTo>
                  <a:lnTo>
                    <a:pt x="450" y="138"/>
                  </a:lnTo>
                  <a:lnTo>
                    <a:pt x="432" y="134"/>
                  </a:lnTo>
                  <a:lnTo>
                    <a:pt x="413" y="131"/>
                  </a:lnTo>
                  <a:lnTo>
                    <a:pt x="394" y="130"/>
                  </a:lnTo>
                  <a:lnTo>
                    <a:pt x="380" y="131"/>
                  </a:lnTo>
                  <a:lnTo>
                    <a:pt x="367" y="132"/>
                  </a:lnTo>
                  <a:lnTo>
                    <a:pt x="355" y="133"/>
                  </a:lnTo>
                  <a:lnTo>
                    <a:pt x="343" y="136"/>
                  </a:lnTo>
                  <a:lnTo>
                    <a:pt x="331" y="139"/>
                  </a:lnTo>
                  <a:lnTo>
                    <a:pt x="320" y="143"/>
                  </a:lnTo>
                  <a:lnTo>
                    <a:pt x="308" y="147"/>
                  </a:lnTo>
                  <a:lnTo>
                    <a:pt x="297" y="153"/>
                  </a:lnTo>
                  <a:lnTo>
                    <a:pt x="287" y="158"/>
                  </a:lnTo>
                  <a:lnTo>
                    <a:pt x="276" y="166"/>
                  </a:lnTo>
                  <a:lnTo>
                    <a:pt x="266" y="173"/>
                  </a:lnTo>
                  <a:lnTo>
                    <a:pt x="256" y="180"/>
                  </a:lnTo>
                  <a:lnTo>
                    <a:pt x="247" y="189"/>
                  </a:lnTo>
                  <a:lnTo>
                    <a:pt x="238" y="197"/>
                  </a:lnTo>
                  <a:lnTo>
                    <a:pt x="230" y="207"/>
                  </a:lnTo>
                  <a:lnTo>
                    <a:pt x="222" y="217"/>
                  </a:lnTo>
                  <a:lnTo>
                    <a:pt x="214" y="227"/>
                  </a:lnTo>
                  <a:lnTo>
                    <a:pt x="207" y="238"/>
                  </a:lnTo>
                  <a:lnTo>
                    <a:pt x="200" y="250"/>
                  </a:lnTo>
                  <a:lnTo>
                    <a:pt x="194" y="263"/>
                  </a:lnTo>
                  <a:lnTo>
                    <a:pt x="188" y="276"/>
                  </a:lnTo>
                  <a:lnTo>
                    <a:pt x="182" y="289"/>
                  </a:lnTo>
                  <a:lnTo>
                    <a:pt x="176" y="302"/>
                  </a:lnTo>
                  <a:lnTo>
                    <a:pt x="172" y="316"/>
                  </a:lnTo>
                  <a:lnTo>
                    <a:pt x="168" y="331"/>
                  </a:lnTo>
                  <a:lnTo>
                    <a:pt x="164" y="346"/>
                  </a:lnTo>
                  <a:lnTo>
                    <a:pt x="161" y="362"/>
                  </a:lnTo>
                  <a:lnTo>
                    <a:pt x="159" y="378"/>
                  </a:lnTo>
                  <a:lnTo>
                    <a:pt x="157" y="395"/>
                  </a:lnTo>
                  <a:lnTo>
                    <a:pt x="155" y="411"/>
                  </a:lnTo>
                  <a:lnTo>
                    <a:pt x="155" y="428"/>
                  </a:lnTo>
                  <a:lnTo>
                    <a:pt x="154" y="446"/>
                  </a:lnTo>
                  <a:lnTo>
                    <a:pt x="154" y="456"/>
                  </a:lnTo>
                  <a:lnTo>
                    <a:pt x="155" y="483"/>
                  </a:lnTo>
                  <a:lnTo>
                    <a:pt x="157" y="508"/>
                  </a:lnTo>
                  <a:lnTo>
                    <a:pt x="160" y="532"/>
                  </a:lnTo>
                  <a:lnTo>
                    <a:pt x="164" y="555"/>
                  </a:lnTo>
                  <a:lnTo>
                    <a:pt x="170" y="578"/>
                  </a:lnTo>
                  <a:lnTo>
                    <a:pt x="176" y="599"/>
                  </a:lnTo>
                  <a:lnTo>
                    <a:pt x="185" y="620"/>
                  </a:lnTo>
                  <a:lnTo>
                    <a:pt x="194" y="639"/>
                  </a:lnTo>
                  <a:close/>
                  <a:moveTo>
                    <a:pt x="635" y="458"/>
                  </a:moveTo>
                  <a:lnTo>
                    <a:pt x="635" y="448"/>
                  </a:lnTo>
                  <a:lnTo>
                    <a:pt x="635" y="423"/>
                  </a:lnTo>
                  <a:lnTo>
                    <a:pt x="633" y="398"/>
                  </a:lnTo>
                  <a:lnTo>
                    <a:pt x="629" y="374"/>
                  </a:lnTo>
                  <a:lnTo>
                    <a:pt x="625" y="349"/>
                  </a:lnTo>
                  <a:lnTo>
                    <a:pt x="619" y="327"/>
                  </a:lnTo>
                  <a:lnTo>
                    <a:pt x="613" y="306"/>
                  </a:lnTo>
                  <a:lnTo>
                    <a:pt x="605" y="285"/>
                  </a:lnTo>
                  <a:lnTo>
                    <a:pt x="597" y="266"/>
                  </a:lnTo>
                  <a:lnTo>
                    <a:pt x="257" y="724"/>
                  </a:lnTo>
                  <a:lnTo>
                    <a:pt x="272" y="735"/>
                  </a:lnTo>
                  <a:lnTo>
                    <a:pt x="288" y="745"/>
                  </a:lnTo>
                  <a:lnTo>
                    <a:pt x="305" y="754"/>
                  </a:lnTo>
                  <a:lnTo>
                    <a:pt x="322" y="762"/>
                  </a:lnTo>
                  <a:lnTo>
                    <a:pt x="339" y="767"/>
                  </a:lnTo>
                  <a:lnTo>
                    <a:pt x="357" y="771"/>
                  </a:lnTo>
                  <a:lnTo>
                    <a:pt x="376" y="774"/>
                  </a:lnTo>
                  <a:lnTo>
                    <a:pt x="397" y="775"/>
                  </a:lnTo>
                  <a:lnTo>
                    <a:pt x="409" y="774"/>
                  </a:lnTo>
                  <a:lnTo>
                    <a:pt x="422" y="773"/>
                  </a:lnTo>
                  <a:lnTo>
                    <a:pt x="434" y="771"/>
                  </a:lnTo>
                  <a:lnTo>
                    <a:pt x="447" y="769"/>
                  </a:lnTo>
                  <a:lnTo>
                    <a:pt x="458" y="766"/>
                  </a:lnTo>
                  <a:lnTo>
                    <a:pt x="470" y="762"/>
                  </a:lnTo>
                  <a:lnTo>
                    <a:pt x="481" y="757"/>
                  </a:lnTo>
                  <a:lnTo>
                    <a:pt x="493" y="751"/>
                  </a:lnTo>
                  <a:lnTo>
                    <a:pt x="504" y="746"/>
                  </a:lnTo>
                  <a:lnTo>
                    <a:pt x="514" y="739"/>
                  </a:lnTo>
                  <a:lnTo>
                    <a:pt x="524" y="732"/>
                  </a:lnTo>
                  <a:lnTo>
                    <a:pt x="533" y="725"/>
                  </a:lnTo>
                  <a:lnTo>
                    <a:pt x="543" y="716"/>
                  </a:lnTo>
                  <a:lnTo>
                    <a:pt x="551" y="707"/>
                  </a:lnTo>
                  <a:lnTo>
                    <a:pt x="560" y="698"/>
                  </a:lnTo>
                  <a:lnTo>
                    <a:pt x="568" y="688"/>
                  </a:lnTo>
                  <a:lnTo>
                    <a:pt x="576" y="678"/>
                  </a:lnTo>
                  <a:lnTo>
                    <a:pt x="583" y="667"/>
                  </a:lnTo>
                  <a:lnTo>
                    <a:pt x="590" y="654"/>
                  </a:lnTo>
                  <a:lnTo>
                    <a:pt x="597" y="642"/>
                  </a:lnTo>
                  <a:lnTo>
                    <a:pt x="603" y="629"/>
                  </a:lnTo>
                  <a:lnTo>
                    <a:pt x="608" y="616"/>
                  </a:lnTo>
                  <a:lnTo>
                    <a:pt x="613" y="603"/>
                  </a:lnTo>
                  <a:lnTo>
                    <a:pt x="618" y="589"/>
                  </a:lnTo>
                  <a:lnTo>
                    <a:pt x="622" y="574"/>
                  </a:lnTo>
                  <a:lnTo>
                    <a:pt x="625" y="558"/>
                  </a:lnTo>
                  <a:lnTo>
                    <a:pt x="628" y="543"/>
                  </a:lnTo>
                  <a:lnTo>
                    <a:pt x="631" y="527"/>
                  </a:lnTo>
                  <a:lnTo>
                    <a:pt x="633" y="510"/>
                  </a:lnTo>
                  <a:lnTo>
                    <a:pt x="634" y="494"/>
                  </a:lnTo>
                  <a:lnTo>
                    <a:pt x="635" y="477"/>
                  </a:lnTo>
                  <a:lnTo>
                    <a:pt x="635" y="458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1051" name="Freeform 27"/>
            <p:cNvSpPr>
              <a:spLocks/>
            </p:cNvSpPr>
            <p:nvPr userDrawn="1"/>
          </p:nvSpPr>
          <p:spPr bwMode="auto">
            <a:xfrm>
              <a:off x="7893650" y="1313236"/>
              <a:ext cx="52387" cy="93663"/>
            </a:xfrm>
            <a:custGeom>
              <a:avLst/>
              <a:gdLst/>
              <a:ahLst/>
              <a:cxnLst>
                <a:cxn ang="0">
                  <a:pos x="92" y="672"/>
                </a:cxn>
                <a:cxn ang="0">
                  <a:pos x="121" y="706"/>
                </a:cxn>
                <a:cxn ang="0">
                  <a:pos x="136" y="719"/>
                </a:cxn>
                <a:cxn ang="0">
                  <a:pos x="152" y="730"/>
                </a:cxn>
                <a:cxn ang="0">
                  <a:pos x="169" y="739"/>
                </a:cxn>
                <a:cxn ang="0">
                  <a:pos x="188" y="746"/>
                </a:cxn>
                <a:cxn ang="0">
                  <a:pos x="207" y="751"/>
                </a:cxn>
                <a:cxn ang="0">
                  <a:pos x="228" y="752"/>
                </a:cxn>
                <a:cxn ang="0">
                  <a:pos x="253" y="750"/>
                </a:cxn>
                <a:cxn ang="0">
                  <a:pos x="275" y="742"/>
                </a:cxn>
                <a:cxn ang="0">
                  <a:pos x="296" y="731"/>
                </a:cxn>
                <a:cxn ang="0">
                  <a:pos x="313" y="716"/>
                </a:cxn>
                <a:cxn ang="0">
                  <a:pos x="326" y="695"/>
                </a:cxn>
                <a:cxn ang="0">
                  <a:pos x="336" y="670"/>
                </a:cxn>
                <a:cxn ang="0">
                  <a:pos x="342" y="639"/>
                </a:cxn>
                <a:cxn ang="0">
                  <a:pos x="344" y="604"/>
                </a:cxn>
                <a:cxn ang="0">
                  <a:pos x="492" y="0"/>
                </a:cxn>
                <a:cxn ang="0">
                  <a:pos x="491" y="626"/>
                </a:cxn>
                <a:cxn ang="0">
                  <a:pos x="489" y="659"/>
                </a:cxn>
                <a:cxn ang="0">
                  <a:pos x="484" y="690"/>
                </a:cxn>
                <a:cxn ang="0">
                  <a:pos x="477" y="718"/>
                </a:cxn>
                <a:cxn ang="0">
                  <a:pos x="468" y="744"/>
                </a:cxn>
                <a:cxn ang="0">
                  <a:pos x="456" y="769"/>
                </a:cxn>
                <a:cxn ang="0">
                  <a:pos x="443" y="791"/>
                </a:cxn>
                <a:cxn ang="0">
                  <a:pos x="427" y="810"/>
                </a:cxn>
                <a:cxn ang="0">
                  <a:pos x="410" y="827"/>
                </a:cxn>
                <a:cxn ang="0">
                  <a:pos x="390" y="842"/>
                </a:cxn>
                <a:cxn ang="0">
                  <a:pos x="370" y="856"/>
                </a:cxn>
                <a:cxn ang="0">
                  <a:pos x="349" y="866"/>
                </a:cxn>
                <a:cxn ang="0">
                  <a:pos x="325" y="875"/>
                </a:cxn>
                <a:cxn ang="0">
                  <a:pos x="301" y="881"/>
                </a:cxn>
                <a:cxn ang="0">
                  <a:pos x="273" y="886"/>
                </a:cxn>
                <a:cxn ang="0">
                  <a:pos x="246" y="888"/>
                </a:cxn>
                <a:cxn ang="0">
                  <a:pos x="212" y="888"/>
                </a:cxn>
                <a:cxn ang="0">
                  <a:pos x="175" y="883"/>
                </a:cxn>
                <a:cxn ang="0">
                  <a:pos x="141" y="875"/>
                </a:cxn>
                <a:cxn ang="0">
                  <a:pos x="110" y="863"/>
                </a:cxn>
                <a:cxn ang="0">
                  <a:pos x="81" y="848"/>
                </a:cxn>
                <a:cxn ang="0">
                  <a:pos x="54" y="828"/>
                </a:cxn>
                <a:cxn ang="0">
                  <a:pos x="30" y="807"/>
                </a:cxn>
                <a:cxn ang="0">
                  <a:pos x="10" y="784"/>
                </a:cxn>
              </a:cxnLst>
              <a:rect l="0" t="0" r="r" b="b"/>
              <a:pathLst>
                <a:path w="492" h="888">
                  <a:moveTo>
                    <a:pt x="0" y="772"/>
                  </a:moveTo>
                  <a:lnTo>
                    <a:pt x="92" y="672"/>
                  </a:lnTo>
                  <a:lnTo>
                    <a:pt x="106" y="690"/>
                  </a:lnTo>
                  <a:lnTo>
                    <a:pt x="121" y="706"/>
                  </a:lnTo>
                  <a:lnTo>
                    <a:pt x="129" y="713"/>
                  </a:lnTo>
                  <a:lnTo>
                    <a:pt x="136" y="719"/>
                  </a:lnTo>
                  <a:lnTo>
                    <a:pt x="144" y="725"/>
                  </a:lnTo>
                  <a:lnTo>
                    <a:pt x="152" y="730"/>
                  </a:lnTo>
                  <a:lnTo>
                    <a:pt x="161" y="735"/>
                  </a:lnTo>
                  <a:lnTo>
                    <a:pt x="169" y="739"/>
                  </a:lnTo>
                  <a:lnTo>
                    <a:pt x="178" y="743"/>
                  </a:lnTo>
                  <a:lnTo>
                    <a:pt x="188" y="746"/>
                  </a:lnTo>
                  <a:lnTo>
                    <a:pt x="198" y="749"/>
                  </a:lnTo>
                  <a:lnTo>
                    <a:pt x="207" y="751"/>
                  </a:lnTo>
                  <a:lnTo>
                    <a:pt x="217" y="752"/>
                  </a:lnTo>
                  <a:lnTo>
                    <a:pt x="228" y="752"/>
                  </a:lnTo>
                  <a:lnTo>
                    <a:pt x="241" y="751"/>
                  </a:lnTo>
                  <a:lnTo>
                    <a:pt x="253" y="750"/>
                  </a:lnTo>
                  <a:lnTo>
                    <a:pt x="264" y="746"/>
                  </a:lnTo>
                  <a:lnTo>
                    <a:pt x="275" y="742"/>
                  </a:lnTo>
                  <a:lnTo>
                    <a:pt x="285" y="737"/>
                  </a:lnTo>
                  <a:lnTo>
                    <a:pt x="296" y="731"/>
                  </a:lnTo>
                  <a:lnTo>
                    <a:pt x="305" y="724"/>
                  </a:lnTo>
                  <a:lnTo>
                    <a:pt x="313" y="716"/>
                  </a:lnTo>
                  <a:lnTo>
                    <a:pt x="320" y="706"/>
                  </a:lnTo>
                  <a:lnTo>
                    <a:pt x="326" y="695"/>
                  </a:lnTo>
                  <a:lnTo>
                    <a:pt x="332" y="683"/>
                  </a:lnTo>
                  <a:lnTo>
                    <a:pt x="336" y="670"/>
                  </a:lnTo>
                  <a:lnTo>
                    <a:pt x="340" y="656"/>
                  </a:lnTo>
                  <a:lnTo>
                    <a:pt x="342" y="639"/>
                  </a:lnTo>
                  <a:lnTo>
                    <a:pt x="344" y="622"/>
                  </a:lnTo>
                  <a:lnTo>
                    <a:pt x="344" y="604"/>
                  </a:lnTo>
                  <a:lnTo>
                    <a:pt x="344" y="0"/>
                  </a:lnTo>
                  <a:lnTo>
                    <a:pt x="492" y="0"/>
                  </a:lnTo>
                  <a:lnTo>
                    <a:pt x="492" y="609"/>
                  </a:lnTo>
                  <a:lnTo>
                    <a:pt x="491" y="626"/>
                  </a:lnTo>
                  <a:lnTo>
                    <a:pt x="490" y="642"/>
                  </a:lnTo>
                  <a:lnTo>
                    <a:pt x="489" y="659"/>
                  </a:lnTo>
                  <a:lnTo>
                    <a:pt x="487" y="675"/>
                  </a:lnTo>
                  <a:lnTo>
                    <a:pt x="484" y="690"/>
                  </a:lnTo>
                  <a:lnTo>
                    <a:pt x="481" y="704"/>
                  </a:lnTo>
                  <a:lnTo>
                    <a:pt x="477" y="718"/>
                  </a:lnTo>
                  <a:lnTo>
                    <a:pt x="473" y="732"/>
                  </a:lnTo>
                  <a:lnTo>
                    <a:pt x="468" y="744"/>
                  </a:lnTo>
                  <a:lnTo>
                    <a:pt x="462" y="757"/>
                  </a:lnTo>
                  <a:lnTo>
                    <a:pt x="456" y="769"/>
                  </a:lnTo>
                  <a:lnTo>
                    <a:pt x="450" y="780"/>
                  </a:lnTo>
                  <a:lnTo>
                    <a:pt x="443" y="791"/>
                  </a:lnTo>
                  <a:lnTo>
                    <a:pt x="435" y="801"/>
                  </a:lnTo>
                  <a:lnTo>
                    <a:pt x="427" y="810"/>
                  </a:lnTo>
                  <a:lnTo>
                    <a:pt x="418" y="819"/>
                  </a:lnTo>
                  <a:lnTo>
                    <a:pt x="410" y="827"/>
                  </a:lnTo>
                  <a:lnTo>
                    <a:pt x="401" y="835"/>
                  </a:lnTo>
                  <a:lnTo>
                    <a:pt x="390" y="842"/>
                  </a:lnTo>
                  <a:lnTo>
                    <a:pt x="381" y="849"/>
                  </a:lnTo>
                  <a:lnTo>
                    <a:pt x="370" y="856"/>
                  </a:lnTo>
                  <a:lnTo>
                    <a:pt x="360" y="861"/>
                  </a:lnTo>
                  <a:lnTo>
                    <a:pt x="349" y="866"/>
                  </a:lnTo>
                  <a:lnTo>
                    <a:pt x="337" y="871"/>
                  </a:lnTo>
                  <a:lnTo>
                    <a:pt x="325" y="875"/>
                  </a:lnTo>
                  <a:lnTo>
                    <a:pt x="313" y="878"/>
                  </a:lnTo>
                  <a:lnTo>
                    <a:pt x="301" y="881"/>
                  </a:lnTo>
                  <a:lnTo>
                    <a:pt x="287" y="884"/>
                  </a:lnTo>
                  <a:lnTo>
                    <a:pt x="273" y="886"/>
                  </a:lnTo>
                  <a:lnTo>
                    <a:pt x="260" y="887"/>
                  </a:lnTo>
                  <a:lnTo>
                    <a:pt x="246" y="888"/>
                  </a:lnTo>
                  <a:lnTo>
                    <a:pt x="232" y="888"/>
                  </a:lnTo>
                  <a:lnTo>
                    <a:pt x="212" y="888"/>
                  </a:lnTo>
                  <a:lnTo>
                    <a:pt x="194" y="886"/>
                  </a:lnTo>
                  <a:lnTo>
                    <a:pt x="175" y="883"/>
                  </a:lnTo>
                  <a:lnTo>
                    <a:pt x="158" y="880"/>
                  </a:lnTo>
                  <a:lnTo>
                    <a:pt x="141" y="875"/>
                  </a:lnTo>
                  <a:lnTo>
                    <a:pt x="125" y="869"/>
                  </a:lnTo>
                  <a:lnTo>
                    <a:pt x="110" y="863"/>
                  </a:lnTo>
                  <a:lnTo>
                    <a:pt x="95" y="856"/>
                  </a:lnTo>
                  <a:lnTo>
                    <a:pt x="81" y="848"/>
                  </a:lnTo>
                  <a:lnTo>
                    <a:pt x="67" y="838"/>
                  </a:lnTo>
                  <a:lnTo>
                    <a:pt x="54" y="828"/>
                  </a:lnTo>
                  <a:lnTo>
                    <a:pt x="42" y="818"/>
                  </a:lnTo>
                  <a:lnTo>
                    <a:pt x="30" y="807"/>
                  </a:lnTo>
                  <a:lnTo>
                    <a:pt x="20" y="796"/>
                  </a:lnTo>
                  <a:lnTo>
                    <a:pt x="10" y="784"/>
                  </a:lnTo>
                  <a:lnTo>
                    <a:pt x="0" y="772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1052" name="Freeform 28"/>
            <p:cNvSpPr>
              <a:spLocks/>
            </p:cNvSpPr>
            <p:nvPr userDrawn="1"/>
          </p:nvSpPr>
          <p:spPr bwMode="auto">
            <a:xfrm>
              <a:off x="7958737" y="1311649"/>
              <a:ext cx="63500" cy="95250"/>
            </a:xfrm>
            <a:custGeom>
              <a:avLst/>
              <a:gdLst/>
              <a:ahLst/>
              <a:cxnLst>
                <a:cxn ang="0">
                  <a:pos x="138" y="705"/>
                </a:cxn>
                <a:cxn ang="0">
                  <a:pos x="192" y="737"/>
                </a:cxn>
                <a:cxn ang="0">
                  <a:pos x="251" y="760"/>
                </a:cxn>
                <a:cxn ang="0">
                  <a:pos x="318" y="768"/>
                </a:cxn>
                <a:cxn ang="0">
                  <a:pos x="374" y="760"/>
                </a:cxn>
                <a:cxn ang="0">
                  <a:pos x="418" y="736"/>
                </a:cxn>
                <a:cxn ang="0">
                  <a:pos x="445" y="701"/>
                </a:cxn>
                <a:cxn ang="0">
                  <a:pos x="455" y="656"/>
                </a:cxn>
                <a:cxn ang="0">
                  <a:pos x="452" y="625"/>
                </a:cxn>
                <a:cxn ang="0">
                  <a:pos x="432" y="591"/>
                </a:cxn>
                <a:cxn ang="0">
                  <a:pos x="388" y="556"/>
                </a:cxn>
                <a:cxn ang="0">
                  <a:pos x="312" y="521"/>
                </a:cxn>
                <a:cxn ang="0">
                  <a:pos x="203" y="477"/>
                </a:cxn>
                <a:cxn ang="0">
                  <a:pos x="116" y="424"/>
                </a:cxn>
                <a:cxn ang="0">
                  <a:pos x="76" y="385"/>
                </a:cxn>
                <a:cxn ang="0">
                  <a:pos x="55" y="349"/>
                </a:cxn>
                <a:cxn ang="0">
                  <a:pos x="41" y="308"/>
                </a:cxn>
                <a:cxn ang="0">
                  <a:pos x="35" y="261"/>
                </a:cxn>
                <a:cxn ang="0">
                  <a:pos x="36" y="219"/>
                </a:cxn>
                <a:cxn ang="0">
                  <a:pos x="46" y="169"/>
                </a:cxn>
                <a:cxn ang="0">
                  <a:pos x="66" y="124"/>
                </a:cxn>
                <a:cxn ang="0">
                  <a:pos x="94" y="86"/>
                </a:cxn>
                <a:cxn ang="0">
                  <a:pos x="132" y="53"/>
                </a:cxn>
                <a:cxn ang="0">
                  <a:pos x="176" y="27"/>
                </a:cxn>
                <a:cxn ang="0">
                  <a:pos x="227" y="10"/>
                </a:cxn>
                <a:cxn ang="0">
                  <a:pos x="282" y="1"/>
                </a:cxn>
                <a:cxn ang="0">
                  <a:pos x="350" y="1"/>
                </a:cxn>
                <a:cxn ang="0">
                  <a:pos x="423" y="14"/>
                </a:cxn>
                <a:cxn ang="0">
                  <a:pos x="492" y="39"/>
                </a:cxn>
                <a:cxn ang="0">
                  <a:pos x="557" y="78"/>
                </a:cxn>
                <a:cxn ang="0">
                  <a:pos x="482" y="196"/>
                </a:cxn>
                <a:cxn ang="0">
                  <a:pos x="423" y="160"/>
                </a:cxn>
                <a:cxn ang="0">
                  <a:pos x="373" y="140"/>
                </a:cxn>
                <a:cxn ang="0">
                  <a:pos x="322" y="131"/>
                </a:cxn>
                <a:cxn ang="0">
                  <a:pos x="267" y="135"/>
                </a:cxn>
                <a:cxn ang="0">
                  <a:pos x="224" y="153"/>
                </a:cxn>
                <a:cxn ang="0">
                  <a:pos x="194" y="184"/>
                </a:cxn>
                <a:cxn ang="0">
                  <a:pos x="181" y="222"/>
                </a:cxn>
                <a:cxn ang="0">
                  <a:pos x="182" y="255"/>
                </a:cxn>
                <a:cxn ang="0">
                  <a:pos x="199" y="294"/>
                </a:cxn>
                <a:cxn ang="0">
                  <a:pos x="240" y="328"/>
                </a:cxn>
                <a:cxn ang="0">
                  <a:pos x="312" y="365"/>
                </a:cxn>
                <a:cxn ang="0">
                  <a:pos x="420" y="409"/>
                </a:cxn>
                <a:cxn ang="0">
                  <a:pos x="509" y="461"/>
                </a:cxn>
                <a:cxn ang="0">
                  <a:pos x="568" y="522"/>
                </a:cxn>
                <a:cxn ang="0">
                  <a:pos x="586" y="559"/>
                </a:cxn>
                <a:cxn ang="0">
                  <a:pos x="597" y="598"/>
                </a:cxn>
                <a:cxn ang="0">
                  <a:pos x="600" y="661"/>
                </a:cxn>
                <a:cxn ang="0">
                  <a:pos x="592" y="714"/>
                </a:cxn>
                <a:cxn ang="0">
                  <a:pos x="574" y="762"/>
                </a:cxn>
                <a:cxn ang="0">
                  <a:pos x="546" y="804"/>
                </a:cxn>
                <a:cxn ang="0">
                  <a:pos x="510" y="838"/>
                </a:cxn>
                <a:cxn ang="0">
                  <a:pos x="467" y="866"/>
                </a:cxn>
                <a:cxn ang="0">
                  <a:pos x="417" y="886"/>
                </a:cxn>
                <a:cxn ang="0">
                  <a:pos x="361" y="897"/>
                </a:cxn>
                <a:cxn ang="0">
                  <a:pos x="295" y="899"/>
                </a:cxn>
                <a:cxn ang="0">
                  <a:pos x="212" y="888"/>
                </a:cxn>
                <a:cxn ang="0">
                  <a:pos x="132" y="861"/>
                </a:cxn>
                <a:cxn ang="0">
                  <a:pos x="54" y="817"/>
                </a:cxn>
              </a:cxnLst>
              <a:rect l="0" t="0" r="r" b="b"/>
              <a:pathLst>
                <a:path w="600" h="899">
                  <a:moveTo>
                    <a:pt x="0" y="773"/>
                  </a:moveTo>
                  <a:lnTo>
                    <a:pt x="87" y="664"/>
                  </a:lnTo>
                  <a:lnTo>
                    <a:pt x="112" y="685"/>
                  </a:lnTo>
                  <a:lnTo>
                    <a:pt x="138" y="705"/>
                  </a:lnTo>
                  <a:lnTo>
                    <a:pt x="151" y="714"/>
                  </a:lnTo>
                  <a:lnTo>
                    <a:pt x="164" y="722"/>
                  </a:lnTo>
                  <a:lnTo>
                    <a:pt x="178" y="730"/>
                  </a:lnTo>
                  <a:lnTo>
                    <a:pt x="192" y="737"/>
                  </a:lnTo>
                  <a:lnTo>
                    <a:pt x="207" y="744"/>
                  </a:lnTo>
                  <a:lnTo>
                    <a:pt x="221" y="750"/>
                  </a:lnTo>
                  <a:lnTo>
                    <a:pt x="236" y="755"/>
                  </a:lnTo>
                  <a:lnTo>
                    <a:pt x="251" y="760"/>
                  </a:lnTo>
                  <a:lnTo>
                    <a:pt x="267" y="763"/>
                  </a:lnTo>
                  <a:lnTo>
                    <a:pt x="283" y="766"/>
                  </a:lnTo>
                  <a:lnTo>
                    <a:pt x="300" y="767"/>
                  </a:lnTo>
                  <a:lnTo>
                    <a:pt x="318" y="768"/>
                  </a:lnTo>
                  <a:lnTo>
                    <a:pt x="333" y="767"/>
                  </a:lnTo>
                  <a:lnTo>
                    <a:pt x="348" y="766"/>
                  </a:lnTo>
                  <a:lnTo>
                    <a:pt x="361" y="763"/>
                  </a:lnTo>
                  <a:lnTo>
                    <a:pt x="374" y="760"/>
                  </a:lnTo>
                  <a:lnTo>
                    <a:pt x="386" y="754"/>
                  </a:lnTo>
                  <a:lnTo>
                    <a:pt x="397" y="749"/>
                  </a:lnTo>
                  <a:lnTo>
                    <a:pt x="409" y="743"/>
                  </a:lnTo>
                  <a:lnTo>
                    <a:pt x="418" y="736"/>
                  </a:lnTo>
                  <a:lnTo>
                    <a:pt x="427" y="728"/>
                  </a:lnTo>
                  <a:lnTo>
                    <a:pt x="434" y="720"/>
                  </a:lnTo>
                  <a:lnTo>
                    <a:pt x="440" y="711"/>
                  </a:lnTo>
                  <a:lnTo>
                    <a:pt x="445" y="701"/>
                  </a:lnTo>
                  <a:lnTo>
                    <a:pt x="450" y="691"/>
                  </a:lnTo>
                  <a:lnTo>
                    <a:pt x="453" y="680"/>
                  </a:lnTo>
                  <a:lnTo>
                    <a:pt x="454" y="668"/>
                  </a:lnTo>
                  <a:lnTo>
                    <a:pt x="455" y="656"/>
                  </a:lnTo>
                  <a:lnTo>
                    <a:pt x="455" y="654"/>
                  </a:lnTo>
                  <a:lnTo>
                    <a:pt x="455" y="644"/>
                  </a:lnTo>
                  <a:lnTo>
                    <a:pt x="454" y="635"/>
                  </a:lnTo>
                  <a:lnTo>
                    <a:pt x="452" y="625"/>
                  </a:lnTo>
                  <a:lnTo>
                    <a:pt x="449" y="616"/>
                  </a:lnTo>
                  <a:lnTo>
                    <a:pt x="444" y="608"/>
                  </a:lnTo>
                  <a:lnTo>
                    <a:pt x="439" y="599"/>
                  </a:lnTo>
                  <a:lnTo>
                    <a:pt x="432" y="591"/>
                  </a:lnTo>
                  <a:lnTo>
                    <a:pt x="424" y="582"/>
                  </a:lnTo>
                  <a:lnTo>
                    <a:pt x="414" y="574"/>
                  </a:lnTo>
                  <a:lnTo>
                    <a:pt x="401" y="566"/>
                  </a:lnTo>
                  <a:lnTo>
                    <a:pt x="388" y="556"/>
                  </a:lnTo>
                  <a:lnTo>
                    <a:pt x="372" y="548"/>
                  </a:lnTo>
                  <a:lnTo>
                    <a:pt x="354" y="539"/>
                  </a:lnTo>
                  <a:lnTo>
                    <a:pt x="335" y="530"/>
                  </a:lnTo>
                  <a:lnTo>
                    <a:pt x="312" y="521"/>
                  </a:lnTo>
                  <a:lnTo>
                    <a:pt x="287" y="512"/>
                  </a:lnTo>
                  <a:lnTo>
                    <a:pt x="257" y="500"/>
                  </a:lnTo>
                  <a:lnTo>
                    <a:pt x="229" y="489"/>
                  </a:lnTo>
                  <a:lnTo>
                    <a:pt x="203" y="477"/>
                  </a:lnTo>
                  <a:lnTo>
                    <a:pt x="177" y="465"/>
                  </a:lnTo>
                  <a:lnTo>
                    <a:pt x="155" y="451"/>
                  </a:lnTo>
                  <a:lnTo>
                    <a:pt x="134" y="438"/>
                  </a:lnTo>
                  <a:lnTo>
                    <a:pt x="116" y="424"/>
                  </a:lnTo>
                  <a:lnTo>
                    <a:pt x="99" y="409"/>
                  </a:lnTo>
                  <a:lnTo>
                    <a:pt x="90" y="401"/>
                  </a:lnTo>
                  <a:lnTo>
                    <a:pt x="83" y="393"/>
                  </a:lnTo>
                  <a:lnTo>
                    <a:pt x="76" y="385"/>
                  </a:lnTo>
                  <a:lnTo>
                    <a:pt x="70" y="377"/>
                  </a:lnTo>
                  <a:lnTo>
                    <a:pt x="65" y="368"/>
                  </a:lnTo>
                  <a:lnTo>
                    <a:pt x="59" y="359"/>
                  </a:lnTo>
                  <a:lnTo>
                    <a:pt x="55" y="349"/>
                  </a:lnTo>
                  <a:lnTo>
                    <a:pt x="50" y="339"/>
                  </a:lnTo>
                  <a:lnTo>
                    <a:pt x="47" y="329"/>
                  </a:lnTo>
                  <a:lnTo>
                    <a:pt x="44" y="319"/>
                  </a:lnTo>
                  <a:lnTo>
                    <a:pt x="41" y="308"/>
                  </a:lnTo>
                  <a:lnTo>
                    <a:pt x="39" y="297"/>
                  </a:lnTo>
                  <a:lnTo>
                    <a:pt x="37" y="285"/>
                  </a:lnTo>
                  <a:lnTo>
                    <a:pt x="36" y="273"/>
                  </a:lnTo>
                  <a:lnTo>
                    <a:pt x="35" y="261"/>
                  </a:lnTo>
                  <a:lnTo>
                    <a:pt x="35" y="247"/>
                  </a:lnTo>
                  <a:lnTo>
                    <a:pt x="35" y="245"/>
                  </a:lnTo>
                  <a:lnTo>
                    <a:pt x="35" y="232"/>
                  </a:lnTo>
                  <a:lnTo>
                    <a:pt x="36" y="219"/>
                  </a:lnTo>
                  <a:lnTo>
                    <a:pt x="37" y="206"/>
                  </a:lnTo>
                  <a:lnTo>
                    <a:pt x="40" y="193"/>
                  </a:lnTo>
                  <a:lnTo>
                    <a:pt x="43" y="181"/>
                  </a:lnTo>
                  <a:lnTo>
                    <a:pt x="46" y="169"/>
                  </a:lnTo>
                  <a:lnTo>
                    <a:pt x="50" y="157"/>
                  </a:lnTo>
                  <a:lnTo>
                    <a:pt x="55" y="146"/>
                  </a:lnTo>
                  <a:lnTo>
                    <a:pt x="60" y="135"/>
                  </a:lnTo>
                  <a:lnTo>
                    <a:pt x="66" y="124"/>
                  </a:lnTo>
                  <a:lnTo>
                    <a:pt x="72" y="114"/>
                  </a:lnTo>
                  <a:lnTo>
                    <a:pt x="79" y="104"/>
                  </a:lnTo>
                  <a:lnTo>
                    <a:pt x="87" y="95"/>
                  </a:lnTo>
                  <a:lnTo>
                    <a:pt x="94" y="86"/>
                  </a:lnTo>
                  <a:lnTo>
                    <a:pt x="104" y="77"/>
                  </a:lnTo>
                  <a:lnTo>
                    <a:pt x="113" y="69"/>
                  </a:lnTo>
                  <a:lnTo>
                    <a:pt x="122" y="61"/>
                  </a:lnTo>
                  <a:lnTo>
                    <a:pt x="132" y="53"/>
                  </a:lnTo>
                  <a:lnTo>
                    <a:pt x="142" y="46"/>
                  </a:lnTo>
                  <a:lnTo>
                    <a:pt x="153" y="39"/>
                  </a:lnTo>
                  <a:lnTo>
                    <a:pt x="164" y="33"/>
                  </a:lnTo>
                  <a:lnTo>
                    <a:pt x="176" y="27"/>
                  </a:lnTo>
                  <a:lnTo>
                    <a:pt x="187" y="22"/>
                  </a:lnTo>
                  <a:lnTo>
                    <a:pt x="201" y="18"/>
                  </a:lnTo>
                  <a:lnTo>
                    <a:pt x="213" y="14"/>
                  </a:lnTo>
                  <a:lnTo>
                    <a:pt x="227" y="10"/>
                  </a:lnTo>
                  <a:lnTo>
                    <a:pt x="240" y="7"/>
                  </a:lnTo>
                  <a:lnTo>
                    <a:pt x="254" y="4"/>
                  </a:lnTo>
                  <a:lnTo>
                    <a:pt x="268" y="2"/>
                  </a:lnTo>
                  <a:lnTo>
                    <a:pt x="282" y="1"/>
                  </a:lnTo>
                  <a:lnTo>
                    <a:pt x="297" y="0"/>
                  </a:lnTo>
                  <a:lnTo>
                    <a:pt x="313" y="0"/>
                  </a:lnTo>
                  <a:lnTo>
                    <a:pt x="332" y="0"/>
                  </a:lnTo>
                  <a:lnTo>
                    <a:pt x="350" y="1"/>
                  </a:lnTo>
                  <a:lnTo>
                    <a:pt x="368" y="3"/>
                  </a:lnTo>
                  <a:lnTo>
                    <a:pt x="387" y="6"/>
                  </a:lnTo>
                  <a:lnTo>
                    <a:pt x="405" y="9"/>
                  </a:lnTo>
                  <a:lnTo>
                    <a:pt x="423" y="14"/>
                  </a:lnTo>
                  <a:lnTo>
                    <a:pt x="441" y="19"/>
                  </a:lnTo>
                  <a:lnTo>
                    <a:pt x="458" y="25"/>
                  </a:lnTo>
                  <a:lnTo>
                    <a:pt x="475" y="31"/>
                  </a:lnTo>
                  <a:lnTo>
                    <a:pt x="492" y="39"/>
                  </a:lnTo>
                  <a:lnTo>
                    <a:pt x="508" y="47"/>
                  </a:lnTo>
                  <a:lnTo>
                    <a:pt x="526" y="56"/>
                  </a:lnTo>
                  <a:lnTo>
                    <a:pt x="542" y="67"/>
                  </a:lnTo>
                  <a:lnTo>
                    <a:pt x="557" y="78"/>
                  </a:lnTo>
                  <a:lnTo>
                    <a:pt x="573" y="90"/>
                  </a:lnTo>
                  <a:lnTo>
                    <a:pt x="588" y="102"/>
                  </a:lnTo>
                  <a:lnTo>
                    <a:pt x="505" y="214"/>
                  </a:lnTo>
                  <a:lnTo>
                    <a:pt x="482" y="196"/>
                  </a:lnTo>
                  <a:lnTo>
                    <a:pt x="459" y="181"/>
                  </a:lnTo>
                  <a:lnTo>
                    <a:pt x="447" y="173"/>
                  </a:lnTo>
                  <a:lnTo>
                    <a:pt x="435" y="167"/>
                  </a:lnTo>
                  <a:lnTo>
                    <a:pt x="423" y="160"/>
                  </a:lnTo>
                  <a:lnTo>
                    <a:pt x="411" y="154"/>
                  </a:lnTo>
                  <a:lnTo>
                    <a:pt x="398" y="149"/>
                  </a:lnTo>
                  <a:lnTo>
                    <a:pt x="386" y="144"/>
                  </a:lnTo>
                  <a:lnTo>
                    <a:pt x="373" y="140"/>
                  </a:lnTo>
                  <a:lnTo>
                    <a:pt x="360" y="137"/>
                  </a:lnTo>
                  <a:lnTo>
                    <a:pt x="348" y="134"/>
                  </a:lnTo>
                  <a:lnTo>
                    <a:pt x="335" y="133"/>
                  </a:lnTo>
                  <a:lnTo>
                    <a:pt x="322" y="131"/>
                  </a:lnTo>
                  <a:lnTo>
                    <a:pt x="309" y="131"/>
                  </a:lnTo>
                  <a:lnTo>
                    <a:pt x="294" y="131"/>
                  </a:lnTo>
                  <a:lnTo>
                    <a:pt x="280" y="133"/>
                  </a:lnTo>
                  <a:lnTo>
                    <a:pt x="267" y="135"/>
                  </a:lnTo>
                  <a:lnTo>
                    <a:pt x="255" y="139"/>
                  </a:lnTo>
                  <a:lnTo>
                    <a:pt x="244" y="143"/>
                  </a:lnTo>
                  <a:lnTo>
                    <a:pt x="234" y="148"/>
                  </a:lnTo>
                  <a:lnTo>
                    <a:pt x="224" y="153"/>
                  </a:lnTo>
                  <a:lnTo>
                    <a:pt x="216" y="161"/>
                  </a:lnTo>
                  <a:lnTo>
                    <a:pt x="208" y="168"/>
                  </a:lnTo>
                  <a:lnTo>
                    <a:pt x="201" y="176"/>
                  </a:lnTo>
                  <a:lnTo>
                    <a:pt x="194" y="184"/>
                  </a:lnTo>
                  <a:lnTo>
                    <a:pt x="189" y="193"/>
                  </a:lnTo>
                  <a:lnTo>
                    <a:pt x="186" y="202"/>
                  </a:lnTo>
                  <a:lnTo>
                    <a:pt x="183" y="212"/>
                  </a:lnTo>
                  <a:lnTo>
                    <a:pt x="181" y="222"/>
                  </a:lnTo>
                  <a:lnTo>
                    <a:pt x="181" y="232"/>
                  </a:lnTo>
                  <a:lnTo>
                    <a:pt x="181" y="234"/>
                  </a:lnTo>
                  <a:lnTo>
                    <a:pt x="181" y="245"/>
                  </a:lnTo>
                  <a:lnTo>
                    <a:pt x="182" y="255"/>
                  </a:lnTo>
                  <a:lnTo>
                    <a:pt x="185" y="266"/>
                  </a:lnTo>
                  <a:lnTo>
                    <a:pt x="188" y="276"/>
                  </a:lnTo>
                  <a:lnTo>
                    <a:pt x="193" y="285"/>
                  </a:lnTo>
                  <a:lnTo>
                    <a:pt x="199" y="294"/>
                  </a:lnTo>
                  <a:lnTo>
                    <a:pt x="207" y="302"/>
                  </a:lnTo>
                  <a:lnTo>
                    <a:pt x="216" y="311"/>
                  </a:lnTo>
                  <a:lnTo>
                    <a:pt x="227" y="320"/>
                  </a:lnTo>
                  <a:lnTo>
                    <a:pt x="240" y="328"/>
                  </a:lnTo>
                  <a:lnTo>
                    <a:pt x="254" y="337"/>
                  </a:lnTo>
                  <a:lnTo>
                    <a:pt x="271" y="346"/>
                  </a:lnTo>
                  <a:lnTo>
                    <a:pt x="290" y="355"/>
                  </a:lnTo>
                  <a:lnTo>
                    <a:pt x="312" y="365"/>
                  </a:lnTo>
                  <a:lnTo>
                    <a:pt x="336" y="375"/>
                  </a:lnTo>
                  <a:lnTo>
                    <a:pt x="363" y="386"/>
                  </a:lnTo>
                  <a:lnTo>
                    <a:pt x="392" y="397"/>
                  </a:lnTo>
                  <a:lnTo>
                    <a:pt x="420" y="409"/>
                  </a:lnTo>
                  <a:lnTo>
                    <a:pt x="445" y="421"/>
                  </a:lnTo>
                  <a:lnTo>
                    <a:pt x="468" y="434"/>
                  </a:lnTo>
                  <a:lnTo>
                    <a:pt x="490" y="447"/>
                  </a:lnTo>
                  <a:lnTo>
                    <a:pt x="509" y="461"/>
                  </a:lnTo>
                  <a:lnTo>
                    <a:pt x="527" y="476"/>
                  </a:lnTo>
                  <a:lnTo>
                    <a:pt x="543" y="490"/>
                  </a:lnTo>
                  <a:lnTo>
                    <a:pt x="556" y="506"/>
                  </a:lnTo>
                  <a:lnTo>
                    <a:pt x="568" y="522"/>
                  </a:lnTo>
                  <a:lnTo>
                    <a:pt x="573" y="531"/>
                  </a:lnTo>
                  <a:lnTo>
                    <a:pt x="578" y="539"/>
                  </a:lnTo>
                  <a:lnTo>
                    <a:pt x="582" y="548"/>
                  </a:lnTo>
                  <a:lnTo>
                    <a:pt x="586" y="559"/>
                  </a:lnTo>
                  <a:lnTo>
                    <a:pt x="589" y="568"/>
                  </a:lnTo>
                  <a:lnTo>
                    <a:pt x="592" y="578"/>
                  </a:lnTo>
                  <a:lnTo>
                    <a:pt x="595" y="588"/>
                  </a:lnTo>
                  <a:lnTo>
                    <a:pt x="597" y="598"/>
                  </a:lnTo>
                  <a:lnTo>
                    <a:pt x="599" y="620"/>
                  </a:lnTo>
                  <a:lnTo>
                    <a:pt x="600" y="643"/>
                  </a:lnTo>
                  <a:lnTo>
                    <a:pt x="600" y="646"/>
                  </a:lnTo>
                  <a:lnTo>
                    <a:pt x="600" y="661"/>
                  </a:lnTo>
                  <a:lnTo>
                    <a:pt x="599" y="675"/>
                  </a:lnTo>
                  <a:lnTo>
                    <a:pt x="597" y="688"/>
                  </a:lnTo>
                  <a:lnTo>
                    <a:pt x="595" y="701"/>
                  </a:lnTo>
                  <a:lnTo>
                    <a:pt x="592" y="714"/>
                  </a:lnTo>
                  <a:lnTo>
                    <a:pt x="588" y="726"/>
                  </a:lnTo>
                  <a:lnTo>
                    <a:pt x="584" y="739"/>
                  </a:lnTo>
                  <a:lnTo>
                    <a:pt x="579" y="750"/>
                  </a:lnTo>
                  <a:lnTo>
                    <a:pt x="574" y="762"/>
                  </a:lnTo>
                  <a:lnTo>
                    <a:pt x="568" y="773"/>
                  </a:lnTo>
                  <a:lnTo>
                    <a:pt x="561" y="784"/>
                  </a:lnTo>
                  <a:lnTo>
                    <a:pt x="554" y="794"/>
                  </a:lnTo>
                  <a:lnTo>
                    <a:pt x="546" y="804"/>
                  </a:lnTo>
                  <a:lnTo>
                    <a:pt x="538" y="813"/>
                  </a:lnTo>
                  <a:lnTo>
                    <a:pt x="529" y="822"/>
                  </a:lnTo>
                  <a:lnTo>
                    <a:pt x="520" y="830"/>
                  </a:lnTo>
                  <a:lnTo>
                    <a:pt x="510" y="838"/>
                  </a:lnTo>
                  <a:lnTo>
                    <a:pt x="500" y="846"/>
                  </a:lnTo>
                  <a:lnTo>
                    <a:pt x="489" y="853"/>
                  </a:lnTo>
                  <a:lnTo>
                    <a:pt x="478" y="860"/>
                  </a:lnTo>
                  <a:lnTo>
                    <a:pt x="467" y="866"/>
                  </a:lnTo>
                  <a:lnTo>
                    <a:pt x="455" y="872"/>
                  </a:lnTo>
                  <a:lnTo>
                    <a:pt x="443" y="877"/>
                  </a:lnTo>
                  <a:lnTo>
                    <a:pt x="430" y="881"/>
                  </a:lnTo>
                  <a:lnTo>
                    <a:pt x="417" y="886"/>
                  </a:lnTo>
                  <a:lnTo>
                    <a:pt x="403" y="889"/>
                  </a:lnTo>
                  <a:lnTo>
                    <a:pt x="389" y="892"/>
                  </a:lnTo>
                  <a:lnTo>
                    <a:pt x="375" y="895"/>
                  </a:lnTo>
                  <a:lnTo>
                    <a:pt x="361" y="897"/>
                  </a:lnTo>
                  <a:lnTo>
                    <a:pt x="347" y="898"/>
                  </a:lnTo>
                  <a:lnTo>
                    <a:pt x="332" y="899"/>
                  </a:lnTo>
                  <a:lnTo>
                    <a:pt x="317" y="899"/>
                  </a:lnTo>
                  <a:lnTo>
                    <a:pt x="295" y="899"/>
                  </a:lnTo>
                  <a:lnTo>
                    <a:pt x="274" y="897"/>
                  </a:lnTo>
                  <a:lnTo>
                    <a:pt x="253" y="895"/>
                  </a:lnTo>
                  <a:lnTo>
                    <a:pt x="233" y="892"/>
                  </a:lnTo>
                  <a:lnTo>
                    <a:pt x="212" y="888"/>
                  </a:lnTo>
                  <a:lnTo>
                    <a:pt x="191" y="882"/>
                  </a:lnTo>
                  <a:lnTo>
                    <a:pt x="171" y="876"/>
                  </a:lnTo>
                  <a:lnTo>
                    <a:pt x="151" y="869"/>
                  </a:lnTo>
                  <a:lnTo>
                    <a:pt x="132" y="861"/>
                  </a:lnTo>
                  <a:lnTo>
                    <a:pt x="112" y="851"/>
                  </a:lnTo>
                  <a:lnTo>
                    <a:pt x="92" y="840"/>
                  </a:lnTo>
                  <a:lnTo>
                    <a:pt x="73" y="829"/>
                  </a:lnTo>
                  <a:lnTo>
                    <a:pt x="54" y="817"/>
                  </a:lnTo>
                  <a:lnTo>
                    <a:pt x="36" y="803"/>
                  </a:lnTo>
                  <a:lnTo>
                    <a:pt x="18" y="789"/>
                  </a:lnTo>
                  <a:lnTo>
                    <a:pt x="0" y="773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1053" name="Freeform 29"/>
            <p:cNvSpPr>
              <a:spLocks/>
            </p:cNvSpPr>
            <p:nvPr userDrawn="1"/>
          </p:nvSpPr>
          <p:spPr bwMode="auto">
            <a:xfrm>
              <a:off x="8038112" y="1313236"/>
              <a:ext cx="71437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5" y="0"/>
                </a:cxn>
                <a:cxn ang="0">
                  <a:pos x="145" y="431"/>
                </a:cxn>
                <a:cxn ang="0">
                  <a:pos x="484" y="0"/>
                </a:cxn>
                <a:cxn ang="0">
                  <a:pos x="660" y="0"/>
                </a:cxn>
                <a:cxn ang="0">
                  <a:pos x="354" y="377"/>
                </a:cxn>
                <a:cxn ang="0">
                  <a:pos x="674" y="877"/>
                </a:cxn>
                <a:cxn ang="0">
                  <a:pos x="501" y="877"/>
                </a:cxn>
                <a:cxn ang="0">
                  <a:pos x="254" y="492"/>
                </a:cxn>
                <a:cxn ang="0">
                  <a:pos x="145" y="624"/>
                </a:cxn>
                <a:cxn ang="0">
                  <a:pos x="145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674" h="877">
                  <a:moveTo>
                    <a:pt x="0" y="0"/>
                  </a:moveTo>
                  <a:lnTo>
                    <a:pt x="145" y="0"/>
                  </a:lnTo>
                  <a:lnTo>
                    <a:pt x="145" y="431"/>
                  </a:lnTo>
                  <a:lnTo>
                    <a:pt x="484" y="0"/>
                  </a:lnTo>
                  <a:lnTo>
                    <a:pt x="660" y="0"/>
                  </a:lnTo>
                  <a:lnTo>
                    <a:pt x="354" y="377"/>
                  </a:lnTo>
                  <a:lnTo>
                    <a:pt x="674" y="877"/>
                  </a:lnTo>
                  <a:lnTo>
                    <a:pt x="501" y="877"/>
                  </a:lnTo>
                  <a:lnTo>
                    <a:pt x="254" y="492"/>
                  </a:lnTo>
                  <a:lnTo>
                    <a:pt x="145" y="624"/>
                  </a:lnTo>
                  <a:lnTo>
                    <a:pt x="145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1054" name="Freeform 30"/>
            <p:cNvSpPr>
              <a:spLocks noEditPoints="1"/>
            </p:cNvSpPr>
            <p:nvPr userDrawn="1"/>
          </p:nvSpPr>
          <p:spPr bwMode="auto">
            <a:xfrm>
              <a:off x="8111137" y="1311649"/>
              <a:ext cx="82550" cy="95250"/>
            </a:xfrm>
            <a:custGeom>
              <a:avLst/>
              <a:gdLst/>
              <a:ahLst/>
              <a:cxnLst>
                <a:cxn ang="0">
                  <a:pos x="4" y="377"/>
                </a:cxn>
                <a:cxn ang="0">
                  <a:pos x="30" y="268"/>
                </a:cxn>
                <a:cxn ang="0">
                  <a:pos x="74" y="174"/>
                </a:cxn>
                <a:cxn ang="0">
                  <a:pos x="137" y="98"/>
                </a:cxn>
                <a:cxn ang="0">
                  <a:pos x="215" y="42"/>
                </a:cxn>
                <a:cxn ang="0">
                  <a:pos x="307" y="9"/>
                </a:cxn>
                <a:cxn ang="0">
                  <a:pos x="411" y="1"/>
                </a:cxn>
                <a:cxn ang="0">
                  <a:pos x="510" y="19"/>
                </a:cxn>
                <a:cxn ang="0">
                  <a:pos x="597" y="62"/>
                </a:cxn>
                <a:cxn ang="0">
                  <a:pos x="669" y="125"/>
                </a:cxn>
                <a:cxn ang="0">
                  <a:pos x="724" y="208"/>
                </a:cxn>
                <a:cxn ang="0">
                  <a:pos x="761" y="308"/>
                </a:cxn>
                <a:cxn ang="0">
                  <a:pos x="777" y="421"/>
                </a:cxn>
                <a:cxn ang="0">
                  <a:pos x="773" y="528"/>
                </a:cxn>
                <a:cxn ang="0">
                  <a:pos x="749" y="637"/>
                </a:cxn>
                <a:cxn ang="0">
                  <a:pos x="704" y="731"/>
                </a:cxn>
                <a:cxn ang="0">
                  <a:pos x="641" y="807"/>
                </a:cxn>
                <a:cxn ang="0">
                  <a:pos x="563" y="863"/>
                </a:cxn>
                <a:cxn ang="0">
                  <a:pos x="470" y="896"/>
                </a:cxn>
                <a:cxn ang="0">
                  <a:pos x="366" y="904"/>
                </a:cxn>
                <a:cxn ang="0">
                  <a:pos x="267" y="886"/>
                </a:cxn>
                <a:cxn ang="0">
                  <a:pos x="180" y="843"/>
                </a:cxn>
                <a:cxn ang="0">
                  <a:pos x="108" y="780"/>
                </a:cxn>
                <a:cxn ang="0">
                  <a:pos x="53" y="697"/>
                </a:cxn>
                <a:cxn ang="0">
                  <a:pos x="17" y="597"/>
                </a:cxn>
                <a:cxn ang="0">
                  <a:pos x="1" y="484"/>
                </a:cxn>
                <a:cxn ang="0">
                  <a:pos x="625" y="414"/>
                </a:cxn>
                <a:cxn ang="0">
                  <a:pos x="613" y="335"/>
                </a:cxn>
                <a:cxn ang="0">
                  <a:pos x="588" y="267"/>
                </a:cxn>
                <a:cxn ang="0">
                  <a:pos x="551" y="211"/>
                </a:cxn>
                <a:cxn ang="0">
                  <a:pos x="504" y="170"/>
                </a:cxn>
                <a:cxn ang="0">
                  <a:pos x="450" y="143"/>
                </a:cxn>
                <a:cxn ang="0">
                  <a:pos x="387" y="134"/>
                </a:cxn>
                <a:cxn ang="0">
                  <a:pos x="327" y="143"/>
                </a:cxn>
                <a:cxn ang="0">
                  <a:pos x="272" y="169"/>
                </a:cxn>
                <a:cxn ang="0">
                  <a:pos x="226" y="210"/>
                </a:cxn>
                <a:cxn ang="0">
                  <a:pos x="189" y="266"/>
                </a:cxn>
                <a:cxn ang="0">
                  <a:pos x="164" y="333"/>
                </a:cxn>
                <a:cxn ang="0">
                  <a:pos x="152" y="413"/>
                </a:cxn>
                <a:cxn ang="0">
                  <a:pos x="152" y="491"/>
                </a:cxn>
                <a:cxn ang="0">
                  <a:pos x="165" y="570"/>
                </a:cxn>
                <a:cxn ang="0">
                  <a:pos x="190" y="638"/>
                </a:cxn>
                <a:cxn ang="0">
                  <a:pos x="227" y="694"/>
                </a:cxn>
                <a:cxn ang="0">
                  <a:pos x="273" y="735"/>
                </a:cxn>
                <a:cxn ang="0">
                  <a:pos x="329" y="762"/>
                </a:cxn>
                <a:cxn ang="0">
                  <a:pos x="390" y="771"/>
                </a:cxn>
                <a:cxn ang="0">
                  <a:pos x="452" y="762"/>
                </a:cxn>
                <a:cxn ang="0">
                  <a:pos x="506" y="736"/>
                </a:cxn>
                <a:cxn ang="0">
                  <a:pos x="552" y="695"/>
                </a:cxn>
                <a:cxn ang="0">
                  <a:pos x="588" y="639"/>
                </a:cxn>
                <a:cxn ang="0">
                  <a:pos x="613" y="572"/>
                </a:cxn>
                <a:cxn ang="0">
                  <a:pos x="625" y="492"/>
                </a:cxn>
              </a:cxnLst>
              <a:rect l="0" t="0" r="r" b="b"/>
              <a:pathLst>
                <a:path w="777" h="905">
                  <a:moveTo>
                    <a:pt x="0" y="459"/>
                  </a:moveTo>
                  <a:lnTo>
                    <a:pt x="0" y="447"/>
                  </a:lnTo>
                  <a:lnTo>
                    <a:pt x="1" y="423"/>
                  </a:lnTo>
                  <a:lnTo>
                    <a:pt x="2" y="400"/>
                  </a:lnTo>
                  <a:lnTo>
                    <a:pt x="4" y="377"/>
                  </a:lnTo>
                  <a:lnTo>
                    <a:pt x="7" y="353"/>
                  </a:lnTo>
                  <a:lnTo>
                    <a:pt x="12" y="331"/>
                  </a:lnTo>
                  <a:lnTo>
                    <a:pt x="17" y="309"/>
                  </a:lnTo>
                  <a:lnTo>
                    <a:pt x="23" y="288"/>
                  </a:lnTo>
                  <a:lnTo>
                    <a:pt x="30" y="268"/>
                  </a:lnTo>
                  <a:lnTo>
                    <a:pt x="37" y="247"/>
                  </a:lnTo>
                  <a:lnTo>
                    <a:pt x="45" y="228"/>
                  </a:lnTo>
                  <a:lnTo>
                    <a:pt x="54" y="209"/>
                  </a:lnTo>
                  <a:lnTo>
                    <a:pt x="63" y="192"/>
                  </a:lnTo>
                  <a:lnTo>
                    <a:pt x="74" y="174"/>
                  </a:lnTo>
                  <a:lnTo>
                    <a:pt x="85" y="157"/>
                  </a:lnTo>
                  <a:lnTo>
                    <a:pt x="96" y="141"/>
                  </a:lnTo>
                  <a:lnTo>
                    <a:pt x="109" y="126"/>
                  </a:lnTo>
                  <a:lnTo>
                    <a:pt x="123" y="112"/>
                  </a:lnTo>
                  <a:lnTo>
                    <a:pt x="137" y="98"/>
                  </a:lnTo>
                  <a:lnTo>
                    <a:pt x="151" y="85"/>
                  </a:lnTo>
                  <a:lnTo>
                    <a:pt x="166" y="73"/>
                  </a:lnTo>
                  <a:lnTo>
                    <a:pt x="182" y="62"/>
                  </a:lnTo>
                  <a:lnTo>
                    <a:pt x="198" y="51"/>
                  </a:lnTo>
                  <a:lnTo>
                    <a:pt x="215" y="42"/>
                  </a:lnTo>
                  <a:lnTo>
                    <a:pt x="233" y="33"/>
                  </a:lnTo>
                  <a:lnTo>
                    <a:pt x="251" y="26"/>
                  </a:lnTo>
                  <a:lnTo>
                    <a:pt x="269" y="19"/>
                  </a:lnTo>
                  <a:lnTo>
                    <a:pt x="288" y="13"/>
                  </a:lnTo>
                  <a:lnTo>
                    <a:pt x="307" y="9"/>
                  </a:lnTo>
                  <a:lnTo>
                    <a:pt x="328" y="5"/>
                  </a:lnTo>
                  <a:lnTo>
                    <a:pt x="348" y="2"/>
                  </a:lnTo>
                  <a:lnTo>
                    <a:pt x="369" y="1"/>
                  </a:lnTo>
                  <a:lnTo>
                    <a:pt x="390" y="0"/>
                  </a:lnTo>
                  <a:lnTo>
                    <a:pt x="411" y="1"/>
                  </a:lnTo>
                  <a:lnTo>
                    <a:pt x="432" y="2"/>
                  </a:lnTo>
                  <a:lnTo>
                    <a:pt x="452" y="5"/>
                  </a:lnTo>
                  <a:lnTo>
                    <a:pt x="472" y="9"/>
                  </a:lnTo>
                  <a:lnTo>
                    <a:pt x="491" y="13"/>
                  </a:lnTo>
                  <a:lnTo>
                    <a:pt x="510" y="19"/>
                  </a:lnTo>
                  <a:lnTo>
                    <a:pt x="528" y="26"/>
                  </a:lnTo>
                  <a:lnTo>
                    <a:pt x="547" y="33"/>
                  </a:lnTo>
                  <a:lnTo>
                    <a:pt x="564" y="41"/>
                  </a:lnTo>
                  <a:lnTo>
                    <a:pt x="581" y="51"/>
                  </a:lnTo>
                  <a:lnTo>
                    <a:pt x="597" y="62"/>
                  </a:lnTo>
                  <a:lnTo>
                    <a:pt x="612" y="73"/>
                  </a:lnTo>
                  <a:lnTo>
                    <a:pt x="627" y="85"/>
                  </a:lnTo>
                  <a:lnTo>
                    <a:pt x="642" y="97"/>
                  </a:lnTo>
                  <a:lnTo>
                    <a:pt x="656" y="111"/>
                  </a:lnTo>
                  <a:lnTo>
                    <a:pt x="669" y="125"/>
                  </a:lnTo>
                  <a:lnTo>
                    <a:pt x="681" y="140"/>
                  </a:lnTo>
                  <a:lnTo>
                    <a:pt x="693" y="156"/>
                  </a:lnTo>
                  <a:lnTo>
                    <a:pt x="704" y="173"/>
                  </a:lnTo>
                  <a:lnTo>
                    <a:pt x="714" y="190"/>
                  </a:lnTo>
                  <a:lnTo>
                    <a:pt x="724" y="208"/>
                  </a:lnTo>
                  <a:lnTo>
                    <a:pt x="733" y="227"/>
                  </a:lnTo>
                  <a:lnTo>
                    <a:pt x="742" y="246"/>
                  </a:lnTo>
                  <a:lnTo>
                    <a:pt x="749" y="266"/>
                  </a:lnTo>
                  <a:lnTo>
                    <a:pt x="755" y="287"/>
                  </a:lnTo>
                  <a:lnTo>
                    <a:pt x="761" y="308"/>
                  </a:lnTo>
                  <a:lnTo>
                    <a:pt x="766" y="329"/>
                  </a:lnTo>
                  <a:lnTo>
                    <a:pt x="770" y="351"/>
                  </a:lnTo>
                  <a:lnTo>
                    <a:pt x="773" y="374"/>
                  </a:lnTo>
                  <a:lnTo>
                    <a:pt x="775" y="397"/>
                  </a:lnTo>
                  <a:lnTo>
                    <a:pt x="777" y="421"/>
                  </a:lnTo>
                  <a:lnTo>
                    <a:pt x="777" y="445"/>
                  </a:lnTo>
                  <a:lnTo>
                    <a:pt x="777" y="457"/>
                  </a:lnTo>
                  <a:lnTo>
                    <a:pt x="777" y="482"/>
                  </a:lnTo>
                  <a:lnTo>
                    <a:pt x="775" y="505"/>
                  </a:lnTo>
                  <a:lnTo>
                    <a:pt x="773" y="528"/>
                  </a:lnTo>
                  <a:lnTo>
                    <a:pt x="770" y="551"/>
                  </a:lnTo>
                  <a:lnTo>
                    <a:pt x="766" y="574"/>
                  </a:lnTo>
                  <a:lnTo>
                    <a:pt x="761" y="596"/>
                  </a:lnTo>
                  <a:lnTo>
                    <a:pt x="755" y="617"/>
                  </a:lnTo>
                  <a:lnTo>
                    <a:pt x="749" y="637"/>
                  </a:lnTo>
                  <a:lnTo>
                    <a:pt x="741" y="657"/>
                  </a:lnTo>
                  <a:lnTo>
                    <a:pt x="732" y="677"/>
                  </a:lnTo>
                  <a:lnTo>
                    <a:pt x="723" y="695"/>
                  </a:lnTo>
                  <a:lnTo>
                    <a:pt x="714" y="713"/>
                  </a:lnTo>
                  <a:lnTo>
                    <a:pt x="704" y="731"/>
                  </a:lnTo>
                  <a:lnTo>
                    <a:pt x="692" y="747"/>
                  </a:lnTo>
                  <a:lnTo>
                    <a:pt x="681" y="764"/>
                  </a:lnTo>
                  <a:lnTo>
                    <a:pt x="668" y="779"/>
                  </a:lnTo>
                  <a:lnTo>
                    <a:pt x="655" y="793"/>
                  </a:lnTo>
                  <a:lnTo>
                    <a:pt x="641" y="807"/>
                  </a:lnTo>
                  <a:lnTo>
                    <a:pt x="626" y="820"/>
                  </a:lnTo>
                  <a:lnTo>
                    <a:pt x="611" y="832"/>
                  </a:lnTo>
                  <a:lnTo>
                    <a:pt x="596" y="843"/>
                  </a:lnTo>
                  <a:lnTo>
                    <a:pt x="579" y="853"/>
                  </a:lnTo>
                  <a:lnTo>
                    <a:pt x="563" y="863"/>
                  </a:lnTo>
                  <a:lnTo>
                    <a:pt x="545" y="872"/>
                  </a:lnTo>
                  <a:lnTo>
                    <a:pt x="527" y="879"/>
                  </a:lnTo>
                  <a:lnTo>
                    <a:pt x="508" y="886"/>
                  </a:lnTo>
                  <a:lnTo>
                    <a:pt x="489" y="892"/>
                  </a:lnTo>
                  <a:lnTo>
                    <a:pt x="470" y="896"/>
                  </a:lnTo>
                  <a:lnTo>
                    <a:pt x="450" y="900"/>
                  </a:lnTo>
                  <a:lnTo>
                    <a:pt x="430" y="902"/>
                  </a:lnTo>
                  <a:lnTo>
                    <a:pt x="409" y="904"/>
                  </a:lnTo>
                  <a:lnTo>
                    <a:pt x="387" y="905"/>
                  </a:lnTo>
                  <a:lnTo>
                    <a:pt x="366" y="904"/>
                  </a:lnTo>
                  <a:lnTo>
                    <a:pt x="346" y="903"/>
                  </a:lnTo>
                  <a:lnTo>
                    <a:pt x="326" y="900"/>
                  </a:lnTo>
                  <a:lnTo>
                    <a:pt x="305" y="896"/>
                  </a:lnTo>
                  <a:lnTo>
                    <a:pt x="286" y="892"/>
                  </a:lnTo>
                  <a:lnTo>
                    <a:pt x="267" y="886"/>
                  </a:lnTo>
                  <a:lnTo>
                    <a:pt x="249" y="879"/>
                  </a:lnTo>
                  <a:lnTo>
                    <a:pt x="231" y="872"/>
                  </a:lnTo>
                  <a:lnTo>
                    <a:pt x="213" y="864"/>
                  </a:lnTo>
                  <a:lnTo>
                    <a:pt x="196" y="853"/>
                  </a:lnTo>
                  <a:lnTo>
                    <a:pt x="180" y="843"/>
                  </a:lnTo>
                  <a:lnTo>
                    <a:pt x="165" y="832"/>
                  </a:lnTo>
                  <a:lnTo>
                    <a:pt x="150" y="820"/>
                  </a:lnTo>
                  <a:lnTo>
                    <a:pt x="136" y="807"/>
                  </a:lnTo>
                  <a:lnTo>
                    <a:pt x="122" y="794"/>
                  </a:lnTo>
                  <a:lnTo>
                    <a:pt x="108" y="780"/>
                  </a:lnTo>
                  <a:lnTo>
                    <a:pt x="96" y="765"/>
                  </a:lnTo>
                  <a:lnTo>
                    <a:pt x="84" y="748"/>
                  </a:lnTo>
                  <a:lnTo>
                    <a:pt x="73" y="732"/>
                  </a:lnTo>
                  <a:lnTo>
                    <a:pt x="63" y="715"/>
                  </a:lnTo>
                  <a:lnTo>
                    <a:pt x="53" y="697"/>
                  </a:lnTo>
                  <a:lnTo>
                    <a:pt x="45" y="678"/>
                  </a:lnTo>
                  <a:lnTo>
                    <a:pt x="37" y="658"/>
                  </a:lnTo>
                  <a:lnTo>
                    <a:pt x="29" y="638"/>
                  </a:lnTo>
                  <a:lnTo>
                    <a:pt x="23" y="618"/>
                  </a:lnTo>
                  <a:lnTo>
                    <a:pt x="17" y="597"/>
                  </a:lnTo>
                  <a:lnTo>
                    <a:pt x="12" y="576"/>
                  </a:lnTo>
                  <a:lnTo>
                    <a:pt x="7" y="553"/>
                  </a:lnTo>
                  <a:lnTo>
                    <a:pt x="4" y="531"/>
                  </a:lnTo>
                  <a:lnTo>
                    <a:pt x="2" y="508"/>
                  </a:lnTo>
                  <a:lnTo>
                    <a:pt x="1" y="484"/>
                  </a:lnTo>
                  <a:lnTo>
                    <a:pt x="0" y="459"/>
                  </a:lnTo>
                  <a:close/>
                  <a:moveTo>
                    <a:pt x="626" y="457"/>
                  </a:moveTo>
                  <a:lnTo>
                    <a:pt x="626" y="448"/>
                  </a:lnTo>
                  <a:lnTo>
                    <a:pt x="626" y="431"/>
                  </a:lnTo>
                  <a:lnTo>
                    <a:pt x="625" y="414"/>
                  </a:lnTo>
                  <a:lnTo>
                    <a:pt x="624" y="398"/>
                  </a:lnTo>
                  <a:lnTo>
                    <a:pt x="622" y="381"/>
                  </a:lnTo>
                  <a:lnTo>
                    <a:pt x="619" y="366"/>
                  </a:lnTo>
                  <a:lnTo>
                    <a:pt x="616" y="349"/>
                  </a:lnTo>
                  <a:lnTo>
                    <a:pt x="613" y="335"/>
                  </a:lnTo>
                  <a:lnTo>
                    <a:pt x="609" y="320"/>
                  </a:lnTo>
                  <a:lnTo>
                    <a:pt x="604" y="306"/>
                  </a:lnTo>
                  <a:lnTo>
                    <a:pt x="599" y="293"/>
                  </a:lnTo>
                  <a:lnTo>
                    <a:pt x="594" y="280"/>
                  </a:lnTo>
                  <a:lnTo>
                    <a:pt x="588" y="267"/>
                  </a:lnTo>
                  <a:lnTo>
                    <a:pt x="581" y="254"/>
                  </a:lnTo>
                  <a:lnTo>
                    <a:pt x="574" y="242"/>
                  </a:lnTo>
                  <a:lnTo>
                    <a:pt x="567" y="231"/>
                  </a:lnTo>
                  <a:lnTo>
                    <a:pt x="559" y="221"/>
                  </a:lnTo>
                  <a:lnTo>
                    <a:pt x="551" y="211"/>
                  </a:lnTo>
                  <a:lnTo>
                    <a:pt x="543" y="202"/>
                  </a:lnTo>
                  <a:lnTo>
                    <a:pt x="534" y="193"/>
                  </a:lnTo>
                  <a:lnTo>
                    <a:pt x="524" y="184"/>
                  </a:lnTo>
                  <a:lnTo>
                    <a:pt x="514" y="177"/>
                  </a:lnTo>
                  <a:lnTo>
                    <a:pt x="504" y="170"/>
                  </a:lnTo>
                  <a:lnTo>
                    <a:pt x="494" y="163"/>
                  </a:lnTo>
                  <a:lnTo>
                    <a:pt x="484" y="156"/>
                  </a:lnTo>
                  <a:lnTo>
                    <a:pt x="473" y="151"/>
                  </a:lnTo>
                  <a:lnTo>
                    <a:pt x="461" y="147"/>
                  </a:lnTo>
                  <a:lnTo>
                    <a:pt x="450" y="143"/>
                  </a:lnTo>
                  <a:lnTo>
                    <a:pt x="438" y="140"/>
                  </a:lnTo>
                  <a:lnTo>
                    <a:pt x="425" y="137"/>
                  </a:lnTo>
                  <a:lnTo>
                    <a:pt x="413" y="135"/>
                  </a:lnTo>
                  <a:lnTo>
                    <a:pt x="400" y="134"/>
                  </a:lnTo>
                  <a:lnTo>
                    <a:pt x="387" y="134"/>
                  </a:lnTo>
                  <a:lnTo>
                    <a:pt x="375" y="134"/>
                  </a:lnTo>
                  <a:lnTo>
                    <a:pt x="362" y="135"/>
                  </a:lnTo>
                  <a:lnTo>
                    <a:pt x="350" y="137"/>
                  </a:lnTo>
                  <a:lnTo>
                    <a:pt x="338" y="140"/>
                  </a:lnTo>
                  <a:lnTo>
                    <a:pt x="327" y="143"/>
                  </a:lnTo>
                  <a:lnTo>
                    <a:pt x="314" y="147"/>
                  </a:lnTo>
                  <a:lnTo>
                    <a:pt x="303" y="151"/>
                  </a:lnTo>
                  <a:lnTo>
                    <a:pt x="292" y="156"/>
                  </a:lnTo>
                  <a:lnTo>
                    <a:pt x="282" y="163"/>
                  </a:lnTo>
                  <a:lnTo>
                    <a:pt x="272" y="169"/>
                  </a:lnTo>
                  <a:lnTo>
                    <a:pt x="262" y="176"/>
                  </a:lnTo>
                  <a:lnTo>
                    <a:pt x="252" y="184"/>
                  </a:lnTo>
                  <a:lnTo>
                    <a:pt x="243" y="192"/>
                  </a:lnTo>
                  <a:lnTo>
                    <a:pt x="234" y="201"/>
                  </a:lnTo>
                  <a:lnTo>
                    <a:pt x="226" y="210"/>
                  </a:lnTo>
                  <a:lnTo>
                    <a:pt x="217" y="220"/>
                  </a:lnTo>
                  <a:lnTo>
                    <a:pt x="209" y="230"/>
                  </a:lnTo>
                  <a:lnTo>
                    <a:pt x="202" y="241"/>
                  </a:lnTo>
                  <a:lnTo>
                    <a:pt x="196" y="253"/>
                  </a:lnTo>
                  <a:lnTo>
                    <a:pt x="189" y="266"/>
                  </a:lnTo>
                  <a:lnTo>
                    <a:pt x="183" y="278"/>
                  </a:lnTo>
                  <a:lnTo>
                    <a:pt x="178" y="291"/>
                  </a:lnTo>
                  <a:lnTo>
                    <a:pt x="173" y="305"/>
                  </a:lnTo>
                  <a:lnTo>
                    <a:pt x="168" y="319"/>
                  </a:lnTo>
                  <a:lnTo>
                    <a:pt x="164" y="333"/>
                  </a:lnTo>
                  <a:lnTo>
                    <a:pt x="161" y="348"/>
                  </a:lnTo>
                  <a:lnTo>
                    <a:pt x="158" y="364"/>
                  </a:lnTo>
                  <a:lnTo>
                    <a:pt x="155" y="380"/>
                  </a:lnTo>
                  <a:lnTo>
                    <a:pt x="154" y="396"/>
                  </a:lnTo>
                  <a:lnTo>
                    <a:pt x="152" y="413"/>
                  </a:lnTo>
                  <a:lnTo>
                    <a:pt x="151" y="430"/>
                  </a:lnTo>
                  <a:lnTo>
                    <a:pt x="151" y="447"/>
                  </a:lnTo>
                  <a:lnTo>
                    <a:pt x="151" y="456"/>
                  </a:lnTo>
                  <a:lnTo>
                    <a:pt x="151" y="474"/>
                  </a:lnTo>
                  <a:lnTo>
                    <a:pt x="152" y="491"/>
                  </a:lnTo>
                  <a:lnTo>
                    <a:pt x="154" y="507"/>
                  </a:lnTo>
                  <a:lnTo>
                    <a:pt x="156" y="524"/>
                  </a:lnTo>
                  <a:lnTo>
                    <a:pt x="158" y="539"/>
                  </a:lnTo>
                  <a:lnTo>
                    <a:pt x="161" y="555"/>
                  </a:lnTo>
                  <a:lnTo>
                    <a:pt x="165" y="570"/>
                  </a:lnTo>
                  <a:lnTo>
                    <a:pt x="169" y="585"/>
                  </a:lnTo>
                  <a:lnTo>
                    <a:pt x="173" y="599"/>
                  </a:lnTo>
                  <a:lnTo>
                    <a:pt x="178" y="612"/>
                  </a:lnTo>
                  <a:lnTo>
                    <a:pt x="184" y="625"/>
                  </a:lnTo>
                  <a:lnTo>
                    <a:pt x="190" y="638"/>
                  </a:lnTo>
                  <a:lnTo>
                    <a:pt x="196" y="650"/>
                  </a:lnTo>
                  <a:lnTo>
                    <a:pt x="203" y="663"/>
                  </a:lnTo>
                  <a:lnTo>
                    <a:pt x="211" y="674"/>
                  </a:lnTo>
                  <a:lnTo>
                    <a:pt x="219" y="684"/>
                  </a:lnTo>
                  <a:lnTo>
                    <a:pt x="227" y="694"/>
                  </a:lnTo>
                  <a:lnTo>
                    <a:pt x="236" y="703"/>
                  </a:lnTo>
                  <a:lnTo>
                    <a:pt x="245" y="712"/>
                  </a:lnTo>
                  <a:lnTo>
                    <a:pt x="254" y="721"/>
                  </a:lnTo>
                  <a:lnTo>
                    <a:pt x="264" y="728"/>
                  </a:lnTo>
                  <a:lnTo>
                    <a:pt x="273" y="735"/>
                  </a:lnTo>
                  <a:lnTo>
                    <a:pt x="284" y="742"/>
                  </a:lnTo>
                  <a:lnTo>
                    <a:pt x="294" y="748"/>
                  </a:lnTo>
                  <a:lnTo>
                    <a:pt x="305" y="753"/>
                  </a:lnTo>
                  <a:lnTo>
                    <a:pt x="316" y="757"/>
                  </a:lnTo>
                  <a:lnTo>
                    <a:pt x="329" y="762"/>
                  </a:lnTo>
                  <a:lnTo>
                    <a:pt x="340" y="765"/>
                  </a:lnTo>
                  <a:lnTo>
                    <a:pt x="352" y="768"/>
                  </a:lnTo>
                  <a:lnTo>
                    <a:pt x="365" y="770"/>
                  </a:lnTo>
                  <a:lnTo>
                    <a:pt x="377" y="771"/>
                  </a:lnTo>
                  <a:lnTo>
                    <a:pt x="390" y="771"/>
                  </a:lnTo>
                  <a:lnTo>
                    <a:pt x="402" y="771"/>
                  </a:lnTo>
                  <a:lnTo>
                    <a:pt x="415" y="770"/>
                  </a:lnTo>
                  <a:lnTo>
                    <a:pt x="428" y="768"/>
                  </a:lnTo>
                  <a:lnTo>
                    <a:pt x="440" y="765"/>
                  </a:lnTo>
                  <a:lnTo>
                    <a:pt x="452" y="762"/>
                  </a:lnTo>
                  <a:lnTo>
                    <a:pt x="463" y="757"/>
                  </a:lnTo>
                  <a:lnTo>
                    <a:pt x="474" y="753"/>
                  </a:lnTo>
                  <a:lnTo>
                    <a:pt x="485" y="748"/>
                  </a:lnTo>
                  <a:lnTo>
                    <a:pt x="496" y="742"/>
                  </a:lnTo>
                  <a:lnTo>
                    <a:pt x="506" y="736"/>
                  </a:lnTo>
                  <a:lnTo>
                    <a:pt x="515" y="729"/>
                  </a:lnTo>
                  <a:lnTo>
                    <a:pt x="525" y="721"/>
                  </a:lnTo>
                  <a:lnTo>
                    <a:pt x="535" y="713"/>
                  </a:lnTo>
                  <a:lnTo>
                    <a:pt x="544" y="704"/>
                  </a:lnTo>
                  <a:lnTo>
                    <a:pt x="552" y="695"/>
                  </a:lnTo>
                  <a:lnTo>
                    <a:pt x="560" y="685"/>
                  </a:lnTo>
                  <a:lnTo>
                    <a:pt x="568" y="675"/>
                  </a:lnTo>
                  <a:lnTo>
                    <a:pt x="575" y="664"/>
                  </a:lnTo>
                  <a:lnTo>
                    <a:pt x="582" y="651"/>
                  </a:lnTo>
                  <a:lnTo>
                    <a:pt x="588" y="639"/>
                  </a:lnTo>
                  <a:lnTo>
                    <a:pt x="594" y="627"/>
                  </a:lnTo>
                  <a:lnTo>
                    <a:pt x="599" y="614"/>
                  </a:lnTo>
                  <a:lnTo>
                    <a:pt x="604" y="600"/>
                  </a:lnTo>
                  <a:lnTo>
                    <a:pt x="609" y="586"/>
                  </a:lnTo>
                  <a:lnTo>
                    <a:pt x="613" y="572"/>
                  </a:lnTo>
                  <a:lnTo>
                    <a:pt x="616" y="556"/>
                  </a:lnTo>
                  <a:lnTo>
                    <a:pt x="619" y="541"/>
                  </a:lnTo>
                  <a:lnTo>
                    <a:pt x="622" y="525"/>
                  </a:lnTo>
                  <a:lnTo>
                    <a:pt x="624" y="509"/>
                  </a:lnTo>
                  <a:lnTo>
                    <a:pt x="625" y="492"/>
                  </a:lnTo>
                  <a:lnTo>
                    <a:pt x="626" y="475"/>
                  </a:lnTo>
                  <a:lnTo>
                    <a:pt x="626" y="457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1055" name="Freeform 31"/>
            <p:cNvSpPr>
              <a:spLocks/>
            </p:cNvSpPr>
            <p:nvPr userDrawn="1"/>
          </p:nvSpPr>
          <p:spPr bwMode="auto">
            <a:xfrm>
              <a:off x="8209562" y="1313236"/>
              <a:ext cx="55562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6" y="0"/>
                </a:cxn>
                <a:cxn ang="0">
                  <a:pos x="146" y="742"/>
                </a:cxn>
                <a:cxn ang="0">
                  <a:pos x="521" y="742"/>
                </a:cxn>
                <a:cxn ang="0">
                  <a:pos x="521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521" h="877">
                  <a:moveTo>
                    <a:pt x="0" y="0"/>
                  </a:moveTo>
                  <a:lnTo>
                    <a:pt x="146" y="0"/>
                  </a:lnTo>
                  <a:lnTo>
                    <a:pt x="146" y="742"/>
                  </a:lnTo>
                  <a:lnTo>
                    <a:pt x="521" y="742"/>
                  </a:lnTo>
                  <a:lnTo>
                    <a:pt x="521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1056" name="Freeform 32"/>
            <p:cNvSpPr>
              <a:spLocks/>
            </p:cNvSpPr>
            <p:nvPr userDrawn="1"/>
          </p:nvSpPr>
          <p:spPr bwMode="auto">
            <a:xfrm>
              <a:off x="8279412" y="1313236"/>
              <a:ext cx="58737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2" y="0"/>
                </a:cxn>
                <a:cxn ang="0">
                  <a:pos x="552" y="131"/>
                </a:cxn>
                <a:cxn ang="0">
                  <a:pos x="144" y="131"/>
                </a:cxn>
                <a:cxn ang="0">
                  <a:pos x="144" y="370"/>
                </a:cxn>
                <a:cxn ang="0">
                  <a:pos x="505" y="370"/>
                </a:cxn>
                <a:cxn ang="0">
                  <a:pos x="505" y="501"/>
                </a:cxn>
                <a:cxn ang="0">
                  <a:pos x="144" y="501"/>
                </a:cxn>
                <a:cxn ang="0">
                  <a:pos x="144" y="745"/>
                </a:cxn>
                <a:cxn ang="0">
                  <a:pos x="558" y="745"/>
                </a:cxn>
                <a:cxn ang="0">
                  <a:pos x="558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558" h="877">
                  <a:moveTo>
                    <a:pt x="0" y="0"/>
                  </a:moveTo>
                  <a:lnTo>
                    <a:pt x="552" y="0"/>
                  </a:lnTo>
                  <a:lnTo>
                    <a:pt x="552" y="131"/>
                  </a:lnTo>
                  <a:lnTo>
                    <a:pt x="144" y="131"/>
                  </a:lnTo>
                  <a:lnTo>
                    <a:pt x="144" y="370"/>
                  </a:lnTo>
                  <a:lnTo>
                    <a:pt x="505" y="370"/>
                  </a:lnTo>
                  <a:lnTo>
                    <a:pt x="505" y="501"/>
                  </a:lnTo>
                  <a:lnTo>
                    <a:pt x="144" y="501"/>
                  </a:lnTo>
                  <a:lnTo>
                    <a:pt x="144" y="745"/>
                  </a:lnTo>
                  <a:lnTo>
                    <a:pt x="558" y="745"/>
                  </a:lnTo>
                  <a:lnTo>
                    <a:pt x="558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  <p:sp>
          <p:nvSpPr>
            <p:cNvPr id="1057" name="Freeform 33"/>
            <p:cNvSpPr>
              <a:spLocks/>
            </p:cNvSpPr>
            <p:nvPr userDrawn="1"/>
          </p:nvSpPr>
          <p:spPr bwMode="auto">
            <a:xfrm>
              <a:off x="8354025" y="1313236"/>
              <a:ext cx="71437" cy="920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6" y="0"/>
                </a:cxn>
                <a:cxn ang="0">
                  <a:pos x="521" y="585"/>
                </a:cxn>
                <a:cxn ang="0">
                  <a:pos x="521" y="0"/>
                </a:cxn>
                <a:cxn ang="0">
                  <a:pos x="663" y="0"/>
                </a:cxn>
                <a:cxn ang="0">
                  <a:pos x="663" y="877"/>
                </a:cxn>
                <a:cxn ang="0">
                  <a:pos x="540" y="877"/>
                </a:cxn>
                <a:cxn ang="0">
                  <a:pos x="143" y="275"/>
                </a:cxn>
                <a:cxn ang="0">
                  <a:pos x="143" y="877"/>
                </a:cxn>
                <a:cxn ang="0">
                  <a:pos x="0" y="877"/>
                </a:cxn>
                <a:cxn ang="0">
                  <a:pos x="0" y="0"/>
                </a:cxn>
              </a:cxnLst>
              <a:rect l="0" t="0" r="r" b="b"/>
              <a:pathLst>
                <a:path w="663" h="877">
                  <a:moveTo>
                    <a:pt x="0" y="0"/>
                  </a:moveTo>
                  <a:lnTo>
                    <a:pt x="136" y="0"/>
                  </a:lnTo>
                  <a:lnTo>
                    <a:pt x="521" y="585"/>
                  </a:lnTo>
                  <a:lnTo>
                    <a:pt x="521" y="0"/>
                  </a:lnTo>
                  <a:lnTo>
                    <a:pt x="663" y="0"/>
                  </a:lnTo>
                  <a:lnTo>
                    <a:pt x="663" y="877"/>
                  </a:lnTo>
                  <a:lnTo>
                    <a:pt x="540" y="877"/>
                  </a:lnTo>
                  <a:lnTo>
                    <a:pt x="143" y="275"/>
                  </a:lnTo>
                  <a:lnTo>
                    <a:pt x="143" y="877"/>
                  </a:lnTo>
                  <a:lnTo>
                    <a:pt x="0" y="8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3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noProof="0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15272" y="5786454"/>
            <a:ext cx="1216980" cy="272186"/>
          </a:xfrm>
        </p:spPr>
        <p:txBody>
          <a:bodyPr/>
          <a:lstStyle>
            <a:lvl1pPr marL="0" indent="0" algn="l">
              <a:lnSpc>
                <a:spcPts val="1900"/>
              </a:lnSpc>
              <a:buNone/>
              <a:defRPr>
                <a:solidFill>
                  <a:srgbClr val="142D4A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noProof="0" smtClean="0"/>
              <a:t>Click to edit Master subtitle style</a:t>
            </a:r>
            <a:endParaRPr lang="da-DK" noProof="0"/>
          </a:p>
        </p:txBody>
      </p:sp>
      <p:pic>
        <p:nvPicPr>
          <p:cNvPr id="68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2880000" y="-24"/>
            <a:ext cx="2745715" cy="2057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" name="TextBox 69"/>
          <p:cNvSpPr txBox="1"/>
          <p:nvPr userDrawn="1"/>
        </p:nvSpPr>
        <p:spPr>
          <a:xfrm>
            <a:off x="-2880000" y="2292595"/>
            <a:ext cx="2745715" cy="16414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600"/>
              </a:lnSpc>
            </a:pPr>
            <a:r>
              <a:rPr lang="da-DK" sz="13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Rektorlayouten</a:t>
            </a:r>
            <a:r>
              <a:rPr lang="da-DK" sz="1300" b="1" baseline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blå forside</a:t>
            </a:r>
            <a:endParaRPr lang="da-DK" sz="1300" b="1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600"/>
              </a:lnSpc>
            </a:pPr>
            <a:r>
              <a:rPr lang="da-DK" sz="13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Højerklik på side 1, vælg </a:t>
            </a:r>
          </a:p>
          <a:p>
            <a:pPr>
              <a:lnSpc>
                <a:spcPts val="1600"/>
              </a:lnSpc>
            </a:pPr>
            <a:r>
              <a:rPr lang="da-DK" sz="13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Layout / Metropol Basis</a:t>
            </a:r>
            <a:r>
              <a:rPr lang="da-DK" sz="1300" baseline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Title slide Basis Blå</a:t>
            </a:r>
            <a:r>
              <a:rPr lang="da-DK" sz="13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ts val="1600"/>
              </a:lnSpc>
            </a:pPr>
            <a:endParaRPr lang="da-DK" sz="13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600"/>
              </a:lnSpc>
            </a:pPr>
            <a:r>
              <a:rPr lang="da-DK" sz="13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På den efterfølgende tekstside vælges farvetema under </a:t>
            </a:r>
          </a:p>
          <a:p>
            <a:pPr>
              <a:lnSpc>
                <a:spcPts val="1600"/>
              </a:lnSpc>
            </a:pPr>
            <a:r>
              <a:rPr lang="da-DK" sz="13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Design / Farver / REKTOR</a:t>
            </a:r>
          </a:p>
        </p:txBody>
      </p:sp>
    </p:spTree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8054" y="1337692"/>
            <a:ext cx="7646400" cy="10764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da-DK" noProof="0" smtClean="0"/>
              <a:t>Click to edit Master title style</a:t>
            </a:r>
            <a:endParaRPr lang="da-DK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800" y="2887369"/>
            <a:ext cx="7646400" cy="332771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da-DK" noProof="0" dirty="0" err="1" smtClean="0"/>
              <a:t>Click</a:t>
            </a:r>
            <a:r>
              <a:rPr lang="da-DK" noProof="0" dirty="0" smtClean="0"/>
              <a:t> to </a:t>
            </a:r>
            <a:r>
              <a:rPr lang="da-DK" noProof="0" dirty="0" err="1" smtClean="0"/>
              <a:t>edit</a:t>
            </a:r>
            <a:r>
              <a:rPr lang="da-DK" noProof="0" dirty="0" smtClean="0"/>
              <a:t> Master </a:t>
            </a:r>
            <a:r>
              <a:rPr lang="da-DK" noProof="0" dirty="0" err="1" smtClean="0"/>
              <a:t>text</a:t>
            </a:r>
            <a:r>
              <a:rPr lang="da-DK" noProof="0" dirty="0" smtClean="0"/>
              <a:t> </a:t>
            </a:r>
            <a:r>
              <a:rPr lang="da-DK" noProof="0" dirty="0" err="1" smtClean="0"/>
              <a:t>styles</a:t>
            </a:r>
            <a:endParaRPr lang="da-DK" noProof="0" dirty="0" smtClean="0"/>
          </a:p>
          <a:p>
            <a:pPr lvl="1"/>
            <a:r>
              <a:rPr lang="da-DK" noProof="0" dirty="0" err="1" smtClean="0"/>
              <a:t>Second</a:t>
            </a:r>
            <a:r>
              <a:rPr lang="da-DK" noProof="0" dirty="0" smtClean="0"/>
              <a:t> </a:t>
            </a:r>
            <a:r>
              <a:rPr lang="da-DK" noProof="0" dirty="0" err="1" smtClean="0"/>
              <a:t>level</a:t>
            </a:r>
            <a:endParaRPr lang="da-DK" noProof="0" dirty="0" smtClean="0"/>
          </a:p>
          <a:p>
            <a:pPr lvl="2"/>
            <a:r>
              <a:rPr lang="da-DK" noProof="0" dirty="0" err="1" smtClean="0"/>
              <a:t>Third</a:t>
            </a:r>
            <a:r>
              <a:rPr lang="da-DK" noProof="0" dirty="0" smtClean="0"/>
              <a:t> </a:t>
            </a:r>
            <a:r>
              <a:rPr lang="da-DK" noProof="0" dirty="0" err="1" smtClean="0"/>
              <a:t>level</a:t>
            </a:r>
            <a:endParaRPr lang="da-DK" noProof="0" dirty="0" smtClean="0"/>
          </a:p>
          <a:p>
            <a:pPr lvl="3"/>
            <a:r>
              <a:rPr lang="da-DK" noProof="0" dirty="0" err="1" smtClean="0"/>
              <a:t>Fourth</a:t>
            </a:r>
            <a:r>
              <a:rPr lang="da-DK" noProof="0" dirty="0" smtClean="0"/>
              <a:t> </a:t>
            </a:r>
            <a:r>
              <a:rPr lang="da-DK" noProof="0" dirty="0" err="1" smtClean="0"/>
              <a:t>level</a:t>
            </a:r>
            <a:endParaRPr lang="da-DK" noProof="0" dirty="0" smtClean="0"/>
          </a:p>
          <a:p>
            <a:pPr lvl="4"/>
            <a:r>
              <a:rPr lang="da-DK" noProof="0" dirty="0" err="1" smtClean="0"/>
              <a:t>Fifth</a:t>
            </a:r>
            <a:r>
              <a:rPr lang="da-DK" noProof="0" dirty="0" smtClean="0"/>
              <a:t> </a:t>
            </a:r>
            <a:r>
              <a:rPr lang="da-DK" noProof="0" dirty="0" err="1" smtClean="0"/>
              <a:t>level</a:t>
            </a:r>
            <a:endParaRPr lang="da-DK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07600" y="6416732"/>
            <a:ext cx="126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AE17293-4A4D-4629-A7A8-459CE8ADDC54}" type="datetime2">
              <a:rPr lang="da-DK" noProof="0" smtClean="0"/>
              <a:pPr/>
              <a:t>13. marts 2014</a:t>
            </a:fld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8800" y="6415200"/>
            <a:ext cx="54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 smtClean="0"/>
              <a:t>Side </a:t>
            </a:r>
            <a:fld id="{D2BB8891-0308-5A4D-8D26-8DC2A8B0D26B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cxnSp>
        <p:nvCxnSpPr>
          <p:cNvPr id="18" name="Straight Connector 17"/>
          <p:cNvCxnSpPr/>
          <p:nvPr userDrawn="1"/>
        </p:nvCxnSpPr>
        <p:spPr>
          <a:xfrm rot="5400000">
            <a:off x="1270800" y="6483938"/>
            <a:ext cx="121150" cy="1588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>
            <a:spLocks/>
          </p:cNvSpPr>
          <p:nvPr userDrawn="1"/>
        </p:nvSpPr>
        <p:spPr>
          <a:xfrm flipH="1">
            <a:off x="0" y="4"/>
            <a:ext cx="384550" cy="1142997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4" name="Rectangle 23"/>
          <p:cNvSpPr>
            <a:spLocks/>
          </p:cNvSpPr>
          <p:nvPr userDrawn="1"/>
        </p:nvSpPr>
        <p:spPr>
          <a:xfrm flipH="1">
            <a:off x="0" y="1143001"/>
            <a:ext cx="384551" cy="571499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5" name="Rectangle 24"/>
          <p:cNvSpPr/>
          <p:nvPr userDrawn="1"/>
        </p:nvSpPr>
        <p:spPr>
          <a:xfrm rot="16200000">
            <a:off x="-3368695" y="3368694"/>
            <a:ext cx="6857997" cy="12060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49" r:id="rId2"/>
    <p:sldLayoutId id="2147483666" r:id="rId3"/>
    <p:sldLayoutId id="2147483664" r:id="rId4"/>
    <p:sldLayoutId id="2147483652" r:id="rId5"/>
    <p:sldLayoutId id="2147483662" r:id="rId6"/>
    <p:sldLayoutId id="2147483655" r:id="rId7"/>
    <p:sldLayoutId id="2147483663" r:id="rId8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80975" indent="-180975" algn="l" defTabSz="4572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" pitchFamily="2" charset="2"/>
        <a:buChar char="§"/>
        <a:defRPr sz="1600" kern="1200">
          <a:solidFill>
            <a:schemeClr val="bg2"/>
          </a:solidFill>
          <a:latin typeface="Arial" pitchFamily="34" charset="0"/>
          <a:ea typeface="+mn-ea"/>
          <a:cs typeface="Arial" pitchFamily="34" charset="0"/>
        </a:defRPr>
      </a:lvl1pPr>
      <a:lvl2pPr marL="361950" indent="-180975" algn="l" defTabSz="4572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" pitchFamily="2" charset="2"/>
        <a:buChar char="§"/>
        <a:defRPr sz="1600" kern="1200">
          <a:solidFill>
            <a:schemeClr val="bg2"/>
          </a:solidFill>
          <a:latin typeface="Arial" pitchFamily="34" charset="0"/>
          <a:ea typeface="+mn-ea"/>
          <a:cs typeface="Arial" pitchFamily="34" charset="0"/>
        </a:defRPr>
      </a:lvl2pPr>
      <a:lvl3pPr marL="534988" indent="-173038" algn="l" defTabSz="4572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" pitchFamily="2" charset="2"/>
        <a:buChar char="§"/>
        <a:defRPr sz="1600" kern="1200">
          <a:solidFill>
            <a:schemeClr val="bg2"/>
          </a:solidFill>
          <a:latin typeface="Arial" pitchFamily="34" charset="0"/>
          <a:ea typeface="+mn-ea"/>
          <a:cs typeface="Arial" pitchFamily="34" charset="0"/>
        </a:defRPr>
      </a:lvl3pPr>
      <a:lvl4pPr marL="715963" indent="-180975" algn="l" defTabSz="4572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" pitchFamily="2" charset="2"/>
        <a:buChar char="§"/>
        <a:defRPr sz="1600" kern="1200">
          <a:solidFill>
            <a:schemeClr val="bg2"/>
          </a:solidFill>
          <a:latin typeface="Arial" pitchFamily="34" charset="0"/>
          <a:ea typeface="+mn-ea"/>
          <a:cs typeface="Arial" pitchFamily="34" charset="0"/>
        </a:defRPr>
      </a:lvl4pPr>
      <a:lvl5pPr marL="896938" indent="-180975" algn="l" defTabSz="4572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" pitchFamily="2" charset="2"/>
        <a:buChar char="§"/>
        <a:defRPr sz="1600" kern="1200">
          <a:solidFill>
            <a:schemeClr val="bg2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8054" y="1337692"/>
            <a:ext cx="7646400" cy="10764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da-DK" noProof="0" smtClean="0"/>
              <a:t>Click to edit Master title style</a:t>
            </a:r>
            <a:endParaRPr lang="da-DK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800" y="2887369"/>
            <a:ext cx="7646400" cy="332771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da-DK" noProof="0" smtClean="0"/>
              <a:t>Click to edit Master text styles</a:t>
            </a:r>
          </a:p>
          <a:p>
            <a:pPr lvl="1"/>
            <a:r>
              <a:rPr lang="da-DK" noProof="0" smtClean="0"/>
              <a:t>Second level</a:t>
            </a:r>
          </a:p>
          <a:p>
            <a:pPr lvl="2"/>
            <a:r>
              <a:rPr lang="da-DK" noProof="0" smtClean="0"/>
              <a:t>Third level</a:t>
            </a:r>
          </a:p>
          <a:p>
            <a:pPr lvl="3"/>
            <a:r>
              <a:rPr lang="da-DK" noProof="0" smtClean="0"/>
              <a:t>Fourth level</a:t>
            </a:r>
          </a:p>
          <a:p>
            <a:pPr lvl="4"/>
            <a:r>
              <a:rPr lang="da-DK" noProof="0" smtClean="0"/>
              <a:t>Fifth level</a:t>
            </a:r>
            <a:endParaRPr lang="da-DK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07600" y="6416732"/>
            <a:ext cx="126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AE17293-4A4D-4629-A7A8-459CE8ADDC54}" type="datetime2">
              <a:rPr lang="da-DK" noProof="0" smtClean="0"/>
              <a:pPr/>
              <a:t>13. marts 2014</a:t>
            </a:fld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8800" y="6415200"/>
            <a:ext cx="54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 smtClean="0"/>
              <a:t>Side </a:t>
            </a:r>
            <a:fld id="{D2BB8891-0308-5A4D-8D26-8DC2A8B0D26B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cxnSp>
        <p:nvCxnSpPr>
          <p:cNvPr id="18" name="Straight Connector 17"/>
          <p:cNvCxnSpPr/>
          <p:nvPr userDrawn="1"/>
        </p:nvCxnSpPr>
        <p:spPr>
          <a:xfrm rot="5400000">
            <a:off x="1270800" y="6483938"/>
            <a:ext cx="121150" cy="1588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>
            <a:spLocks/>
          </p:cNvSpPr>
          <p:nvPr userDrawn="1"/>
        </p:nvSpPr>
        <p:spPr>
          <a:xfrm flipH="1">
            <a:off x="0" y="4"/>
            <a:ext cx="384550" cy="1142997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4" name="Rectangle 23"/>
          <p:cNvSpPr>
            <a:spLocks/>
          </p:cNvSpPr>
          <p:nvPr userDrawn="1"/>
        </p:nvSpPr>
        <p:spPr>
          <a:xfrm flipH="1">
            <a:off x="0" y="1143001"/>
            <a:ext cx="384551" cy="571499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5" name="Rectangle 24"/>
          <p:cNvSpPr/>
          <p:nvPr userDrawn="1"/>
        </p:nvSpPr>
        <p:spPr>
          <a:xfrm rot="16200000">
            <a:off x="-3368695" y="3368694"/>
            <a:ext cx="6857997" cy="12060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80975" indent="-180975" algn="l" defTabSz="4572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" pitchFamily="2" charset="2"/>
        <a:buChar char="§"/>
        <a:defRPr sz="1600" kern="1200">
          <a:solidFill>
            <a:schemeClr val="bg2"/>
          </a:solidFill>
          <a:latin typeface="Arial" pitchFamily="34" charset="0"/>
          <a:ea typeface="+mn-ea"/>
          <a:cs typeface="Arial" pitchFamily="34" charset="0"/>
        </a:defRPr>
      </a:lvl1pPr>
      <a:lvl2pPr marL="361950" indent="-180975" algn="l" defTabSz="4572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" pitchFamily="2" charset="2"/>
        <a:buChar char="§"/>
        <a:defRPr sz="1600" kern="1200">
          <a:solidFill>
            <a:schemeClr val="bg2"/>
          </a:solidFill>
          <a:latin typeface="Arial" pitchFamily="34" charset="0"/>
          <a:ea typeface="+mn-ea"/>
          <a:cs typeface="Arial" pitchFamily="34" charset="0"/>
        </a:defRPr>
      </a:lvl2pPr>
      <a:lvl3pPr marL="534988" indent="-173038" algn="l" defTabSz="4572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" pitchFamily="2" charset="2"/>
        <a:buChar char="§"/>
        <a:defRPr sz="1600" kern="1200">
          <a:solidFill>
            <a:schemeClr val="bg2"/>
          </a:solidFill>
          <a:latin typeface="Arial" pitchFamily="34" charset="0"/>
          <a:ea typeface="+mn-ea"/>
          <a:cs typeface="Arial" pitchFamily="34" charset="0"/>
        </a:defRPr>
      </a:lvl3pPr>
      <a:lvl4pPr marL="715963" indent="-180975" algn="l" defTabSz="4572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" pitchFamily="2" charset="2"/>
        <a:buChar char="§"/>
        <a:defRPr sz="1600" kern="1200">
          <a:solidFill>
            <a:schemeClr val="bg2"/>
          </a:solidFill>
          <a:latin typeface="Arial" pitchFamily="34" charset="0"/>
          <a:ea typeface="+mn-ea"/>
          <a:cs typeface="Arial" pitchFamily="34" charset="0"/>
        </a:defRPr>
      </a:lvl4pPr>
      <a:lvl5pPr marL="896938" indent="-180975" algn="l" defTabSz="4572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" pitchFamily="2" charset="2"/>
        <a:buChar char="§"/>
        <a:defRPr sz="1600" kern="1200">
          <a:solidFill>
            <a:schemeClr val="bg2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635000" y="5786454"/>
            <a:ext cx="4509000" cy="272186"/>
          </a:xfrm>
        </p:spPr>
        <p:txBody>
          <a:bodyPr>
            <a:noAutofit/>
          </a:bodyPr>
          <a:lstStyle/>
          <a:p>
            <a:r>
              <a:rPr lang="da-DK" sz="2000" dirty="0" smtClean="0">
                <a:solidFill>
                  <a:schemeClr val="bg1"/>
                </a:solidFill>
              </a:rPr>
              <a:t>Program fredag, den 14. marts</a:t>
            </a:r>
            <a:endParaRPr lang="da-DK" sz="2000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192800" y="2286000"/>
            <a:ext cx="7646400" cy="1076400"/>
          </a:xfrm>
        </p:spPr>
        <p:txBody>
          <a:bodyPr>
            <a:normAutofit fontScale="90000"/>
          </a:bodyPr>
          <a:lstStyle/>
          <a:p>
            <a:pPr algn="r"/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Netværksledelse i den offentlige opgaveløsning</a:t>
            </a:r>
            <a:br>
              <a:rPr lang="da-DK" dirty="0" smtClean="0"/>
            </a:br>
            <a:r>
              <a:rPr lang="da-DK" dirty="0" smtClean="0"/>
              <a:t>for netværksledere &amp; netværksdeltagere </a:t>
            </a:r>
            <a:br>
              <a:rPr lang="da-DK" dirty="0" smtClean="0"/>
            </a:b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4724400"/>
            <a:ext cx="3095400" cy="992400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da-DK" noProof="0" dirty="0" smtClean="0"/>
              <a:t>Flemming Riishøj</a:t>
            </a:r>
          </a:p>
          <a:p>
            <a:r>
              <a:rPr lang="da-DK" dirty="0" smtClean="0"/>
              <a:t>Adjunkt</a:t>
            </a:r>
            <a:endParaRPr lang="da-DK" noProof="0" dirty="0" smtClean="0"/>
          </a:p>
          <a:p>
            <a:r>
              <a:rPr lang="da-DK" dirty="0" smtClean="0"/>
              <a:t>Institut for Ledelse &amp; Forvaltning</a:t>
            </a:r>
            <a:endParaRPr lang="da-DK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48800" y="6415200"/>
            <a:ext cx="540000" cy="180000"/>
          </a:xfrm>
        </p:spPr>
        <p:txBody>
          <a:bodyPr/>
          <a:lstStyle/>
          <a:p>
            <a:r>
              <a:rPr lang="da-DK" noProof="0" dirty="0" smtClean="0"/>
              <a:t>Side </a:t>
            </a:r>
            <a:fld id="{D2BB8891-0308-5A4D-8D26-8DC2A8B0D26B}" type="slidenum">
              <a:rPr lang="da-DK" noProof="0" smtClean="0"/>
              <a:pPr/>
              <a:t>1</a:t>
            </a:fld>
            <a:endParaRPr lang="da-DK" noProof="0" dirty="0"/>
          </a:p>
        </p:txBody>
      </p:sp>
      <p:sp>
        <p:nvSpPr>
          <p:cNvPr id="12" name="Tekstboks 11"/>
          <p:cNvSpPr txBox="1"/>
          <p:nvPr/>
        </p:nvSpPr>
        <p:spPr>
          <a:xfrm>
            <a:off x="1708594" y="4913420"/>
            <a:ext cx="0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da-DK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kstboks 6"/>
          <p:cNvSpPr txBox="1"/>
          <p:nvPr/>
        </p:nvSpPr>
        <p:spPr>
          <a:xfrm>
            <a:off x="4732653" y="3205061"/>
            <a:ext cx="0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da-DK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kstboks 14"/>
          <p:cNvSpPr txBox="1"/>
          <p:nvPr/>
        </p:nvSpPr>
        <p:spPr>
          <a:xfrm flipH="1">
            <a:off x="762000" y="698956"/>
            <a:ext cx="1637623" cy="215444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 lang="da-DK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kstboks 15"/>
          <p:cNvSpPr txBox="1"/>
          <p:nvPr/>
        </p:nvSpPr>
        <p:spPr>
          <a:xfrm flipH="1">
            <a:off x="761999" y="407313"/>
            <a:ext cx="2971800" cy="430887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da-DK" sz="1400" b="1" dirty="0" smtClean="0">
                <a:latin typeface="Arial" pitchFamily="34" charset="0"/>
                <a:cs typeface="Arial" pitchFamily="34" charset="0"/>
              </a:rPr>
              <a:t>Institut for Ledelse &amp; Forvaltning</a:t>
            </a:r>
          </a:p>
          <a:p>
            <a:r>
              <a:rPr lang="da-DK" sz="1400" dirty="0" smtClean="0">
                <a:latin typeface="Arial" pitchFamily="34" charset="0"/>
                <a:cs typeface="Arial" pitchFamily="34" charset="0"/>
              </a:rPr>
              <a:t>Flemming Riishøj</a:t>
            </a:r>
            <a:endParaRPr lang="da-DK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itel 13"/>
          <p:cNvSpPr>
            <a:spLocks noGrp="1"/>
          </p:cNvSpPr>
          <p:nvPr>
            <p:ph type="title"/>
          </p:nvPr>
        </p:nvSpPr>
        <p:spPr>
          <a:xfrm>
            <a:off x="748054" y="1066800"/>
            <a:ext cx="7646400" cy="1076400"/>
          </a:xfrm>
        </p:spPr>
        <p:txBody>
          <a:bodyPr>
            <a:normAutofit/>
          </a:bodyPr>
          <a:lstStyle/>
          <a:p>
            <a:r>
              <a:rPr lang="da-DK" sz="2400" dirty="0" smtClean="0"/>
              <a:t>Program 14. marts 2014</a:t>
            </a:r>
            <a:endParaRPr lang="da-DK" sz="2400" dirty="0"/>
          </a:p>
        </p:txBody>
      </p:sp>
      <p:sp>
        <p:nvSpPr>
          <p:cNvPr id="5" name="Tekstboks 4"/>
          <p:cNvSpPr txBox="1"/>
          <p:nvPr/>
        </p:nvSpPr>
        <p:spPr>
          <a:xfrm>
            <a:off x="748054" y="1760815"/>
            <a:ext cx="8091146" cy="480131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da-DK" dirty="0" smtClean="0">
                <a:latin typeface="Arial"/>
                <a:cs typeface="Arial"/>
              </a:rPr>
              <a:t>Kl. 09.00		</a:t>
            </a:r>
            <a:r>
              <a:rPr lang="da-DK" sz="1400" b="1" dirty="0" smtClean="0">
                <a:latin typeface="Arial"/>
                <a:cs typeface="Arial"/>
              </a:rPr>
              <a:t>Velkomst og kontekstafklaring: Spørgsmål, ønske om uddybninger, 					litteratur mv. </a:t>
            </a:r>
          </a:p>
          <a:p>
            <a:pPr lvl="0"/>
            <a:endParaRPr lang="da-DK" sz="1600" dirty="0" smtClean="0">
              <a:latin typeface="Arial"/>
              <a:cs typeface="Arial"/>
            </a:endParaRPr>
          </a:p>
          <a:p>
            <a:pPr lvl="0">
              <a:buFont typeface="Arial"/>
              <a:buChar char="•"/>
            </a:pPr>
            <a:r>
              <a:rPr lang="da-DK" dirty="0" smtClean="0">
                <a:latin typeface="Arial"/>
                <a:cs typeface="Arial"/>
              </a:rPr>
              <a:t>Kl. 09.20	Fire former for netværk?	</a:t>
            </a:r>
          </a:p>
          <a:p>
            <a:pPr lvl="0"/>
            <a:r>
              <a:rPr lang="da-DK" dirty="0" smtClean="0">
                <a:latin typeface="Arial"/>
                <a:cs typeface="Arial"/>
              </a:rPr>
              <a:t>	</a:t>
            </a:r>
            <a:r>
              <a:rPr lang="da-DK" sz="1400" dirty="0" smtClean="0">
                <a:latin typeface="Arial"/>
                <a:cs typeface="Arial"/>
              </a:rPr>
              <a:t>						</a:t>
            </a:r>
          </a:p>
          <a:p>
            <a:pPr lvl="3">
              <a:buFont typeface="Arial"/>
              <a:buChar char="•"/>
            </a:pPr>
            <a:r>
              <a:rPr lang="da-DK" sz="1400" dirty="0" smtClean="0">
                <a:solidFill>
                  <a:schemeClr val="dk1"/>
                </a:solidFill>
                <a:latin typeface="Arial"/>
                <a:cs typeface="Arial"/>
              </a:rPr>
              <a:t>Etablering af netværk og samspil mellem deltagerne i forskellige netværk</a:t>
            </a:r>
          </a:p>
          <a:p>
            <a:pPr lvl="3">
              <a:buFont typeface="Arial"/>
              <a:buChar char="•"/>
            </a:pPr>
            <a:endParaRPr lang="da-DK" sz="14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 lvl="3">
              <a:buFont typeface="Arial"/>
              <a:buChar char="•"/>
            </a:pPr>
            <a:r>
              <a:rPr lang="da-DK" sz="1400" dirty="0" smtClean="0">
                <a:solidFill>
                  <a:schemeClr val="dk1"/>
                </a:solidFill>
                <a:latin typeface="Arial"/>
                <a:cs typeface="Arial"/>
              </a:rPr>
              <a:t>Øvelse</a:t>
            </a:r>
          </a:p>
          <a:p>
            <a:endParaRPr lang="da-DK" sz="1400" dirty="0" smtClean="0">
              <a:latin typeface="Arial"/>
              <a:cs typeface="Arial"/>
            </a:endParaRPr>
          </a:p>
          <a:p>
            <a:pPr lvl="0"/>
            <a:r>
              <a:rPr lang="da-DK" dirty="0" smtClean="0">
                <a:latin typeface="Arial"/>
                <a:cs typeface="Arial"/>
              </a:rPr>
              <a:t>Kl. 12.00</a:t>
            </a:r>
            <a:r>
              <a:rPr lang="da-DK" sz="1600" dirty="0" smtClean="0">
                <a:latin typeface="Arial"/>
                <a:cs typeface="Arial"/>
              </a:rPr>
              <a:t>		</a:t>
            </a:r>
            <a:r>
              <a:rPr lang="da-DK" sz="1600" b="1" dirty="0" smtClean="0">
                <a:latin typeface="Arial"/>
                <a:cs typeface="Arial"/>
              </a:rPr>
              <a:t>Frokost</a:t>
            </a:r>
          </a:p>
          <a:p>
            <a:pPr lvl="0"/>
            <a:endParaRPr lang="da-DK" sz="1600" dirty="0" smtClean="0">
              <a:latin typeface="Arial"/>
              <a:cs typeface="Arial"/>
            </a:endParaRPr>
          </a:p>
          <a:p>
            <a:r>
              <a:rPr lang="da-DK" dirty="0" smtClean="0">
                <a:latin typeface="Arial"/>
                <a:cs typeface="Arial"/>
              </a:rPr>
              <a:t>Kl. 12.40</a:t>
            </a:r>
            <a:r>
              <a:rPr lang="da-DK" sz="1600" dirty="0" smtClean="0">
                <a:latin typeface="Arial"/>
                <a:cs typeface="Arial"/>
              </a:rPr>
              <a:t>		Ledelse af styringspres: to normative nedslag?</a:t>
            </a:r>
          </a:p>
          <a:p>
            <a:pPr marL="0" lvl="3"/>
            <a:r>
              <a:rPr lang="da-DK" sz="1600" dirty="0" smtClean="0">
                <a:latin typeface="Arial"/>
                <a:cs typeface="Arial"/>
              </a:rPr>
              <a:t>			</a:t>
            </a:r>
          </a:p>
          <a:p>
            <a:pPr marL="0" lvl="3"/>
            <a:r>
              <a:rPr lang="da-DK" sz="1600" dirty="0" smtClean="0">
                <a:latin typeface="Arial"/>
                <a:cs typeface="Arial"/>
              </a:rPr>
              <a:t>			</a:t>
            </a:r>
            <a:r>
              <a:rPr lang="da-DK" sz="1400" dirty="0" smtClean="0">
                <a:latin typeface="Arial"/>
                <a:cs typeface="Arial"/>
              </a:rPr>
              <a:t>Samspillet / modspillet mellem styringen i AK og netværksstrukturen?</a:t>
            </a:r>
          </a:p>
          <a:p>
            <a:pPr marL="0" lvl="3"/>
            <a:endParaRPr lang="da-DK" sz="1400" dirty="0" smtClean="0">
              <a:latin typeface="Arial"/>
              <a:cs typeface="Arial"/>
            </a:endParaRPr>
          </a:p>
          <a:p>
            <a:pPr lvl="3">
              <a:buFont typeface="Arial"/>
              <a:buChar char="•"/>
            </a:pPr>
            <a:r>
              <a:rPr lang="da-DK" sz="1400" dirty="0" smtClean="0">
                <a:solidFill>
                  <a:schemeClr val="dk1"/>
                </a:solidFill>
                <a:latin typeface="Arial"/>
                <a:cs typeface="Arial"/>
              </a:rPr>
              <a:t>Mit /vores /</a:t>
            </a:r>
            <a:r>
              <a:rPr lang="da-DK" sz="1400" dirty="0" err="1" smtClean="0">
                <a:solidFill>
                  <a:schemeClr val="dk1"/>
                </a:solidFill>
                <a:latin typeface="Arial"/>
                <a:cs typeface="Arial"/>
              </a:rPr>
              <a:t>AK’s</a:t>
            </a:r>
            <a:r>
              <a:rPr lang="da-DK" sz="1400" dirty="0" smtClean="0">
                <a:solidFill>
                  <a:schemeClr val="dk1"/>
                </a:solidFill>
                <a:latin typeface="Arial"/>
                <a:cs typeface="Arial"/>
              </a:rPr>
              <a:t> netværk?</a:t>
            </a:r>
          </a:p>
          <a:p>
            <a:endParaRPr lang="da-DK" sz="1400" dirty="0" smtClean="0">
              <a:latin typeface="Arial"/>
              <a:cs typeface="Arial"/>
            </a:endParaRPr>
          </a:p>
          <a:p>
            <a:pPr lvl="0"/>
            <a:r>
              <a:rPr lang="da-DK" dirty="0" smtClean="0">
                <a:latin typeface="Arial"/>
                <a:cs typeface="Arial"/>
              </a:rPr>
              <a:t>Kl. 14.45</a:t>
            </a:r>
            <a:r>
              <a:rPr lang="da-DK" sz="1600" dirty="0" smtClean="0">
                <a:latin typeface="Arial"/>
                <a:cs typeface="Arial"/>
              </a:rPr>
              <a:t>		</a:t>
            </a:r>
            <a:r>
              <a:rPr lang="da-DK" sz="1600" b="1" dirty="0" smtClean="0">
                <a:latin typeface="Arial"/>
                <a:cs typeface="Arial"/>
              </a:rPr>
              <a:t>Farvel og på gensyn 17. marts?</a:t>
            </a:r>
            <a:endParaRPr lang="da-DK" sz="1600" b="1" dirty="0" smtClean="0"/>
          </a:p>
          <a:p>
            <a:pPr lvl="0"/>
            <a:r>
              <a:rPr lang="da-DK" sz="1400" dirty="0" smtClean="0"/>
              <a:t>.</a:t>
            </a:r>
          </a:p>
          <a:p>
            <a:endParaRPr lang="da-DK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 Videncentre og ressourceenheder">
  <a:themeElements>
    <a:clrScheme name="Metropol Læring">
      <a:dk1>
        <a:srgbClr val="000000"/>
      </a:dk1>
      <a:lt1>
        <a:srgbClr val="FFFFFF"/>
      </a:lt1>
      <a:dk2>
        <a:srgbClr val="E8E4DC"/>
      </a:dk2>
      <a:lt2>
        <a:srgbClr val="192337"/>
      </a:lt2>
      <a:accent1>
        <a:srgbClr val="053E64"/>
      </a:accent1>
      <a:accent2>
        <a:srgbClr val="00A1C1"/>
      </a:accent2>
      <a:accent3>
        <a:srgbClr val="7FD0E0"/>
      </a:accent3>
      <a:accent4>
        <a:srgbClr val="0E6E6B"/>
      </a:accent4>
      <a:accent5>
        <a:srgbClr val="1338A1"/>
      </a:accent5>
      <a:accent6>
        <a:srgbClr val="D0296C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42D4A"/>
        </a:solidFill>
        <a:ln>
          <a:noFill/>
        </a:ln>
        <a:effectLst/>
      </a:spPr>
      <a:bodyPr rtlCol="0"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bg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400">
            <a:solidFill>
              <a:schemeClr val="bg1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etropol Basis">
  <a:themeElements>
    <a:clrScheme name="Metropol Primær">
      <a:dk1>
        <a:srgbClr val="000000"/>
      </a:dk1>
      <a:lt1>
        <a:srgbClr val="FFFFFF"/>
      </a:lt1>
      <a:dk2>
        <a:srgbClr val="E8E4DC"/>
      </a:dk2>
      <a:lt2>
        <a:srgbClr val="192337"/>
      </a:lt2>
      <a:accent1>
        <a:srgbClr val="192337"/>
      </a:accent1>
      <a:accent2>
        <a:srgbClr val="142D4A"/>
      </a:accent2>
      <a:accent3>
        <a:srgbClr val="A7AFBE"/>
      </a:accent3>
      <a:accent4>
        <a:srgbClr val="642570"/>
      </a:accent4>
      <a:accent5>
        <a:srgbClr val="186C76"/>
      </a:accent5>
      <a:accent6>
        <a:srgbClr val="62350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42D4A"/>
        </a:solidFill>
        <a:ln>
          <a:noFill/>
        </a:ln>
        <a:effectLst/>
      </a:spPr>
      <a:bodyPr rtlCol="0"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bg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400">
            <a:solidFill>
              <a:schemeClr val="bg1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5241</TotalTime>
  <Words>33</Words>
  <Application>Microsoft Office PowerPoint</Application>
  <PresentationFormat>Skærmshow (4:3)</PresentationFormat>
  <Paragraphs>28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Diastitler</vt:lpstr>
      </vt:variant>
      <vt:variant>
        <vt:i4>2</vt:i4>
      </vt:variant>
    </vt:vector>
  </HeadingPairs>
  <TitlesOfParts>
    <vt:vector size="4" baseType="lpstr">
      <vt:lpstr>Metropol Videncentre og ressourceenheder</vt:lpstr>
      <vt:lpstr>Metropol Basis</vt:lpstr>
      <vt:lpstr>  Netværksledelse i den offentlige opgaveløsning for netværksledere &amp; netværksdeltagere  </vt:lpstr>
      <vt:lpstr>Program 14. marts 2014</vt:lpstr>
    </vt:vector>
  </TitlesOfParts>
  <Company>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Nikolaj Stagis</dc:creator>
  <cp:lastModifiedBy>Windows User</cp:lastModifiedBy>
  <cp:revision>275</cp:revision>
  <cp:lastPrinted>2009-07-17T12:27:56Z</cp:lastPrinted>
  <dcterms:created xsi:type="dcterms:W3CDTF">2014-03-11T14:34:44Z</dcterms:created>
  <dcterms:modified xsi:type="dcterms:W3CDTF">2014-03-13T08:03:13Z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kabelonDesign">
    <vt:lpwstr>MTC</vt:lpwstr>
  </property>
  <property fmtid="{D5CDD505-2E9C-101B-9397-08002B2CF9AE}" pid="3" name="CurrentUser">
    <vt:lpwstr>Standard Profile</vt:lpwstr>
  </property>
  <property fmtid="{D5CDD505-2E9C-101B-9397-08002B2CF9AE}" pid="4" name="CurrentBusinessLine">
    <vt:lpwstr/>
  </property>
  <property fmtid="{D5CDD505-2E9C-101B-9397-08002B2CF9AE}" pid="5" name="CurrentCountry">
    <vt:lpwstr/>
  </property>
</Properties>
</file>