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3F9FA"/>
          </a:solidFill>
        </a:fill>
      </a:tcStyle>
    </a:wholeTbl>
    <a:band1H>
      <a:tcStyle>
        <a:tcBdr/>
        <a:fill>
          <a:solidFill>
            <a:srgbClr val="E7F3F4"/>
          </a:solidFill>
        </a:fill>
      </a:tcStyle>
    </a:band1H>
    <a:band2H>
      <a:tcStyle>
        <a:tcBdr/>
      </a:tcStyle>
    </a:band2H>
    <a:band1V>
      <a:tcStyle>
        <a:tcBdr/>
        <a:fill>
          <a:solidFill>
            <a:srgbClr val="E7F3F4"/>
          </a:solidFill>
        </a:fill>
      </a:tcStyle>
    </a:band1V>
    <a:band2V>
      <a:tcStyle>
        <a:tcBdr/>
      </a:tcStyle>
    </a:band2V>
    <a:lastCol>
      <a:tcTxStyle b="on">
        <a:font>
          <a:latin typeface="+mn-lt"/>
          <a:ea typeface="+mn-ea"/>
          <a:cs typeface="+mn-cs"/>
        </a:font>
        <a:srgbClr val="FFFFFF"/>
      </a:tcTxStyle>
      <a:tcStyle>
        <a:tcBdr/>
        <a:fill>
          <a:solidFill>
            <a:srgbClr val="BBE0E3"/>
          </a:solidFill>
        </a:fill>
      </a:tcStyle>
    </a:lastCol>
    <a:firstCol>
      <a:tcTxStyle b="on">
        <a:font>
          <a:latin typeface="+mn-lt"/>
          <a:ea typeface="+mn-ea"/>
          <a:cs typeface="+mn-cs"/>
        </a:font>
        <a:srgbClr val="FFFFFF"/>
      </a:tcTxStyle>
      <a:tcStyle>
        <a:tcBdr/>
        <a:fill>
          <a:solidFill>
            <a:srgbClr val="BBE0E3"/>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BBE0E3"/>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BBE0E3"/>
          </a:solidFill>
        </a:fill>
      </a:tcStyle>
    </a:firstRow>
  </a:tblStyle>
  <a:tblStyle styleId="{3C2FFA5D-87B4-456A-9821-1D502468CF0F}" styleName="">
    <a:wholeTbl>
      <a:tcTxStyle>
        <a:font>
          <a:latin typeface="+mn-lt"/>
          <a:ea typeface="+mn-ea"/>
          <a:cs typeface="+mn-cs"/>
        </a:font>
        <a:srgbClr val="000000"/>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wholeTbl>
    <a:band1H>
      <a:tcStyle>
        <a:tcBdr/>
        <a:fill>
          <a:solidFill>
            <a:srgbClr val="BBE0E3"/>
          </a:solidFill>
        </a:fill>
      </a:tcStyle>
    </a:band1H>
    <a:band2H>
      <a:tcStyle>
        <a:tcBdr/>
        <a:fill>
          <a:solidFill>
            <a:srgbClr val="BBE0E3"/>
          </a:solidFill>
        </a:fill>
      </a:tcStyle>
    </a:band2H>
    <a:band1V>
      <a:tcStyle>
        <a:tcBdr>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band1V>
    <a:band2V>
      <a:tcStyle>
        <a:tcBdr/>
        <a:fill>
          <a:solidFill>
            <a:srgbClr val="BBE0E3"/>
          </a:solidFill>
        </a:fill>
      </a:tcStyle>
    </a:band2V>
    <a:lastCol>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lastCol>
    <a:firstCol>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firstCol>
    <a:lastRow>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lastRow>
    <a:firstRow>
      <a:tcTxStyle b="on">
        <a:font>
          <a:latin typeface="+mn-lt"/>
          <a:ea typeface="+mn-ea"/>
          <a:cs typeface="+mn-cs"/>
        </a:font>
        <a:srgbClr val="FFFFFF"/>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BBE0E3"/>
          </a:solidFill>
        </a:fill>
      </a:tcStyle>
    </a:firstRow>
  </a:tblStyle>
  <a:tblStyle styleId="{3B4B98B0-60AC-42C2-AFA5-B58CD77FA1E5}" styleName="">
    <a:wholeTbl>
      <a:tcTxStyle>
        <a:font>
          <a:latin typeface="+mn-lt"/>
          <a:ea typeface="+mn-ea"/>
          <a:cs typeface="+mn-cs"/>
        </a:font>
        <a:srgbClr val="000000"/>
      </a:tcTxStyle>
      <a:tcStyle>
        <a:tcBdr>
          <a:top>
            <a:ln w="12701" cap="flat" cmpd="sng" algn="ctr">
              <a:solidFill>
                <a:srgbClr val="BBE0E3"/>
              </a:solidFill>
              <a:prstDash val="solid"/>
              <a:round/>
              <a:headEnd type="none" w="med" len="med"/>
              <a:tailEnd type="none" w="med" len="med"/>
            </a:ln>
          </a:top>
          <a:bottom>
            <a:ln w="12701" cap="flat" cmpd="sng" algn="ctr">
              <a:solidFill>
                <a:srgbClr val="BBE0E3"/>
              </a:solidFill>
              <a:prstDash val="solid"/>
              <a:round/>
              <a:headEnd type="none" w="med" len="med"/>
              <a:tailEnd type="none" w="med" len="med"/>
            </a:ln>
          </a:bottom>
        </a:tcBdr>
      </a:tcStyle>
    </a:wholeTbl>
    <a:band1H>
      <a:tcStyle>
        <a:tcBdr/>
        <a:fill>
          <a:solidFill>
            <a:srgbClr val="BBE0E3"/>
          </a:solidFill>
        </a:fill>
      </a:tcStyle>
    </a:band1H>
    <a:band2H>
      <a:tcStyle>
        <a:tcBdr/>
      </a:tcStyle>
    </a:band2H>
    <a:band1V>
      <a:tcStyle>
        <a:tcBdr/>
        <a:fill>
          <a:solidFill>
            <a:srgbClr val="BBE0E3"/>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BBE0E3"/>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BBE0E3"/>
              </a:solidFill>
              <a:prstDash val="solid"/>
              <a:round/>
              <a:headEnd type="none" w="med" len="med"/>
              <a:tailEnd type="none" w="med" len="med"/>
            </a:ln>
          </a:bottom>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3" name="Rectangle 3"/>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4" name="Rectangle 4"/>
          <p:cNvSpPr>
            <a:spLocks noGrp="1" noRot="1" noChangeAspect="1"/>
          </p:cNvSpPr>
          <p:nvPr>
            <p:ph type="sldImg" idx="2"/>
          </p:nvPr>
        </p:nvSpPr>
        <p:spPr>
          <a:xfrm>
            <a:off x="1143000" y="685800"/>
            <a:ext cx="4572000" cy="3429000"/>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6" name="Rectangle 6"/>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7" name="Rectangle 7"/>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fld id="{F12EB443-6E28-41E5-8CE9-53B10241C560}" type="slidenum">
              <a:t>‹nr.›</a:t>
            </a:fld>
            <a:endParaRPr lang="da-DK"/>
          </a:p>
        </p:txBody>
      </p:sp>
    </p:spTree>
    <p:extLst>
      <p:ext uri="{BB962C8B-B14F-4D97-AF65-F5344CB8AC3E}">
        <p14:creationId xmlns:p14="http://schemas.microsoft.com/office/powerpoint/2010/main" val="117811160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1pPr>
    <a:lvl2pPr marL="457200" marR="0" lvl="1"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2pPr>
    <a:lvl3pPr marL="914400" marR="0" lvl="2"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3pPr>
    <a:lvl4pPr marL="1371600" marR="0" lvl="3"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4pPr>
    <a:lvl5pPr marL="1828800" marR="0" lvl="4"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orside">
    <p:spTree>
      <p:nvGrpSpPr>
        <p:cNvPr id="1" name=""/>
        <p:cNvGrpSpPr/>
        <p:nvPr/>
      </p:nvGrpSpPr>
      <p:grpSpPr>
        <a:xfrm>
          <a:off x="0" y="0"/>
          <a:ext cx="0" cy="0"/>
          <a:chOff x="0" y="0"/>
          <a:chExt cx="0" cy="0"/>
        </a:xfrm>
      </p:grpSpPr>
      <p:sp>
        <p:nvSpPr>
          <p:cNvPr id="2" name="Rektangel 7"/>
          <p:cNvSpPr/>
          <p:nvPr/>
        </p:nvSpPr>
        <p:spPr>
          <a:xfrm>
            <a:off x="0" y="0"/>
            <a:ext cx="9144000" cy="1907996"/>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9"/>
          <p:cNvPicPr>
            <a:picLocks noChangeAspect="1"/>
          </p:cNvPicPr>
          <p:nvPr/>
        </p:nvPicPr>
        <p:blipFill>
          <a:blip r:embed="rId2"/>
          <a:srcRect r="1171" b="43073"/>
          <a:stretch>
            <a:fillRect/>
          </a:stretch>
        </p:blipFill>
        <p:spPr>
          <a:xfrm>
            <a:off x="0" y="56628"/>
            <a:ext cx="9144000" cy="1973512"/>
          </a:xfrm>
          <a:prstGeom prst="rect">
            <a:avLst/>
          </a:prstGeom>
          <a:noFill/>
          <a:ln cap="flat">
            <a:noFill/>
          </a:ln>
        </p:spPr>
      </p:pic>
      <p:sp>
        <p:nvSpPr>
          <p:cNvPr id="4" name="Rectangle 3"/>
          <p:cNvSpPr txBox="1">
            <a:spLocks noGrp="1"/>
          </p:cNvSpPr>
          <p:nvPr>
            <p:ph type="title"/>
          </p:nvPr>
        </p:nvSpPr>
        <p:spPr>
          <a:xfrm>
            <a:off x="788304" y="1907996"/>
            <a:ext cx="7589611" cy="1618716"/>
          </a:xfrm>
        </p:spPr>
        <p:txBody>
          <a:bodyPr anchor="b"/>
          <a:lstStyle>
            <a:lvl1pPr>
              <a:defRPr sz="6000"/>
            </a:lvl1pPr>
          </a:lstStyle>
          <a:p>
            <a:pPr lvl="0"/>
            <a:r>
              <a:rPr lang="da-DK"/>
              <a:t>Klik, og tilføj titel</a:t>
            </a:r>
          </a:p>
        </p:txBody>
      </p:sp>
      <p:sp>
        <p:nvSpPr>
          <p:cNvPr id="5" name="Subtitle 2"/>
          <p:cNvSpPr txBox="1">
            <a:spLocks noGrp="1"/>
          </p:cNvSpPr>
          <p:nvPr>
            <p:ph type="subTitle" idx="4294967295"/>
          </p:nvPr>
        </p:nvSpPr>
        <p:spPr>
          <a:xfrm>
            <a:off x="850181" y="3814163"/>
            <a:ext cx="7439594" cy="1752603"/>
          </a:xfrm>
        </p:spPr>
        <p:txBody>
          <a:bodyPr/>
          <a:lstStyle>
            <a:lvl1pPr marL="0" indent="0">
              <a:buNone/>
              <a:defRPr/>
            </a:lvl1pPr>
          </a:lstStyle>
          <a:p>
            <a:pPr lvl="0"/>
            <a:r>
              <a:rPr lang="da-DK"/>
              <a:t>Klik, og tilføj underoverskrift</a:t>
            </a:r>
          </a:p>
        </p:txBody>
      </p:sp>
      <p:sp>
        <p:nvSpPr>
          <p:cNvPr id="6" name="Pladsholder til dato 4"/>
          <p:cNvSpPr txBox="1">
            <a:spLocks noGrp="1"/>
          </p:cNvSpPr>
          <p:nvPr>
            <p:ph type="dt" sz="half" idx="7"/>
          </p:nvPr>
        </p:nvSpPr>
        <p:spPr/>
        <p:txBody>
          <a:bodyPr/>
          <a:lstStyle>
            <a:lvl1pPr>
              <a:defRPr/>
            </a:lvl1pPr>
          </a:lstStyle>
          <a:p>
            <a:pPr lvl="0"/>
            <a:fld id="{08E71D02-C74F-4FB8-BCF0-BC1B1AD6B586}" type="datetime2">
              <a:rPr lang="da-DK"/>
              <a:pPr lvl="0"/>
              <a:t>27. oktober 2021</a:t>
            </a:fld>
            <a:endParaRPr lang="da-DK"/>
          </a:p>
        </p:txBody>
      </p:sp>
      <p:sp>
        <p:nvSpPr>
          <p:cNvPr id="7" name="Pladsholder til sidefod 5"/>
          <p:cNvSpPr txBox="1">
            <a:spLocks noGrp="1"/>
          </p:cNvSpPr>
          <p:nvPr>
            <p:ph type="ftr" sz="quarter" idx="9"/>
          </p:nvPr>
        </p:nvSpPr>
        <p:spPr/>
        <p:txBody>
          <a:bodyPr/>
          <a:lstStyle>
            <a:lvl1pPr>
              <a:defRPr/>
            </a:lvl1pPr>
          </a:lstStyle>
          <a:p>
            <a:pPr lvl="0"/>
            <a:endParaRPr lang="da-DK"/>
          </a:p>
        </p:txBody>
      </p:sp>
      <p:sp>
        <p:nvSpPr>
          <p:cNvPr id="8" name="Pladsholder til diasnummer 8"/>
          <p:cNvSpPr txBox="1">
            <a:spLocks noGrp="1"/>
          </p:cNvSpPr>
          <p:nvPr>
            <p:ph type="sldNum" sz="quarter" idx="8"/>
          </p:nvPr>
        </p:nvSpPr>
        <p:spPr/>
        <p:txBody>
          <a:bodyPr/>
          <a:lstStyle>
            <a:lvl1pPr>
              <a:defRPr/>
            </a:lvl1pPr>
          </a:lstStyle>
          <a:p>
            <a:pPr lvl="0"/>
            <a:fld id="{945E1654-4F9F-453C-B763-A922866A7174}" type="slidenum">
              <a:t>‹nr.›</a:t>
            </a:fld>
            <a:endParaRPr lang="da-DK"/>
          </a:p>
        </p:txBody>
      </p:sp>
    </p:spTree>
    <p:extLst>
      <p:ext uri="{BB962C8B-B14F-4D97-AF65-F5344CB8AC3E}">
        <p14:creationId xmlns:p14="http://schemas.microsoft.com/office/powerpoint/2010/main" val="5876214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dhold">
    <p:spTree>
      <p:nvGrpSpPr>
        <p:cNvPr id="1" name=""/>
        <p:cNvGrpSpPr/>
        <p:nvPr/>
      </p:nvGrpSpPr>
      <p:grpSpPr>
        <a:xfrm>
          <a:off x="0" y="0"/>
          <a:ext cx="0" cy="0"/>
          <a:chOff x="0" y="0"/>
          <a:chExt cx="0" cy="0"/>
        </a:xfrm>
      </p:grpSpPr>
      <p:sp>
        <p:nvSpPr>
          <p:cNvPr id="2" name="Content Placeholder 2"/>
          <p:cNvSpPr txBox="1">
            <a:spLocks noGrp="1"/>
          </p:cNvSpPr>
          <p:nvPr>
            <p:ph idx="4294967295"/>
          </p:nvPr>
        </p:nvSpPr>
        <p:spPr>
          <a:xfrm>
            <a:off x="503240" y="584201"/>
            <a:ext cx="8137529" cy="5653113"/>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3" name="Date Placeholder 3"/>
          <p:cNvSpPr txBox="1">
            <a:spLocks noGrp="1"/>
          </p:cNvSpPr>
          <p:nvPr>
            <p:ph type="dt" sz="half" idx="7"/>
          </p:nvPr>
        </p:nvSpPr>
        <p:spPr/>
        <p:txBody>
          <a:bodyPr/>
          <a:lstStyle>
            <a:lvl1pPr>
              <a:defRPr/>
            </a:lvl1pPr>
          </a:lstStyle>
          <a:p>
            <a:pPr lvl="0"/>
            <a:fld id="{2A554F9F-3779-4789-A4DF-E85BEE44C190}" type="datetime2">
              <a:rPr lang="da-DK"/>
              <a:pPr lvl="0"/>
              <a:t>27. oktober 2021</a:t>
            </a:fld>
            <a:endParaRPr lang="da-DK"/>
          </a:p>
        </p:txBody>
      </p:sp>
      <p:sp>
        <p:nvSpPr>
          <p:cNvPr id="4" name="Footer Placeholder 4"/>
          <p:cNvSpPr txBox="1">
            <a:spLocks noGrp="1"/>
          </p:cNvSpPr>
          <p:nvPr>
            <p:ph type="ftr" sz="quarter" idx="9"/>
          </p:nvPr>
        </p:nvSpPr>
        <p:spPr/>
        <p:txBody>
          <a:bodyPr/>
          <a:lstStyle>
            <a:lvl1pPr>
              <a:defRPr/>
            </a:lvl1pPr>
          </a:lstStyle>
          <a:p>
            <a:pPr lvl="0"/>
            <a:endParaRPr lang="da-DK"/>
          </a:p>
        </p:txBody>
      </p:sp>
      <p:sp>
        <p:nvSpPr>
          <p:cNvPr id="5" name="Slide Number Placeholder 5"/>
          <p:cNvSpPr txBox="1">
            <a:spLocks noGrp="1"/>
          </p:cNvSpPr>
          <p:nvPr>
            <p:ph type="sldNum" sz="quarter" idx="8"/>
          </p:nvPr>
        </p:nvSpPr>
        <p:spPr/>
        <p:txBody>
          <a:bodyPr/>
          <a:lstStyle>
            <a:lvl1pPr>
              <a:defRPr/>
            </a:lvl1pPr>
          </a:lstStyle>
          <a:p>
            <a:pPr lvl="0"/>
            <a:fld id="{AEB69ABC-221A-418E-9485-75F808FF0C8D}" type="slidenum">
              <a:t>‹nr.›</a:t>
            </a:fld>
            <a:endParaRPr lang="da-DK"/>
          </a:p>
        </p:txBody>
      </p:sp>
    </p:spTree>
    <p:extLst>
      <p:ext uri="{BB962C8B-B14F-4D97-AF65-F5344CB8AC3E}">
        <p14:creationId xmlns:p14="http://schemas.microsoft.com/office/powerpoint/2010/main" val="268710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2" name="Rektangel 7"/>
          <p:cNvSpPr/>
          <p:nvPr/>
        </p:nvSpPr>
        <p:spPr>
          <a:xfrm>
            <a:off x="0" y="0"/>
            <a:ext cx="9144000" cy="6858000"/>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13"/>
          <p:cNvPicPr>
            <a:picLocks noChangeAspect="1"/>
          </p:cNvPicPr>
          <p:nvPr/>
        </p:nvPicPr>
        <p:blipFill>
          <a:blip r:embed="rId2"/>
          <a:srcRect l="90" r="1695" b="19086"/>
          <a:stretch>
            <a:fillRect/>
          </a:stretch>
        </p:blipFill>
        <p:spPr>
          <a:xfrm>
            <a:off x="0" y="4035375"/>
            <a:ext cx="9144000" cy="2822624"/>
          </a:xfrm>
          <a:prstGeom prst="rect">
            <a:avLst/>
          </a:prstGeom>
          <a:noFill/>
          <a:ln cap="flat">
            <a:noFill/>
          </a:ln>
        </p:spPr>
      </p:pic>
      <p:sp>
        <p:nvSpPr>
          <p:cNvPr id="4" name="Title 1"/>
          <p:cNvSpPr txBox="1">
            <a:spLocks noGrp="1"/>
          </p:cNvSpPr>
          <p:nvPr>
            <p:ph type="ctrTitle"/>
          </p:nvPr>
        </p:nvSpPr>
        <p:spPr>
          <a:xfrm>
            <a:off x="449976" y="584201"/>
            <a:ext cx="8202990" cy="2519930"/>
          </a:xfrm>
        </p:spPr>
        <p:txBody>
          <a:bodyPr anchor="b"/>
          <a:lstStyle>
            <a:lvl1pPr>
              <a:defRPr sz="6000">
                <a:solidFill>
                  <a:srgbClr val="FFFFFF"/>
                </a:solidFill>
              </a:defRPr>
            </a:lvl1pPr>
          </a:lstStyle>
          <a:p>
            <a:pPr lvl="0"/>
            <a:r>
              <a:rPr lang="da-DK"/>
              <a:t>Klik, og tilføj titel</a:t>
            </a:r>
          </a:p>
        </p:txBody>
      </p:sp>
      <p:sp>
        <p:nvSpPr>
          <p:cNvPr id="5" name="Subtitle 2"/>
          <p:cNvSpPr txBox="1">
            <a:spLocks noGrp="1"/>
          </p:cNvSpPr>
          <p:nvPr>
            <p:ph type="subTitle" idx="1"/>
          </p:nvPr>
        </p:nvSpPr>
        <p:spPr>
          <a:xfrm>
            <a:off x="503240" y="3360904"/>
            <a:ext cx="8137529" cy="703100"/>
          </a:xfrm>
        </p:spPr>
        <p:txBody>
          <a:bodyPr/>
          <a:lstStyle>
            <a:lvl1pPr marL="0" indent="0">
              <a:buNone/>
              <a:defRPr>
                <a:solidFill>
                  <a:srgbClr val="FFFFFF"/>
                </a:solidFill>
              </a:defRPr>
            </a:lvl1pPr>
          </a:lstStyle>
          <a:p>
            <a:pPr lvl="0"/>
            <a:r>
              <a:rPr lang="da-DK"/>
              <a:t>Klik, og tilføj underoverskrift</a:t>
            </a:r>
          </a:p>
        </p:txBody>
      </p:sp>
      <p:sp>
        <p:nvSpPr>
          <p:cNvPr id="6" name="Date Placeholder 3"/>
          <p:cNvSpPr txBox="1">
            <a:spLocks noGrp="1"/>
          </p:cNvSpPr>
          <p:nvPr>
            <p:ph type="dt" sz="half" idx="7"/>
          </p:nvPr>
        </p:nvSpPr>
        <p:spPr/>
        <p:txBody>
          <a:bodyPr/>
          <a:lstStyle>
            <a:lvl1pPr>
              <a:defRPr/>
            </a:lvl1pPr>
          </a:lstStyle>
          <a:p>
            <a:pPr lvl="0"/>
            <a:fld id="{6794BA48-589F-48DC-8D9B-FF38DA4A40E4}" type="datetime2">
              <a:rPr lang="da-DK"/>
              <a:pPr lvl="0"/>
              <a:t>27. oktober 2021</a:t>
            </a:fld>
            <a:endParaRPr lang="da-DK"/>
          </a:p>
        </p:txBody>
      </p:sp>
      <p:sp>
        <p:nvSpPr>
          <p:cNvPr id="7" name="Footer Placeholder 4"/>
          <p:cNvSpPr txBox="1">
            <a:spLocks noGrp="1"/>
          </p:cNvSpPr>
          <p:nvPr>
            <p:ph type="ftr" sz="quarter" idx="9"/>
          </p:nvPr>
        </p:nvSpPr>
        <p:spPr/>
        <p:txBody>
          <a:bodyPr/>
          <a:lstStyle>
            <a:lvl1pPr>
              <a:defRPr/>
            </a:lvl1pPr>
          </a:lstStyle>
          <a:p>
            <a:pPr lvl="0"/>
            <a:endParaRPr lang="da-DK"/>
          </a:p>
        </p:txBody>
      </p:sp>
      <p:sp>
        <p:nvSpPr>
          <p:cNvPr id="8" name="Slide Number Placeholder 5"/>
          <p:cNvSpPr txBox="1">
            <a:spLocks noGrp="1"/>
          </p:cNvSpPr>
          <p:nvPr>
            <p:ph type="sldNum" sz="quarter" idx="8"/>
          </p:nvPr>
        </p:nvSpPr>
        <p:spPr/>
        <p:txBody>
          <a:bodyPr/>
          <a:lstStyle>
            <a:lvl1pPr>
              <a:defRPr/>
            </a:lvl1pPr>
          </a:lstStyle>
          <a:p>
            <a:pPr lvl="0"/>
            <a:fld id="{57FF4E00-3683-4B87-8B1E-EA74315EA46E}" type="slidenum">
              <a:t>‹nr.›</a:t>
            </a:fld>
            <a:endParaRPr lang="da-DK"/>
          </a:p>
        </p:txBody>
      </p:sp>
      <p:pic>
        <p:nvPicPr>
          <p:cNvPr id="9" name="Billede 9"/>
          <p:cNvPicPr>
            <a:picLocks noChangeAspect="1"/>
          </p:cNvPicPr>
          <p:nvPr/>
        </p:nvPicPr>
        <p:blipFill>
          <a:blip r:embed="rId3"/>
          <a:stretch>
            <a:fillRect/>
          </a:stretch>
        </p:blipFill>
        <p:spPr>
          <a:xfrm>
            <a:off x="163037" y="6382127"/>
            <a:ext cx="1459766" cy="287642"/>
          </a:xfrm>
          <a:prstGeom prst="rect">
            <a:avLst/>
          </a:prstGeom>
          <a:noFill/>
          <a:ln cap="flat">
            <a:noFill/>
          </a:ln>
        </p:spPr>
      </p:pic>
      <p:pic>
        <p:nvPicPr>
          <p:cNvPr id="10" name="Billede 10"/>
          <p:cNvPicPr>
            <a:picLocks noChangeAspect="1"/>
          </p:cNvPicPr>
          <p:nvPr/>
        </p:nvPicPr>
        <p:blipFill>
          <a:blip r:embed="rId4"/>
          <a:stretch>
            <a:fillRect/>
          </a:stretch>
        </p:blipFill>
        <p:spPr>
          <a:xfrm>
            <a:off x="8321579" y="6300234"/>
            <a:ext cx="662775" cy="450982"/>
          </a:xfrm>
          <a:prstGeom prst="rect">
            <a:avLst/>
          </a:prstGeom>
          <a:noFill/>
          <a:ln cap="flat">
            <a:noFill/>
          </a:ln>
        </p:spPr>
      </p:pic>
    </p:spTree>
    <p:extLst>
      <p:ext uri="{BB962C8B-B14F-4D97-AF65-F5344CB8AC3E}">
        <p14:creationId xmlns:p14="http://schemas.microsoft.com/office/powerpoint/2010/main" val="1443839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BCABA08-F3A2-4BCC-83A0-C80BA2391601}"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981B823A-C19E-4C43-829F-778BACED8411}" type="slidenum">
              <a:t>‹nr.›</a:t>
            </a:fld>
            <a:endParaRPr lang="da-DK"/>
          </a:p>
        </p:txBody>
      </p:sp>
    </p:spTree>
    <p:extLst>
      <p:ext uri="{BB962C8B-B14F-4D97-AF65-F5344CB8AC3E}">
        <p14:creationId xmlns:p14="http://schemas.microsoft.com/office/powerpoint/2010/main" val="217285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7CD2843B-C225-433A-82E1-E7CDBA625CC4}" type="datetime2">
              <a:rPr lang="da-DK"/>
              <a:pPr lvl="0"/>
              <a:t>27. oktober 2021</a:t>
            </a:fld>
            <a:endParaRPr lang="da-DK"/>
          </a:p>
        </p:txBody>
      </p:sp>
      <p:sp>
        <p:nvSpPr>
          <p:cNvPr id="3" name="Footer Placeholder 2"/>
          <p:cNvSpPr txBox="1">
            <a:spLocks noGrp="1"/>
          </p:cNvSpPr>
          <p:nvPr>
            <p:ph type="ftr" sz="quarter" idx="9"/>
          </p:nvPr>
        </p:nvSpPr>
        <p:spPr/>
        <p:txBody>
          <a:bodyPr/>
          <a:lstStyle>
            <a:lvl1pPr>
              <a:defRPr/>
            </a:lvl1pPr>
          </a:lstStyle>
          <a:p>
            <a:pPr lvl="0"/>
            <a:endParaRPr lang="da-DK"/>
          </a:p>
        </p:txBody>
      </p:sp>
      <p:sp>
        <p:nvSpPr>
          <p:cNvPr id="4" name="Slide Number Placeholder 3"/>
          <p:cNvSpPr txBox="1">
            <a:spLocks noGrp="1"/>
          </p:cNvSpPr>
          <p:nvPr>
            <p:ph type="sldNum" sz="quarter" idx="8"/>
          </p:nvPr>
        </p:nvSpPr>
        <p:spPr/>
        <p:txBody>
          <a:bodyPr/>
          <a:lstStyle>
            <a:lvl1pPr>
              <a:defRPr/>
            </a:lvl1pPr>
          </a:lstStyle>
          <a:p>
            <a:pPr lvl="0"/>
            <a:fld id="{C6DBB712-E9D4-4317-B1B8-1F0B0989A902}" type="slidenum">
              <a:t>‹nr.›</a:t>
            </a:fld>
            <a:endParaRPr lang="da-DK"/>
          </a:p>
        </p:txBody>
      </p:sp>
    </p:spTree>
    <p:extLst>
      <p:ext uri="{BB962C8B-B14F-4D97-AF65-F5344CB8AC3E}">
        <p14:creationId xmlns:p14="http://schemas.microsoft.com/office/powerpoint/2010/main" val="69608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Date Placeholder 3"/>
          <p:cNvSpPr txBox="1">
            <a:spLocks noGrp="1"/>
          </p:cNvSpPr>
          <p:nvPr>
            <p:ph type="dt" sz="half" idx="7"/>
          </p:nvPr>
        </p:nvSpPr>
        <p:spPr/>
        <p:txBody>
          <a:bodyPr/>
          <a:lstStyle>
            <a:lvl1pPr>
              <a:defRPr/>
            </a:lvl1pPr>
          </a:lstStyle>
          <a:p>
            <a:pPr lvl="0"/>
            <a:fld id="{1246B4EE-0834-48DC-A696-B39B82E28F92}" type="datetime2">
              <a:rPr lang="da-DK"/>
              <a:pPr lvl="0"/>
              <a:t>27. oktober 2021</a:t>
            </a:fld>
            <a:endParaRPr lang="da-DK"/>
          </a:p>
        </p:txBody>
      </p:sp>
      <p:sp>
        <p:nvSpPr>
          <p:cNvPr id="5" name="Footer Placeholder 4"/>
          <p:cNvSpPr txBox="1">
            <a:spLocks noGrp="1"/>
          </p:cNvSpPr>
          <p:nvPr>
            <p:ph type="ftr" sz="quarter" idx="9"/>
          </p:nvPr>
        </p:nvSpPr>
        <p:spPr/>
        <p:txBody>
          <a:bodyPr/>
          <a:lstStyle>
            <a:lvl1pPr>
              <a:defRPr/>
            </a:lvl1pPr>
          </a:lstStyle>
          <a:p>
            <a:pPr lvl="0"/>
            <a:endParaRPr lang="da-DK"/>
          </a:p>
        </p:txBody>
      </p:sp>
      <p:sp>
        <p:nvSpPr>
          <p:cNvPr id="6" name="Slide Number Placeholder 5"/>
          <p:cNvSpPr txBox="1">
            <a:spLocks noGrp="1"/>
          </p:cNvSpPr>
          <p:nvPr>
            <p:ph type="sldNum" sz="quarter" idx="8"/>
          </p:nvPr>
        </p:nvSpPr>
        <p:spPr/>
        <p:txBody>
          <a:bodyPr/>
          <a:lstStyle>
            <a:lvl1pPr>
              <a:defRPr/>
            </a:lvl1pPr>
          </a:lstStyle>
          <a:p>
            <a:pPr lvl="0"/>
            <a:fld id="{289AC9CD-FC82-4560-BB53-64677A3A777A}" type="slidenum">
              <a:t>‹nr.›</a:t>
            </a:fld>
            <a:endParaRPr lang="da-DK"/>
          </a:p>
        </p:txBody>
      </p:sp>
    </p:spTree>
    <p:extLst>
      <p:ext uri="{BB962C8B-B14F-4D97-AF65-F5344CB8AC3E}">
        <p14:creationId xmlns:p14="http://schemas.microsoft.com/office/powerpoint/2010/main" val="9374796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1"/>
          </p:nvPr>
        </p:nvSpPr>
        <p:spPr>
          <a:xfrm>
            <a:off x="503240"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Content Placeholder 3"/>
          <p:cNvSpPr txBox="1">
            <a:spLocks noGrp="1"/>
          </p:cNvSpPr>
          <p:nvPr>
            <p:ph idx="2"/>
          </p:nvPr>
        </p:nvSpPr>
        <p:spPr>
          <a:xfrm>
            <a:off x="4665661"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txBox="1">
            <a:spLocks noGrp="1"/>
          </p:cNvSpPr>
          <p:nvPr>
            <p:ph type="dt" sz="half" idx="7"/>
          </p:nvPr>
        </p:nvSpPr>
        <p:spPr/>
        <p:txBody>
          <a:bodyPr/>
          <a:lstStyle>
            <a:lvl1pPr>
              <a:defRPr/>
            </a:lvl1pPr>
          </a:lstStyle>
          <a:p>
            <a:pPr lvl="0"/>
            <a:fld id="{7F2100B3-249A-42FB-A2C2-862367439563}" type="datetime2">
              <a:rPr lang="da-DK"/>
              <a:pPr lvl="0"/>
              <a:t>27. oktober 2021</a:t>
            </a:fld>
            <a:endParaRPr lang="da-DK"/>
          </a:p>
        </p:txBody>
      </p:sp>
      <p:sp>
        <p:nvSpPr>
          <p:cNvPr id="6" name="Footer Placeholder 5"/>
          <p:cNvSpPr txBox="1">
            <a:spLocks noGrp="1"/>
          </p:cNvSpPr>
          <p:nvPr>
            <p:ph type="ftr" sz="quarter" idx="9"/>
          </p:nvPr>
        </p:nvSpPr>
        <p:spPr/>
        <p:txBody>
          <a:bodyPr/>
          <a:lstStyle>
            <a:lvl1pPr>
              <a:defRPr/>
            </a:lvl1pPr>
          </a:lstStyle>
          <a:p>
            <a:pPr lvl="0"/>
            <a:endParaRPr lang="da-DK"/>
          </a:p>
        </p:txBody>
      </p:sp>
      <p:sp>
        <p:nvSpPr>
          <p:cNvPr id="7" name="Slide Number Placeholder 6"/>
          <p:cNvSpPr txBox="1">
            <a:spLocks noGrp="1"/>
          </p:cNvSpPr>
          <p:nvPr>
            <p:ph type="sldNum" sz="quarter" idx="8"/>
          </p:nvPr>
        </p:nvSpPr>
        <p:spPr/>
        <p:txBody>
          <a:bodyPr/>
          <a:lstStyle>
            <a:lvl1pPr>
              <a:defRPr/>
            </a:lvl1pPr>
          </a:lstStyle>
          <a:p>
            <a:pPr lvl="0"/>
            <a:fld id="{0B0C406E-D0B6-4EEE-80A8-0B330011A7CF}" type="slidenum">
              <a:t>‹nr.›</a:t>
            </a:fld>
            <a:endParaRPr lang="da-DK"/>
          </a:p>
        </p:txBody>
      </p:sp>
    </p:spTree>
    <p:extLst>
      <p:ext uri="{BB962C8B-B14F-4D97-AF65-F5344CB8AC3E}">
        <p14:creationId xmlns:p14="http://schemas.microsoft.com/office/powerpoint/2010/main" val="377299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verskrift og t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4294967295"/>
          </p:nvPr>
        </p:nvSpPr>
        <p:spPr>
          <a:xfrm>
            <a:off x="503240"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Content Placeholder 3"/>
          <p:cNvSpPr txBox="1">
            <a:spLocks noGrp="1"/>
          </p:cNvSpPr>
          <p:nvPr>
            <p:ph idx="4294967295"/>
          </p:nvPr>
        </p:nvSpPr>
        <p:spPr>
          <a:xfrm>
            <a:off x="4665661"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txBox="1">
            <a:spLocks noGrp="1"/>
          </p:cNvSpPr>
          <p:nvPr>
            <p:ph type="dt" sz="half" idx="7"/>
          </p:nvPr>
        </p:nvSpPr>
        <p:spPr/>
        <p:txBody>
          <a:bodyPr/>
          <a:lstStyle>
            <a:lvl1pPr>
              <a:defRPr/>
            </a:lvl1pPr>
          </a:lstStyle>
          <a:p>
            <a:pPr lvl="0"/>
            <a:fld id="{9D7FF149-2B11-416C-A011-BD7B70B67D86}" type="datetime2">
              <a:rPr lang="da-DK"/>
              <a:pPr lvl="0"/>
              <a:t>27. oktober 2021</a:t>
            </a:fld>
            <a:endParaRPr lang="da-DK"/>
          </a:p>
        </p:txBody>
      </p:sp>
      <p:sp>
        <p:nvSpPr>
          <p:cNvPr id="6" name="Footer Placeholder 5"/>
          <p:cNvSpPr txBox="1">
            <a:spLocks noGrp="1"/>
          </p:cNvSpPr>
          <p:nvPr>
            <p:ph type="ftr" sz="quarter" idx="9"/>
          </p:nvPr>
        </p:nvSpPr>
        <p:spPr/>
        <p:txBody>
          <a:bodyPr/>
          <a:lstStyle>
            <a:lvl1pPr>
              <a:defRPr/>
            </a:lvl1pPr>
          </a:lstStyle>
          <a:p>
            <a:pPr lvl="0"/>
            <a:endParaRPr lang="da-DK"/>
          </a:p>
        </p:txBody>
      </p:sp>
      <p:sp>
        <p:nvSpPr>
          <p:cNvPr id="7" name="Slide Number Placeholder 6"/>
          <p:cNvSpPr txBox="1">
            <a:spLocks noGrp="1"/>
          </p:cNvSpPr>
          <p:nvPr>
            <p:ph type="sldNum" sz="quarter" idx="8"/>
          </p:nvPr>
        </p:nvSpPr>
        <p:spPr/>
        <p:txBody>
          <a:bodyPr/>
          <a:lstStyle>
            <a:lvl1pPr>
              <a:defRPr/>
            </a:lvl1pPr>
          </a:lstStyle>
          <a:p>
            <a:pPr lvl="0"/>
            <a:fld id="{DBABBAC7-9164-4C02-B5A9-7D572C192C19}" type="slidenum">
              <a:t>‹nr.›</a:t>
            </a:fld>
            <a:endParaRPr lang="da-DK"/>
          </a:p>
        </p:txBody>
      </p:sp>
      <p:sp>
        <p:nvSpPr>
          <p:cNvPr id="8" name="Content Placeholder 9"/>
          <p:cNvSpPr txBox="1">
            <a:spLocks noGrp="1"/>
          </p:cNvSpPr>
          <p:nvPr>
            <p:ph idx="4294967295"/>
          </p:nvPr>
        </p:nvSpPr>
        <p:spPr>
          <a:xfrm>
            <a:off x="4665661"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21659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ternativ t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E19264B6-9BC9-4C42-ABC3-FB4DA1C57EF9}"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E30B5008-930F-4A8E-B9C6-EE244B809B02}" type="slidenum">
              <a:t>‹nr.›</a:t>
            </a:fld>
            <a:endParaRPr lang="da-DK"/>
          </a:p>
        </p:txBody>
      </p:sp>
      <p:sp>
        <p:nvSpPr>
          <p:cNvPr id="6" name="Content Placeholder 6"/>
          <p:cNvSpPr txBox="1">
            <a:spLocks noGrp="1"/>
          </p:cNvSpPr>
          <p:nvPr>
            <p:ph idx="4294967295"/>
          </p:nvPr>
        </p:nvSpPr>
        <p:spPr>
          <a:xfrm>
            <a:off x="503240"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Content Placeholder 8"/>
          <p:cNvSpPr txBox="1">
            <a:spLocks noGrp="1"/>
          </p:cNvSpPr>
          <p:nvPr>
            <p:ph idx="4294967295"/>
          </p:nvPr>
        </p:nvSpPr>
        <p:spPr>
          <a:xfrm>
            <a:off x="503240"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8" name="Content Placeholder 10"/>
          <p:cNvSpPr txBox="1">
            <a:spLocks noGrp="1"/>
          </p:cNvSpPr>
          <p:nvPr>
            <p:ph idx="4294967295"/>
          </p:nvPr>
        </p:nvSpPr>
        <p:spPr>
          <a:xfrm>
            <a:off x="4665661"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91515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fi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05FCBC16-3D21-4C9C-AB15-D274AE6796F1}"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540CD639-85BA-4398-999D-8C02E4030DD6}" type="slidenum">
              <a:t>‹nr.›</a:t>
            </a:fld>
            <a:endParaRPr lang="da-DK"/>
          </a:p>
        </p:txBody>
      </p:sp>
      <p:sp>
        <p:nvSpPr>
          <p:cNvPr id="6" name="Content Placeholder 6"/>
          <p:cNvSpPr txBox="1">
            <a:spLocks noGrp="1"/>
          </p:cNvSpPr>
          <p:nvPr>
            <p:ph idx="4294967295"/>
          </p:nvPr>
        </p:nvSpPr>
        <p:spPr>
          <a:xfrm>
            <a:off x="503240"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Content Placeholder 8"/>
          <p:cNvSpPr txBox="1">
            <a:spLocks noGrp="1"/>
          </p:cNvSpPr>
          <p:nvPr>
            <p:ph idx="4294967295"/>
          </p:nvPr>
        </p:nvSpPr>
        <p:spPr>
          <a:xfrm>
            <a:off x="503240"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8" name="Content Placeholder 10"/>
          <p:cNvSpPr txBox="1">
            <a:spLocks noGrp="1"/>
          </p:cNvSpPr>
          <p:nvPr>
            <p:ph idx="4294967295"/>
          </p:nvPr>
        </p:nvSpPr>
        <p:spPr>
          <a:xfrm>
            <a:off x="4665661"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9" name="Content Placeholder 7"/>
          <p:cNvSpPr txBox="1">
            <a:spLocks noGrp="1"/>
          </p:cNvSpPr>
          <p:nvPr>
            <p:ph idx="4294967295"/>
          </p:nvPr>
        </p:nvSpPr>
        <p:spPr>
          <a:xfrm>
            <a:off x="4665661"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74899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tort billede">
    <p:spTree>
      <p:nvGrpSpPr>
        <p:cNvPr id="1" name=""/>
        <p:cNvGrpSpPr/>
        <p:nvPr/>
      </p:nvGrpSpPr>
      <p:grpSpPr>
        <a:xfrm>
          <a:off x="0" y="0"/>
          <a:ext cx="0" cy="0"/>
          <a:chOff x="0" y="0"/>
          <a:chExt cx="0" cy="0"/>
        </a:xfrm>
      </p:grpSpPr>
      <p:sp>
        <p:nvSpPr>
          <p:cNvPr id="2" name="Picture Placeholder 6"/>
          <p:cNvSpPr txBox="1">
            <a:spLocks noGrp="1"/>
          </p:cNvSpPr>
          <p:nvPr>
            <p:ph type="pic" idx="4294967295"/>
          </p:nvPr>
        </p:nvSpPr>
        <p:spPr>
          <a:xfrm>
            <a:off x="0" y="152403"/>
            <a:ext cx="9144000" cy="6084883"/>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
        <p:nvSpPr>
          <p:cNvPr id="3" name="Date Placeholder 2"/>
          <p:cNvSpPr txBox="1">
            <a:spLocks noGrp="1"/>
          </p:cNvSpPr>
          <p:nvPr>
            <p:ph type="dt" sz="half" idx="7"/>
          </p:nvPr>
        </p:nvSpPr>
        <p:spPr/>
        <p:txBody>
          <a:bodyPr/>
          <a:lstStyle>
            <a:lvl1pPr>
              <a:defRPr/>
            </a:lvl1pPr>
          </a:lstStyle>
          <a:p>
            <a:pPr lvl="0"/>
            <a:fld id="{B60CB0FC-8834-45F3-8A0B-85F1FEFE9890}"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EF5A8AB2-B35E-4167-8AA1-EF644A3DF23D}" type="slidenum">
              <a:t>‹nr.›</a:t>
            </a:fld>
            <a:endParaRPr lang="da-DK"/>
          </a:p>
        </p:txBody>
      </p:sp>
    </p:spTree>
    <p:extLst>
      <p:ext uri="{BB962C8B-B14F-4D97-AF65-F5344CB8AC3E}">
        <p14:creationId xmlns:p14="http://schemas.microsoft.com/office/powerpoint/2010/main" val="326232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 og billed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312D7AB-41AC-4B84-89B9-39DD08A6CE0D}"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80D1DB7E-6ACA-40A7-B542-F92D166BF09F}" type="slidenum">
              <a:t>‹nr.›</a:t>
            </a:fld>
            <a:endParaRPr lang="da-DK"/>
          </a:p>
        </p:txBody>
      </p:sp>
      <p:sp>
        <p:nvSpPr>
          <p:cNvPr id="6" name="Text Placeholder 6"/>
          <p:cNvSpPr txBox="1">
            <a:spLocks noGrp="1"/>
          </p:cNvSpPr>
          <p:nvPr>
            <p:ph type="body" idx="4294967295"/>
          </p:nvPr>
        </p:nvSpPr>
        <p:spPr>
          <a:xfrm>
            <a:off x="503240" y="1700217"/>
            <a:ext cx="3975097" cy="453706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icture Placeholder 8"/>
          <p:cNvSpPr txBox="1">
            <a:spLocks noGrp="1"/>
          </p:cNvSpPr>
          <p:nvPr>
            <p:ph type="pic" idx="4294967295"/>
          </p:nvPr>
        </p:nvSpPr>
        <p:spPr>
          <a:xfrm>
            <a:off x="4665661" y="1700217"/>
            <a:ext cx="3975097" cy="4537069"/>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Tree>
    <p:extLst>
      <p:ext uri="{BB962C8B-B14F-4D97-AF65-F5344CB8AC3E}">
        <p14:creationId xmlns:p14="http://schemas.microsoft.com/office/powerpoint/2010/main" val="109350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lede og teks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8799F19-0871-4FC4-827C-8DA7FE2FEE50}" type="datetime2">
              <a:rPr lang="da-DK"/>
              <a:pPr lvl="0"/>
              <a:t>27. oktober 2021</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30828785-11C3-4320-A43A-12D9323C85A8}" type="slidenum">
              <a:t>‹nr.›</a:t>
            </a:fld>
            <a:endParaRPr lang="da-DK"/>
          </a:p>
        </p:txBody>
      </p:sp>
      <p:sp>
        <p:nvSpPr>
          <p:cNvPr id="6" name="Picture Placeholder 6"/>
          <p:cNvSpPr txBox="1">
            <a:spLocks noGrp="1"/>
          </p:cNvSpPr>
          <p:nvPr>
            <p:ph type="pic" idx="4294967295"/>
          </p:nvPr>
        </p:nvSpPr>
        <p:spPr>
          <a:xfrm>
            <a:off x="503240" y="1700217"/>
            <a:ext cx="3975097" cy="4537069"/>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
        <p:nvSpPr>
          <p:cNvPr id="7" name="Text Placeholder 8"/>
          <p:cNvSpPr txBox="1">
            <a:spLocks noGrp="1"/>
          </p:cNvSpPr>
          <p:nvPr>
            <p:ph type="body" idx="4294967295"/>
          </p:nvPr>
        </p:nvSpPr>
        <p:spPr>
          <a:xfrm>
            <a:off x="4665661" y="1700217"/>
            <a:ext cx="3975097" cy="453706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45178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ktangel 11"/>
          <p:cNvSpPr/>
          <p:nvPr/>
        </p:nvSpPr>
        <p:spPr>
          <a:xfrm>
            <a:off x="0" y="0"/>
            <a:ext cx="9144000" cy="152403"/>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9"/>
          <p:cNvPicPr>
            <a:picLocks noChangeAspect="1"/>
          </p:cNvPicPr>
          <p:nvPr/>
        </p:nvPicPr>
        <p:blipFill>
          <a:blip r:embed="rId15"/>
          <a:stretch>
            <a:fillRect/>
          </a:stretch>
        </p:blipFill>
        <p:spPr>
          <a:xfrm>
            <a:off x="163037" y="6382127"/>
            <a:ext cx="1459766" cy="287642"/>
          </a:xfrm>
          <a:prstGeom prst="rect">
            <a:avLst/>
          </a:prstGeom>
          <a:noFill/>
          <a:ln cap="flat">
            <a:noFill/>
          </a:ln>
        </p:spPr>
      </p:pic>
      <p:pic>
        <p:nvPicPr>
          <p:cNvPr id="4" name="Billede 10"/>
          <p:cNvPicPr>
            <a:picLocks noChangeAspect="1"/>
          </p:cNvPicPr>
          <p:nvPr/>
        </p:nvPicPr>
        <p:blipFill>
          <a:blip r:embed="rId16"/>
          <a:stretch>
            <a:fillRect/>
          </a:stretch>
        </p:blipFill>
        <p:spPr>
          <a:xfrm>
            <a:off x="8321579" y="6300234"/>
            <a:ext cx="662775" cy="450982"/>
          </a:xfrm>
          <a:prstGeom prst="rect">
            <a:avLst/>
          </a:prstGeom>
          <a:noFill/>
          <a:ln cap="flat">
            <a:noFill/>
          </a:ln>
        </p:spPr>
      </p:pic>
      <p:sp>
        <p:nvSpPr>
          <p:cNvPr id="5" name="Rectangle 2"/>
          <p:cNvSpPr txBox="1">
            <a:spLocks noGrp="1"/>
          </p:cNvSpPr>
          <p:nvPr>
            <p:ph type="title"/>
          </p:nvPr>
        </p:nvSpPr>
        <p:spPr>
          <a:xfrm>
            <a:off x="464323" y="584201"/>
            <a:ext cx="8176436" cy="1116016"/>
          </a:xfrm>
          <a:prstGeom prst="rect">
            <a:avLst/>
          </a:prstGeom>
          <a:noFill/>
          <a:ln>
            <a:noFill/>
          </a:ln>
        </p:spPr>
        <p:txBody>
          <a:bodyPr vert="horz" wrap="square" lIns="0" tIns="0" rIns="0" bIns="0" anchor="t" anchorCtr="0" compatLnSpc="1">
            <a:noAutofit/>
          </a:bodyPr>
          <a:lstStyle/>
          <a:p>
            <a:pPr lvl="0"/>
            <a:r>
              <a:rPr lang="da-DK"/>
              <a:t>Klik for at redigere i master</a:t>
            </a:r>
          </a:p>
        </p:txBody>
      </p:sp>
      <p:sp>
        <p:nvSpPr>
          <p:cNvPr id="6" name="Rectangle 3"/>
          <p:cNvSpPr txBox="1">
            <a:spLocks noGrp="1"/>
          </p:cNvSpPr>
          <p:nvPr>
            <p:ph type="body" idx="1"/>
          </p:nvPr>
        </p:nvSpPr>
        <p:spPr>
          <a:xfrm>
            <a:off x="503240" y="1700217"/>
            <a:ext cx="8137529" cy="4537079"/>
          </a:xfrm>
          <a:prstGeom prst="rect">
            <a:avLst/>
          </a:prstGeom>
          <a:noFill/>
          <a:ln>
            <a:noFill/>
          </a:ln>
        </p:spPr>
        <p:txBody>
          <a:bodyPr vert="horz" wrap="square" lIns="0" tIns="0" rIns="0" bIns="0" anchor="t" anchorCtr="0" compatLnSpc="1">
            <a:no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txBox="1">
            <a:spLocks noGrp="1"/>
          </p:cNvSpPr>
          <p:nvPr>
            <p:ph type="dt" sz="half" idx="2"/>
          </p:nvPr>
        </p:nvSpPr>
        <p:spPr>
          <a:xfrm>
            <a:off x="503240" y="0"/>
            <a:ext cx="1119563" cy="152403"/>
          </a:xfrm>
          <a:prstGeom prst="rect">
            <a:avLst/>
          </a:prstGeom>
          <a:noFill/>
          <a:ln>
            <a:noFill/>
          </a:ln>
        </p:spPr>
        <p:txBody>
          <a:bodyPr vert="horz" wrap="square" lIns="0" tIns="0" rIns="0" bIns="0" anchor="ctr" anchorCtr="0" compatLnSpc="1">
            <a:noAutofit/>
          </a:bodyPr>
          <a:lstStyle>
            <a:lvl1pPr marL="0" marR="0" lvl="0" indent="0" algn="l"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fld id="{263E6B57-5EE0-4284-BD2F-B36A883D5AA2}" type="datetime2">
              <a:rPr lang="da-DK"/>
              <a:pPr lvl="0"/>
              <a:t>27. oktober 2021</a:t>
            </a:fld>
            <a:endParaRPr lang="da-DK"/>
          </a:p>
        </p:txBody>
      </p:sp>
      <p:sp>
        <p:nvSpPr>
          <p:cNvPr id="8" name="Rectangle 5"/>
          <p:cNvSpPr txBox="1">
            <a:spLocks noGrp="1"/>
          </p:cNvSpPr>
          <p:nvPr>
            <p:ph type="ftr" sz="quarter" idx="3"/>
          </p:nvPr>
        </p:nvSpPr>
        <p:spPr>
          <a:xfrm>
            <a:off x="1619667" y="0"/>
            <a:ext cx="6660736" cy="152403"/>
          </a:xfrm>
          <a:prstGeom prst="rect">
            <a:avLst/>
          </a:prstGeom>
          <a:noFill/>
          <a:ln>
            <a:noFill/>
          </a:ln>
        </p:spPr>
        <p:txBody>
          <a:bodyPr vert="horz" wrap="square" lIns="0" tIns="0" rIns="0" bIns="0" anchor="ctr" anchorCtr="0" compatLnSpc="1">
            <a:noAutofit/>
          </a:bodyPr>
          <a:lstStyle>
            <a:lvl1pPr marL="0" marR="0" lvl="0" indent="0" algn="l"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endParaRPr lang="da-DK"/>
          </a:p>
        </p:txBody>
      </p:sp>
      <p:sp>
        <p:nvSpPr>
          <p:cNvPr id="9" name="Rectangle 6"/>
          <p:cNvSpPr txBox="1">
            <a:spLocks noGrp="1"/>
          </p:cNvSpPr>
          <p:nvPr>
            <p:ph type="sldNum" sz="quarter" idx="4"/>
          </p:nvPr>
        </p:nvSpPr>
        <p:spPr>
          <a:xfrm>
            <a:off x="8321579" y="0"/>
            <a:ext cx="311764" cy="152403"/>
          </a:xfrm>
          <a:prstGeom prst="rect">
            <a:avLst/>
          </a:prstGeom>
          <a:noFill/>
          <a:ln>
            <a:noFill/>
          </a:ln>
        </p:spPr>
        <p:txBody>
          <a:bodyPr vert="horz" wrap="square" lIns="0" tIns="0" rIns="0" bIns="0" anchor="ctr" anchorCtr="0" compatLnSpc="1">
            <a:noAutofit/>
          </a:bodyPr>
          <a:lstStyle>
            <a:lvl1pPr marL="0" marR="0" lvl="0" indent="0" algn="r"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fld id="{6A321B78-9D1D-4520-9933-B10673B932A0}"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0" marR="0" lvl="0" indent="0" algn="l" defTabSz="914400" rtl="0" fontAlgn="auto" hangingPunct="1">
        <a:lnSpc>
          <a:spcPct val="83000"/>
        </a:lnSpc>
        <a:spcBef>
          <a:spcPts val="0"/>
        </a:spcBef>
        <a:spcAft>
          <a:spcPts val="0"/>
        </a:spcAft>
        <a:buNone/>
        <a:tabLst/>
        <a:defRPr lang="da-DK" sz="3600" b="0" i="0" u="none" strike="noStrike" kern="0" cap="none" spc="0" baseline="0">
          <a:solidFill>
            <a:srgbClr val="7F7F7F"/>
          </a:solidFill>
          <a:uFillTx/>
          <a:latin typeface="Open Sans"/>
        </a:defRPr>
      </a:lvl1pPr>
    </p:titleStyle>
    <p:bodyStyle>
      <a:lvl1pPr marL="323999" marR="0" lvl="0" indent="-323999" algn="l" defTabSz="914400" rtl="0" fontAlgn="auto" hangingPunct="1">
        <a:lnSpc>
          <a:spcPct val="100000"/>
        </a:lnSpc>
        <a:spcBef>
          <a:spcPts val="500"/>
        </a:spcBef>
        <a:spcAft>
          <a:spcPts val="0"/>
        </a:spcAft>
        <a:buSzPct val="100000"/>
        <a:buChar char="•"/>
        <a:tabLst/>
        <a:defRPr lang="da-DK" sz="2000" b="0" i="1" u="none" strike="noStrike" kern="0" cap="none" spc="0" baseline="0">
          <a:solidFill>
            <a:srgbClr val="7F7F7F"/>
          </a:solidFill>
          <a:uFillTx/>
          <a:latin typeface="Georgia"/>
        </a:defRPr>
      </a:lvl1pPr>
      <a:lvl2pPr marL="640802" marR="0" lvl="1" indent="-284396" algn="l" defTabSz="914400" rtl="0" fontAlgn="auto" hangingPunct="1">
        <a:lnSpc>
          <a:spcPct val="100000"/>
        </a:lnSpc>
        <a:spcBef>
          <a:spcPts val="400"/>
        </a:spcBef>
        <a:spcAft>
          <a:spcPts val="0"/>
        </a:spcAft>
        <a:buSzPct val="100000"/>
        <a:buChar char="–"/>
        <a:tabLst/>
        <a:defRPr lang="da-DK" sz="1800" b="0" i="1" u="none" strike="noStrike" kern="0" cap="none" spc="0" baseline="0">
          <a:solidFill>
            <a:srgbClr val="7F7F7F"/>
          </a:solidFill>
          <a:uFillTx/>
          <a:latin typeface="Georgia"/>
        </a:defRPr>
      </a:lvl2pPr>
      <a:lvl3pPr marL="871203" marR="0" lvl="2" indent="-228600" algn="l" defTabSz="914400" rtl="0" fontAlgn="auto" hangingPunct="1">
        <a:lnSpc>
          <a:spcPct val="100000"/>
        </a:lnSpc>
        <a:spcBef>
          <a:spcPts val="400"/>
        </a:spcBef>
        <a:spcAft>
          <a:spcPts val="0"/>
        </a:spcAft>
        <a:buSzPct val="100000"/>
        <a:buChar char="•"/>
        <a:tabLst/>
        <a:defRPr lang="da-DK" sz="1600" b="0" i="1" u="none" strike="noStrike" kern="0" cap="none" spc="0" baseline="0">
          <a:solidFill>
            <a:srgbClr val="7F7F7F"/>
          </a:solidFill>
          <a:uFillTx/>
          <a:latin typeface="Georgia"/>
        </a:defRPr>
      </a:lvl3pPr>
      <a:lvl4pPr marL="1126796" marR="0" lvl="3" indent="-228600" algn="l" defTabSz="914400" rtl="0" fontAlgn="auto" hangingPunct="1">
        <a:lnSpc>
          <a:spcPct val="100000"/>
        </a:lnSpc>
        <a:spcBef>
          <a:spcPts val="300"/>
        </a:spcBef>
        <a:spcAft>
          <a:spcPts val="0"/>
        </a:spcAft>
        <a:buSzPct val="100000"/>
        <a:buChar char="–"/>
        <a:tabLst/>
        <a:defRPr lang="da-DK" sz="1400" b="0" i="1" u="none" strike="noStrike" kern="0" cap="none" spc="0" baseline="0">
          <a:solidFill>
            <a:srgbClr val="7F7F7F"/>
          </a:solidFill>
          <a:uFillTx/>
          <a:latin typeface="Georgia"/>
        </a:defRPr>
      </a:lvl4pPr>
      <a:lvl5pPr marL="1357198" marR="0" lvl="4" indent="-228600" algn="l" defTabSz="914400" rtl="0" fontAlgn="auto" hangingPunct="1">
        <a:lnSpc>
          <a:spcPct val="100000"/>
        </a:lnSpc>
        <a:spcBef>
          <a:spcPts val="300"/>
        </a:spcBef>
        <a:spcAft>
          <a:spcPts val="0"/>
        </a:spcAft>
        <a:buSzPct val="100000"/>
        <a:buChar char="•"/>
        <a:tabLst/>
        <a:defRPr lang="da-DK" sz="1200" b="0" i="1" u="none" strike="noStrike" kern="0" cap="none" spc="0" baseline="0">
          <a:solidFill>
            <a:srgbClr val="7F7F7F"/>
          </a:solidFill>
          <a:uFillTx/>
          <a:latin typeface="Georg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b-NO" sz="4800"/>
              <a:t>Præsentation for nyt økonomisk ledelsestilsyn </a:t>
            </a:r>
          </a:p>
        </p:txBody>
      </p:sp>
      <p:sp>
        <p:nvSpPr>
          <p:cNvPr id="3" name="Undertitel 2"/>
          <p:cNvSpPr txBox="1">
            <a:spLocks noGrp="1"/>
          </p:cNvSpPr>
          <p:nvPr>
            <p:ph type="subTitle" idx="4294967295"/>
          </p:nvPr>
        </p:nvSpPr>
        <p:spPr>
          <a:xfrm>
            <a:off x="850181" y="3814163"/>
            <a:ext cx="7439594" cy="1752603"/>
          </a:xfrm>
        </p:spPr>
        <p:txBody>
          <a:bodyPr/>
          <a:lstStyle/>
          <a:p>
            <a:pPr marL="0" lvl="0" indent="0">
              <a:buNone/>
            </a:pPr>
            <a:r>
              <a:rPr lang="nb-NO"/>
              <a:t>KB salen d. 10-05-2017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er ledelsestilsyn?</a:t>
            </a:r>
          </a:p>
        </p:txBody>
      </p:sp>
      <p:sp>
        <p:nvSpPr>
          <p:cNvPr id="3" name="Pladsholder til indhold 2"/>
          <p:cNvSpPr txBox="1">
            <a:spLocks noGrp="1"/>
          </p:cNvSpPr>
          <p:nvPr>
            <p:ph idx="1"/>
          </p:nvPr>
        </p:nvSpPr>
        <p:spPr/>
        <p:txBody>
          <a:bodyPr/>
          <a:lstStyle/>
          <a:p>
            <a:pPr lvl="0"/>
            <a:r>
              <a:rPr lang="da-DK"/>
              <a:t>Ledelsestilsyn er en kommunal betegnelse for intern kontrol</a:t>
            </a:r>
          </a:p>
          <a:p>
            <a:pPr lvl="0"/>
            <a:r>
              <a:rPr lang="da-DK"/>
              <a:t>Risikohåndtering</a:t>
            </a:r>
          </a:p>
          <a:p>
            <a:pPr lvl="0"/>
            <a:r>
              <a:rPr lang="da-DK"/>
              <a:t>Der skal skelnes mellem fagligt ledelsestilsyn og økonomisk ledelsestilsyn</a:t>
            </a:r>
          </a:p>
          <a:p>
            <a:pPr lvl="0"/>
            <a:r>
              <a:rPr lang="da-DK"/>
              <a:t>Baseret på COSO- modellen</a:t>
            </a:r>
          </a:p>
          <a:p>
            <a:pPr marL="0" lvl="0" indent="0">
              <a:buNone/>
            </a:pPr>
            <a:endParaRPr lang="da-DK"/>
          </a:p>
          <a:p>
            <a:pPr lvl="0"/>
            <a:endParaRPr 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er baggrund for det nye tilsyn?</a:t>
            </a:r>
          </a:p>
        </p:txBody>
      </p:sp>
      <p:sp>
        <p:nvSpPr>
          <p:cNvPr id="3" name="Pladsholder til indhold 2"/>
          <p:cNvSpPr txBox="1">
            <a:spLocks noGrp="1"/>
          </p:cNvSpPr>
          <p:nvPr>
            <p:ph idx="1"/>
          </p:nvPr>
        </p:nvSpPr>
        <p:spPr/>
        <p:txBody>
          <a:bodyPr/>
          <a:lstStyle/>
          <a:p>
            <a:pPr lvl="0"/>
            <a:r>
              <a:rPr lang="da-DK"/>
              <a:t>Spilleregler for god økonomistyring godkendt i KB d. 13.12.2016</a:t>
            </a:r>
          </a:p>
          <a:p>
            <a:pPr lvl="0"/>
            <a:r>
              <a:rPr lang="da-DK"/>
              <a:t>Et administrativt dokument ”Økonomisk ledelsestilsyn i Albertslund Kommune”</a:t>
            </a:r>
          </a:p>
          <a:p>
            <a:pPr lvl="0"/>
            <a:r>
              <a:rPr lang="da-DK"/>
              <a:t>Medarbejdersiden </a:t>
            </a:r>
          </a:p>
          <a:p>
            <a:pPr marL="0" lvl="0" indent="0">
              <a:buNone/>
            </a:pPr>
            <a:r>
              <a:rPr lang="da-DK"/>
              <a:t>http://medarbejdersiden.albertslund.dk/vejledning-og-support/økonomi/økonomisk-ledelsestilsyn/</a:t>
            </a:r>
          </a:p>
          <a:p>
            <a:pPr lvl="0"/>
            <a:r>
              <a:rPr lang="da-DK"/>
              <a:t>SBSYS: 00.32.02-P24-1-16 + 15.00.00-K08-1-17</a:t>
            </a:r>
          </a:p>
          <a:p>
            <a:pPr lvl="0"/>
            <a:r>
              <a:rPr lang="da-DK"/>
              <a:t>Secure Aware: IT system som vil understøtte nyt ledelsestilsyn</a:t>
            </a:r>
          </a:p>
          <a:p>
            <a:pPr lvl="0"/>
            <a:r>
              <a:rPr lang="da-DK"/>
              <a:t>Kandidatafhandling</a:t>
            </a:r>
          </a:p>
          <a:p>
            <a:pPr lvl="0"/>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består nyt ledelsestilsyn af?</a:t>
            </a:r>
          </a:p>
        </p:txBody>
      </p:sp>
      <p:sp>
        <p:nvSpPr>
          <p:cNvPr id="3" name="Pladsholder til indhold 2"/>
          <p:cNvSpPr txBox="1">
            <a:spLocks noGrp="1"/>
          </p:cNvSpPr>
          <p:nvPr>
            <p:ph idx="1"/>
          </p:nvPr>
        </p:nvSpPr>
        <p:spPr/>
        <p:txBody>
          <a:bodyPr/>
          <a:lstStyle/>
          <a:p>
            <a:pPr marL="457200" lvl="0" indent="-457200">
              <a:buAutoNum type="arabicParenR"/>
            </a:pPr>
            <a:r>
              <a:rPr lang="da-DK"/>
              <a:t>Økonkomidrift har overvågningsfunktion</a:t>
            </a:r>
          </a:p>
          <a:p>
            <a:pPr marL="457200" lvl="0" indent="-457200">
              <a:buAutoNum type="arabicParenR"/>
            </a:pPr>
            <a:r>
              <a:rPr lang="da-DK"/>
              <a:t>3 væsentligste områder: budget, løn og bilag</a:t>
            </a:r>
          </a:p>
          <a:p>
            <a:pPr marL="457200" lvl="0" indent="-457200">
              <a:buAutoNum type="arabicParenR"/>
            </a:pPr>
            <a:r>
              <a:rPr lang="da-DK"/>
              <a:t>Risikovurdering</a:t>
            </a:r>
          </a:p>
          <a:p>
            <a:pPr marL="457200" lvl="0" indent="-457200">
              <a:buAutoNum type="arabicParenR"/>
            </a:pPr>
            <a:r>
              <a:rPr lang="da-DK"/>
              <a:t>Ledelsesrapportering</a:t>
            </a:r>
          </a:p>
          <a:p>
            <a:pPr marL="457200" lvl="0" indent="-457200">
              <a:buAutoNum type="arabicParenR"/>
            </a:pPr>
            <a:r>
              <a:rPr lang="da-DK"/>
              <a:t>Løbende ajourføring</a:t>
            </a:r>
          </a:p>
          <a:p>
            <a:pPr lvl="0"/>
            <a:endParaRPr lang="da-D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Hvorfor skal jeg gøre det?</a:t>
            </a:r>
          </a:p>
        </p:txBody>
      </p:sp>
      <p:sp>
        <p:nvSpPr>
          <p:cNvPr id="3" name="Pladsholder til indhold 2"/>
          <p:cNvSpPr txBox="1">
            <a:spLocks noGrp="1"/>
          </p:cNvSpPr>
          <p:nvPr>
            <p:ph idx="1"/>
          </p:nvPr>
        </p:nvSpPr>
        <p:spPr/>
        <p:txBody>
          <a:bodyPr/>
          <a:lstStyle/>
          <a:p>
            <a:pPr marL="0" lvl="0" indent="0">
              <a:buNone/>
            </a:pPr>
            <a:r>
              <a:rPr lang="da-DK"/>
              <a:t>1) Håndtering af risici (eksempler med falske fakturaer, store pressesager, eksempler fra LØN og budgetafvigelser)</a:t>
            </a:r>
          </a:p>
          <a:p>
            <a:pPr marL="0" lvl="0" indent="0">
              <a:buNone/>
            </a:pPr>
            <a:r>
              <a:rPr lang="da-DK"/>
              <a:t>2) Ankestyrelsens evaluering af kommunernes revision  - regnskabsår 2013:</a:t>
            </a:r>
          </a:p>
          <a:p>
            <a:pPr lvl="0">
              <a:spcBef>
                <a:spcPts val="300"/>
              </a:spcBef>
            </a:pPr>
            <a:r>
              <a:rPr lang="da-DK" sz="1200"/>
              <a:t>”For så vidt angår de generelle og andre fejl, som de kommunale revisorer har påpeget i revisionsberetningerne og som har eller kan have betydning for kommunernes hjemtagelse af statsrefusion, viser gennemgangen for 2013, at det fortsat er kommunernes interne kontroller og ledelsestilsyn, som tegner sig for den største andel fejl. Det drejer sig om knap en tredjedel af de generelle og andre fejl, der er konstateret.”</a:t>
            </a:r>
          </a:p>
          <a:p>
            <a:pPr marL="0" lvl="0" indent="0">
              <a:buNone/>
            </a:pPr>
            <a:r>
              <a:rPr lang="da-DK"/>
              <a:t>3) For kommunens vedkommende handler risikohåndtering i sidste ende om at overholde lovgivning, forbedre rapportering og sikre virksomhedens drift, samt leve op til sparsommelighed, effektivitet og produktivitet</a:t>
            </a:r>
          </a:p>
          <a:p>
            <a:pPr marL="0" lvl="0" indent="0">
              <a:buNone/>
            </a:pPr>
            <a:r>
              <a:rPr lang="da-DK"/>
              <a:t>4) Effektivisering i driften</a:t>
            </a:r>
          </a:p>
          <a:p>
            <a:pPr marL="0" lvl="0" indent="0">
              <a:buNone/>
            </a:pPr>
            <a:r>
              <a:rPr lang="da-DK"/>
              <a:t>5) Leve op til krav fra ekstern revision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Gennemgang af de enkelte kontroller</a:t>
            </a:r>
          </a:p>
        </p:txBody>
      </p:sp>
      <p:sp>
        <p:nvSpPr>
          <p:cNvPr id="3" name="Pladsholder til indhold 2"/>
          <p:cNvSpPr txBox="1">
            <a:spLocks noGrp="1"/>
          </p:cNvSpPr>
          <p:nvPr>
            <p:ph idx="1"/>
          </p:nvPr>
        </p:nvSpPr>
        <p:spPr/>
        <p:txBody>
          <a:bodyPr/>
          <a:lstStyle/>
          <a:p>
            <a:pPr lvl="0"/>
            <a:r>
              <a:rPr lang="da-DK"/>
              <a:t>Budgetopfølgning (Viktoria)</a:t>
            </a:r>
          </a:p>
          <a:p>
            <a:pPr lvl="0"/>
            <a:r>
              <a:rPr lang="da-DK"/>
              <a:t>Løn (Løn)</a:t>
            </a:r>
          </a:p>
          <a:p>
            <a:pPr lvl="0"/>
            <a:r>
              <a:rPr lang="da-DK"/>
              <a:t>Bilagsbehandling (Jesper)</a:t>
            </a:r>
          </a:p>
          <a:p>
            <a:pPr lvl="0"/>
            <a:r>
              <a:rPr lang="da-DK"/>
              <a:t>Opstart af nyt tilsyn i ØS (Nicolai)</a:t>
            </a:r>
          </a:p>
          <a:p>
            <a:pPr marL="0" lvl="0" indent="0">
              <a:buNone/>
            </a:pPr>
            <a:endParaRPr lang="da-DK"/>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Praktisk side</a:t>
            </a:r>
          </a:p>
        </p:txBody>
      </p:sp>
      <p:sp>
        <p:nvSpPr>
          <p:cNvPr id="3" name="Pladsholder til indhold 2"/>
          <p:cNvSpPr txBox="1">
            <a:spLocks noGrp="1"/>
          </p:cNvSpPr>
          <p:nvPr>
            <p:ph idx="1"/>
          </p:nvPr>
        </p:nvSpPr>
        <p:spPr/>
        <p:txBody>
          <a:bodyPr/>
          <a:lstStyle/>
          <a:p>
            <a:pPr lvl="0"/>
            <a:r>
              <a:rPr lang="da-DK"/>
              <a:t>Tjekskemaer</a:t>
            </a:r>
          </a:p>
          <a:p>
            <a:pPr lvl="0"/>
            <a:r>
              <a:rPr lang="da-DK"/>
              <a:t>Risikostyringsskabelon</a:t>
            </a:r>
          </a:p>
          <a:p>
            <a:pPr lvl="0"/>
            <a:r>
              <a:rPr lang="da-DK"/>
              <a:t>Journalisering</a:t>
            </a:r>
          </a:p>
          <a:p>
            <a:pPr lvl="0"/>
            <a:r>
              <a:rPr lang="da-DK"/>
              <a:t>Adviser fra Secure Aware</a:t>
            </a:r>
          </a:p>
          <a:p>
            <a:pPr lvl="0"/>
            <a:r>
              <a:rPr lang="da-DK"/>
              <a:t>Kommende workshops med de enkelte afdelinger</a:t>
            </a:r>
          </a:p>
          <a:p>
            <a:pPr marL="0" lvl="0" indent="0">
              <a:buNone/>
            </a:pPr>
            <a:r>
              <a:rPr lang="da-DK"/>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Afrunding og spørgsmål</a:t>
            </a:r>
          </a:p>
        </p:txBody>
      </p:sp>
      <p:sp>
        <p:nvSpPr>
          <p:cNvPr id="3" name="Pladsholder til indhold 2"/>
          <p:cNvSpPr txBox="1">
            <a:spLocks noGrp="1"/>
          </p:cNvSpPr>
          <p:nvPr>
            <p:ph idx="1"/>
          </p:nvPr>
        </p:nvSpPr>
        <p:spPr/>
        <p:txBody>
          <a:bodyPr/>
          <a:lstStyle/>
          <a:p>
            <a:pPr lvl="0"/>
            <a:r>
              <a:rPr lang="da-DK"/>
              <a:t>Ledelsestilsyn skal give mening. Kontrol på en skole er ikke nødvendigvis det samme som i Kultur- og Fritid</a:t>
            </a:r>
          </a:p>
          <a:p>
            <a:pPr lvl="0"/>
            <a:endParaRPr lang="da-DK"/>
          </a:p>
          <a:p>
            <a:pPr lvl="0"/>
            <a:r>
              <a:rPr lang="da-DK"/>
              <a:t>Ledelsestilsyn bliver ajourført løbende i takt med vi bliver klogere og hvis risiciene ændrer sig</a:t>
            </a:r>
          </a:p>
          <a:p>
            <a:pPr lvl="0"/>
            <a:endParaRPr lang="da-DK"/>
          </a:p>
          <a:p>
            <a:pPr lvl="0"/>
            <a:r>
              <a:rPr lang="da-DK"/>
              <a:t>Spørgsmål?</a:t>
            </a:r>
          </a:p>
          <a:p>
            <a:pPr lvl="0"/>
            <a:endParaRPr lang="da-DK"/>
          </a:p>
        </p:txBody>
      </p:sp>
    </p:spTree>
  </p:cSld>
  <p:clrMapOvr>
    <a:masterClrMapping/>
  </p:clrMapOvr>
</p:sld>
</file>

<file path=ppt/theme/theme1.xml><?xml version="1.0" encoding="utf-8"?>
<a:theme xmlns:a="http://schemas.openxmlformats.org/drawingml/2006/main" name="Albertslund Kommune">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3%20Albertslund%20Erhverv</Template>
  <TotalTime>69</TotalTime>
  <Words>354</Words>
  <Application>Microsoft Office PowerPoint</Application>
  <PresentationFormat>Skærmshow (4:3)</PresentationFormat>
  <Paragraphs>46</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Georgia</vt:lpstr>
      <vt:lpstr>Open Sans</vt:lpstr>
      <vt:lpstr>Albertslund Kommune</vt:lpstr>
      <vt:lpstr>Præsentation for nyt økonomisk ledelsestilsyn </vt:lpstr>
      <vt:lpstr>Hvad er ledelsestilsyn?</vt:lpstr>
      <vt:lpstr>Hvad er baggrund for det nye tilsyn?</vt:lpstr>
      <vt:lpstr>Hvad består nyt ledelsestilsyn af?</vt:lpstr>
      <vt:lpstr>Hvorfor skal jeg gøre det?</vt:lpstr>
      <vt:lpstr>Gennemgang af de enkelte kontroller</vt:lpstr>
      <vt:lpstr>Praktisk side</vt:lpstr>
      <vt:lpstr>Afrunding og 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for nyt økonomisk ledelsestilsyn</dc:title>
  <dc:creator>Viktoria Feldstedt</dc:creator>
  <cp:lastModifiedBy>Swaran Sandhu</cp:lastModifiedBy>
  <cp:revision>5</cp:revision>
  <dcterms:created xsi:type="dcterms:W3CDTF">2017-04-24T12:00:01Z</dcterms:created>
  <dcterms:modified xsi:type="dcterms:W3CDTF">2021-10-27T09:36:49Z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