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7" r:id="rId2"/>
  </p:sldMasterIdLst>
  <p:notesMasterIdLst>
    <p:notesMasterId r:id="rId59"/>
  </p:notesMasterIdLst>
  <p:handoutMasterIdLst>
    <p:handoutMasterId r:id="rId60"/>
  </p:handoutMasterIdLst>
  <p:sldIdLst>
    <p:sldId id="278" r:id="rId3"/>
    <p:sldId id="288" r:id="rId4"/>
    <p:sldId id="319" r:id="rId5"/>
    <p:sldId id="289" r:id="rId6"/>
    <p:sldId id="290" r:id="rId7"/>
    <p:sldId id="291" r:id="rId8"/>
    <p:sldId id="292" r:id="rId9"/>
    <p:sldId id="293" r:id="rId10"/>
    <p:sldId id="294" r:id="rId11"/>
    <p:sldId id="295" r:id="rId12"/>
    <p:sldId id="296" r:id="rId13"/>
    <p:sldId id="298" r:id="rId14"/>
    <p:sldId id="305" r:id="rId15"/>
    <p:sldId id="306" r:id="rId16"/>
    <p:sldId id="308" r:id="rId17"/>
    <p:sldId id="310" r:id="rId18"/>
    <p:sldId id="311" r:id="rId19"/>
    <p:sldId id="312" r:id="rId20"/>
    <p:sldId id="313" r:id="rId21"/>
    <p:sldId id="314" r:id="rId22"/>
    <p:sldId id="315" r:id="rId23"/>
    <p:sldId id="316" r:id="rId24"/>
    <p:sldId id="317" r:id="rId25"/>
    <p:sldId id="318" r:id="rId26"/>
    <p:sldId id="301" r:id="rId27"/>
    <p:sldId id="302" r:id="rId28"/>
    <p:sldId id="303" r:id="rId29"/>
    <p:sldId id="304" r:id="rId30"/>
    <p:sldId id="320" r:id="rId31"/>
    <p:sldId id="321" r:id="rId32"/>
    <p:sldId id="322" r:id="rId33"/>
    <p:sldId id="323" r:id="rId34"/>
    <p:sldId id="324" r:id="rId35"/>
    <p:sldId id="325" r:id="rId36"/>
    <p:sldId id="326" r:id="rId37"/>
    <p:sldId id="327" r:id="rId38"/>
    <p:sldId id="328" r:id="rId39"/>
    <p:sldId id="329" r:id="rId40"/>
    <p:sldId id="330" r:id="rId41"/>
    <p:sldId id="331" r:id="rId42"/>
    <p:sldId id="332" r:id="rId43"/>
    <p:sldId id="333" r:id="rId44"/>
    <p:sldId id="334" r:id="rId45"/>
    <p:sldId id="335" r:id="rId46"/>
    <p:sldId id="336" r:id="rId47"/>
    <p:sldId id="337" r:id="rId48"/>
    <p:sldId id="338" r:id="rId49"/>
    <p:sldId id="339" r:id="rId50"/>
    <p:sldId id="340" r:id="rId51"/>
    <p:sldId id="341" r:id="rId52"/>
    <p:sldId id="342" r:id="rId53"/>
    <p:sldId id="343" r:id="rId54"/>
    <p:sldId id="344" r:id="rId55"/>
    <p:sldId id="345" r:id="rId56"/>
    <p:sldId id="346" r:id="rId57"/>
    <p:sldId id="347" r:id="rId58"/>
  </p:sldIdLst>
  <p:sldSz cx="9144000" cy="6858000" type="screen4x3"/>
  <p:notesSz cx="6805613" cy="9939338"/>
  <p:defaultTextStyle>
    <a:defPPr>
      <a:defRPr lang="da-DK"/>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142D4A"/>
    <a:srgbClr val="A7AFBE"/>
    <a:srgbClr val="E8E4DC"/>
    <a:srgbClr val="192337"/>
    <a:srgbClr val="EBF29E"/>
    <a:srgbClr val="DAE435"/>
    <a:srgbClr val="A09B2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p:restoredTop sz="94660"/>
  </p:normalViewPr>
  <p:slideViewPr>
    <p:cSldViewPr snapToObjects="1">
      <p:cViewPr>
        <p:scale>
          <a:sx n="84" d="100"/>
          <a:sy n="84" d="100"/>
        </p:scale>
        <p:origin x="-2394" y="-660"/>
      </p:cViewPr>
      <p:guideLst>
        <p:guide orient="horz" pos="2880"/>
        <p:guide pos="5759"/>
      </p:guideLst>
    </p:cSldViewPr>
  </p:slideViewPr>
  <p:notesTextViewPr>
    <p:cViewPr>
      <p:scale>
        <a:sx n="100" d="100"/>
        <a:sy n="100" d="100"/>
      </p:scale>
      <p:origin x="0" y="0"/>
    </p:cViewPr>
  </p:notesTextViewPr>
  <p:sorterViewPr>
    <p:cViewPr>
      <p:scale>
        <a:sx n="66" d="100"/>
        <a:sy n="66" d="100"/>
      </p:scale>
      <p:origin x="0" y="359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2CFED05-EDFC-F14F-BAF2-0C1A9968908C}" type="doc">
      <dgm:prSet loTypeId="urn:microsoft.com/office/officeart/2005/8/layout/pyramid1" loCatId="pyramid" qsTypeId="urn:microsoft.com/office/officeart/2005/8/quickstyle/simple4" qsCatId="simple" csTypeId="urn:microsoft.com/office/officeart/2005/8/colors/accent1_2" csCatId="accent1" phldr="0"/>
      <dgm:spPr/>
    </dgm:pt>
    <dgm:pt modelId="{4016772E-09E7-0441-A8BE-3591DD23E32B}">
      <dgm:prSet phldrT="[Tekst]" phldr="1"/>
      <dgm:spPr/>
      <dgm:t>
        <a:bodyPr/>
        <a:lstStyle/>
        <a:p>
          <a:endParaRPr lang="da-DK" dirty="0"/>
        </a:p>
      </dgm:t>
    </dgm:pt>
    <dgm:pt modelId="{623DCDC2-F879-6748-9970-37809C22A2DE}" type="parTrans" cxnId="{2429A769-697C-7641-B63B-17B93C12A303}">
      <dgm:prSet/>
      <dgm:spPr/>
      <dgm:t>
        <a:bodyPr/>
        <a:lstStyle/>
        <a:p>
          <a:endParaRPr lang="da-DK"/>
        </a:p>
      </dgm:t>
    </dgm:pt>
    <dgm:pt modelId="{04B2CAD2-2AD2-1A45-9B1A-ED42005519F8}" type="sibTrans" cxnId="{2429A769-697C-7641-B63B-17B93C12A303}">
      <dgm:prSet/>
      <dgm:spPr/>
      <dgm:t>
        <a:bodyPr/>
        <a:lstStyle/>
        <a:p>
          <a:endParaRPr lang="da-DK"/>
        </a:p>
      </dgm:t>
    </dgm:pt>
    <dgm:pt modelId="{7E49E564-1715-714F-BF2E-4B06726A11B5}">
      <dgm:prSet phldrT="[Tekst]" phldr="1"/>
      <dgm:spPr/>
      <dgm:t>
        <a:bodyPr/>
        <a:lstStyle/>
        <a:p>
          <a:endParaRPr lang="da-DK" dirty="0"/>
        </a:p>
      </dgm:t>
    </dgm:pt>
    <dgm:pt modelId="{4CA3E100-1781-5A46-99E7-23775CE33ABB}" type="parTrans" cxnId="{AF003851-4F21-CA40-8AEB-8DC9F8CB385A}">
      <dgm:prSet/>
      <dgm:spPr/>
      <dgm:t>
        <a:bodyPr/>
        <a:lstStyle/>
        <a:p>
          <a:endParaRPr lang="da-DK"/>
        </a:p>
      </dgm:t>
    </dgm:pt>
    <dgm:pt modelId="{A9F93C07-DCCB-AE48-8148-95BE42BBC961}" type="sibTrans" cxnId="{AF003851-4F21-CA40-8AEB-8DC9F8CB385A}">
      <dgm:prSet/>
      <dgm:spPr/>
      <dgm:t>
        <a:bodyPr/>
        <a:lstStyle/>
        <a:p>
          <a:endParaRPr lang="da-DK"/>
        </a:p>
      </dgm:t>
    </dgm:pt>
    <dgm:pt modelId="{B5B2B029-7897-0341-AB8B-D9A8E724E590}">
      <dgm:prSet phldrT="[Tekst]" phldr="1"/>
      <dgm:spPr/>
      <dgm:t>
        <a:bodyPr/>
        <a:lstStyle/>
        <a:p>
          <a:endParaRPr lang="da-DK" dirty="0"/>
        </a:p>
      </dgm:t>
    </dgm:pt>
    <dgm:pt modelId="{0351E9EB-8D15-DC49-AEF6-3FF73DB58540}" type="parTrans" cxnId="{80FB9BB9-86FC-9147-AEB0-8136F02F327F}">
      <dgm:prSet/>
      <dgm:spPr/>
      <dgm:t>
        <a:bodyPr/>
        <a:lstStyle/>
        <a:p>
          <a:endParaRPr lang="da-DK"/>
        </a:p>
      </dgm:t>
    </dgm:pt>
    <dgm:pt modelId="{CF0D127D-5D60-284B-A585-EFC28178F46D}" type="sibTrans" cxnId="{80FB9BB9-86FC-9147-AEB0-8136F02F327F}">
      <dgm:prSet/>
      <dgm:spPr/>
      <dgm:t>
        <a:bodyPr/>
        <a:lstStyle/>
        <a:p>
          <a:endParaRPr lang="da-DK"/>
        </a:p>
      </dgm:t>
    </dgm:pt>
    <dgm:pt modelId="{B2FB876B-5923-3443-886A-5E849F179819}" type="pres">
      <dgm:prSet presAssocID="{D2CFED05-EDFC-F14F-BAF2-0C1A9968908C}" presName="Name0" presStyleCnt="0">
        <dgm:presLayoutVars>
          <dgm:dir/>
          <dgm:animLvl val="lvl"/>
          <dgm:resizeHandles val="exact"/>
        </dgm:presLayoutVars>
      </dgm:prSet>
      <dgm:spPr/>
    </dgm:pt>
    <dgm:pt modelId="{E1F35E24-13AC-E94E-A580-BA856F6A6EBA}" type="pres">
      <dgm:prSet presAssocID="{4016772E-09E7-0441-A8BE-3591DD23E32B}" presName="Name8" presStyleCnt="0"/>
      <dgm:spPr/>
    </dgm:pt>
    <dgm:pt modelId="{F0D3C551-622B-8545-B844-BABE5CDA3183}" type="pres">
      <dgm:prSet presAssocID="{4016772E-09E7-0441-A8BE-3591DD23E32B}" presName="level" presStyleLbl="node1" presStyleIdx="0" presStyleCnt="3">
        <dgm:presLayoutVars>
          <dgm:chMax val="1"/>
          <dgm:bulletEnabled val="1"/>
        </dgm:presLayoutVars>
      </dgm:prSet>
      <dgm:spPr/>
      <dgm:t>
        <a:bodyPr/>
        <a:lstStyle/>
        <a:p>
          <a:endParaRPr lang="da-DK"/>
        </a:p>
      </dgm:t>
    </dgm:pt>
    <dgm:pt modelId="{AFD544F0-FF09-8B44-AE87-940B8294581F}" type="pres">
      <dgm:prSet presAssocID="{4016772E-09E7-0441-A8BE-3591DD23E32B}" presName="levelTx" presStyleLbl="revTx" presStyleIdx="0" presStyleCnt="0">
        <dgm:presLayoutVars>
          <dgm:chMax val="1"/>
          <dgm:bulletEnabled val="1"/>
        </dgm:presLayoutVars>
      </dgm:prSet>
      <dgm:spPr/>
      <dgm:t>
        <a:bodyPr/>
        <a:lstStyle/>
        <a:p>
          <a:endParaRPr lang="da-DK"/>
        </a:p>
      </dgm:t>
    </dgm:pt>
    <dgm:pt modelId="{7A639193-2C70-A84D-9320-5DB355831676}" type="pres">
      <dgm:prSet presAssocID="{7E49E564-1715-714F-BF2E-4B06726A11B5}" presName="Name8" presStyleCnt="0"/>
      <dgm:spPr/>
    </dgm:pt>
    <dgm:pt modelId="{215C35D7-417C-BE4C-9288-43E13CE50EDC}" type="pres">
      <dgm:prSet presAssocID="{7E49E564-1715-714F-BF2E-4B06726A11B5}" presName="level" presStyleLbl="node1" presStyleIdx="1" presStyleCnt="3">
        <dgm:presLayoutVars>
          <dgm:chMax val="1"/>
          <dgm:bulletEnabled val="1"/>
        </dgm:presLayoutVars>
      </dgm:prSet>
      <dgm:spPr/>
      <dgm:t>
        <a:bodyPr/>
        <a:lstStyle/>
        <a:p>
          <a:endParaRPr lang="da-DK"/>
        </a:p>
      </dgm:t>
    </dgm:pt>
    <dgm:pt modelId="{617B493A-D9B2-1442-B96F-75D846AB1D8B}" type="pres">
      <dgm:prSet presAssocID="{7E49E564-1715-714F-BF2E-4B06726A11B5}" presName="levelTx" presStyleLbl="revTx" presStyleIdx="0" presStyleCnt="0">
        <dgm:presLayoutVars>
          <dgm:chMax val="1"/>
          <dgm:bulletEnabled val="1"/>
        </dgm:presLayoutVars>
      </dgm:prSet>
      <dgm:spPr/>
      <dgm:t>
        <a:bodyPr/>
        <a:lstStyle/>
        <a:p>
          <a:endParaRPr lang="da-DK"/>
        </a:p>
      </dgm:t>
    </dgm:pt>
    <dgm:pt modelId="{76125B9F-CAB7-D340-B436-AB18ED5E372A}" type="pres">
      <dgm:prSet presAssocID="{B5B2B029-7897-0341-AB8B-D9A8E724E590}" presName="Name8" presStyleCnt="0"/>
      <dgm:spPr/>
    </dgm:pt>
    <dgm:pt modelId="{C5FFFD98-AB2D-2C45-866F-536072E6299D}" type="pres">
      <dgm:prSet presAssocID="{B5B2B029-7897-0341-AB8B-D9A8E724E590}" presName="level" presStyleLbl="node1" presStyleIdx="2" presStyleCnt="3">
        <dgm:presLayoutVars>
          <dgm:chMax val="1"/>
          <dgm:bulletEnabled val="1"/>
        </dgm:presLayoutVars>
      </dgm:prSet>
      <dgm:spPr/>
      <dgm:t>
        <a:bodyPr/>
        <a:lstStyle/>
        <a:p>
          <a:endParaRPr lang="da-DK"/>
        </a:p>
      </dgm:t>
    </dgm:pt>
    <dgm:pt modelId="{CECBD6DD-83E8-BE4E-A26E-5D8A7347A5EE}" type="pres">
      <dgm:prSet presAssocID="{B5B2B029-7897-0341-AB8B-D9A8E724E590}" presName="levelTx" presStyleLbl="revTx" presStyleIdx="0" presStyleCnt="0">
        <dgm:presLayoutVars>
          <dgm:chMax val="1"/>
          <dgm:bulletEnabled val="1"/>
        </dgm:presLayoutVars>
      </dgm:prSet>
      <dgm:spPr/>
      <dgm:t>
        <a:bodyPr/>
        <a:lstStyle/>
        <a:p>
          <a:endParaRPr lang="da-DK"/>
        </a:p>
      </dgm:t>
    </dgm:pt>
  </dgm:ptLst>
  <dgm:cxnLst>
    <dgm:cxn modelId="{2429A769-697C-7641-B63B-17B93C12A303}" srcId="{D2CFED05-EDFC-F14F-BAF2-0C1A9968908C}" destId="{4016772E-09E7-0441-A8BE-3591DD23E32B}" srcOrd="0" destOrd="0" parTransId="{623DCDC2-F879-6748-9970-37809C22A2DE}" sibTransId="{04B2CAD2-2AD2-1A45-9B1A-ED42005519F8}"/>
    <dgm:cxn modelId="{FBAE5567-3A08-1848-9013-8F31E0919C76}" type="presOf" srcId="{4016772E-09E7-0441-A8BE-3591DD23E32B}" destId="{F0D3C551-622B-8545-B844-BABE5CDA3183}" srcOrd="0" destOrd="0" presId="urn:microsoft.com/office/officeart/2005/8/layout/pyramid1"/>
    <dgm:cxn modelId="{F35626AF-78D3-1548-9BA5-7166C1AFD5B8}" type="presOf" srcId="{7E49E564-1715-714F-BF2E-4B06726A11B5}" destId="{215C35D7-417C-BE4C-9288-43E13CE50EDC}" srcOrd="0" destOrd="0" presId="urn:microsoft.com/office/officeart/2005/8/layout/pyramid1"/>
    <dgm:cxn modelId="{9A622EF5-49DE-4743-B3D2-B5433B7D822C}" type="presOf" srcId="{B5B2B029-7897-0341-AB8B-D9A8E724E590}" destId="{CECBD6DD-83E8-BE4E-A26E-5D8A7347A5EE}" srcOrd="1" destOrd="0" presId="urn:microsoft.com/office/officeart/2005/8/layout/pyramid1"/>
    <dgm:cxn modelId="{80FB9BB9-86FC-9147-AEB0-8136F02F327F}" srcId="{D2CFED05-EDFC-F14F-BAF2-0C1A9968908C}" destId="{B5B2B029-7897-0341-AB8B-D9A8E724E590}" srcOrd="2" destOrd="0" parTransId="{0351E9EB-8D15-DC49-AEF6-3FF73DB58540}" sibTransId="{CF0D127D-5D60-284B-A585-EFC28178F46D}"/>
    <dgm:cxn modelId="{FA484601-35D2-3C4E-A46F-F74859270A88}" type="presOf" srcId="{4016772E-09E7-0441-A8BE-3591DD23E32B}" destId="{AFD544F0-FF09-8B44-AE87-940B8294581F}" srcOrd="1" destOrd="0" presId="urn:microsoft.com/office/officeart/2005/8/layout/pyramid1"/>
    <dgm:cxn modelId="{74D80AB8-769E-E043-BAB6-084DDBBB107D}" type="presOf" srcId="{7E49E564-1715-714F-BF2E-4B06726A11B5}" destId="{617B493A-D9B2-1442-B96F-75D846AB1D8B}" srcOrd="1" destOrd="0" presId="urn:microsoft.com/office/officeart/2005/8/layout/pyramid1"/>
    <dgm:cxn modelId="{80DB68A5-747A-E744-8005-EEF51F1D92A9}" type="presOf" srcId="{B5B2B029-7897-0341-AB8B-D9A8E724E590}" destId="{C5FFFD98-AB2D-2C45-866F-536072E6299D}" srcOrd="0" destOrd="0" presId="urn:microsoft.com/office/officeart/2005/8/layout/pyramid1"/>
    <dgm:cxn modelId="{AF003851-4F21-CA40-8AEB-8DC9F8CB385A}" srcId="{D2CFED05-EDFC-F14F-BAF2-0C1A9968908C}" destId="{7E49E564-1715-714F-BF2E-4B06726A11B5}" srcOrd="1" destOrd="0" parTransId="{4CA3E100-1781-5A46-99E7-23775CE33ABB}" sibTransId="{A9F93C07-DCCB-AE48-8148-95BE42BBC961}"/>
    <dgm:cxn modelId="{53C1FB83-FA45-B34F-B114-A94760570467}" type="presOf" srcId="{D2CFED05-EDFC-F14F-BAF2-0C1A9968908C}" destId="{B2FB876B-5923-3443-886A-5E849F179819}" srcOrd="0" destOrd="0" presId="urn:microsoft.com/office/officeart/2005/8/layout/pyramid1"/>
    <dgm:cxn modelId="{F0D97CFC-2007-6B42-95FB-D9C172AB5E8B}" type="presParOf" srcId="{B2FB876B-5923-3443-886A-5E849F179819}" destId="{E1F35E24-13AC-E94E-A580-BA856F6A6EBA}" srcOrd="0" destOrd="0" presId="urn:microsoft.com/office/officeart/2005/8/layout/pyramid1"/>
    <dgm:cxn modelId="{0F1E99A3-EE01-5A43-A014-DFDA0AB85326}" type="presParOf" srcId="{E1F35E24-13AC-E94E-A580-BA856F6A6EBA}" destId="{F0D3C551-622B-8545-B844-BABE5CDA3183}" srcOrd="0" destOrd="0" presId="urn:microsoft.com/office/officeart/2005/8/layout/pyramid1"/>
    <dgm:cxn modelId="{61D9C77F-B0D0-2F4C-A5D1-5F90F7E99CE8}" type="presParOf" srcId="{E1F35E24-13AC-E94E-A580-BA856F6A6EBA}" destId="{AFD544F0-FF09-8B44-AE87-940B8294581F}" srcOrd="1" destOrd="0" presId="urn:microsoft.com/office/officeart/2005/8/layout/pyramid1"/>
    <dgm:cxn modelId="{72F42F94-F6D9-FD41-BA92-E442CCA461BD}" type="presParOf" srcId="{B2FB876B-5923-3443-886A-5E849F179819}" destId="{7A639193-2C70-A84D-9320-5DB355831676}" srcOrd="1" destOrd="0" presId="urn:microsoft.com/office/officeart/2005/8/layout/pyramid1"/>
    <dgm:cxn modelId="{FC650B14-BC96-C543-937C-E6A5E01459E1}" type="presParOf" srcId="{7A639193-2C70-A84D-9320-5DB355831676}" destId="{215C35D7-417C-BE4C-9288-43E13CE50EDC}" srcOrd="0" destOrd="0" presId="urn:microsoft.com/office/officeart/2005/8/layout/pyramid1"/>
    <dgm:cxn modelId="{6FACA11D-8282-7B4D-9FFE-E2D38F327DA4}" type="presParOf" srcId="{7A639193-2C70-A84D-9320-5DB355831676}" destId="{617B493A-D9B2-1442-B96F-75D846AB1D8B}" srcOrd="1" destOrd="0" presId="urn:microsoft.com/office/officeart/2005/8/layout/pyramid1"/>
    <dgm:cxn modelId="{02F24F8D-A74E-6048-B20B-B4482550E80D}" type="presParOf" srcId="{B2FB876B-5923-3443-886A-5E849F179819}" destId="{76125B9F-CAB7-D340-B436-AB18ED5E372A}" srcOrd="2" destOrd="0" presId="urn:microsoft.com/office/officeart/2005/8/layout/pyramid1"/>
    <dgm:cxn modelId="{BC4B8B97-7DE3-7442-BFC5-6EF629C91781}" type="presParOf" srcId="{76125B9F-CAB7-D340-B436-AB18ED5E372A}" destId="{C5FFFD98-AB2D-2C45-866F-536072E6299D}" srcOrd="0" destOrd="0" presId="urn:microsoft.com/office/officeart/2005/8/layout/pyramid1"/>
    <dgm:cxn modelId="{6CCA1075-CA7C-F347-88BF-61400422535E}" type="presParOf" srcId="{76125B9F-CAB7-D340-B436-AB18ED5E372A}" destId="{CECBD6DD-83E8-BE4E-A26E-5D8A7347A5EE}"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EE122A9-C687-40E3-AC93-768F3DCF370B}" type="doc">
      <dgm:prSet loTypeId="urn:microsoft.com/office/officeart/2005/8/layout/radial5" loCatId="relationship" qsTypeId="urn:microsoft.com/office/officeart/2005/8/quickstyle/simple1" qsCatId="simple" csTypeId="urn:microsoft.com/office/officeart/2005/8/colors/accent1_2" csCatId="accent1" phldr="1"/>
      <dgm:spPr/>
      <dgm:t>
        <a:bodyPr/>
        <a:lstStyle/>
        <a:p>
          <a:endParaRPr lang="da-DK"/>
        </a:p>
      </dgm:t>
    </dgm:pt>
    <dgm:pt modelId="{8429ACC8-48C9-4A4E-BECF-13A5349CD156}" type="pres">
      <dgm:prSet presAssocID="{AEE122A9-C687-40E3-AC93-768F3DCF370B}" presName="Name0" presStyleCnt="0">
        <dgm:presLayoutVars>
          <dgm:chMax val="1"/>
          <dgm:dir/>
          <dgm:animLvl val="ctr"/>
          <dgm:resizeHandles val="exact"/>
        </dgm:presLayoutVars>
      </dgm:prSet>
      <dgm:spPr/>
      <dgm:t>
        <a:bodyPr/>
        <a:lstStyle/>
        <a:p>
          <a:endParaRPr lang="da-DK"/>
        </a:p>
      </dgm:t>
    </dgm:pt>
  </dgm:ptLst>
  <dgm:cxnLst>
    <dgm:cxn modelId="{6263E4DE-30FC-E041-9E51-0739DD73BE02}" type="presOf" srcId="{AEE122A9-C687-40E3-AC93-768F3DCF370B}" destId="{8429ACC8-48C9-4A4E-BECF-13A5349CD156}" srcOrd="0"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A8DF87F-3439-4690-BA7D-874532DE28EA}" type="doc">
      <dgm:prSet loTypeId="urn:microsoft.com/office/officeart/2005/8/layout/radial1" loCatId="relationship" qsTypeId="urn:microsoft.com/office/officeart/2005/8/quickstyle/simple1" qsCatId="simple" csTypeId="urn:microsoft.com/office/officeart/2005/8/colors/accent1_2" csCatId="accent1" phldr="1"/>
      <dgm:spPr/>
      <dgm:t>
        <a:bodyPr/>
        <a:lstStyle/>
        <a:p>
          <a:endParaRPr lang="da-DK"/>
        </a:p>
      </dgm:t>
    </dgm:pt>
    <dgm:pt modelId="{4CAB356E-BB5A-48AF-96ED-16B7F9547756}">
      <dgm:prSet phldrT="[Tekst]">
        <dgm:style>
          <a:lnRef idx="0">
            <a:schemeClr val="accent3"/>
          </a:lnRef>
          <a:fillRef idx="3">
            <a:schemeClr val="accent3"/>
          </a:fillRef>
          <a:effectRef idx="3">
            <a:schemeClr val="accent3"/>
          </a:effectRef>
          <a:fontRef idx="minor">
            <a:schemeClr val="lt1"/>
          </a:fontRef>
        </dgm:style>
      </dgm:prSet>
      <dgm:spPr>
        <a:solidFill>
          <a:schemeClr val="accent4">
            <a:lumMod val="20000"/>
            <a:lumOff val="80000"/>
          </a:schemeClr>
        </a:solidFill>
      </dgm:spPr>
      <dgm:t>
        <a:bodyPr/>
        <a:lstStyle/>
        <a:p>
          <a:r>
            <a:rPr lang="da-DK" dirty="0" smtClean="0">
              <a:solidFill>
                <a:srgbClr val="000000"/>
              </a:solidFill>
            </a:rPr>
            <a:t>Sensemaking i organisationer</a:t>
          </a:r>
          <a:endParaRPr lang="da-DK" dirty="0">
            <a:solidFill>
              <a:srgbClr val="000000"/>
            </a:solidFill>
          </a:endParaRPr>
        </a:p>
      </dgm:t>
    </dgm:pt>
    <dgm:pt modelId="{05A740C1-88C2-447B-B392-DD176FC81516}" type="parTrans" cxnId="{465952CA-4EB4-4F2E-8067-CD4386A72105}">
      <dgm:prSet/>
      <dgm:spPr/>
      <dgm:t>
        <a:bodyPr/>
        <a:lstStyle/>
        <a:p>
          <a:endParaRPr lang="da-DK"/>
        </a:p>
      </dgm:t>
    </dgm:pt>
    <dgm:pt modelId="{A78DDDDC-47EB-498E-A8B9-747953479F90}" type="sibTrans" cxnId="{465952CA-4EB4-4F2E-8067-CD4386A72105}">
      <dgm:prSet/>
      <dgm:spPr/>
      <dgm:t>
        <a:bodyPr/>
        <a:lstStyle/>
        <a:p>
          <a:endParaRPr lang="da-DK"/>
        </a:p>
      </dgm:t>
    </dgm:pt>
    <dgm:pt modelId="{656566BE-FFC8-4C7A-A72B-52AAC7934F5A}">
      <dgm:prSet phldrT="[Tekst]">
        <dgm:style>
          <a:lnRef idx="1">
            <a:schemeClr val="accent3"/>
          </a:lnRef>
          <a:fillRef idx="2">
            <a:schemeClr val="accent3"/>
          </a:fillRef>
          <a:effectRef idx="1">
            <a:schemeClr val="accent3"/>
          </a:effectRef>
          <a:fontRef idx="minor">
            <a:schemeClr val="dk1"/>
          </a:fontRef>
        </dgm:style>
      </dgm:prSet>
      <dgm:spPr/>
      <dgm:t>
        <a:bodyPr/>
        <a:lstStyle/>
        <a:p>
          <a:r>
            <a:rPr lang="da-DK" dirty="0" smtClean="0"/>
            <a:t>Forankret i identitets-konstruktioner</a:t>
          </a:r>
          <a:endParaRPr lang="da-DK" dirty="0"/>
        </a:p>
      </dgm:t>
    </dgm:pt>
    <dgm:pt modelId="{095401FE-9904-42FF-8C55-0D17FC05CC34}" type="parTrans" cxnId="{D9C41BF1-534C-4062-BDD2-1894F9E09B5B}">
      <dgm:prSet/>
      <dgm:spPr/>
      <dgm:t>
        <a:bodyPr/>
        <a:lstStyle/>
        <a:p>
          <a:endParaRPr lang="da-DK"/>
        </a:p>
      </dgm:t>
    </dgm:pt>
    <dgm:pt modelId="{16071C91-3658-41EA-B984-30EB79B3C781}" type="sibTrans" cxnId="{D9C41BF1-534C-4062-BDD2-1894F9E09B5B}">
      <dgm:prSet/>
      <dgm:spPr/>
      <dgm:t>
        <a:bodyPr/>
        <a:lstStyle/>
        <a:p>
          <a:endParaRPr lang="da-DK"/>
        </a:p>
      </dgm:t>
    </dgm:pt>
    <dgm:pt modelId="{A3B92D2F-A5DC-4AAB-A95D-59B3D100B56F}">
      <dgm:prSet phldrT="[Tekst]">
        <dgm:style>
          <a:lnRef idx="1">
            <a:schemeClr val="accent3"/>
          </a:lnRef>
          <a:fillRef idx="2">
            <a:schemeClr val="accent3"/>
          </a:fillRef>
          <a:effectRef idx="1">
            <a:schemeClr val="accent3"/>
          </a:effectRef>
          <a:fontRef idx="minor">
            <a:schemeClr val="dk1"/>
          </a:fontRef>
        </dgm:style>
      </dgm:prSet>
      <dgm:spPr/>
      <dgm:t>
        <a:bodyPr/>
        <a:lstStyle/>
        <a:p>
          <a:r>
            <a:rPr lang="da-DK" dirty="0" smtClean="0"/>
            <a:t>Meningsskabelse er retrospektiv </a:t>
          </a:r>
          <a:endParaRPr lang="da-DK" dirty="0"/>
        </a:p>
      </dgm:t>
    </dgm:pt>
    <dgm:pt modelId="{C409B21A-BD1F-45EA-8EA9-39A8B9CE5D7E}" type="parTrans" cxnId="{BEEE5766-E756-4366-82BB-78CEAE6A78B4}">
      <dgm:prSet/>
      <dgm:spPr/>
      <dgm:t>
        <a:bodyPr/>
        <a:lstStyle/>
        <a:p>
          <a:endParaRPr lang="da-DK"/>
        </a:p>
      </dgm:t>
    </dgm:pt>
    <dgm:pt modelId="{9A2DC58C-726E-4BA5-AFD4-5781E97A20C9}" type="sibTrans" cxnId="{BEEE5766-E756-4366-82BB-78CEAE6A78B4}">
      <dgm:prSet/>
      <dgm:spPr/>
      <dgm:t>
        <a:bodyPr/>
        <a:lstStyle/>
        <a:p>
          <a:endParaRPr lang="da-DK"/>
        </a:p>
      </dgm:t>
    </dgm:pt>
    <dgm:pt modelId="{F5AB90BE-8879-468F-99FB-E8FDFE90CBB4}">
      <dgm:prSet phldrT="[Tekst]">
        <dgm:style>
          <a:lnRef idx="1">
            <a:schemeClr val="accent3"/>
          </a:lnRef>
          <a:fillRef idx="2">
            <a:schemeClr val="accent3"/>
          </a:fillRef>
          <a:effectRef idx="1">
            <a:schemeClr val="accent3"/>
          </a:effectRef>
          <a:fontRef idx="minor">
            <a:schemeClr val="dk1"/>
          </a:fontRef>
        </dgm:style>
      </dgm:prSet>
      <dgm:spPr/>
      <dgm:t>
        <a:bodyPr/>
        <a:lstStyle/>
        <a:p>
          <a:r>
            <a:rPr lang="da-DK" dirty="0" err="1" smtClean="0"/>
            <a:t>Enactment</a:t>
          </a:r>
          <a:r>
            <a:rPr lang="da-DK" dirty="0" smtClean="0"/>
            <a:t> </a:t>
          </a:r>
        </a:p>
        <a:p>
          <a:r>
            <a:rPr lang="da-DK" dirty="0" smtClean="0"/>
            <a:t>(handlende mod)</a:t>
          </a:r>
        </a:p>
        <a:p>
          <a:r>
            <a:rPr lang="da-DK" dirty="0" smtClean="0"/>
            <a:t>omverdenen </a:t>
          </a:r>
          <a:endParaRPr lang="da-DK" dirty="0"/>
        </a:p>
      </dgm:t>
    </dgm:pt>
    <dgm:pt modelId="{9AFACA35-F101-42B2-9E10-629587F2FF15}" type="parTrans" cxnId="{06AE5D05-9382-455E-8B16-8D361BBE2F21}">
      <dgm:prSet/>
      <dgm:spPr/>
      <dgm:t>
        <a:bodyPr/>
        <a:lstStyle/>
        <a:p>
          <a:endParaRPr lang="da-DK"/>
        </a:p>
      </dgm:t>
    </dgm:pt>
    <dgm:pt modelId="{E7B3458B-9832-4F81-BEA9-DCE2DD143B2F}" type="sibTrans" cxnId="{06AE5D05-9382-455E-8B16-8D361BBE2F21}">
      <dgm:prSet/>
      <dgm:spPr/>
      <dgm:t>
        <a:bodyPr/>
        <a:lstStyle/>
        <a:p>
          <a:endParaRPr lang="da-DK"/>
        </a:p>
      </dgm:t>
    </dgm:pt>
    <dgm:pt modelId="{2C2C0396-04B0-404A-853B-302DF950EFDC}">
      <dgm:prSet phldrT="[Tekst]">
        <dgm:style>
          <a:lnRef idx="1">
            <a:schemeClr val="accent3"/>
          </a:lnRef>
          <a:fillRef idx="2">
            <a:schemeClr val="accent3"/>
          </a:fillRef>
          <a:effectRef idx="1">
            <a:schemeClr val="accent3"/>
          </a:effectRef>
          <a:fontRef idx="minor">
            <a:schemeClr val="dk1"/>
          </a:fontRef>
        </dgm:style>
      </dgm:prSet>
      <dgm:spPr/>
      <dgm:t>
        <a:bodyPr/>
        <a:lstStyle/>
        <a:p>
          <a:endParaRPr lang="da-DK" dirty="0" smtClean="0"/>
        </a:p>
        <a:p>
          <a:r>
            <a:rPr lang="da-DK" dirty="0" smtClean="0"/>
            <a:t>Meningsskabelse er en social aktivitet</a:t>
          </a:r>
        </a:p>
        <a:p>
          <a:endParaRPr lang="da-DK" dirty="0"/>
        </a:p>
      </dgm:t>
    </dgm:pt>
    <dgm:pt modelId="{B5C630DB-38C5-47A0-9E15-8E0A09F66779}" type="parTrans" cxnId="{20A9CE9C-2048-419D-B0FB-E35B19A956F6}">
      <dgm:prSet/>
      <dgm:spPr/>
      <dgm:t>
        <a:bodyPr/>
        <a:lstStyle/>
        <a:p>
          <a:endParaRPr lang="da-DK"/>
        </a:p>
      </dgm:t>
    </dgm:pt>
    <dgm:pt modelId="{4FD6BCE7-A251-4893-958B-F183D3E74EB8}" type="sibTrans" cxnId="{20A9CE9C-2048-419D-B0FB-E35B19A956F6}">
      <dgm:prSet/>
      <dgm:spPr/>
      <dgm:t>
        <a:bodyPr/>
        <a:lstStyle/>
        <a:p>
          <a:endParaRPr lang="da-DK"/>
        </a:p>
      </dgm:t>
    </dgm:pt>
    <dgm:pt modelId="{2B58284D-2E8A-4273-9A7B-94413162868D}">
      <dgm:prSet>
        <dgm:style>
          <a:lnRef idx="1">
            <a:schemeClr val="accent3"/>
          </a:lnRef>
          <a:fillRef idx="2">
            <a:schemeClr val="accent3"/>
          </a:fillRef>
          <a:effectRef idx="1">
            <a:schemeClr val="accent3"/>
          </a:effectRef>
          <a:fontRef idx="minor">
            <a:schemeClr val="dk1"/>
          </a:fontRef>
        </dgm:style>
      </dgm:prSet>
      <dgm:spPr/>
      <dgm:t>
        <a:bodyPr/>
        <a:lstStyle/>
        <a:p>
          <a:r>
            <a:rPr lang="da-DK" dirty="0" smtClean="0"/>
            <a:t>Meningsskabelse er fortløbende</a:t>
          </a:r>
        </a:p>
        <a:p>
          <a:r>
            <a:rPr lang="da-DK" dirty="0" smtClean="0"/>
            <a:t>(sker hele tiden) </a:t>
          </a:r>
          <a:endParaRPr lang="da-DK" dirty="0"/>
        </a:p>
      </dgm:t>
    </dgm:pt>
    <dgm:pt modelId="{9B5A1740-1CE4-422E-A422-0FCD5B3855DA}" type="parTrans" cxnId="{9CBE4966-1453-4D7D-ADA6-5A22D1DE12AA}">
      <dgm:prSet/>
      <dgm:spPr/>
      <dgm:t>
        <a:bodyPr/>
        <a:lstStyle/>
        <a:p>
          <a:endParaRPr lang="da-DK"/>
        </a:p>
      </dgm:t>
    </dgm:pt>
    <dgm:pt modelId="{4D57455C-323B-47CA-9251-C5B6671B1770}" type="sibTrans" cxnId="{9CBE4966-1453-4D7D-ADA6-5A22D1DE12AA}">
      <dgm:prSet/>
      <dgm:spPr/>
      <dgm:t>
        <a:bodyPr/>
        <a:lstStyle/>
        <a:p>
          <a:endParaRPr lang="da-DK"/>
        </a:p>
      </dgm:t>
    </dgm:pt>
    <dgm:pt modelId="{79571ED5-7D82-47A9-B784-54274B49352C}">
      <dgm:prSet>
        <dgm:style>
          <a:lnRef idx="1">
            <a:schemeClr val="accent3"/>
          </a:lnRef>
          <a:fillRef idx="2">
            <a:schemeClr val="accent3"/>
          </a:fillRef>
          <a:effectRef idx="1">
            <a:schemeClr val="accent3"/>
          </a:effectRef>
          <a:fontRef idx="minor">
            <a:schemeClr val="dk1"/>
          </a:fontRef>
        </dgm:style>
      </dgm:prSet>
      <dgm:spPr/>
      <dgm:t>
        <a:bodyPr/>
        <a:lstStyle/>
        <a:p>
          <a:r>
            <a:rPr lang="da-DK" dirty="0" smtClean="0"/>
            <a:t>Meningsskabelse gennem udvalgte </a:t>
          </a:r>
          <a:r>
            <a:rPr lang="da-DK" dirty="0" err="1" smtClean="0"/>
            <a:t>cues</a:t>
          </a:r>
          <a:endParaRPr lang="da-DK" dirty="0" smtClean="0"/>
        </a:p>
        <a:p>
          <a:r>
            <a:rPr lang="da-DK" dirty="0" smtClean="0"/>
            <a:t>(ledetråde)</a:t>
          </a:r>
          <a:endParaRPr lang="da-DK" dirty="0"/>
        </a:p>
      </dgm:t>
    </dgm:pt>
    <dgm:pt modelId="{463B25AC-4A82-464D-939F-2E24FA14D5A1}" type="parTrans" cxnId="{87FD6B4B-163F-4C74-AE51-352C4899CE81}">
      <dgm:prSet/>
      <dgm:spPr/>
      <dgm:t>
        <a:bodyPr/>
        <a:lstStyle/>
        <a:p>
          <a:endParaRPr lang="da-DK"/>
        </a:p>
      </dgm:t>
    </dgm:pt>
    <dgm:pt modelId="{6AD9F61B-EF68-4081-B793-EBE8D13AC8A5}" type="sibTrans" cxnId="{87FD6B4B-163F-4C74-AE51-352C4899CE81}">
      <dgm:prSet/>
      <dgm:spPr/>
      <dgm:t>
        <a:bodyPr/>
        <a:lstStyle/>
        <a:p>
          <a:endParaRPr lang="da-DK"/>
        </a:p>
      </dgm:t>
    </dgm:pt>
    <dgm:pt modelId="{30A1C4F9-EF4C-4407-BFAA-D65F45249398}">
      <dgm:prSet>
        <dgm:style>
          <a:lnRef idx="1">
            <a:schemeClr val="accent3"/>
          </a:lnRef>
          <a:fillRef idx="2">
            <a:schemeClr val="accent3"/>
          </a:fillRef>
          <a:effectRef idx="1">
            <a:schemeClr val="accent3"/>
          </a:effectRef>
          <a:fontRef idx="minor">
            <a:schemeClr val="dk1"/>
          </a:fontRef>
        </dgm:style>
      </dgm:prSet>
      <dgm:spPr/>
      <dgm:t>
        <a:bodyPr/>
        <a:lstStyle/>
        <a:p>
          <a:r>
            <a:rPr lang="da-DK" dirty="0" smtClean="0"/>
            <a:t>Drevet af plausibilitet (troværdighed) fremfor akkuratesse</a:t>
          </a:r>
          <a:endParaRPr lang="da-DK" dirty="0"/>
        </a:p>
      </dgm:t>
    </dgm:pt>
    <dgm:pt modelId="{0D6D1AE6-F068-4408-BD65-2D415E15A2B0}" type="parTrans" cxnId="{09D14CBB-3628-4DB5-A2D4-B235B1536735}">
      <dgm:prSet/>
      <dgm:spPr/>
      <dgm:t>
        <a:bodyPr/>
        <a:lstStyle/>
        <a:p>
          <a:endParaRPr lang="da-DK"/>
        </a:p>
      </dgm:t>
    </dgm:pt>
    <dgm:pt modelId="{9AD72694-6CD6-439C-9402-FFA8D993054C}" type="sibTrans" cxnId="{09D14CBB-3628-4DB5-A2D4-B235B1536735}">
      <dgm:prSet/>
      <dgm:spPr/>
      <dgm:t>
        <a:bodyPr/>
        <a:lstStyle/>
        <a:p>
          <a:endParaRPr lang="da-DK"/>
        </a:p>
      </dgm:t>
    </dgm:pt>
    <dgm:pt modelId="{FC7BC4FC-F89C-4BB0-8485-09629A4F263B}" type="pres">
      <dgm:prSet presAssocID="{0A8DF87F-3439-4690-BA7D-874532DE28EA}" presName="cycle" presStyleCnt="0">
        <dgm:presLayoutVars>
          <dgm:chMax val="1"/>
          <dgm:dir/>
          <dgm:animLvl val="ctr"/>
          <dgm:resizeHandles val="exact"/>
        </dgm:presLayoutVars>
      </dgm:prSet>
      <dgm:spPr/>
      <dgm:t>
        <a:bodyPr/>
        <a:lstStyle/>
        <a:p>
          <a:endParaRPr lang="da-DK"/>
        </a:p>
      </dgm:t>
    </dgm:pt>
    <dgm:pt modelId="{C4A43B95-6BC7-443B-8788-58F5BC1E6DDF}" type="pres">
      <dgm:prSet presAssocID="{4CAB356E-BB5A-48AF-96ED-16B7F9547756}" presName="centerShape" presStyleLbl="node0" presStyleIdx="0" presStyleCnt="1" custScaleX="116181" custScaleY="106973"/>
      <dgm:spPr/>
      <dgm:t>
        <a:bodyPr/>
        <a:lstStyle/>
        <a:p>
          <a:endParaRPr lang="da-DK"/>
        </a:p>
      </dgm:t>
    </dgm:pt>
    <dgm:pt modelId="{8FC8890A-AA91-4D3C-B023-FC5132DC41ED}" type="pres">
      <dgm:prSet presAssocID="{095401FE-9904-42FF-8C55-0D17FC05CC34}" presName="Name9" presStyleLbl="parChTrans1D2" presStyleIdx="0" presStyleCnt="7"/>
      <dgm:spPr/>
      <dgm:t>
        <a:bodyPr/>
        <a:lstStyle/>
        <a:p>
          <a:endParaRPr lang="da-DK"/>
        </a:p>
      </dgm:t>
    </dgm:pt>
    <dgm:pt modelId="{2A158BD9-E9EE-4429-A42D-B47F4DFDB916}" type="pres">
      <dgm:prSet presAssocID="{095401FE-9904-42FF-8C55-0D17FC05CC34}" presName="connTx" presStyleLbl="parChTrans1D2" presStyleIdx="0" presStyleCnt="7"/>
      <dgm:spPr/>
      <dgm:t>
        <a:bodyPr/>
        <a:lstStyle/>
        <a:p>
          <a:endParaRPr lang="da-DK"/>
        </a:p>
      </dgm:t>
    </dgm:pt>
    <dgm:pt modelId="{A43423F6-3B2E-4F2C-9CE8-993697DDA1BB}" type="pres">
      <dgm:prSet presAssocID="{656566BE-FFC8-4C7A-A72B-52AAC7934F5A}" presName="node" presStyleLbl="node1" presStyleIdx="0" presStyleCnt="7">
        <dgm:presLayoutVars>
          <dgm:bulletEnabled val="1"/>
        </dgm:presLayoutVars>
      </dgm:prSet>
      <dgm:spPr/>
      <dgm:t>
        <a:bodyPr/>
        <a:lstStyle/>
        <a:p>
          <a:endParaRPr lang="da-DK"/>
        </a:p>
      </dgm:t>
    </dgm:pt>
    <dgm:pt modelId="{7EBAEEDD-C467-4DF1-A40A-CA3A5D82895F}" type="pres">
      <dgm:prSet presAssocID="{C409B21A-BD1F-45EA-8EA9-39A8B9CE5D7E}" presName="Name9" presStyleLbl="parChTrans1D2" presStyleIdx="1" presStyleCnt="7"/>
      <dgm:spPr/>
      <dgm:t>
        <a:bodyPr/>
        <a:lstStyle/>
        <a:p>
          <a:endParaRPr lang="da-DK"/>
        </a:p>
      </dgm:t>
    </dgm:pt>
    <dgm:pt modelId="{F50899C1-A671-4D46-9BAE-AD4F5D4F05FA}" type="pres">
      <dgm:prSet presAssocID="{C409B21A-BD1F-45EA-8EA9-39A8B9CE5D7E}" presName="connTx" presStyleLbl="parChTrans1D2" presStyleIdx="1" presStyleCnt="7"/>
      <dgm:spPr/>
      <dgm:t>
        <a:bodyPr/>
        <a:lstStyle/>
        <a:p>
          <a:endParaRPr lang="da-DK"/>
        </a:p>
      </dgm:t>
    </dgm:pt>
    <dgm:pt modelId="{0C349E06-0F6E-4A69-8933-54794E3F20CF}" type="pres">
      <dgm:prSet presAssocID="{A3B92D2F-A5DC-4AAB-A95D-59B3D100B56F}" presName="node" presStyleLbl="node1" presStyleIdx="1" presStyleCnt="7">
        <dgm:presLayoutVars>
          <dgm:bulletEnabled val="1"/>
        </dgm:presLayoutVars>
      </dgm:prSet>
      <dgm:spPr/>
      <dgm:t>
        <a:bodyPr/>
        <a:lstStyle/>
        <a:p>
          <a:endParaRPr lang="da-DK"/>
        </a:p>
      </dgm:t>
    </dgm:pt>
    <dgm:pt modelId="{FAAD4841-2F89-4FFC-ADF4-95C7A06E7EBD}" type="pres">
      <dgm:prSet presAssocID="{9AFACA35-F101-42B2-9E10-629587F2FF15}" presName="Name9" presStyleLbl="parChTrans1D2" presStyleIdx="2" presStyleCnt="7"/>
      <dgm:spPr/>
      <dgm:t>
        <a:bodyPr/>
        <a:lstStyle/>
        <a:p>
          <a:endParaRPr lang="da-DK"/>
        </a:p>
      </dgm:t>
    </dgm:pt>
    <dgm:pt modelId="{F9D637EF-6D22-4CE0-ADE5-C642DED4318B}" type="pres">
      <dgm:prSet presAssocID="{9AFACA35-F101-42B2-9E10-629587F2FF15}" presName="connTx" presStyleLbl="parChTrans1D2" presStyleIdx="2" presStyleCnt="7"/>
      <dgm:spPr/>
      <dgm:t>
        <a:bodyPr/>
        <a:lstStyle/>
        <a:p>
          <a:endParaRPr lang="da-DK"/>
        </a:p>
      </dgm:t>
    </dgm:pt>
    <dgm:pt modelId="{6A1DFD48-230A-40D0-9B38-2435598BFAFF}" type="pres">
      <dgm:prSet presAssocID="{F5AB90BE-8879-468F-99FB-E8FDFE90CBB4}" presName="node" presStyleLbl="node1" presStyleIdx="2" presStyleCnt="7">
        <dgm:presLayoutVars>
          <dgm:bulletEnabled val="1"/>
        </dgm:presLayoutVars>
      </dgm:prSet>
      <dgm:spPr/>
      <dgm:t>
        <a:bodyPr/>
        <a:lstStyle/>
        <a:p>
          <a:endParaRPr lang="da-DK"/>
        </a:p>
      </dgm:t>
    </dgm:pt>
    <dgm:pt modelId="{21A868BA-B76B-43F7-B048-DE9DBBDB33C8}" type="pres">
      <dgm:prSet presAssocID="{B5C630DB-38C5-47A0-9E15-8E0A09F66779}" presName="Name9" presStyleLbl="parChTrans1D2" presStyleIdx="3" presStyleCnt="7"/>
      <dgm:spPr/>
      <dgm:t>
        <a:bodyPr/>
        <a:lstStyle/>
        <a:p>
          <a:endParaRPr lang="da-DK"/>
        </a:p>
      </dgm:t>
    </dgm:pt>
    <dgm:pt modelId="{DC451A99-F09A-41B3-8DF8-6828C8CD9C8B}" type="pres">
      <dgm:prSet presAssocID="{B5C630DB-38C5-47A0-9E15-8E0A09F66779}" presName="connTx" presStyleLbl="parChTrans1D2" presStyleIdx="3" presStyleCnt="7"/>
      <dgm:spPr/>
      <dgm:t>
        <a:bodyPr/>
        <a:lstStyle/>
        <a:p>
          <a:endParaRPr lang="da-DK"/>
        </a:p>
      </dgm:t>
    </dgm:pt>
    <dgm:pt modelId="{6A99F244-8A2C-4AC3-A6B5-FEB77BCE2B2D}" type="pres">
      <dgm:prSet presAssocID="{2C2C0396-04B0-404A-853B-302DF950EFDC}" presName="node" presStyleLbl="node1" presStyleIdx="3" presStyleCnt="7">
        <dgm:presLayoutVars>
          <dgm:bulletEnabled val="1"/>
        </dgm:presLayoutVars>
      </dgm:prSet>
      <dgm:spPr/>
      <dgm:t>
        <a:bodyPr/>
        <a:lstStyle/>
        <a:p>
          <a:endParaRPr lang="da-DK"/>
        </a:p>
      </dgm:t>
    </dgm:pt>
    <dgm:pt modelId="{B5C726A0-6187-4558-95BC-F1C29674862E}" type="pres">
      <dgm:prSet presAssocID="{9B5A1740-1CE4-422E-A422-0FCD5B3855DA}" presName="Name9" presStyleLbl="parChTrans1D2" presStyleIdx="4" presStyleCnt="7"/>
      <dgm:spPr/>
      <dgm:t>
        <a:bodyPr/>
        <a:lstStyle/>
        <a:p>
          <a:endParaRPr lang="da-DK"/>
        </a:p>
      </dgm:t>
    </dgm:pt>
    <dgm:pt modelId="{F80E4B2A-B69F-4E9A-BCC5-1F66B9BE8575}" type="pres">
      <dgm:prSet presAssocID="{9B5A1740-1CE4-422E-A422-0FCD5B3855DA}" presName="connTx" presStyleLbl="parChTrans1D2" presStyleIdx="4" presStyleCnt="7"/>
      <dgm:spPr/>
      <dgm:t>
        <a:bodyPr/>
        <a:lstStyle/>
        <a:p>
          <a:endParaRPr lang="da-DK"/>
        </a:p>
      </dgm:t>
    </dgm:pt>
    <dgm:pt modelId="{55650EFC-5B82-4CED-AB07-264192E09858}" type="pres">
      <dgm:prSet presAssocID="{2B58284D-2E8A-4273-9A7B-94413162868D}" presName="node" presStyleLbl="node1" presStyleIdx="4" presStyleCnt="7">
        <dgm:presLayoutVars>
          <dgm:bulletEnabled val="1"/>
        </dgm:presLayoutVars>
      </dgm:prSet>
      <dgm:spPr/>
      <dgm:t>
        <a:bodyPr/>
        <a:lstStyle/>
        <a:p>
          <a:endParaRPr lang="da-DK"/>
        </a:p>
      </dgm:t>
    </dgm:pt>
    <dgm:pt modelId="{36EFF93F-2BC1-4862-A29B-13B6EA8C5668}" type="pres">
      <dgm:prSet presAssocID="{463B25AC-4A82-464D-939F-2E24FA14D5A1}" presName="Name9" presStyleLbl="parChTrans1D2" presStyleIdx="5" presStyleCnt="7"/>
      <dgm:spPr/>
      <dgm:t>
        <a:bodyPr/>
        <a:lstStyle/>
        <a:p>
          <a:endParaRPr lang="da-DK"/>
        </a:p>
      </dgm:t>
    </dgm:pt>
    <dgm:pt modelId="{F39FB295-443F-4652-9733-4101631F83E4}" type="pres">
      <dgm:prSet presAssocID="{463B25AC-4A82-464D-939F-2E24FA14D5A1}" presName="connTx" presStyleLbl="parChTrans1D2" presStyleIdx="5" presStyleCnt="7"/>
      <dgm:spPr/>
      <dgm:t>
        <a:bodyPr/>
        <a:lstStyle/>
        <a:p>
          <a:endParaRPr lang="da-DK"/>
        </a:p>
      </dgm:t>
    </dgm:pt>
    <dgm:pt modelId="{0DF9295D-53BE-4C1D-A625-093BD384FD10}" type="pres">
      <dgm:prSet presAssocID="{79571ED5-7D82-47A9-B784-54274B49352C}" presName="node" presStyleLbl="node1" presStyleIdx="5" presStyleCnt="7">
        <dgm:presLayoutVars>
          <dgm:bulletEnabled val="1"/>
        </dgm:presLayoutVars>
      </dgm:prSet>
      <dgm:spPr/>
      <dgm:t>
        <a:bodyPr/>
        <a:lstStyle/>
        <a:p>
          <a:endParaRPr lang="da-DK"/>
        </a:p>
      </dgm:t>
    </dgm:pt>
    <dgm:pt modelId="{6B8C9F35-6472-49CE-9FEC-6DC70EB39884}" type="pres">
      <dgm:prSet presAssocID="{0D6D1AE6-F068-4408-BD65-2D415E15A2B0}" presName="Name9" presStyleLbl="parChTrans1D2" presStyleIdx="6" presStyleCnt="7"/>
      <dgm:spPr/>
      <dgm:t>
        <a:bodyPr/>
        <a:lstStyle/>
        <a:p>
          <a:endParaRPr lang="da-DK"/>
        </a:p>
      </dgm:t>
    </dgm:pt>
    <dgm:pt modelId="{EC982335-7EB5-4BFC-8FB6-F2696A2A2833}" type="pres">
      <dgm:prSet presAssocID="{0D6D1AE6-F068-4408-BD65-2D415E15A2B0}" presName="connTx" presStyleLbl="parChTrans1D2" presStyleIdx="6" presStyleCnt="7"/>
      <dgm:spPr/>
      <dgm:t>
        <a:bodyPr/>
        <a:lstStyle/>
        <a:p>
          <a:endParaRPr lang="da-DK"/>
        </a:p>
      </dgm:t>
    </dgm:pt>
    <dgm:pt modelId="{2CC4B6C0-90CF-40AB-BE7F-0E3F772F5E87}" type="pres">
      <dgm:prSet presAssocID="{30A1C4F9-EF4C-4407-BFAA-D65F45249398}" presName="node" presStyleLbl="node1" presStyleIdx="6" presStyleCnt="7">
        <dgm:presLayoutVars>
          <dgm:bulletEnabled val="1"/>
        </dgm:presLayoutVars>
      </dgm:prSet>
      <dgm:spPr/>
      <dgm:t>
        <a:bodyPr/>
        <a:lstStyle/>
        <a:p>
          <a:endParaRPr lang="da-DK"/>
        </a:p>
      </dgm:t>
    </dgm:pt>
  </dgm:ptLst>
  <dgm:cxnLst>
    <dgm:cxn modelId="{592A044F-C581-864C-91C1-16E92BEA1E86}" type="presOf" srcId="{30A1C4F9-EF4C-4407-BFAA-D65F45249398}" destId="{2CC4B6C0-90CF-40AB-BE7F-0E3F772F5E87}" srcOrd="0" destOrd="0" presId="urn:microsoft.com/office/officeart/2005/8/layout/radial1"/>
    <dgm:cxn modelId="{78173BEC-9BA7-D943-9A6A-E5F6874094D7}" type="presOf" srcId="{463B25AC-4A82-464D-939F-2E24FA14D5A1}" destId="{F39FB295-443F-4652-9733-4101631F83E4}" srcOrd="1" destOrd="0" presId="urn:microsoft.com/office/officeart/2005/8/layout/radial1"/>
    <dgm:cxn modelId="{58080CFE-4DE9-8143-83DB-C55A6FC57F50}" type="presOf" srcId="{095401FE-9904-42FF-8C55-0D17FC05CC34}" destId="{8FC8890A-AA91-4D3C-B023-FC5132DC41ED}" srcOrd="0" destOrd="0" presId="urn:microsoft.com/office/officeart/2005/8/layout/radial1"/>
    <dgm:cxn modelId="{D67FF498-8EFE-2B45-BA43-4FDEC70AE8F2}" type="presOf" srcId="{0D6D1AE6-F068-4408-BD65-2D415E15A2B0}" destId="{6B8C9F35-6472-49CE-9FEC-6DC70EB39884}" srcOrd="0" destOrd="0" presId="urn:microsoft.com/office/officeart/2005/8/layout/radial1"/>
    <dgm:cxn modelId="{9CBE4966-1453-4D7D-ADA6-5A22D1DE12AA}" srcId="{4CAB356E-BB5A-48AF-96ED-16B7F9547756}" destId="{2B58284D-2E8A-4273-9A7B-94413162868D}" srcOrd="4" destOrd="0" parTransId="{9B5A1740-1CE4-422E-A422-0FCD5B3855DA}" sibTransId="{4D57455C-323B-47CA-9251-C5B6671B1770}"/>
    <dgm:cxn modelId="{54D33B41-8BAA-B04A-B88A-10FFCC36AD86}" type="presOf" srcId="{9B5A1740-1CE4-422E-A422-0FCD5B3855DA}" destId="{F80E4B2A-B69F-4E9A-BCC5-1F66B9BE8575}" srcOrd="1" destOrd="0" presId="urn:microsoft.com/office/officeart/2005/8/layout/radial1"/>
    <dgm:cxn modelId="{B6DA0323-0741-1244-98AC-94B7B55B4269}" type="presOf" srcId="{2B58284D-2E8A-4273-9A7B-94413162868D}" destId="{55650EFC-5B82-4CED-AB07-264192E09858}" srcOrd="0" destOrd="0" presId="urn:microsoft.com/office/officeart/2005/8/layout/radial1"/>
    <dgm:cxn modelId="{6F1BA44D-ADFA-5D46-ABB4-9DF37DAAE74B}" type="presOf" srcId="{9B5A1740-1CE4-422E-A422-0FCD5B3855DA}" destId="{B5C726A0-6187-4558-95BC-F1C29674862E}" srcOrd="0" destOrd="0" presId="urn:microsoft.com/office/officeart/2005/8/layout/radial1"/>
    <dgm:cxn modelId="{20A9CE9C-2048-419D-B0FB-E35B19A956F6}" srcId="{4CAB356E-BB5A-48AF-96ED-16B7F9547756}" destId="{2C2C0396-04B0-404A-853B-302DF950EFDC}" srcOrd="3" destOrd="0" parTransId="{B5C630DB-38C5-47A0-9E15-8E0A09F66779}" sibTransId="{4FD6BCE7-A251-4893-958B-F183D3E74EB8}"/>
    <dgm:cxn modelId="{6EB85361-97EF-2A42-AC9B-0EA93DC9F03A}" type="presOf" srcId="{B5C630DB-38C5-47A0-9E15-8E0A09F66779}" destId="{DC451A99-F09A-41B3-8DF8-6828C8CD9C8B}" srcOrd="1" destOrd="0" presId="urn:microsoft.com/office/officeart/2005/8/layout/radial1"/>
    <dgm:cxn modelId="{A97F67B0-B386-1142-BE77-16833392284F}" type="presOf" srcId="{A3B92D2F-A5DC-4AAB-A95D-59B3D100B56F}" destId="{0C349E06-0F6E-4A69-8933-54794E3F20CF}" srcOrd="0" destOrd="0" presId="urn:microsoft.com/office/officeart/2005/8/layout/radial1"/>
    <dgm:cxn modelId="{F1EB72AD-6D67-A84D-946C-0F2B2998CB6F}" type="presOf" srcId="{C409B21A-BD1F-45EA-8EA9-39A8B9CE5D7E}" destId="{F50899C1-A671-4D46-9BAE-AD4F5D4F05FA}" srcOrd="1" destOrd="0" presId="urn:microsoft.com/office/officeart/2005/8/layout/radial1"/>
    <dgm:cxn modelId="{D9C41BF1-534C-4062-BDD2-1894F9E09B5B}" srcId="{4CAB356E-BB5A-48AF-96ED-16B7F9547756}" destId="{656566BE-FFC8-4C7A-A72B-52AAC7934F5A}" srcOrd="0" destOrd="0" parTransId="{095401FE-9904-42FF-8C55-0D17FC05CC34}" sibTransId="{16071C91-3658-41EA-B984-30EB79B3C781}"/>
    <dgm:cxn modelId="{BEEE5766-E756-4366-82BB-78CEAE6A78B4}" srcId="{4CAB356E-BB5A-48AF-96ED-16B7F9547756}" destId="{A3B92D2F-A5DC-4AAB-A95D-59B3D100B56F}" srcOrd="1" destOrd="0" parTransId="{C409B21A-BD1F-45EA-8EA9-39A8B9CE5D7E}" sibTransId="{9A2DC58C-726E-4BA5-AFD4-5781E97A20C9}"/>
    <dgm:cxn modelId="{CEAA275E-0451-214D-AA5D-F3370CE8016F}" type="presOf" srcId="{79571ED5-7D82-47A9-B784-54274B49352C}" destId="{0DF9295D-53BE-4C1D-A625-093BD384FD10}" srcOrd="0" destOrd="0" presId="urn:microsoft.com/office/officeart/2005/8/layout/radial1"/>
    <dgm:cxn modelId="{7755FC8E-9D63-5E4C-9DEB-C25713ED6BBB}" type="presOf" srcId="{B5C630DB-38C5-47A0-9E15-8E0A09F66779}" destId="{21A868BA-B76B-43F7-B048-DE9DBBDB33C8}" srcOrd="0" destOrd="0" presId="urn:microsoft.com/office/officeart/2005/8/layout/radial1"/>
    <dgm:cxn modelId="{4BFD981E-F726-1940-A0B5-3D6C0EFA2A42}" type="presOf" srcId="{0A8DF87F-3439-4690-BA7D-874532DE28EA}" destId="{FC7BC4FC-F89C-4BB0-8485-09629A4F263B}" srcOrd="0" destOrd="0" presId="urn:microsoft.com/office/officeart/2005/8/layout/radial1"/>
    <dgm:cxn modelId="{465952CA-4EB4-4F2E-8067-CD4386A72105}" srcId="{0A8DF87F-3439-4690-BA7D-874532DE28EA}" destId="{4CAB356E-BB5A-48AF-96ED-16B7F9547756}" srcOrd="0" destOrd="0" parTransId="{05A740C1-88C2-447B-B392-DD176FC81516}" sibTransId="{A78DDDDC-47EB-498E-A8B9-747953479F90}"/>
    <dgm:cxn modelId="{1B04572A-ADC9-B94B-8577-9B248F22433E}" type="presOf" srcId="{656566BE-FFC8-4C7A-A72B-52AAC7934F5A}" destId="{A43423F6-3B2E-4F2C-9CE8-993697DDA1BB}" srcOrd="0" destOrd="0" presId="urn:microsoft.com/office/officeart/2005/8/layout/radial1"/>
    <dgm:cxn modelId="{F0AB24AD-09E7-8C47-871B-130825D9F9D7}" type="presOf" srcId="{0D6D1AE6-F068-4408-BD65-2D415E15A2B0}" destId="{EC982335-7EB5-4BFC-8FB6-F2696A2A2833}" srcOrd="1" destOrd="0" presId="urn:microsoft.com/office/officeart/2005/8/layout/radial1"/>
    <dgm:cxn modelId="{11DFDC91-4E2D-FD40-8F88-959AEBE03FB5}" type="presOf" srcId="{F5AB90BE-8879-468F-99FB-E8FDFE90CBB4}" destId="{6A1DFD48-230A-40D0-9B38-2435598BFAFF}" srcOrd="0" destOrd="0" presId="urn:microsoft.com/office/officeart/2005/8/layout/radial1"/>
    <dgm:cxn modelId="{4FB648C7-BB8E-DE44-8E41-3A2DB13630F2}" type="presOf" srcId="{9AFACA35-F101-42B2-9E10-629587F2FF15}" destId="{FAAD4841-2F89-4FFC-ADF4-95C7A06E7EBD}" srcOrd="0" destOrd="0" presId="urn:microsoft.com/office/officeart/2005/8/layout/radial1"/>
    <dgm:cxn modelId="{06AE5D05-9382-455E-8B16-8D361BBE2F21}" srcId="{4CAB356E-BB5A-48AF-96ED-16B7F9547756}" destId="{F5AB90BE-8879-468F-99FB-E8FDFE90CBB4}" srcOrd="2" destOrd="0" parTransId="{9AFACA35-F101-42B2-9E10-629587F2FF15}" sibTransId="{E7B3458B-9832-4F81-BEA9-DCE2DD143B2F}"/>
    <dgm:cxn modelId="{EB86486A-1070-2243-9294-A03F84854D84}" type="presOf" srcId="{4CAB356E-BB5A-48AF-96ED-16B7F9547756}" destId="{C4A43B95-6BC7-443B-8788-58F5BC1E6DDF}" srcOrd="0" destOrd="0" presId="urn:microsoft.com/office/officeart/2005/8/layout/radial1"/>
    <dgm:cxn modelId="{152A32FB-AE37-DF4E-A234-3E3018D22AD7}" type="presOf" srcId="{095401FE-9904-42FF-8C55-0D17FC05CC34}" destId="{2A158BD9-E9EE-4429-A42D-B47F4DFDB916}" srcOrd="1" destOrd="0" presId="urn:microsoft.com/office/officeart/2005/8/layout/radial1"/>
    <dgm:cxn modelId="{2189DA8C-B4AD-E44E-B3DB-D048CD3322B6}" type="presOf" srcId="{463B25AC-4A82-464D-939F-2E24FA14D5A1}" destId="{36EFF93F-2BC1-4862-A29B-13B6EA8C5668}" srcOrd="0" destOrd="0" presId="urn:microsoft.com/office/officeart/2005/8/layout/radial1"/>
    <dgm:cxn modelId="{87FD6B4B-163F-4C74-AE51-352C4899CE81}" srcId="{4CAB356E-BB5A-48AF-96ED-16B7F9547756}" destId="{79571ED5-7D82-47A9-B784-54274B49352C}" srcOrd="5" destOrd="0" parTransId="{463B25AC-4A82-464D-939F-2E24FA14D5A1}" sibTransId="{6AD9F61B-EF68-4081-B793-EBE8D13AC8A5}"/>
    <dgm:cxn modelId="{09D14CBB-3628-4DB5-A2D4-B235B1536735}" srcId="{4CAB356E-BB5A-48AF-96ED-16B7F9547756}" destId="{30A1C4F9-EF4C-4407-BFAA-D65F45249398}" srcOrd="6" destOrd="0" parTransId="{0D6D1AE6-F068-4408-BD65-2D415E15A2B0}" sibTransId="{9AD72694-6CD6-439C-9402-FFA8D993054C}"/>
    <dgm:cxn modelId="{BA666993-FE6B-0440-BB73-3C2A62D8A58E}" type="presOf" srcId="{2C2C0396-04B0-404A-853B-302DF950EFDC}" destId="{6A99F244-8A2C-4AC3-A6B5-FEB77BCE2B2D}" srcOrd="0" destOrd="0" presId="urn:microsoft.com/office/officeart/2005/8/layout/radial1"/>
    <dgm:cxn modelId="{8E8614E0-7DCF-C042-BD4A-EE5EFE8FC610}" type="presOf" srcId="{C409B21A-BD1F-45EA-8EA9-39A8B9CE5D7E}" destId="{7EBAEEDD-C467-4DF1-A40A-CA3A5D82895F}" srcOrd="0" destOrd="0" presId="urn:microsoft.com/office/officeart/2005/8/layout/radial1"/>
    <dgm:cxn modelId="{A266005D-73EB-E34E-A645-A8F080AE5F90}" type="presOf" srcId="{9AFACA35-F101-42B2-9E10-629587F2FF15}" destId="{F9D637EF-6D22-4CE0-ADE5-C642DED4318B}" srcOrd="1" destOrd="0" presId="urn:microsoft.com/office/officeart/2005/8/layout/radial1"/>
    <dgm:cxn modelId="{DC0CEB46-07AF-6D4F-AA53-F840E655914F}" type="presParOf" srcId="{FC7BC4FC-F89C-4BB0-8485-09629A4F263B}" destId="{C4A43B95-6BC7-443B-8788-58F5BC1E6DDF}" srcOrd="0" destOrd="0" presId="urn:microsoft.com/office/officeart/2005/8/layout/radial1"/>
    <dgm:cxn modelId="{92772C95-A5F3-3F42-B860-A3C8C280E821}" type="presParOf" srcId="{FC7BC4FC-F89C-4BB0-8485-09629A4F263B}" destId="{8FC8890A-AA91-4D3C-B023-FC5132DC41ED}" srcOrd="1" destOrd="0" presId="urn:microsoft.com/office/officeart/2005/8/layout/radial1"/>
    <dgm:cxn modelId="{5E9C2EA6-0C80-F64F-8748-5AF37D3E472E}" type="presParOf" srcId="{8FC8890A-AA91-4D3C-B023-FC5132DC41ED}" destId="{2A158BD9-E9EE-4429-A42D-B47F4DFDB916}" srcOrd="0" destOrd="0" presId="urn:microsoft.com/office/officeart/2005/8/layout/radial1"/>
    <dgm:cxn modelId="{96242E6F-D668-8146-A060-29AC3F19C93F}" type="presParOf" srcId="{FC7BC4FC-F89C-4BB0-8485-09629A4F263B}" destId="{A43423F6-3B2E-4F2C-9CE8-993697DDA1BB}" srcOrd="2" destOrd="0" presId="urn:microsoft.com/office/officeart/2005/8/layout/radial1"/>
    <dgm:cxn modelId="{9C717E69-D7F7-9D41-953C-6AE68182D224}" type="presParOf" srcId="{FC7BC4FC-F89C-4BB0-8485-09629A4F263B}" destId="{7EBAEEDD-C467-4DF1-A40A-CA3A5D82895F}" srcOrd="3" destOrd="0" presId="urn:microsoft.com/office/officeart/2005/8/layout/radial1"/>
    <dgm:cxn modelId="{E347A577-7917-0645-AD66-66E39D96B228}" type="presParOf" srcId="{7EBAEEDD-C467-4DF1-A40A-CA3A5D82895F}" destId="{F50899C1-A671-4D46-9BAE-AD4F5D4F05FA}" srcOrd="0" destOrd="0" presId="urn:microsoft.com/office/officeart/2005/8/layout/radial1"/>
    <dgm:cxn modelId="{E62505AE-434D-3A49-9C94-FF8C97606590}" type="presParOf" srcId="{FC7BC4FC-F89C-4BB0-8485-09629A4F263B}" destId="{0C349E06-0F6E-4A69-8933-54794E3F20CF}" srcOrd="4" destOrd="0" presId="urn:microsoft.com/office/officeart/2005/8/layout/radial1"/>
    <dgm:cxn modelId="{5AAC90C5-C565-364E-9D03-655485A180FB}" type="presParOf" srcId="{FC7BC4FC-F89C-4BB0-8485-09629A4F263B}" destId="{FAAD4841-2F89-4FFC-ADF4-95C7A06E7EBD}" srcOrd="5" destOrd="0" presId="urn:microsoft.com/office/officeart/2005/8/layout/radial1"/>
    <dgm:cxn modelId="{78DEE8F8-81A7-4A43-A59B-04781D905092}" type="presParOf" srcId="{FAAD4841-2F89-4FFC-ADF4-95C7A06E7EBD}" destId="{F9D637EF-6D22-4CE0-ADE5-C642DED4318B}" srcOrd="0" destOrd="0" presId="urn:microsoft.com/office/officeart/2005/8/layout/radial1"/>
    <dgm:cxn modelId="{173213C5-F91E-9C42-95CA-3DC1A7F3C608}" type="presParOf" srcId="{FC7BC4FC-F89C-4BB0-8485-09629A4F263B}" destId="{6A1DFD48-230A-40D0-9B38-2435598BFAFF}" srcOrd="6" destOrd="0" presId="urn:microsoft.com/office/officeart/2005/8/layout/radial1"/>
    <dgm:cxn modelId="{D17AAE79-8FF6-8F49-972C-720316ED7444}" type="presParOf" srcId="{FC7BC4FC-F89C-4BB0-8485-09629A4F263B}" destId="{21A868BA-B76B-43F7-B048-DE9DBBDB33C8}" srcOrd="7" destOrd="0" presId="urn:microsoft.com/office/officeart/2005/8/layout/radial1"/>
    <dgm:cxn modelId="{5A3E8EE6-42A9-D049-ADA1-2EC943674997}" type="presParOf" srcId="{21A868BA-B76B-43F7-B048-DE9DBBDB33C8}" destId="{DC451A99-F09A-41B3-8DF8-6828C8CD9C8B}" srcOrd="0" destOrd="0" presId="urn:microsoft.com/office/officeart/2005/8/layout/radial1"/>
    <dgm:cxn modelId="{0242F201-A079-5E47-A0DE-D96BC562E3A0}" type="presParOf" srcId="{FC7BC4FC-F89C-4BB0-8485-09629A4F263B}" destId="{6A99F244-8A2C-4AC3-A6B5-FEB77BCE2B2D}" srcOrd="8" destOrd="0" presId="urn:microsoft.com/office/officeart/2005/8/layout/radial1"/>
    <dgm:cxn modelId="{53F6ED74-77DF-6247-B39C-DD244A2B796A}" type="presParOf" srcId="{FC7BC4FC-F89C-4BB0-8485-09629A4F263B}" destId="{B5C726A0-6187-4558-95BC-F1C29674862E}" srcOrd="9" destOrd="0" presId="urn:microsoft.com/office/officeart/2005/8/layout/radial1"/>
    <dgm:cxn modelId="{6F7DB334-6EA9-9043-A605-409D32ACF5FC}" type="presParOf" srcId="{B5C726A0-6187-4558-95BC-F1C29674862E}" destId="{F80E4B2A-B69F-4E9A-BCC5-1F66B9BE8575}" srcOrd="0" destOrd="0" presId="urn:microsoft.com/office/officeart/2005/8/layout/radial1"/>
    <dgm:cxn modelId="{87F3AF29-2E3F-A348-A332-A4BB517D4099}" type="presParOf" srcId="{FC7BC4FC-F89C-4BB0-8485-09629A4F263B}" destId="{55650EFC-5B82-4CED-AB07-264192E09858}" srcOrd="10" destOrd="0" presId="urn:microsoft.com/office/officeart/2005/8/layout/radial1"/>
    <dgm:cxn modelId="{79367617-A375-CE44-8DE9-09A1EE919F39}" type="presParOf" srcId="{FC7BC4FC-F89C-4BB0-8485-09629A4F263B}" destId="{36EFF93F-2BC1-4862-A29B-13B6EA8C5668}" srcOrd="11" destOrd="0" presId="urn:microsoft.com/office/officeart/2005/8/layout/radial1"/>
    <dgm:cxn modelId="{C49D4A24-2208-7D45-A2C4-D196B812D4DA}" type="presParOf" srcId="{36EFF93F-2BC1-4862-A29B-13B6EA8C5668}" destId="{F39FB295-443F-4652-9733-4101631F83E4}" srcOrd="0" destOrd="0" presId="urn:microsoft.com/office/officeart/2005/8/layout/radial1"/>
    <dgm:cxn modelId="{460CFD27-AC1A-6744-ABC6-4CC20107BF40}" type="presParOf" srcId="{FC7BC4FC-F89C-4BB0-8485-09629A4F263B}" destId="{0DF9295D-53BE-4C1D-A625-093BD384FD10}" srcOrd="12" destOrd="0" presId="urn:microsoft.com/office/officeart/2005/8/layout/radial1"/>
    <dgm:cxn modelId="{E55A7AB9-C771-D243-BC32-F650D8283A67}" type="presParOf" srcId="{FC7BC4FC-F89C-4BB0-8485-09629A4F263B}" destId="{6B8C9F35-6472-49CE-9FEC-6DC70EB39884}" srcOrd="13" destOrd="0" presId="urn:microsoft.com/office/officeart/2005/8/layout/radial1"/>
    <dgm:cxn modelId="{25531120-AD85-7A47-98B7-C7020B7F55D9}" type="presParOf" srcId="{6B8C9F35-6472-49CE-9FEC-6DC70EB39884}" destId="{EC982335-7EB5-4BFC-8FB6-F2696A2A2833}" srcOrd="0" destOrd="0" presId="urn:microsoft.com/office/officeart/2005/8/layout/radial1"/>
    <dgm:cxn modelId="{669B1CA3-E693-1F43-BE4C-D9BD8514D10D}" type="presParOf" srcId="{FC7BC4FC-F89C-4BB0-8485-09629A4F263B}" destId="{2CC4B6C0-90CF-40AB-BE7F-0E3F772F5E87}" srcOrd="14" destOrd="0" presId="urn:microsoft.com/office/officeart/2005/8/layout/radial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C5EAB00-D809-49B7-82B0-1D2CA4E92E98}" type="doc">
      <dgm:prSet loTypeId="urn:microsoft.com/office/officeart/2005/8/layout/radial5" loCatId="cycle" qsTypeId="urn:microsoft.com/office/officeart/2005/8/quickstyle/3d1" qsCatId="3D" csTypeId="urn:microsoft.com/office/officeart/2005/8/colors/accent1_2" csCatId="accent1" phldr="1"/>
      <dgm:spPr/>
      <dgm:t>
        <a:bodyPr/>
        <a:lstStyle/>
        <a:p>
          <a:endParaRPr lang="da-DK"/>
        </a:p>
      </dgm:t>
    </dgm:pt>
    <dgm:pt modelId="{C6FCAA79-5D7D-43A3-914A-C9A175A9B4CC}">
      <dgm:prSet phldrT="[Tekst]"/>
      <dgm:spPr/>
      <dgm:t>
        <a:bodyPr/>
        <a:lstStyle/>
        <a:p>
          <a:r>
            <a:rPr lang="da-DK" dirty="0" err="1" smtClean="0"/>
            <a:t>Emergenstilgang</a:t>
          </a:r>
          <a:endParaRPr lang="da-DK" dirty="0"/>
        </a:p>
      </dgm:t>
    </dgm:pt>
    <dgm:pt modelId="{B919E71B-AEDF-487C-A73F-C71B5D56162C}" type="parTrans" cxnId="{58099C83-4FF7-40D1-87ED-BA6F25E2500C}">
      <dgm:prSet/>
      <dgm:spPr/>
      <dgm:t>
        <a:bodyPr/>
        <a:lstStyle/>
        <a:p>
          <a:endParaRPr lang="da-DK"/>
        </a:p>
      </dgm:t>
    </dgm:pt>
    <dgm:pt modelId="{421D7F91-6EA8-41B8-A2E6-F23055E907C5}" type="sibTrans" cxnId="{58099C83-4FF7-40D1-87ED-BA6F25E2500C}">
      <dgm:prSet/>
      <dgm:spPr/>
      <dgm:t>
        <a:bodyPr/>
        <a:lstStyle/>
        <a:p>
          <a:endParaRPr lang="da-DK"/>
        </a:p>
      </dgm:t>
    </dgm:pt>
    <dgm:pt modelId="{F5769305-0E05-43B7-9018-E15E4ED0E561}">
      <dgm:prSet phldrT="[Tekst]" phldr="1"/>
      <dgm:spPr/>
      <dgm:t>
        <a:bodyPr/>
        <a:lstStyle/>
        <a:p>
          <a:endParaRPr lang="da-DK" dirty="0"/>
        </a:p>
      </dgm:t>
    </dgm:pt>
    <dgm:pt modelId="{E61D3720-B04F-424A-98AD-690A8DDAB28D}" type="parTrans" cxnId="{A67E8E47-7ABB-4FE1-B294-3965F6266B50}">
      <dgm:prSet/>
      <dgm:spPr/>
      <dgm:t>
        <a:bodyPr/>
        <a:lstStyle/>
        <a:p>
          <a:endParaRPr lang="da-DK"/>
        </a:p>
      </dgm:t>
    </dgm:pt>
    <dgm:pt modelId="{1DD7B375-6591-40FF-9E3D-B476605BE99D}" type="sibTrans" cxnId="{A67E8E47-7ABB-4FE1-B294-3965F6266B50}">
      <dgm:prSet/>
      <dgm:spPr/>
      <dgm:t>
        <a:bodyPr/>
        <a:lstStyle/>
        <a:p>
          <a:endParaRPr lang="da-DK"/>
        </a:p>
      </dgm:t>
    </dgm:pt>
    <dgm:pt modelId="{934CE49A-9692-410F-AD02-0D95DF915167}">
      <dgm:prSet phldrT="[Tekst]"/>
      <dgm:spPr/>
      <dgm:t>
        <a:bodyPr/>
        <a:lstStyle/>
        <a:p>
          <a:endParaRPr lang="da-DK" dirty="0"/>
        </a:p>
      </dgm:t>
    </dgm:pt>
    <dgm:pt modelId="{401AC27C-B94A-42D0-A703-32EBAEC62A6B}" type="parTrans" cxnId="{7CEC5CFF-F31E-4E93-860F-397FEFF39148}">
      <dgm:prSet/>
      <dgm:spPr/>
      <dgm:t>
        <a:bodyPr/>
        <a:lstStyle/>
        <a:p>
          <a:endParaRPr lang="da-DK"/>
        </a:p>
      </dgm:t>
    </dgm:pt>
    <dgm:pt modelId="{D3455CEF-1F5C-48C9-BBFE-D72BE389DD13}" type="sibTrans" cxnId="{7CEC5CFF-F31E-4E93-860F-397FEFF39148}">
      <dgm:prSet/>
      <dgm:spPr/>
      <dgm:t>
        <a:bodyPr/>
        <a:lstStyle/>
        <a:p>
          <a:endParaRPr lang="da-DK"/>
        </a:p>
      </dgm:t>
    </dgm:pt>
    <dgm:pt modelId="{93DFCF89-4E49-4AF6-B5E9-65460E280EA5}">
      <dgm:prSet/>
      <dgm:spPr/>
      <dgm:t>
        <a:bodyPr/>
        <a:lstStyle/>
        <a:p>
          <a:endParaRPr lang="da-DK" dirty="0"/>
        </a:p>
      </dgm:t>
    </dgm:pt>
    <dgm:pt modelId="{1D121800-0AA9-4299-A552-AC1BD750B478}" type="parTrans" cxnId="{F0CDA174-98A8-45D5-A232-E52CF681BDF9}">
      <dgm:prSet/>
      <dgm:spPr/>
      <dgm:t>
        <a:bodyPr/>
        <a:lstStyle/>
        <a:p>
          <a:endParaRPr lang="da-DK"/>
        </a:p>
      </dgm:t>
    </dgm:pt>
    <dgm:pt modelId="{39806978-03AB-403D-AC03-EBE7EAA6545F}" type="sibTrans" cxnId="{F0CDA174-98A8-45D5-A232-E52CF681BDF9}">
      <dgm:prSet/>
      <dgm:spPr/>
      <dgm:t>
        <a:bodyPr/>
        <a:lstStyle/>
        <a:p>
          <a:endParaRPr lang="da-DK"/>
        </a:p>
      </dgm:t>
    </dgm:pt>
    <dgm:pt modelId="{E5CCD481-88AB-4B9A-AF54-1E0E448F371B}">
      <dgm:prSet/>
      <dgm:spPr/>
      <dgm:t>
        <a:bodyPr/>
        <a:lstStyle/>
        <a:p>
          <a:endParaRPr lang="da-DK" dirty="0"/>
        </a:p>
      </dgm:t>
    </dgm:pt>
    <dgm:pt modelId="{9BA92BF5-C8DD-4B17-8DC1-934BBF4FE117}" type="parTrans" cxnId="{49CA8139-9F77-4106-B6E2-37139766557D}">
      <dgm:prSet/>
      <dgm:spPr/>
      <dgm:t>
        <a:bodyPr/>
        <a:lstStyle/>
        <a:p>
          <a:endParaRPr lang="da-DK"/>
        </a:p>
      </dgm:t>
    </dgm:pt>
    <dgm:pt modelId="{310F485F-A732-4C90-877E-8310139ED60D}" type="sibTrans" cxnId="{49CA8139-9F77-4106-B6E2-37139766557D}">
      <dgm:prSet/>
      <dgm:spPr/>
      <dgm:t>
        <a:bodyPr/>
        <a:lstStyle/>
        <a:p>
          <a:endParaRPr lang="da-DK"/>
        </a:p>
      </dgm:t>
    </dgm:pt>
    <dgm:pt modelId="{AC74593E-FE23-4FE0-B51D-90B80A085628}">
      <dgm:prSet/>
      <dgm:spPr/>
      <dgm:t>
        <a:bodyPr/>
        <a:lstStyle/>
        <a:p>
          <a:r>
            <a:rPr lang="da-DK" dirty="0" smtClean="0"/>
            <a:t>Positivisme</a:t>
          </a:r>
          <a:endParaRPr lang="da-DK" dirty="0"/>
        </a:p>
      </dgm:t>
    </dgm:pt>
    <dgm:pt modelId="{2CE6168B-2E87-47F7-9ACE-9651A238773F}" type="parTrans" cxnId="{EA64FF1D-B69C-4107-A06A-D932E7578034}">
      <dgm:prSet/>
      <dgm:spPr/>
      <dgm:t>
        <a:bodyPr/>
        <a:lstStyle/>
        <a:p>
          <a:endParaRPr lang="da-DK"/>
        </a:p>
      </dgm:t>
    </dgm:pt>
    <dgm:pt modelId="{E2CD865C-CEA7-4358-8150-91770D5492C3}" type="sibTrans" cxnId="{EA64FF1D-B69C-4107-A06A-D932E7578034}">
      <dgm:prSet/>
      <dgm:spPr/>
      <dgm:t>
        <a:bodyPr/>
        <a:lstStyle/>
        <a:p>
          <a:endParaRPr lang="da-DK"/>
        </a:p>
      </dgm:t>
    </dgm:pt>
    <dgm:pt modelId="{2EDC7A0D-805D-4CAC-9743-D048E999FEC7}">
      <dgm:prSet/>
      <dgm:spPr/>
      <dgm:t>
        <a:bodyPr/>
        <a:lstStyle/>
        <a:p>
          <a:r>
            <a:rPr lang="da-DK" dirty="0" smtClean="0"/>
            <a:t>Konstruktivistisk tilgang</a:t>
          </a:r>
        </a:p>
        <a:p>
          <a:r>
            <a:rPr lang="da-DK" dirty="0" smtClean="0"/>
            <a:t>Systemteori</a:t>
          </a:r>
          <a:endParaRPr lang="da-DK" dirty="0"/>
        </a:p>
      </dgm:t>
    </dgm:pt>
    <dgm:pt modelId="{6EBA409E-B09B-447B-A5E0-332305DD782B}" type="parTrans" cxnId="{4526347C-0424-4D6A-A0E5-8F7B633110BB}">
      <dgm:prSet/>
      <dgm:spPr/>
      <dgm:t>
        <a:bodyPr/>
        <a:lstStyle/>
        <a:p>
          <a:endParaRPr lang="da-DK"/>
        </a:p>
      </dgm:t>
    </dgm:pt>
    <dgm:pt modelId="{55D56A69-C36E-48F1-9CFE-AB19060FCF71}" type="sibTrans" cxnId="{4526347C-0424-4D6A-A0E5-8F7B633110BB}">
      <dgm:prSet/>
      <dgm:spPr/>
      <dgm:t>
        <a:bodyPr/>
        <a:lstStyle/>
        <a:p>
          <a:endParaRPr lang="da-DK"/>
        </a:p>
      </dgm:t>
    </dgm:pt>
    <dgm:pt modelId="{B2A967F8-46DB-45FA-A58C-898FD3EF968D}">
      <dgm:prSet/>
      <dgm:spPr/>
      <dgm:t>
        <a:bodyPr/>
        <a:lstStyle/>
        <a:p>
          <a:r>
            <a:rPr lang="da-DK" dirty="0" smtClean="0"/>
            <a:t>Kritisk teori</a:t>
          </a:r>
          <a:endParaRPr lang="da-DK" dirty="0"/>
        </a:p>
      </dgm:t>
    </dgm:pt>
    <dgm:pt modelId="{D86E7278-A893-49D4-9E14-9975E5C4CCB3}" type="parTrans" cxnId="{B6D7574F-D3A3-4953-874D-C9E5FFFEC2E3}">
      <dgm:prSet/>
      <dgm:spPr/>
      <dgm:t>
        <a:bodyPr/>
        <a:lstStyle/>
        <a:p>
          <a:endParaRPr lang="da-DK"/>
        </a:p>
      </dgm:t>
    </dgm:pt>
    <dgm:pt modelId="{1A89E859-786E-4D1F-8234-ABCFCA5D3AD3}" type="sibTrans" cxnId="{B6D7574F-D3A3-4953-874D-C9E5FFFEC2E3}">
      <dgm:prSet/>
      <dgm:spPr/>
      <dgm:t>
        <a:bodyPr/>
        <a:lstStyle/>
        <a:p>
          <a:endParaRPr lang="da-DK"/>
        </a:p>
      </dgm:t>
    </dgm:pt>
    <dgm:pt modelId="{F3A7348F-C3B1-4B76-ACF4-849416BB9E98}">
      <dgm:prSet/>
      <dgm:spPr/>
      <dgm:t>
        <a:bodyPr/>
        <a:lstStyle/>
        <a:p>
          <a:r>
            <a:rPr lang="da-DK" dirty="0" smtClean="0"/>
            <a:t>Hermeneutikken</a:t>
          </a:r>
          <a:endParaRPr lang="da-DK" dirty="0"/>
        </a:p>
      </dgm:t>
    </dgm:pt>
    <dgm:pt modelId="{9AAB393C-DEE8-486F-BFF1-F1F6CE828710}" type="parTrans" cxnId="{3133DBA6-571F-4823-BFD1-10CA2AA9B294}">
      <dgm:prSet/>
      <dgm:spPr/>
      <dgm:t>
        <a:bodyPr/>
        <a:lstStyle/>
        <a:p>
          <a:endParaRPr lang="da-DK"/>
        </a:p>
      </dgm:t>
    </dgm:pt>
    <dgm:pt modelId="{DEFC87CE-1BB6-4DCC-AB6A-E8E6A2CB1F6F}" type="sibTrans" cxnId="{3133DBA6-571F-4823-BFD1-10CA2AA9B294}">
      <dgm:prSet/>
      <dgm:spPr/>
      <dgm:t>
        <a:bodyPr/>
        <a:lstStyle/>
        <a:p>
          <a:endParaRPr lang="da-DK"/>
        </a:p>
      </dgm:t>
    </dgm:pt>
    <dgm:pt modelId="{25902A14-CA5E-45E2-A118-A8B6E0FE116B}">
      <dgm:prSet custRadScaleRad="204531" custRadScaleInc="-132982"/>
      <dgm:spPr/>
      <dgm:t>
        <a:bodyPr/>
        <a:lstStyle/>
        <a:p>
          <a:endParaRPr lang="da-DK" dirty="0"/>
        </a:p>
      </dgm:t>
    </dgm:pt>
    <dgm:pt modelId="{6B1678B8-D646-4229-A507-9BE1FC42BD2B}" type="parTrans" cxnId="{01C2C180-60F5-4BC5-A52B-AD27087BFF50}">
      <dgm:prSet custFlipVert="1" custScaleX="80492" custScaleY="79979" custLinFactX="249665" custLinFactY="-2393" custLinFactNeighborX="300000" custLinFactNeighborY="-100000"/>
      <dgm:spPr/>
      <dgm:t>
        <a:bodyPr/>
        <a:lstStyle/>
        <a:p>
          <a:endParaRPr lang="da-DK"/>
        </a:p>
      </dgm:t>
    </dgm:pt>
    <dgm:pt modelId="{1DD6AD05-92AE-471B-A8C6-06E8AD8D535E}" type="sibTrans" cxnId="{01C2C180-60F5-4BC5-A52B-AD27087BFF50}">
      <dgm:prSet/>
      <dgm:spPr/>
      <dgm:t>
        <a:bodyPr/>
        <a:lstStyle/>
        <a:p>
          <a:endParaRPr lang="da-DK"/>
        </a:p>
      </dgm:t>
    </dgm:pt>
    <dgm:pt modelId="{6B469E5E-69F1-40CB-AEBC-20FE993C4454}" type="pres">
      <dgm:prSet presAssocID="{1C5EAB00-D809-49B7-82B0-1D2CA4E92E98}" presName="Name0" presStyleCnt="0">
        <dgm:presLayoutVars>
          <dgm:chMax val="1"/>
          <dgm:dir/>
          <dgm:animLvl val="ctr"/>
          <dgm:resizeHandles val="exact"/>
        </dgm:presLayoutVars>
      </dgm:prSet>
      <dgm:spPr/>
      <dgm:t>
        <a:bodyPr/>
        <a:lstStyle/>
        <a:p>
          <a:endParaRPr lang="da-DK"/>
        </a:p>
      </dgm:t>
    </dgm:pt>
    <dgm:pt modelId="{1EF0EB29-CF13-48E5-AED5-AD096960B097}" type="pres">
      <dgm:prSet presAssocID="{C6FCAA79-5D7D-43A3-914A-C9A175A9B4CC}" presName="centerShape" presStyleLbl="node0" presStyleIdx="0" presStyleCnt="1" custLinFactNeighborX="-79185" custLinFactNeighborY="26731"/>
      <dgm:spPr/>
      <dgm:t>
        <a:bodyPr/>
        <a:lstStyle/>
        <a:p>
          <a:endParaRPr lang="da-DK"/>
        </a:p>
      </dgm:t>
    </dgm:pt>
    <dgm:pt modelId="{37B10E77-7293-47D0-AB74-70DE20C29F8E}" type="pres">
      <dgm:prSet presAssocID="{2CE6168B-2E87-47F7-9ACE-9651A238773F}" presName="parTrans" presStyleLbl="sibTrans2D1" presStyleIdx="0" presStyleCnt="4" custAng="2468383" custFlipVert="1" custScaleX="80492" custScaleY="79979" custLinFactX="249665" custLinFactY="-2393" custLinFactNeighborX="300000" custLinFactNeighborY="-100000"/>
      <dgm:spPr/>
      <dgm:t>
        <a:bodyPr/>
        <a:lstStyle/>
        <a:p>
          <a:endParaRPr lang="da-DK"/>
        </a:p>
      </dgm:t>
    </dgm:pt>
    <dgm:pt modelId="{5F20410D-6D63-4B9A-A66A-85E39968EBA8}" type="pres">
      <dgm:prSet presAssocID="{2CE6168B-2E87-47F7-9ACE-9651A238773F}" presName="connectorText" presStyleLbl="sibTrans2D1" presStyleIdx="0" presStyleCnt="4"/>
      <dgm:spPr/>
      <dgm:t>
        <a:bodyPr/>
        <a:lstStyle/>
        <a:p>
          <a:endParaRPr lang="da-DK"/>
        </a:p>
      </dgm:t>
    </dgm:pt>
    <dgm:pt modelId="{9B0BE734-A83E-4D5C-BA1D-8C1FC9E3E5FC}" type="pres">
      <dgm:prSet presAssocID="{AC74593E-FE23-4FE0-B51D-90B80A085628}" presName="node" presStyleLbl="node1" presStyleIdx="0" presStyleCnt="4" custRadScaleRad="204531" custRadScaleInc="-132982">
        <dgm:presLayoutVars>
          <dgm:bulletEnabled val="1"/>
        </dgm:presLayoutVars>
      </dgm:prSet>
      <dgm:spPr/>
      <dgm:t>
        <a:bodyPr/>
        <a:lstStyle/>
        <a:p>
          <a:endParaRPr lang="da-DK"/>
        </a:p>
      </dgm:t>
    </dgm:pt>
    <dgm:pt modelId="{9FB97F5F-7CE5-4682-9DEB-220A6FC642C5}" type="pres">
      <dgm:prSet presAssocID="{9AAB393C-DEE8-486F-BFF1-F1F6CE828710}" presName="parTrans" presStyleLbl="sibTrans2D1" presStyleIdx="1" presStyleCnt="4" custAng="6888141" custFlipHor="1" custScaleX="57667" custScaleY="135235" custLinFactX="18285" custLinFactNeighborX="100000" custLinFactNeighborY="66164"/>
      <dgm:spPr/>
      <dgm:t>
        <a:bodyPr/>
        <a:lstStyle/>
        <a:p>
          <a:endParaRPr lang="da-DK"/>
        </a:p>
      </dgm:t>
    </dgm:pt>
    <dgm:pt modelId="{94DE57C3-9586-4175-9AC3-D511901F82B9}" type="pres">
      <dgm:prSet presAssocID="{9AAB393C-DEE8-486F-BFF1-F1F6CE828710}" presName="connectorText" presStyleLbl="sibTrans2D1" presStyleIdx="1" presStyleCnt="4"/>
      <dgm:spPr/>
      <dgm:t>
        <a:bodyPr/>
        <a:lstStyle/>
        <a:p>
          <a:endParaRPr lang="da-DK"/>
        </a:p>
      </dgm:t>
    </dgm:pt>
    <dgm:pt modelId="{BB07D7FB-54C5-4229-AD20-B36698D86AA0}" type="pres">
      <dgm:prSet presAssocID="{F3A7348F-C3B1-4B76-ACF4-849416BB9E98}" presName="node" presStyleLbl="node1" presStyleIdx="1" presStyleCnt="4" custRadScaleRad="71657" custRadScaleInc="-198429">
        <dgm:presLayoutVars>
          <dgm:bulletEnabled val="1"/>
        </dgm:presLayoutVars>
      </dgm:prSet>
      <dgm:spPr/>
      <dgm:t>
        <a:bodyPr/>
        <a:lstStyle/>
        <a:p>
          <a:endParaRPr lang="da-DK"/>
        </a:p>
      </dgm:t>
    </dgm:pt>
    <dgm:pt modelId="{4F719179-9881-4AE9-99A5-EF951571DFAA}" type="pres">
      <dgm:prSet presAssocID="{D86E7278-A893-49D4-9E14-9975E5C4CCB3}" presName="parTrans" presStyleLbl="sibTrans2D1" presStyleIdx="2" presStyleCnt="4" custAng="1970584" custFlipVert="1" custFlipHor="1" custScaleX="28174" custLinFactY="41987" custLinFactNeighborX="-68074" custLinFactNeighborY="100000"/>
      <dgm:spPr/>
      <dgm:t>
        <a:bodyPr/>
        <a:lstStyle/>
        <a:p>
          <a:endParaRPr lang="da-DK"/>
        </a:p>
      </dgm:t>
    </dgm:pt>
    <dgm:pt modelId="{9EA6136B-16B9-4AA4-B3A0-C9AA2F1F3D2E}" type="pres">
      <dgm:prSet presAssocID="{D86E7278-A893-49D4-9E14-9975E5C4CCB3}" presName="connectorText" presStyleLbl="sibTrans2D1" presStyleIdx="2" presStyleCnt="4"/>
      <dgm:spPr/>
      <dgm:t>
        <a:bodyPr/>
        <a:lstStyle/>
        <a:p>
          <a:endParaRPr lang="da-DK"/>
        </a:p>
      </dgm:t>
    </dgm:pt>
    <dgm:pt modelId="{9C2A7A9A-A6EE-407F-B887-6F3E21EE12AB}" type="pres">
      <dgm:prSet presAssocID="{B2A967F8-46DB-45FA-A58C-898FD3EF968D}" presName="node" presStyleLbl="node1" presStyleIdx="2" presStyleCnt="4" custRadScaleRad="122072" custRadScaleInc="-181986">
        <dgm:presLayoutVars>
          <dgm:bulletEnabled val="1"/>
        </dgm:presLayoutVars>
      </dgm:prSet>
      <dgm:spPr/>
      <dgm:t>
        <a:bodyPr/>
        <a:lstStyle/>
        <a:p>
          <a:endParaRPr lang="da-DK"/>
        </a:p>
      </dgm:t>
    </dgm:pt>
    <dgm:pt modelId="{E47DC3D8-7FFB-4DAC-B2BA-C861C5B6425F}" type="pres">
      <dgm:prSet presAssocID="{6EBA409E-B09B-447B-A5E0-332305DD782B}" presName="parTrans" presStyleLbl="sibTrans2D1" presStyleIdx="3" presStyleCnt="4" custAng="359829" custFlipHor="0" custScaleX="106190" custLinFactY="-300744" custLinFactNeighborX="52189" custLinFactNeighborY="-400000"/>
      <dgm:spPr/>
      <dgm:t>
        <a:bodyPr/>
        <a:lstStyle/>
        <a:p>
          <a:endParaRPr lang="da-DK"/>
        </a:p>
      </dgm:t>
    </dgm:pt>
    <dgm:pt modelId="{42C6DC5D-8F97-41B5-99B8-542AF7040662}" type="pres">
      <dgm:prSet presAssocID="{6EBA409E-B09B-447B-A5E0-332305DD782B}" presName="connectorText" presStyleLbl="sibTrans2D1" presStyleIdx="3" presStyleCnt="4"/>
      <dgm:spPr/>
      <dgm:t>
        <a:bodyPr/>
        <a:lstStyle/>
        <a:p>
          <a:endParaRPr lang="da-DK"/>
        </a:p>
      </dgm:t>
    </dgm:pt>
    <dgm:pt modelId="{803E331F-CE62-48C7-9F96-A22259D0B080}" type="pres">
      <dgm:prSet presAssocID="{2EDC7A0D-805D-4CAC-9743-D048E999FEC7}" presName="node" presStyleLbl="node1" presStyleIdx="3" presStyleCnt="4" custScaleX="170881" custRadScaleRad="92921" custRadScaleInc="-192243">
        <dgm:presLayoutVars>
          <dgm:bulletEnabled val="1"/>
        </dgm:presLayoutVars>
      </dgm:prSet>
      <dgm:spPr/>
      <dgm:t>
        <a:bodyPr/>
        <a:lstStyle/>
        <a:p>
          <a:endParaRPr lang="da-DK"/>
        </a:p>
      </dgm:t>
    </dgm:pt>
  </dgm:ptLst>
  <dgm:cxnLst>
    <dgm:cxn modelId="{F2EA2C8E-F51B-7D40-9517-A0FB7602E933}" type="presOf" srcId="{D86E7278-A893-49D4-9E14-9975E5C4CCB3}" destId="{9EA6136B-16B9-4AA4-B3A0-C9AA2F1F3D2E}" srcOrd="1" destOrd="0" presId="urn:microsoft.com/office/officeart/2005/8/layout/radial5"/>
    <dgm:cxn modelId="{6A71135C-9586-5943-91D2-B127B0FAE9D0}" type="presOf" srcId="{1C5EAB00-D809-49B7-82B0-1D2CA4E92E98}" destId="{6B469E5E-69F1-40CB-AEBC-20FE993C4454}" srcOrd="0" destOrd="0" presId="urn:microsoft.com/office/officeart/2005/8/layout/radial5"/>
    <dgm:cxn modelId="{4526347C-0424-4D6A-A0E5-8F7B633110BB}" srcId="{C6FCAA79-5D7D-43A3-914A-C9A175A9B4CC}" destId="{2EDC7A0D-805D-4CAC-9743-D048E999FEC7}" srcOrd="3" destOrd="0" parTransId="{6EBA409E-B09B-447B-A5E0-332305DD782B}" sibTransId="{55D56A69-C36E-48F1-9CFE-AB19060FCF71}"/>
    <dgm:cxn modelId="{C3932618-454F-C34F-841A-0D02DE20C3A6}" type="presOf" srcId="{9AAB393C-DEE8-486F-BFF1-F1F6CE828710}" destId="{94DE57C3-9586-4175-9AC3-D511901F82B9}" srcOrd="1" destOrd="0" presId="urn:microsoft.com/office/officeart/2005/8/layout/radial5"/>
    <dgm:cxn modelId="{B1D4E9B6-DDCA-2041-B087-1005BFA80715}" type="presOf" srcId="{6EBA409E-B09B-447B-A5E0-332305DD782B}" destId="{42C6DC5D-8F97-41B5-99B8-542AF7040662}" srcOrd="1" destOrd="0" presId="urn:microsoft.com/office/officeart/2005/8/layout/radial5"/>
    <dgm:cxn modelId="{A85FFB38-BE0D-4A4A-8D63-7C35A250F17E}" type="presOf" srcId="{C6FCAA79-5D7D-43A3-914A-C9A175A9B4CC}" destId="{1EF0EB29-CF13-48E5-AED5-AD096960B097}" srcOrd="0" destOrd="0" presId="urn:microsoft.com/office/officeart/2005/8/layout/radial5"/>
    <dgm:cxn modelId="{58099C83-4FF7-40D1-87ED-BA6F25E2500C}" srcId="{1C5EAB00-D809-49B7-82B0-1D2CA4E92E98}" destId="{C6FCAA79-5D7D-43A3-914A-C9A175A9B4CC}" srcOrd="0" destOrd="0" parTransId="{B919E71B-AEDF-487C-A73F-C71B5D56162C}" sibTransId="{421D7F91-6EA8-41B8-A2E6-F23055E907C5}"/>
    <dgm:cxn modelId="{8F538B1B-D3F9-3F4B-9A4F-E7671321C9A9}" type="presOf" srcId="{F3A7348F-C3B1-4B76-ACF4-849416BB9E98}" destId="{BB07D7FB-54C5-4229-AD20-B36698D86AA0}" srcOrd="0" destOrd="0" presId="urn:microsoft.com/office/officeart/2005/8/layout/radial5"/>
    <dgm:cxn modelId="{4B40AC38-DD3D-FE48-9BE6-37E364DBCF9C}" type="presOf" srcId="{2CE6168B-2E87-47F7-9ACE-9651A238773F}" destId="{5F20410D-6D63-4B9A-A66A-85E39968EBA8}" srcOrd="1" destOrd="0" presId="urn:microsoft.com/office/officeart/2005/8/layout/radial5"/>
    <dgm:cxn modelId="{3133DBA6-571F-4823-BFD1-10CA2AA9B294}" srcId="{C6FCAA79-5D7D-43A3-914A-C9A175A9B4CC}" destId="{F3A7348F-C3B1-4B76-ACF4-849416BB9E98}" srcOrd="1" destOrd="0" parTransId="{9AAB393C-DEE8-486F-BFF1-F1F6CE828710}" sibTransId="{DEFC87CE-1BB6-4DCC-AB6A-E8E6A2CB1F6F}"/>
    <dgm:cxn modelId="{A2BD7AC3-38D0-C649-B52D-6A6065C4E583}" type="presOf" srcId="{2EDC7A0D-805D-4CAC-9743-D048E999FEC7}" destId="{803E331F-CE62-48C7-9F96-A22259D0B080}" srcOrd="0" destOrd="0" presId="urn:microsoft.com/office/officeart/2005/8/layout/radial5"/>
    <dgm:cxn modelId="{49CA8139-9F77-4106-B6E2-37139766557D}" srcId="{1C5EAB00-D809-49B7-82B0-1D2CA4E92E98}" destId="{E5CCD481-88AB-4B9A-AF54-1E0E448F371B}" srcOrd="4" destOrd="0" parTransId="{9BA92BF5-C8DD-4B17-8DC1-934BBF4FE117}" sibTransId="{310F485F-A732-4C90-877E-8310139ED60D}"/>
    <dgm:cxn modelId="{7CEC5CFF-F31E-4E93-860F-397FEFF39148}" srcId="{1C5EAB00-D809-49B7-82B0-1D2CA4E92E98}" destId="{934CE49A-9692-410F-AD02-0D95DF915167}" srcOrd="2" destOrd="0" parTransId="{401AC27C-B94A-42D0-A703-32EBAEC62A6B}" sibTransId="{D3455CEF-1F5C-48C9-BBFE-D72BE389DD13}"/>
    <dgm:cxn modelId="{9866F29C-BEEE-7E44-BEB0-4F448DEC4C6D}" type="presOf" srcId="{D86E7278-A893-49D4-9E14-9975E5C4CCB3}" destId="{4F719179-9881-4AE9-99A5-EF951571DFAA}" srcOrd="0" destOrd="0" presId="urn:microsoft.com/office/officeart/2005/8/layout/radial5"/>
    <dgm:cxn modelId="{EA64FF1D-B69C-4107-A06A-D932E7578034}" srcId="{C6FCAA79-5D7D-43A3-914A-C9A175A9B4CC}" destId="{AC74593E-FE23-4FE0-B51D-90B80A085628}" srcOrd="0" destOrd="0" parTransId="{2CE6168B-2E87-47F7-9ACE-9651A238773F}" sibTransId="{E2CD865C-CEA7-4358-8150-91770D5492C3}"/>
    <dgm:cxn modelId="{F0CDA174-98A8-45D5-A232-E52CF681BDF9}" srcId="{1C5EAB00-D809-49B7-82B0-1D2CA4E92E98}" destId="{93DFCF89-4E49-4AF6-B5E9-65460E280EA5}" srcOrd="3" destOrd="0" parTransId="{1D121800-0AA9-4299-A552-AC1BD750B478}" sibTransId="{39806978-03AB-403D-AC03-EBE7EAA6545F}"/>
    <dgm:cxn modelId="{7EB626D5-F5F7-EC4E-8EA5-CF0156E809C0}" type="presOf" srcId="{2CE6168B-2E87-47F7-9ACE-9651A238773F}" destId="{37B10E77-7293-47D0-AB74-70DE20C29F8E}" srcOrd="0" destOrd="0" presId="urn:microsoft.com/office/officeart/2005/8/layout/radial5"/>
    <dgm:cxn modelId="{ECA587C4-7635-874E-A3CB-AFFB12AC3750}" type="presOf" srcId="{B2A967F8-46DB-45FA-A58C-898FD3EF968D}" destId="{9C2A7A9A-A6EE-407F-B887-6F3E21EE12AB}" srcOrd="0" destOrd="0" presId="urn:microsoft.com/office/officeart/2005/8/layout/radial5"/>
    <dgm:cxn modelId="{DAEFE4F6-E594-1C41-8095-58CFAC1DCDB5}" type="presOf" srcId="{9AAB393C-DEE8-486F-BFF1-F1F6CE828710}" destId="{9FB97F5F-7CE5-4682-9DEB-220A6FC642C5}" srcOrd="0" destOrd="0" presId="urn:microsoft.com/office/officeart/2005/8/layout/radial5"/>
    <dgm:cxn modelId="{A26C32B6-DA94-5A4E-BBF5-1F382E27D532}" type="presOf" srcId="{AC74593E-FE23-4FE0-B51D-90B80A085628}" destId="{9B0BE734-A83E-4D5C-BA1D-8C1FC9E3E5FC}" srcOrd="0" destOrd="0" presId="urn:microsoft.com/office/officeart/2005/8/layout/radial5"/>
    <dgm:cxn modelId="{E540E180-5A5A-2143-9418-3F095C2663BC}" type="presOf" srcId="{6EBA409E-B09B-447B-A5E0-332305DD782B}" destId="{E47DC3D8-7FFB-4DAC-B2BA-C861C5B6425F}" srcOrd="0" destOrd="0" presId="urn:microsoft.com/office/officeart/2005/8/layout/radial5"/>
    <dgm:cxn modelId="{01C2C180-60F5-4BC5-A52B-AD27087BFF50}" srcId="{1C5EAB00-D809-49B7-82B0-1D2CA4E92E98}" destId="{25902A14-CA5E-45E2-A118-A8B6E0FE116B}" srcOrd="5" destOrd="0" parTransId="{6B1678B8-D646-4229-A507-9BE1FC42BD2B}" sibTransId="{1DD6AD05-92AE-471B-A8C6-06E8AD8D535E}"/>
    <dgm:cxn modelId="{A67E8E47-7ABB-4FE1-B294-3965F6266B50}" srcId="{1C5EAB00-D809-49B7-82B0-1D2CA4E92E98}" destId="{F5769305-0E05-43B7-9018-E15E4ED0E561}" srcOrd="1" destOrd="0" parTransId="{E61D3720-B04F-424A-98AD-690A8DDAB28D}" sibTransId="{1DD7B375-6591-40FF-9E3D-B476605BE99D}"/>
    <dgm:cxn modelId="{B6D7574F-D3A3-4953-874D-C9E5FFFEC2E3}" srcId="{C6FCAA79-5D7D-43A3-914A-C9A175A9B4CC}" destId="{B2A967F8-46DB-45FA-A58C-898FD3EF968D}" srcOrd="2" destOrd="0" parTransId="{D86E7278-A893-49D4-9E14-9975E5C4CCB3}" sibTransId="{1A89E859-786E-4D1F-8234-ABCFCA5D3AD3}"/>
    <dgm:cxn modelId="{31C0B640-C94D-9B42-AE6A-C3F2D63B0CA7}" type="presParOf" srcId="{6B469E5E-69F1-40CB-AEBC-20FE993C4454}" destId="{1EF0EB29-CF13-48E5-AED5-AD096960B097}" srcOrd="0" destOrd="0" presId="urn:microsoft.com/office/officeart/2005/8/layout/radial5"/>
    <dgm:cxn modelId="{E5B1F173-5455-474F-A6AE-DEE37CDAB223}" type="presParOf" srcId="{6B469E5E-69F1-40CB-AEBC-20FE993C4454}" destId="{37B10E77-7293-47D0-AB74-70DE20C29F8E}" srcOrd="1" destOrd="0" presId="urn:microsoft.com/office/officeart/2005/8/layout/radial5"/>
    <dgm:cxn modelId="{6FADB656-36DF-D448-9984-5C4EEB78A805}" type="presParOf" srcId="{37B10E77-7293-47D0-AB74-70DE20C29F8E}" destId="{5F20410D-6D63-4B9A-A66A-85E39968EBA8}" srcOrd="0" destOrd="0" presId="urn:microsoft.com/office/officeart/2005/8/layout/radial5"/>
    <dgm:cxn modelId="{52349C33-CA3B-A240-9E7C-9B5C72B6F28A}" type="presParOf" srcId="{6B469E5E-69F1-40CB-AEBC-20FE993C4454}" destId="{9B0BE734-A83E-4D5C-BA1D-8C1FC9E3E5FC}" srcOrd="2" destOrd="0" presId="urn:microsoft.com/office/officeart/2005/8/layout/radial5"/>
    <dgm:cxn modelId="{360AAAB6-A7A4-2A4C-A8AC-6ADE8D7F0AB7}" type="presParOf" srcId="{6B469E5E-69F1-40CB-AEBC-20FE993C4454}" destId="{9FB97F5F-7CE5-4682-9DEB-220A6FC642C5}" srcOrd="3" destOrd="0" presId="urn:microsoft.com/office/officeart/2005/8/layout/radial5"/>
    <dgm:cxn modelId="{F6CD0735-B04C-5846-BC08-ADAF9F0D145C}" type="presParOf" srcId="{9FB97F5F-7CE5-4682-9DEB-220A6FC642C5}" destId="{94DE57C3-9586-4175-9AC3-D511901F82B9}" srcOrd="0" destOrd="0" presId="urn:microsoft.com/office/officeart/2005/8/layout/radial5"/>
    <dgm:cxn modelId="{B2F69619-F4AA-7542-9B14-2D190C48202B}" type="presParOf" srcId="{6B469E5E-69F1-40CB-AEBC-20FE993C4454}" destId="{BB07D7FB-54C5-4229-AD20-B36698D86AA0}" srcOrd="4" destOrd="0" presId="urn:microsoft.com/office/officeart/2005/8/layout/radial5"/>
    <dgm:cxn modelId="{34812E54-1E1B-2B47-BFB0-5BA16F7E329F}" type="presParOf" srcId="{6B469E5E-69F1-40CB-AEBC-20FE993C4454}" destId="{4F719179-9881-4AE9-99A5-EF951571DFAA}" srcOrd="5" destOrd="0" presId="urn:microsoft.com/office/officeart/2005/8/layout/radial5"/>
    <dgm:cxn modelId="{826E6977-3F12-D04A-9CCA-0005267F40AD}" type="presParOf" srcId="{4F719179-9881-4AE9-99A5-EF951571DFAA}" destId="{9EA6136B-16B9-4AA4-B3A0-C9AA2F1F3D2E}" srcOrd="0" destOrd="0" presId="urn:microsoft.com/office/officeart/2005/8/layout/radial5"/>
    <dgm:cxn modelId="{BF280090-5C80-E341-BB0C-8447F6CC7CB9}" type="presParOf" srcId="{6B469E5E-69F1-40CB-AEBC-20FE993C4454}" destId="{9C2A7A9A-A6EE-407F-B887-6F3E21EE12AB}" srcOrd="6" destOrd="0" presId="urn:microsoft.com/office/officeart/2005/8/layout/radial5"/>
    <dgm:cxn modelId="{CEFDB8FB-02DC-4E43-9725-EEA775190242}" type="presParOf" srcId="{6B469E5E-69F1-40CB-AEBC-20FE993C4454}" destId="{E47DC3D8-7FFB-4DAC-B2BA-C861C5B6425F}" srcOrd="7" destOrd="0" presId="urn:microsoft.com/office/officeart/2005/8/layout/radial5"/>
    <dgm:cxn modelId="{0E3A9013-E77B-6D42-B9A4-49B0E07CE7B5}" type="presParOf" srcId="{E47DC3D8-7FFB-4DAC-B2BA-C861C5B6425F}" destId="{42C6DC5D-8F97-41B5-99B8-542AF7040662}" srcOrd="0" destOrd="0" presId="urn:microsoft.com/office/officeart/2005/8/layout/radial5"/>
    <dgm:cxn modelId="{50E34760-9F42-A349-AB10-7378E128949F}" type="presParOf" srcId="{6B469E5E-69F1-40CB-AEBC-20FE993C4454}" destId="{803E331F-CE62-48C7-9F96-A22259D0B080}" srcOrd="8"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D3C551-622B-8545-B844-BABE5CDA3183}">
      <dsp:nvSpPr>
        <dsp:cNvPr id="0" name=""/>
        <dsp:cNvSpPr/>
      </dsp:nvSpPr>
      <dsp:spPr>
        <a:xfrm>
          <a:off x="2646000" y="0"/>
          <a:ext cx="2646000" cy="1238054"/>
        </a:xfrm>
        <a:prstGeom prst="trapezoid">
          <a:avLst>
            <a:gd name="adj" fmla="val 106861"/>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endParaRPr lang="da-DK" sz="6500" kern="1200" dirty="0"/>
        </a:p>
      </dsp:txBody>
      <dsp:txXfrm>
        <a:off x="2646000" y="0"/>
        <a:ext cx="2646000" cy="1238054"/>
      </dsp:txXfrm>
    </dsp:sp>
    <dsp:sp modelId="{215C35D7-417C-BE4C-9288-43E13CE50EDC}">
      <dsp:nvSpPr>
        <dsp:cNvPr id="0" name=""/>
        <dsp:cNvSpPr/>
      </dsp:nvSpPr>
      <dsp:spPr>
        <a:xfrm>
          <a:off x="1322999" y="1238054"/>
          <a:ext cx="5292000" cy="1238054"/>
        </a:xfrm>
        <a:prstGeom prst="trapezoid">
          <a:avLst>
            <a:gd name="adj" fmla="val 106861"/>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endParaRPr lang="da-DK" sz="6500" kern="1200" dirty="0"/>
        </a:p>
      </dsp:txBody>
      <dsp:txXfrm>
        <a:off x="2249099" y="1238054"/>
        <a:ext cx="3439800" cy="1238054"/>
      </dsp:txXfrm>
    </dsp:sp>
    <dsp:sp modelId="{C5FFFD98-AB2D-2C45-866F-536072E6299D}">
      <dsp:nvSpPr>
        <dsp:cNvPr id="0" name=""/>
        <dsp:cNvSpPr/>
      </dsp:nvSpPr>
      <dsp:spPr>
        <a:xfrm>
          <a:off x="0" y="2476108"/>
          <a:ext cx="7938000" cy="1238054"/>
        </a:xfrm>
        <a:prstGeom prst="trapezoid">
          <a:avLst>
            <a:gd name="adj" fmla="val 106861"/>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endParaRPr lang="da-DK" sz="6500" kern="1200" dirty="0"/>
        </a:p>
      </dsp:txBody>
      <dsp:txXfrm>
        <a:off x="1389149" y="2476108"/>
        <a:ext cx="5159700" cy="12380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49575" cy="4968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sz="quarter" idx="1"/>
          </p:nvPr>
        </p:nvSpPr>
        <p:spPr>
          <a:xfrm>
            <a:off x="3854450" y="0"/>
            <a:ext cx="2949575" cy="496888"/>
          </a:xfrm>
          <a:prstGeom prst="rect">
            <a:avLst/>
          </a:prstGeom>
        </p:spPr>
        <p:txBody>
          <a:bodyPr vert="horz" lIns="91440" tIns="45720" rIns="91440" bIns="45720" rtlCol="0"/>
          <a:lstStyle>
            <a:lvl1pPr algn="r">
              <a:defRPr sz="1200"/>
            </a:lvl1pPr>
          </a:lstStyle>
          <a:p>
            <a:fld id="{09A983A9-AC0C-4A34-AC56-EF47922099EB}" type="datetimeFigureOut">
              <a:rPr lang="da-DK" smtClean="0"/>
              <a:pPr/>
              <a:t>08-08-2014</a:t>
            </a:fld>
            <a:endParaRPr lang="da-DK"/>
          </a:p>
        </p:txBody>
      </p:sp>
      <p:sp>
        <p:nvSpPr>
          <p:cNvPr id="4" name="Pladsholder til sidefod 3"/>
          <p:cNvSpPr>
            <a:spLocks noGrp="1"/>
          </p:cNvSpPr>
          <p:nvPr>
            <p:ph type="ftr" sz="quarter" idx="2"/>
          </p:nvPr>
        </p:nvSpPr>
        <p:spPr>
          <a:xfrm>
            <a:off x="0" y="9440863"/>
            <a:ext cx="2949575" cy="496887"/>
          </a:xfrm>
          <a:prstGeom prst="rect">
            <a:avLst/>
          </a:prstGeom>
        </p:spPr>
        <p:txBody>
          <a:bodyPr vert="horz" lIns="91440" tIns="45720" rIns="91440" bIns="45720" rtlCol="0" anchor="b"/>
          <a:lstStyle>
            <a:lvl1pPr algn="l">
              <a:defRPr sz="1200"/>
            </a:lvl1pPr>
          </a:lstStyle>
          <a:p>
            <a:endParaRPr lang="da-DK"/>
          </a:p>
        </p:txBody>
      </p:sp>
      <p:sp>
        <p:nvSpPr>
          <p:cNvPr id="5" name="Pladsholder til diasnummer 4"/>
          <p:cNvSpPr>
            <a:spLocks noGrp="1"/>
          </p:cNvSpPr>
          <p:nvPr>
            <p:ph type="sldNum" sz="quarter" idx="3"/>
          </p:nvPr>
        </p:nvSpPr>
        <p:spPr>
          <a:xfrm>
            <a:off x="3854450" y="9440863"/>
            <a:ext cx="2949575" cy="496887"/>
          </a:xfrm>
          <a:prstGeom prst="rect">
            <a:avLst/>
          </a:prstGeom>
        </p:spPr>
        <p:txBody>
          <a:bodyPr vert="horz" lIns="91440" tIns="45720" rIns="91440" bIns="45720" rtlCol="0" anchor="b"/>
          <a:lstStyle>
            <a:lvl1pPr algn="r">
              <a:defRPr sz="1200"/>
            </a:lvl1pPr>
          </a:lstStyle>
          <a:p>
            <a:fld id="{E5A0A6C1-BEAF-46CE-A53A-2229D6F52D40}" type="slidenum">
              <a:rPr lang="da-DK" smtClean="0"/>
              <a:pPr/>
              <a:t>‹nr.›</a:t>
            </a:fld>
            <a:endParaRPr lang="da-DK"/>
          </a:p>
        </p:txBody>
      </p:sp>
    </p:spTree>
    <p:extLst>
      <p:ext uri="{BB962C8B-B14F-4D97-AF65-F5344CB8AC3E}">
        <p14:creationId xmlns:p14="http://schemas.microsoft.com/office/powerpoint/2010/main" val="35295962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575" cy="4968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4450" y="0"/>
            <a:ext cx="2949575" cy="496888"/>
          </a:xfrm>
          <a:prstGeom prst="rect">
            <a:avLst/>
          </a:prstGeom>
        </p:spPr>
        <p:txBody>
          <a:bodyPr vert="horz" lIns="91440" tIns="45720" rIns="91440" bIns="45720" rtlCol="0"/>
          <a:lstStyle>
            <a:lvl1pPr algn="r">
              <a:defRPr sz="1200"/>
            </a:lvl1pPr>
          </a:lstStyle>
          <a:p>
            <a:fld id="{FA120F30-42D0-4B58-B5B5-52B23DE7A863}" type="datetimeFigureOut">
              <a:rPr lang="da-DK" smtClean="0"/>
              <a:pPr/>
              <a:t>08-08-2014</a:t>
            </a:fld>
            <a:endParaRPr lang="en-GB" dirty="0"/>
          </a:p>
        </p:txBody>
      </p:sp>
      <p:sp>
        <p:nvSpPr>
          <p:cNvPr id="4" name="Slide Image Placeholder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1038" y="4721225"/>
            <a:ext cx="5443537" cy="447198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40863"/>
            <a:ext cx="2949575" cy="4968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4450" y="9440863"/>
            <a:ext cx="2949575" cy="496887"/>
          </a:xfrm>
          <a:prstGeom prst="rect">
            <a:avLst/>
          </a:prstGeom>
        </p:spPr>
        <p:txBody>
          <a:bodyPr vert="horz" lIns="91440" tIns="45720" rIns="91440" bIns="45720" rtlCol="0" anchor="b"/>
          <a:lstStyle>
            <a:lvl1pPr algn="r">
              <a:defRPr sz="1200"/>
            </a:lvl1pPr>
          </a:lstStyle>
          <a:p>
            <a:fld id="{2336C548-B58F-4577-956A-A567C7589401}" type="slidenum">
              <a:rPr lang="en-GB" smtClean="0"/>
              <a:pPr/>
              <a:t>‹nr.›</a:t>
            </a:fld>
            <a:endParaRPr lang="en-GB" dirty="0"/>
          </a:p>
        </p:txBody>
      </p:sp>
    </p:spTree>
    <p:extLst>
      <p:ext uri="{BB962C8B-B14F-4D97-AF65-F5344CB8AC3E}">
        <p14:creationId xmlns:p14="http://schemas.microsoft.com/office/powerpoint/2010/main" val="41050770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endParaRPr lang="da-DK" dirty="0"/>
          </a:p>
        </p:txBody>
      </p:sp>
      <p:sp>
        <p:nvSpPr>
          <p:cNvPr id="4" name="Pladsholder til diasnummer 3"/>
          <p:cNvSpPr>
            <a:spLocks noGrp="1"/>
          </p:cNvSpPr>
          <p:nvPr>
            <p:ph type="sldNum" sz="quarter" idx="10"/>
          </p:nvPr>
        </p:nvSpPr>
        <p:spPr/>
        <p:txBody>
          <a:bodyPr/>
          <a:lstStyle/>
          <a:p>
            <a:fld id="{2336C548-B58F-4577-956A-A567C7589401}" type="slidenum">
              <a:rPr lang="en-GB" smtClean="0"/>
              <a:pPr/>
              <a:t>2</a:t>
            </a:fld>
            <a:endParaRPr lang="en-GB"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Blå">
    <p:bg>
      <p:bgPr>
        <a:solidFill>
          <a:schemeClr val="tx2"/>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715272" y="5786454"/>
            <a:ext cx="1216980" cy="272186"/>
          </a:xfrm>
        </p:spPr>
        <p:txBody>
          <a:bodyPr/>
          <a:lstStyle>
            <a:lvl1pPr marL="0" indent="0" algn="l">
              <a:lnSpc>
                <a:spcPts val="1900"/>
              </a:lnSpc>
              <a:buNone/>
              <a:defRPr>
                <a:solidFill>
                  <a:srgbClr val="142D4A"/>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noProof="0" smtClean="0"/>
              <a:t>Click to edit Master subtitle style</a:t>
            </a:r>
            <a:endParaRPr lang="da-DK" noProof="0"/>
          </a:p>
        </p:txBody>
      </p:sp>
      <p:sp>
        <p:nvSpPr>
          <p:cNvPr id="7" name="Rectangle 6"/>
          <p:cNvSpPr>
            <a:spLocks/>
          </p:cNvSpPr>
          <p:nvPr userDrawn="1"/>
        </p:nvSpPr>
        <p:spPr>
          <a:xfrm>
            <a:off x="0" y="2286000"/>
            <a:ext cx="9144000" cy="4575600"/>
          </a:xfrm>
          <a:prstGeom prst="rect">
            <a:avLst/>
          </a:prstGeom>
          <a:solidFill>
            <a:srgbClr val="142D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dirty="0"/>
          </a:p>
        </p:txBody>
      </p:sp>
      <p:sp>
        <p:nvSpPr>
          <p:cNvPr id="42" name="Rectangle 41"/>
          <p:cNvSpPr>
            <a:spLocks/>
          </p:cNvSpPr>
          <p:nvPr userDrawn="1"/>
        </p:nvSpPr>
        <p:spPr>
          <a:xfrm flipH="1">
            <a:off x="193918" y="1142997"/>
            <a:ext cx="949081" cy="1142998"/>
          </a:xfrm>
          <a:prstGeom prst="rect">
            <a:avLst/>
          </a:prstGeom>
          <a:solidFill>
            <a:srgbClr val="142D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dirty="0"/>
          </a:p>
        </p:txBody>
      </p:sp>
      <p:sp>
        <p:nvSpPr>
          <p:cNvPr id="43" name="Rectangle 42"/>
          <p:cNvSpPr/>
          <p:nvPr userDrawn="1"/>
        </p:nvSpPr>
        <p:spPr>
          <a:xfrm>
            <a:off x="3048000" y="1144800"/>
            <a:ext cx="766194" cy="1143000"/>
          </a:xfrm>
          <a:prstGeom prst="rect">
            <a:avLst/>
          </a:prstGeom>
          <a:solidFill>
            <a:srgbClr val="142D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dirty="0"/>
          </a:p>
        </p:txBody>
      </p:sp>
      <p:sp>
        <p:nvSpPr>
          <p:cNvPr id="44" name="Rectangle 43"/>
          <p:cNvSpPr/>
          <p:nvPr userDrawn="1"/>
        </p:nvSpPr>
        <p:spPr>
          <a:xfrm>
            <a:off x="3814194" y="1144800"/>
            <a:ext cx="605406" cy="1143000"/>
          </a:xfrm>
          <a:prstGeom prst="rect">
            <a:avLst/>
          </a:prstGeom>
          <a:solidFill>
            <a:srgbClr val="A7AFB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dirty="0"/>
          </a:p>
        </p:txBody>
      </p:sp>
      <p:sp>
        <p:nvSpPr>
          <p:cNvPr id="45" name="Rectangle 44"/>
          <p:cNvSpPr/>
          <p:nvPr userDrawn="1"/>
        </p:nvSpPr>
        <p:spPr>
          <a:xfrm>
            <a:off x="2362201" y="1143000"/>
            <a:ext cx="344999" cy="1143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dirty="0"/>
          </a:p>
        </p:txBody>
      </p:sp>
      <p:sp>
        <p:nvSpPr>
          <p:cNvPr id="46" name="Rectangle 45"/>
          <p:cNvSpPr>
            <a:spLocks/>
          </p:cNvSpPr>
          <p:nvPr userDrawn="1"/>
        </p:nvSpPr>
        <p:spPr>
          <a:xfrm>
            <a:off x="1828801" y="1143001"/>
            <a:ext cx="878400" cy="1142997"/>
          </a:xfrm>
          <a:prstGeom prst="rect">
            <a:avLst/>
          </a:prstGeom>
          <a:solidFill>
            <a:srgbClr val="142D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dirty="0"/>
          </a:p>
        </p:txBody>
      </p:sp>
      <p:sp>
        <p:nvSpPr>
          <p:cNvPr id="47" name="Rectangle 46"/>
          <p:cNvSpPr>
            <a:spLocks/>
          </p:cNvSpPr>
          <p:nvPr userDrawn="1"/>
        </p:nvSpPr>
        <p:spPr>
          <a:xfrm>
            <a:off x="2133600" y="1143001"/>
            <a:ext cx="232796" cy="1142997"/>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dirty="0"/>
          </a:p>
        </p:txBody>
      </p:sp>
      <p:sp>
        <p:nvSpPr>
          <p:cNvPr id="48" name="Rectangle 47"/>
          <p:cNvSpPr>
            <a:spLocks/>
          </p:cNvSpPr>
          <p:nvPr userDrawn="1"/>
        </p:nvSpPr>
        <p:spPr>
          <a:xfrm>
            <a:off x="2133600" y="576006"/>
            <a:ext cx="232796" cy="5735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dirty="0"/>
          </a:p>
        </p:txBody>
      </p:sp>
      <p:sp>
        <p:nvSpPr>
          <p:cNvPr id="49" name="Rectangle 48"/>
          <p:cNvSpPr>
            <a:spLocks/>
          </p:cNvSpPr>
          <p:nvPr userDrawn="1"/>
        </p:nvSpPr>
        <p:spPr>
          <a:xfrm>
            <a:off x="1143000" y="1143001"/>
            <a:ext cx="721803" cy="114299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dirty="0"/>
          </a:p>
        </p:txBody>
      </p:sp>
      <p:sp>
        <p:nvSpPr>
          <p:cNvPr id="50" name="Rectangle 49"/>
          <p:cNvSpPr>
            <a:spLocks/>
          </p:cNvSpPr>
          <p:nvPr userDrawn="1"/>
        </p:nvSpPr>
        <p:spPr>
          <a:xfrm>
            <a:off x="762000" y="1143001"/>
            <a:ext cx="381000" cy="1142998"/>
          </a:xfrm>
          <a:prstGeom prst="rect">
            <a:avLst/>
          </a:prstGeom>
          <a:solidFill>
            <a:srgbClr val="142D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dirty="0"/>
          </a:p>
        </p:txBody>
      </p:sp>
      <p:sp>
        <p:nvSpPr>
          <p:cNvPr id="51" name="Rectangle 50"/>
          <p:cNvSpPr>
            <a:spLocks/>
          </p:cNvSpPr>
          <p:nvPr userDrawn="1"/>
        </p:nvSpPr>
        <p:spPr>
          <a:xfrm>
            <a:off x="914400" y="5"/>
            <a:ext cx="228600" cy="1142992"/>
          </a:xfrm>
          <a:prstGeom prst="rect">
            <a:avLst/>
          </a:prstGeom>
          <a:solidFill>
            <a:srgbClr val="A7AFB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dirty="0"/>
          </a:p>
        </p:txBody>
      </p:sp>
      <p:sp>
        <p:nvSpPr>
          <p:cNvPr id="52" name="Rectangle 51"/>
          <p:cNvSpPr>
            <a:spLocks/>
          </p:cNvSpPr>
          <p:nvPr userDrawn="1"/>
        </p:nvSpPr>
        <p:spPr>
          <a:xfrm>
            <a:off x="4218" y="1143001"/>
            <a:ext cx="344999" cy="114299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dirty="0"/>
          </a:p>
        </p:txBody>
      </p:sp>
      <p:sp>
        <p:nvSpPr>
          <p:cNvPr id="53" name="Rectangle 52"/>
          <p:cNvSpPr/>
          <p:nvPr userDrawn="1"/>
        </p:nvSpPr>
        <p:spPr>
          <a:xfrm>
            <a:off x="2707200" y="1143000"/>
            <a:ext cx="344999" cy="1143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dirty="0"/>
          </a:p>
        </p:txBody>
      </p:sp>
      <p:sp>
        <p:nvSpPr>
          <p:cNvPr id="54" name="Rectangle 53"/>
          <p:cNvSpPr/>
          <p:nvPr userDrawn="1"/>
        </p:nvSpPr>
        <p:spPr>
          <a:xfrm>
            <a:off x="2707200" y="1143000"/>
            <a:ext cx="344999" cy="1143000"/>
          </a:xfrm>
          <a:prstGeom prst="rect">
            <a:avLst/>
          </a:prstGeom>
          <a:solidFill>
            <a:srgbClr val="A7AFB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dirty="0"/>
          </a:p>
        </p:txBody>
      </p:sp>
      <p:sp>
        <p:nvSpPr>
          <p:cNvPr id="55" name="Rectangle 54"/>
          <p:cNvSpPr/>
          <p:nvPr userDrawn="1"/>
        </p:nvSpPr>
        <p:spPr>
          <a:xfrm>
            <a:off x="2707200" y="576006"/>
            <a:ext cx="344999" cy="566995"/>
          </a:xfrm>
          <a:prstGeom prst="rect">
            <a:avLst/>
          </a:prstGeom>
          <a:solidFill>
            <a:srgbClr val="A7AFB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dirty="0"/>
          </a:p>
        </p:txBody>
      </p:sp>
      <p:sp>
        <p:nvSpPr>
          <p:cNvPr id="56" name="Rectangle 55"/>
          <p:cNvSpPr/>
          <p:nvPr userDrawn="1"/>
        </p:nvSpPr>
        <p:spPr>
          <a:xfrm>
            <a:off x="3052199" y="576006"/>
            <a:ext cx="761995" cy="566995"/>
          </a:xfrm>
          <a:prstGeom prst="rect">
            <a:avLst/>
          </a:prstGeom>
          <a:solidFill>
            <a:srgbClr val="142D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dirty="0"/>
          </a:p>
        </p:txBody>
      </p:sp>
      <p:sp>
        <p:nvSpPr>
          <p:cNvPr id="57" name="Rectangle 56"/>
          <p:cNvSpPr/>
          <p:nvPr userDrawn="1"/>
        </p:nvSpPr>
        <p:spPr>
          <a:xfrm>
            <a:off x="3721200" y="576006"/>
            <a:ext cx="92994" cy="56699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a-DK" noProof="0" dirty="0" smtClean="0"/>
              <a:t> </a:t>
            </a:r>
            <a:endParaRPr lang="da-DK" noProof="0" dirty="0"/>
          </a:p>
        </p:txBody>
      </p:sp>
      <p:sp>
        <p:nvSpPr>
          <p:cNvPr id="58" name="Rectangle 57"/>
          <p:cNvSpPr>
            <a:spLocks/>
          </p:cNvSpPr>
          <p:nvPr userDrawn="1"/>
        </p:nvSpPr>
        <p:spPr>
          <a:xfrm>
            <a:off x="1143000" y="0"/>
            <a:ext cx="721803" cy="1142997"/>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dirty="0"/>
          </a:p>
        </p:txBody>
      </p:sp>
      <p:sp>
        <p:nvSpPr>
          <p:cNvPr id="59" name="Rectangle 58"/>
          <p:cNvSpPr>
            <a:spLocks/>
          </p:cNvSpPr>
          <p:nvPr userDrawn="1"/>
        </p:nvSpPr>
        <p:spPr>
          <a:xfrm>
            <a:off x="493199" y="576006"/>
            <a:ext cx="304800" cy="566995"/>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dirty="0"/>
          </a:p>
        </p:txBody>
      </p:sp>
      <p:sp>
        <p:nvSpPr>
          <p:cNvPr id="60" name="Rectangle 59"/>
          <p:cNvSpPr>
            <a:spLocks/>
          </p:cNvSpPr>
          <p:nvPr userDrawn="1"/>
        </p:nvSpPr>
        <p:spPr>
          <a:xfrm flipH="1">
            <a:off x="447479" y="4"/>
            <a:ext cx="45719" cy="1142993"/>
          </a:xfrm>
          <a:prstGeom prst="rect">
            <a:avLst/>
          </a:prstGeom>
          <a:solidFill>
            <a:srgbClr val="A7AFB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dirty="0"/>
          </a:p>
        </p:txBody>
      </p:sp>
      <p:sp>
        <p:nvSpPr>
          <p:cNvPr id="61" name="Rectangle 60"/>
          <p:cNvSpPr>
            <a:spLocks/>
          </p:cNvSpPr>
          <p:nvPr userDrawn="1"/>
        </p:nvSpPr>
        <p:spPr>
          <a:xfrm flipH="1">
            <a:off x="493199" y="1143003"/>
            <a:ext cx="304800" cy="566997"/>
          </a:xfrm>
          <a:prstGeom prst="rect">
            <a:avLst/>
          </a:prstGeom>
          <a:solidFill>
            <a:srgbClr val="A7AFB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dirty="0"/>
          </a:p>
        </p:txBody>
      </p:sp>
      <p:sp>
        <p:nvSpPr>
          <p:cNvPr id="62" name="Rectangle 61"/>
          <p:cNvSpPr>
            <a:spLocks/>
          </p:cNvSpPr>
          <p:nvPr userDrawn="1"/>
        </p:nvSpPr>
        <p:spPr>
          <a:xfrm flipH="1">
            <a:off x="385216" y="576006"/>
            <a:ext cx="62263" cy="566997"/>
          </a:xfrm>
          <a:prstGeom prst="rect">
            <a:avLst/>
          </a:prstGeom>
          <a:solidFill>
            <a:schemeClr val="bg2"/>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dirty="0"/>
          </a:p>
        </p:txBody>
      </p:sp>
      <p:sp>
        <p:nvSpPr>
          <p:cNvPr id="63" name="Rectangle 62"/>
          <p:cNvSpPr>
            <a:spLocks/>
          </p:cNvSpPr>
          <p:nvPr userDrawn="1"/>
        </p:nvSpPr>
        <p:spPr>
          <a:xfrm flipH="1">
            <a:off x="120608" y="4"/>
            <a:ext cx="268159" cy="114299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dirty="0"/>
          </a:p>
        </p:txBody>
      </p:sp>
      <p:sp>
        <p:nvSpPr>
          <p:cNvPr id="64" name="Rectangle 63"/>
          <p:cNvSpPr/>
          <p:nvPr userDrawn="1"/>
        </p:nvSpPr>
        <p:spPr>
          <a:xfrm>
            <a:off x="3721200" y="1143000"/>
            <a:ext cx="92994" cy="1149595"/>
          </a:xfrm>
          <a:prstGeom prst="rect">
            <a:avLst/>
          </a:prstGeom>
          <a:solidFill>
            <a:srgbClr val="142D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dirty="0"/>
          </a:p>
        </p:txBody>
      </p:sp>
      <p:sp>
        <p:nvSpPr>
          <p:cNvPr id="65" name="Rectangle 64"/>
          <p:cNvSpPr/>
          <p:nvPr userDrawn="1"/>
        </p:nvSpPr>
        <p:spPr>
          <a:xfrm>
            <a:off x="3581400" y="1143000"/>
            <a:ext cx="139798" cy="114959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dirty="0"/>
          </a:p>
        </p:txBody>
      </p:sp>
      <p:sp>
        <p:nvSpPr>
          <p:cNvPr id="66" name="Rectangle 65"/>
          <p:cNvSpPr>
            <a:spLocks/>
          </p:cNvSpPr>
          <p:nvPr userDrawn="1"/>
        </p:nvSpPr>
        <p:spPr>
          <a:xfrm>
            <a:off x="4479898" y="1713600"/>
            <a:ext cx="120596" cy="573597"/>
          </a:xfrm>
          <a:prstGeom prst="rect">
            <a:avLst/>
          </a:prstGeom>
          <a:solidFill>
            <a:srgbClr val="A7AFB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dirty="0"/>
          </a:p>
        </p:txBody>
      </p:sp>
      <p:sp>
        <p:nvSpPr>
          <p:cNvPr id="67" name="Rectangle 66"/>
          <p:cNvSpPr>
            <a:spLocks/>
          </p:cNvSpPr>
          <p:nvPr userDrawn="1"/>
        </p:nvSpPr>
        <p:spPr>
          <a:xfrm>
            <a:off x="4648200" y="1713600"/>
            <a:ext cx="300596" cy="573597"/>
          </a:xfrm>
          <a:prstGeom prst="rect">
            <a:avLst/>
          </a:prstGeom>
          <a:solidFill>
            <a:srgbClr val="A7AFB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dirty="0"/>
          </a:p>
        </p:txBody>
      </p:sp>
      <p:sp>
        <p:nvSpPr>
          <p:cNvPr id="2" name="Title 1"/>
          <p:cNvSpPr>
            <a:spLocks noGrp="1"/>
          </p:cNvSpPr>
          <p:nvPr>
            <p:ph type="ctrTitle" hasCustomPrompt="1"/>
          </p:nvPr>
        </p:nvSpPr>
        <p:spPr>
          <a:xfrm>
            <a:off x="4572000" y="3014104"/>
            <a:ext cx="4495800" cy="1076400"/>
          </a:xfrm>
        </p:spPr>
        <p:txBody>
          <a:bodyPr/>
          <a:lstStyle>
            <a:lvl1pPr>
              <a:defRPr sz="2400">
                <a:solidFill>
                  <a:schemeClr val="bg1"/>
                </a:solidFill>
              </a:defRPr>
            </a:lvl1pPr>
          </a:lstStyle>
          <a:p>
            <a:r>
              <a:rPr lang="da-DK" noProof="0" dirty="0" smtClean="0"/>
              <a:t>Læseplan</a:t>
            </a:r>
            <a:br>
              <a:rPr lang="da-DK" noProof="0" dirty="0" smtClean="0"/>
            </a:br>
            <a:r>
              <a:rPr lang="da-DK" noProof="0" dirty="0" smtClean="0"/>
              <a:t>Ledelse &amp; organisation 2</a:t>
            </a:r>
            <a:endParaRPr lang="da-DK" noProof="0" dirty="0"/>
          </a:p>
        </p:txBody>
      </p:sp>
      <p:sp>
        <p:nvSpPr>
          <p:cNvPr id="4" name="Date Placeholder 3"/>
          <p:cNvSpPr>
            <a:spLocks noGrp="1"/>
          </p:cNvSpPr>
          <p:nvPr>
            <p:ph type="dt" sz="half" idx="10"/>
          </p:nvPr>
        </p:nvSpPr>
        <p:spPr>
          <a:xfrm>
            <a:off x="748800" y="5500800"/>
            <a:ext cx="2880000" cy="216000"/>
          </a:xfrm>
        </p:spPr>
        <p:txBody>
          <a:bodyPr/>
          <a:lstStyle>
            <a:lvl1pPr>
              <a:defRPr sz="1400">
                <a:solidFill>
                  <a:schemeClr val="bg1"/>
                </a:solidFill>
              </a:defRPr>
            </a:lvl1pPr>
          </a:lstStyle>
          <a:p>
            <a:endParaRPr lang="da-DK" noProof="0" dirty="0"/>
          </a:p>
        </p:txBody>
      </p:sp>
      <p:sp>
        <p:nvSpPr>
          <p:cNvPr id="37" name="Rectangle 36"/>
          <p:cNvSpPr>
            <a:spLocks/>
          </p:cNvSpPr>
          <p:nvPr userDrawn="1"/>
        </p:nvSpPr>
        <p:spPr>
          <a:xfrm flipH="1">
            <a:off x="120608" y="4"/>
            <a:ext cx="268159" cy="1142997"/>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dirty="0"/>
          </a:p>
        </p:txBody>
      </p:sp>
      <p:sp>
        <p:nvSpPr>
          <p:cNvPr id="38" name="Rectangle 37"/>
          <p:cNvSpPr>
            <a:spLocks/>
          </p:cNvSpPr>
          <p:nvPr userDrawn="1"/>
        </p:nvSpPr>
        <p:spPr>
          <a:xfrm flipH="1">
            <a:off x="120608" y="1143001"/>
            <a:ext cx="268160" cy="571499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dirty="0"/>
          </a:p>
        </p:txBody>
      </p:sp>
      <p:sp>
        <p:nvSpPr>
          <p:cNvPr id="39" name="Rectangle 38"/>
          <p:cNvSpPr/>
          <p:nvPr userDrawn="1"/>
        </p:nvSpPr>
        <p:spPr>
          <a:xfrm rot="16200000">
            <a:off x="-3368678" y="3368676"/>
            <a:ext cx="6857964" cy="12060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dirty="0"/>
          </a:p>
        </p:txBody>
      </p:sp>
      <p:sp>
        <p:nvSpPr>
          <p:cNvPr id="75" name="bmkADName"/>
          <p:cNvSpPr txBox="1"/>
          <p:nvPr userDrawn="1"/>
        </p:nvSpPr>
        <p:spPr>
          <a:xfrm>
            <a:off x="748800" y="4841495"/>
            <a:ext cx="2880000" cy="215444"/>
          </a:xfrm>
          <a:prstGeom prst="rect">
            <a:avLst/>
          </a:prstGeom>
          <a:noFill/>
        </p:spPr>
        <p:txBody>
          <a:bodyPr wrap="square" lIns="0" tIns="0" rIns="0" bIns="0" rtlCol="0">
            <a:spAutoFit/>
          </a:bodyPr>
          <a:lstStyle/>
          <a:p>
            <a:r>
              <a:rPr lang="da-DK" sz="1400" noProof="0" dirty="0" smtClean="0">
                <a:solidFill>
                  <a:schemeClr val="bg1"/>
                </a:solidFill>
                <a:latin typeface="Arial" pitchFamily="34" charset="0"/>
                <a:cs typeface="Arial" pitchFamily="34" charset="0"/>
              </a:rPr>
              <a:t>Flemming</a:t>
            </a:r>
            <a:r>
              <a:rPr lang="da-DK" sz="1400" baseline="0" noProof="0" dirty="0" smtClean="0">
                <a:solidFill>
                  <a:schemeClr val="bg1"/>
                </a:solidFill>
                <a:latin typeface="Arial" pitchFamily="34" charset="0"/>
                <a:cs typeface="Arial" pitchFamily="34" charset="0"/>
              </a:rPr>
              <a:t> Riishøj</a:t>
            </a:r>
            <a:endParaRPr lang="da-DK" sz="1400" noProof="0" dirty="0">
              <a:solidFill>
                <a:schemeClr val="bg1"/>
              </a:solidFill>
              <a:latin typeface="Arial" pitchFamily="34" charset="0"/>
              <a:cs typeface="Arial" pitchFamily="34" charset="0"/>
            </a:endParaRPr>
          </a:p>
        </p:txBody>
      </p:sp>
      <p:sp>
        <p:nvSpPr>
          <p:cNvPr id="77" name="bmkADTitle"/>
          <p:cNvSpPr txBox="1"/>
          <p:nvPr userDrawn="1"/>
        </p:nvSpPr>
        <p:spPr>
          <a:xfrm>
            <a:off x="748800" y="5061215"/>
            <a:ext cx="2880000" cy="215444"/>
          </a:xfrm>
          <a:prstGeom prst="rect">
            <a:avLst/>
          </a:prstGeom>
          <a:noFill/>
        </p:spPr>
        <p:txBody>
          <a:bodyPr wrap="square" lIns="0" tIns="0" rIns="0" bIns="0" rtlCol="0">
            <a:spAutoFit/>
          </a:bodyPr>
          <a:lstStyle/>
          <a:p>
            <a:r>
              <a:rPr lang="da-DK" sz="1400" noProof="0" dirty="0" smtClean="0">
                <a:solidFill>
                  <a:schemeClr val="bg1"/>
                </a:solidFill>
                <a:latin typeface="Arial" pitchFamily="34" charset="0"/>
                <a:cs typeface="Arial" pitchFamily="34" charset="0"/>
              </a:rPr>
              <a:t>Adjunkt</a:t>
            </a:r>
            <a:endParaRPr lang="da-DK" sz="1400" noProof="0" dirty="0">
              <a:solidFill>
                <a:schemeClr val="bg1"/>
              </a:solidFill>
              <a:latin typeface="Arial" pitchFamily="34" charset="0"/>
              <a:cs typeface="Arial" pitchFamily="34" charset="0"/>
            </a:endParaRPr>
          </a:p>
        </p:txBody>
      </p:sp>
      <p:sp>
        <p:nvSpPr>
          <p:cNvPr id="78" name="bmkFldEducationOrDepartment"/>
          <p:cNvSpPr txBox="1"/>
          <p:nvPr userDrawn="1"/>
        </p:nvSpPr>
        <p:spPr>
          <a:xfrm>
            <a:off x="748800" y="5281200"/>
            <a:ext cx="2880000" cy="215444"/>
          </a:xfrm>
          <a:prstGeom prst="rect">
            <a:avLst/>
          </a:prstGeom>
          <a:noFill/>
        </p:spPr>
        <p:txBody>
          <a:bodyPr wrap="square" lIns="0" tIns="0" rIns="0" bIns="0" rtlCol="0">
            <a:spAutoFit/>
          </a:bodyPr>
          <a:lstStyle/>
          <a:p>
            <a:r>
              <a:rPr lang="da-DK" sz="1400" noProof="0" dirty="0" smtClean="0">
                <a:solidFill>
                  <a:schemeClr val="bg1"/>
                </a:solidFill>
                <a:latin typeface="Arial" pitchFamily="34" charset="0"/>
                <a:cs typeface="Arial" pitchFamily="34" charset="0"/>
              </a:rPr>
              <a:t>Institut</a:t>
            </a:r>
            <a:r>
              <a:rPr lang="da-DK" sz="1400" baseline="0" noProof="0" dirty="0" smtClean="0">
                <a:solidFill>
                  <a:schemeClr val="bg1"/>
                </a:solidFill>
                <a:latin typeface="Arial" pitchFamily="34" charset="0"/>
                <a:cs typeface="Arial" pitchFamily="34" charset="0"/>
              </a:rPr>
              <a:t> </a:t>
            </a:r>
            <a:r>
              <a:rPr lang="da-DK" sz="1400" noProof="0" dirty="0" smtClean="0">
                <a:solidFill>
                  <a:schemeClr val="bg1"/>
                </a:solidFill>
                <a:latin typeface="Arial" pitchFamily="34" charset="0"/>
                <a:cs typeface="Arial" pitchFamily="34" charset="0"/>
              </a:rPr>
              <a:t>for Ledelse</a:t>
            </a:r>
            <a:r>
              <a:rPr lang="da-DK" sz="1400" baseline="0" noProof="0" dirty="0" smtClean="0">
                <a:solidFill>
                  <a:schemeClr val="bg1"/>
                </a:solidFill>
                <a:latin typeface="Arial" pitchFamily="34" charset="0"/>
                <a:cs typeface="Arial" pitchFamily="34" charset="0"/>
              </a:rPr>
              <a:t> og Forvaltning</a:t>
            </a:r>
            <a:endParaRPr lang="da-DK" sz="1400" noProof="0" dirty="0">
              <a:solidFill>
                <a:schemeClr val="bg1"/>
              </a:solidFill>
              <a:latin typeface="Arial" pitchFamily="34" charset="0"/>
              <a:cs typeface="Arial" pitchFamily="34" charset="0"/>
            </a:endParaRPr>
          </a:p>
        </p:txBody>
      </p:sp>
      <p:grpSp>
        <p:nvGrpSpPr>
          <p:cNvPr id="82" name="Group 81"/>
          <p:cNvGrpSpPr/>
          <p:nvPr userDrawn="1"/>
        </p:nvGrpSpPr>
        <p:grpSpPr>
          <a:xfrm>
            <a:off x="6879237" y="495184"/>
            <a:ext cx="1627200" cy="784800"/>
            <a:chOff x="6879237" y="1311649"/>
            <a:chExt cx="1651000" cy="795337"/>
          </a:xfrm>
        </p:grpSpPr>
        <p:sp>
          <p:nvSpPr>
            <p:cNvPr id="1030" name="Freeform 6"/>
            <p:cNvSpPr>
              <a:spLocks/>
            </p:cNvSpPr>
            <p:nvPr userDrawn="1"/>
          </p:nvSpPr>
          <p:spPr bwMode="auto">
            <a:xfrm>
              <a:off x="8100025" y="1832349"/>
              <a:ext cx="242887" cy="152400"/>
            </a:xfrm>
            <a:custGeom>
              <a:avLst/>
              <a:gdLst/>
              <a:ahLst/>
              <a:cxnLst>
                <a:cxn ang="0">
                  <a:pos x="2291" y="980"/>
                </a:cxn>
                <a:cxn ang="0">
                  <a:pos x="2255" y="818"/>
                </a:cxn>
                <a:cxn ang="0">
                  <a:pos x="2196" y="665"/>
                </a:cxn>
                <a:cxn ang="0">
                  <a:pos x="2118" y="523"/>
                </a:cxn>
                <a:cxn ang="0">
                  <a:pos x="2021" y="395"/>
                </a:cxn>
                <a:cxn ang="0">
                  <a:pos x="1908" y="282"/>
                </a:cxn>
                <a:cxn ang="0">
                  <a:pos x="1779" y="185"/>
                </a:cxn>
                <a:cxn ang="0">
                  <a:pos x="1637" y="107"/>
                </a:cxn>
                <a:cxn ang="0">
                  <a:pos x="1485" y="49"/>
                </a:cxn>
                <a:cxn ang="0">
                  <a:pos x="1322" y="12"/>
                </a:cxn>
                <a:cxn ang="0">
                  <a:pos x="1152" y="0"/>
                </a:cxn>
                <a:cxn ang="0">
                  <a:pos x="982" y="12"/>
                </a:cxn>
                <a:cxn ang="0">
                  <a:pos x="820" y="49"/>
                </a:cxn>
                <a:cxn ang="0">
                  <a:pos x="667" y="107"/>
                </a:cxn>
                <a:cxn ang="0">
                  <a:pos x="525" y="185"/>
                </a:cxn>
                <a:cxn ang="0">
                  <a:pos x="397" y="282"/>
                </a:cxn>
                <a:cxn ang="0">
                  <a:pos x="283" y="395"/>
                </a:cxn>
                <a:cxn ang="0">
                  <a:pos x="186" y="523"/>
                </a:cxn>
                <a:cxn ang="0">
                  <a:pos x="107" y="665"/>
                </a:cxn>
                <a:cxn ang="0">
                  <a:pos x="50" y="818"/>
                </a:cxn>
                <a:cxn ang="0">
                  <a:pos x="12" y="980"/>
                </a:cxn>
                <a:cxn ang="0">
                  <a:pos x="1" y="1108"/>
                </a:cxn>
                <a:cxn ang="0">
                  <a:pos x="0" y="1153"/>
                </a:cxn>
                <a:cxn ang="0">
                  <a:pos x="5" y="1262"/>
                </a:cxn>
                <a:cxn ang="0">
                  <a:pos x="21" y="1368"/>
                </a:cxn>
                <a:cxn ang="0">
                  <a:pos x="568" y="1438"/>
                </a:cxn>
                <a:cxn ang="0">
                  <a:pos x="553" y="1319"/>
                </a:cxn>
                <a:cxn ang="0">
                  <a:pos x="545" y="1222"/>
                </a:cxn>
                <a:cxn ang="0">
                  <a:pos x="545" y="1121"/>
                </a:cxn>
                <a:cxn ang="0">
                  <a:pos x="556" y="1029"/>
                </a:cxn>
                <a:cxn ang="0">
                  <a:pos x="580" y="943"/>
                </a:cxn>
                <a:cxn ang="0">
                  <a:pos x="616" y="861"/>
                </a:cxn>
                <a:cxn ang="0">
                  <a:pos x="664" y="787"/>
                </a:cxn>
                <a:cxn ang="0">
                  <a:pos x="721" y="720"/>
                </a:cxn>
                <a:cxn ang="0">
                  <a:pos x="788" y="662"/>
                </a:cxn>
                <a:cxn ang="0">
                  <a:pos x="862" y="614"/>
                </a:cxn>
                <a:cxn ang="0">
                  <a:pos x="942" y="577"/>
                </a:cxn>
                <a:cxn ang="0">
                  <a:pos x="1029" y="552"/>
                </a:cxn>
                <a:cxn ang="0">
                  <a:pos x="1121" y="540"/>
                </a:cxn>
                <a:cxn ang="0">
                  <a:pos x="1215" y="543"/>
                </a:cxn>
                <a:cxn ang="0">
                  <a:pos x="1305" y="559"/>
                </a:cxn>
                <a:cxn ang="0">
                  <a:pos x="1390" y="588"/>
                </a:cxn>
                <a:cxn ang="0">
                  <a:pos x="1468" y="629"/>
                </a:cxn>
                <a:cxn ang="0">
                  <a:pos x="1540" y="680"/>
                </a:cxn>
                <a:cxn ang="0">
                  <a:pos x="1604" y="742"/>
                </a:cxn>
                <a:cxn ang="0">
                  <a:pos x="1657" y="810"/>
                </a:cxn>
                <a:cxn ang="0">
                  <a:pos x="1702" y="888"/>
                </a:cxn>
                <a:cxn ang="0">
                  <a:pos x="1734" y="971"/>
                </a:cxn>
                <a:cxn ang="0">
                  <a:pos x="1754" y="1060"/>
                </a:cxn>
                <a:cxn ang="0">
                  <a:pos x="1761" y="1153"/>
                </a:cxn>
                <a:cxn ang="0">
                  <a:pos x="1758" y="1255"/>
                </a:cxn>
                <a:cxn ang="0">
                  <a:pos x="1747" y="1355"/>
                </a:cxn>
                <a:cxn ang="0">
                  <a:pos x="2269" y="1437"/>
                </a:cxn>
                <a:cxn ang="0">
                  <a:pos x="2290" y="1332"/>
                </a:cxn>
                <a:cxn ang="0">
                  <a:pos x="2302" y="1225"/>
                </a:cxn>
                <a:cxn ang="0">
                  <a:pos x="2304" y="1138"/>
                </a:cxn>
                <a:cxn ang="0">
                  <a:pos x="2302" y="1093"/>
                </a:cxn>
              </a:cxnLst>
              <a:rect l="0" t="0" r="r" b="b"/>
              <a:pathLst>
                <a:path w="2304" h="1438">
                  <a:moveTo>
                    <a:pt x="2302" y="1093"/>
                  </a:moveTo>
                  <a:lnTo>
                    <a:pt x="2298" y="1037"/>
                  </a:lnTo>
                  <a:lnTo>
                    <a:pt x="2291" y="980"/>
                  </a:lnTo>
                  <a:lnTo>
                    <a:pt x="2282" y="925"/>
                  </a:lnTo>
                  <a:lnTo>
                    <a:pt x="2270" y="871"/>
                  </a:lnTo>
                  <a:lnTo>
                    <a:pt x="2255" y="818"/>
                  </a:lnTo>
                  <a:lnTo>
                    <a:pt x="2238" y="766"/>
                  </a:lnTo>
                  <a:lnTo>
                    <a:pt x="2219" y="715"/>
                  </a:lnTo>
                  <a:lnTo>
                    <a:pt x="2196" y="665"/>
                  </a:lnTo>
                  <a:lnTo>
                    <a:pt x="2172" y="616"/>
                  </a:lnTo>
                  <a:lnTo>
                    <a:pt x="2146" y="570"/>
                  </a:lnTo>
                  <a:lnTo>
                    <a:pt x="2118" y="523"/>
                  </a:lnTo>
                  <a:lnTo>
                    <a:pt x="2087" y="480"/>
                  </a:lnTo>
                  <a:lnTo>
                    <a:pt x="2055" y="437"/>
                  </a:lnTo>
                  <a:lnTo>
                    <a:pt x="2021" y="395"/>
                  </a:lnTo>
                  <a:lnTo>
                    <a:pt x="1985" y="356"/>
                  </a:lnTo>
                  <a:lnTo>
                    <a:pt x="1947" y="318"/>
                  </a:lnTo>
                  <a:lnTo>
                    <a:pt x="1908" y="282"/>
                  </a:lnTo>
                  <a:lnTo>
                    <a:pt x="1866" y="248"/>
                  </a:lnTo>
                  <a:lnTo>
                    <a:pt x="1824" y="215"/>
                  </a:lnTo>
                  <a:lnTo>
                    <a:pt x="1779" y="185"/>
                  </a:lnTo>
                  <a:lnTo>
                    <a:pt x="1733" y="157"/>
                  </a:lnTo>
                  <a:lnTo>
                    <a:pt x="1686" y="131"/>
                  </a:lnTo>
                  <a:lnTo>
                    <a:pt x="1637" y="107"/>
                  </a:lnTo>
                  <a:lnTo>
                    <a:pt x="1588" y="85"/>
                  </a:lnTo>
                  <a:lnTo>
                    <a:pt x="1537" y="66"/>
                  </a:lnTo>
                  <a:lnTo>
                    <a:pt x="1485" y="49"/>
                  </a:lnTo>
                  <a:lnTo>
                    <a:pt x="1431" y="35"/>
                  </a:lnTo>
                  <a:lnTo>
                    <a:pt x="1378" y="22"/>
                  </a:lnTo>
                  <a:lnTo>
                    <a:pt x="1322" y="12"/>
                  </a:lnTo>
                  <a:lnTo>
                    <a:pt x="1267" y="6"/>
                  </a:lnTo>
                  <a:lnTo>
                    <a:pt x="1210" y="1"/>
                  </a:lnTo>
                  <a:lnTo>
                    <a:pt x="1152" y="0"/>
                  </a:lnTo>
                  <a:lnTo>
                    <a:pt x="1095" y="1"/>
                  </a:lnTo>
                  <a:lnTo>
                    <a:pt x="1038" y="6"/>
                  </a:lnTo>
                  <a:lnTo>
                    <a:pt x="982" y="12"/>
                  </a:lnTo>
                  <a:lnTo>
                    <a:pt x="927" y="22"/>
                  </a:lnTo>
                  <a:lnTo>
                    <a:pt x="873" y="35"/>
                  </a:lnTo>
                  <a:lnTo>
                    <a:pt x="820" y="49"/>
                  </a:lnTo>
                  <a:lnTo>
                    <a:pt x="768" y="66"/>
                  </a:lnTo>
                  <a:lnTo>
                    <a:pt x="717" y="85"/>
                  </a:lnTo>
                  <a:lnTo>
                    <a:pt x="667" y="107"/>
                  </a:lnTo>
                  <a:lnTo>
                    <a:pt x="618" y="131"/>
                  </a:lnTo>
                  <a:lnTo>
                    <a:pt x="571" y="157"/>
                  </a:lnTo>
                  <a:lnTo>
                    <a:pt x="525" y="185"/>
                  </a:lnTo>
                  <a:lnTo>
                    <a:pt x="481" y="215"/>
                  </a:lnTo>
                  <a:lnTo>
                    <a:pt x="439" y="248"/>
                  </a:lnTo>
                  <a:lnTo>
                    <a:pt x="397" y="282"/>
                  </a:lnTo>
                  <a:lnTo>
                    <a:pt x="358" y="318"/>
                  </a:lnTo>
                  <a:lnTo>
                    <a:pt x="319" y="356"/>
                  </a:lnTo>
                  <a:lnTo>
                    <a:pt x="283" y="395"/>
                  </a:lnTo>
                  <a:lnTo>
                    <a:pt x="249" y="437"/>
                  </a:lnTo>
                  <a:lnTo>
                    <a:pt x="216" y="480"/>
                  </a:lnTo>
                  <a:lnTo>
                    <a:pt x="186" y="523"/>
                  </a:lnTo>
                  <a:lnTo>
                    <a:pt x="158" y="570"/>
                  </a:lnTo>
                  <a:lnTo>
                    <a:pt x="132" y="616"/>
                  </a:lnTo>
                  <a:lnTo>
                    <a:pt x="107" y="665"/>
                  </a:lnTo>
                  <a:lnTo>
                    <a:pt x="86" y="715"/>
                  </a:lnTo>
                  <a:lnTo>
                    <a:pt x="67" y="766"/>
                  </a:lnTo>
                  <a:lnTo>
                    <a:pt x="50" y="818"/>
                  </a:lnTo>
                  <a:lnTo>
                    <a:pt x="35" y="871"/>
                  </a:lnTo>
                  <a:lnTo>
                    <a:pt x="23" y="925"/>
                  </a:lnTo>
                  <a:lnTo>
                    <a:pt x="12" y="980"/>
                  </a:lnTo>
                  <a:lnTo>
                    <a:pt x="6" y="1037"/>
                  </a:lnTo>
                  <a:lnTo>
                    <a:pt x="1" y="1093"/>
                  </a:lnTo>
                  <a:lnTo>
                    <a:pt x="1" y="1108"/>
                  </a:lnTo>
                  <a:lnTo>
                    <a:pt x="0" y="1122"/>
                  </a:lnTo>
                  <a:lnTo>
                    <a:pt x="0" y="1138"/>
                  </a:lnTo>
                  <a:lnTo>
                    <a:pt x="0" y="1153"/>
                  </a:lnTo>
                  <a:lnTo>
                    <a:pt x="1" y="1189"/>
                  </a:lnTo>
                  <a:lnTo>
                    <a:pt x="2" y="1225"/>
                  </a:lnTo>
                  <a:lnTo>
                    <a:pt x="5" y="1262"/>
                  </a:lnTo>
                  <a:lnTo>
                    <a:pt x="9" y="1297"/>
                  </a:lnTo>
                  <a:lnTo>
                    <a:pt x="15" y="1332"/>
                  </a:lnTo>
                  <a:lnTo>
                    <a:pt x="21" y="1368"/>
                  </a:lnTo>
                  <a:lnTo>
                    <a:pt x="28" y="1402"/>
                  </a:lnTo>
                  <a:lnTo>
                    <a:pt x="36" y="1437"/>
                  </a:lnTo>
                  <a:lnTo>
                    <a:pt x="568" y="1438"/>
                  </a:lnTo>
                  <a:lnTo>
                    <a:pt x="562" y="1393"/>
                  </a:lnTo>
                  <a:lnTo>
                    <a:pt x="557" y="1355"/>
                  </a:lnTo>
                  <a:lnTo>
                    <a:pt x="553" y="1319"/>
                  </a:lnTo>
                  <a:lnTo>
                    <a:pt x="550" y="1287"/>
                  </a:lnTo>
                  <a:lnTo>
                    <a:pt x="547" y="1255"/>
                  </a:lnTo>
                  <a:lnTo>
                    <a:pt x="545" y="1222"/>
                  </a:lnTo>
                  <a:lnTo>
                    <a:pt x="544" y="1189"/>
                  </a:lnTo>
                  <a:lnTo>
                    <a:pt x="544" y="1153"/>
                  </a:lnTo>
                  <a:lnTo>
                    <a:pt x="545" y="1121"/>
                  </a:lnTo>
                  <a:lnTo>
                    <a:pt x="547" y="1090"/>
                  </a:lnTo>
                  <a:lnTo>
                    <a:pt x="551" y="1060"/>
                  </a:lnTo>
                  <a:lnTo>
                    <a:pt x="556" y="1029"/>
                  </a:lnTo>
                  <a:lnTo>
                    <a:pt x="563" y="1000"/>
                  </a:lnTo>
                  <a:lnTo>
                    <a:pt x="571" y="971"/>
                  </a:lnTo>
                  <a:lnTo>
                    <a:pt x="580" y="943"/>
                  </a:lnTo>
                  <a:lnTo>
                    <a:pt x="591" y="914"/>
                  </a:lnTo>
                  <a:lnTo>
                    <a:pt x="603" y="888"/>
                  </a:lnTo>
                  <a:lnTo>
                    <a:pt x="616" y="861"/>
                  </a:lnTo>
                  <a:lnTo>
                    <a:pt x="631" y="836"/>
                  </a:lnTo>
                  <a:lnTo>
                    <a:pt x="648" y="810"/>
                  </a:lnTo>
                  <a:lnTo>
                    <a:pt x="664" y="787"/>
                  </a:lnTo>
                  <a:lnTo>
                    <a:pt x="682" y="764"/>
                  </a:lnTo>
                  <a:lnTo>
                    <a:pt x="701" y="742"/>
                  </a:lnTo>
                  <a:lnTo>
                    <a:pt x="721" y="720"/>
                  </a:lnTo>
                  <a:lnTo>
                    <a:pt x="742" y="699"/>
                  </a:lnTo>
                  <a:lnTo>
                    <a:pt x="765" y="680"/>
                  </a:lnTo>
                  <a:lnTo>
                    <a:pt x="788" y="662"/>
                  </a:lnTo>
                  <a:lnTo>
                    <a:pt x="811" y="645"/>
                  </a:lnTo>
                  <a:lnTo>
                    <a:pt x="836" y="629"/>
                  </a:lnTo>
                  <a:lnTo>
                    <a:pt x="862" y="614"/>
                  </a:lnTo>
                  <a:lnTo>
                    <a:pt x="888" y="600"/>
                  </a:lnTo>
                  <a:lnTo>
                    <a:pt x="915" y="588"/>
                  </a:lnTo>
                  <a:lnTo>
                    <a:pt x="942" y="577"/>
                  </a:lnTo>
                  <a:lnTo>
                    <a:pt x="971" y="567"/>
                  </a:lnTo>
                  <a:lnTo>
                    <a:pt x="1000" y="559"/>
                  </a:lnTo>
                  <a:lnTo>
                    <a:pt x="1029" y="552"/>
                  </a:lnTo>
                  <a:lnTo>
                    <a:pt x="1060" y="547"/>
                  </a:lnTo>
                  <a:lnTo>
                    <a:pt x="1090" y="543"/>
                  </a:lnTo>
                  <a:lnTo>
                    <a:pt x="1121" y="540"/>
                  </a:lnTo>
                  <a:lnTo>
                    <a:pt x="1152" y="539"/>
                  </a:lnTo>
                  <a:lnTo>
                    <a:pt x="1184" y="540"/>
                  </a:lnTo>
                  <a:lnTo>
                    <a:pt x="1215" y="543"/>
                  </a:lnTo>
                  <a:lnTo>
                    <a:pt x="1245" y="547"/>
                  </a:lnTo>
                  <a:lnTo>
                    <a:pt x="1276" y="552"/>
                  </a:lnTo>
                  <a:lnTo>
                    <a:pt x="1305" y="559"/>
                  </a:lnTo>
                  <a:lnTo>
                    <a:pt x="1333" y="567"/>
                  </a:lnTo>
                  <a:lnTo>
                    <a:pt x="1361" y="577"/>
                  </a:lnTo>
                  <a:lnTo>
                    <a:pt x="1390" y="588"/>
                  </a:lnTo>
                  <a:lnTo>
                    <a:pt x="1417" y="600"/>
                  </a:lnTo>
                  <a:lnTo>
                    <a:pt x="1443" y="614"/>
                  </a:lnTo>
                  <a:lnTo>
                    <a:pt x="1468" y="629"/>
                  </a:lnTo>
                  <a:lnTo>
                    <a:pt x="1493" y="645"/>
                  </a:lnTo>
                  <a:lnTo>
                    <a:pt x="1517" y="662"/>
                  </a:lnTo>
                  <a:lnTo>
                    <a:pt x="1540" y="680"/>
                  </a:lnTo>
                  <a:lnTo>
                    <a:pt x="1562" y="699"/>
                  </a:lnTo>
                  <a:lnTo>
                    <a:pt x="1584" y="720"/>
                  </a:lnTo>
                  <a:lnTo>
                    <a:pt x="1604" y="742"/>
                  </a:lnTo>
                  <a:lnTo>
                    <a:pt x="1623" y="764"/>
                  </a:lnTo>
                  <a:lnTo>
                    <a:pt x="1641" y="787"/>
                  </a:lnTo>
                  <a:lnTo>
                    <a:pt x="1657" y="810"/>
                  </a:lnTo>
                  <a:lnTo>
                    <a:pt x="1673" y="836"/>
                  </a:lnTo>
                  <a:lnTo>
                    <a:pt x="1689" y="861"/>
                  </a:lnTo>
                  <a:lnTo>
                    <a:pt x="1702" y="888"/>
                  </a:lnTo>
                  <a:lnTo>
                    <a:pt x="1714" y="914"/>
                  </a:lnTo>
                  <a:lnTo>
                    <a:pt x="1725" y="943"/>
                  </a:lnTo>
                  <a:lnTo>
                    <a:pt x="1734" y="971"/>
                  </a:lnTo>
                  <a:lnTo>
                    <a:pt x="1742" y="1000"/>
                  </a:lnTo>
                  <a:lnTo>
                    <a:pt x="1749" y="1029"/>
                  </a:lnTo>
                  <a:lnTo>
                    <a:pt x="1754" y="1060"/>
                  </a:lnTo>
                  <a:lnTo>
                    <a:pt x="1758" y="1090"/>
                  </a:lnTo>
                  <a:lnTo>
                    <a:pt x="1761" y="1121"/>
                  </a:lnTo>
                  <a:lnTo>
                    <a:pt x="1761" y="1153"/>
                  </a:lnTo>
                  <a:lnTo>
                    <a:pt x="1761" y="1189"/>
                  </a:lnTo>
                  <a:lnTo>
                    <a:pt x="1760" y="1222"/>
                  </a:lnTo>
                  <a:lnTo>
                    <a:pt x="1758" y="1255"/>
                  </a:lnTo>
                  <a:lnTo>
                    <a:pt x="1755" y="1287"/>
                  </a:lnTo>
                  <a:lnTo>
                    <a:pt x="1752" y="1319"/>
                  </a:lnTo>
                  <a:lnTo>
                    <a:pt x="1747" y="1355"/>
                  </a:lnTo>
                  <a:lnTo>
                    <a:pt x="1742" y="1393"/>
                  </a:lnTo>
                  <a:lnTo>
                    <a:pt x="1736" y="1438"/>
                  </a:lnTo>
                  <a:lnTo>
                    <a:pt x="2269" y="1437"/>
                  </a:lnTo>
                  <a:lnTo>
                    <a:pt x="2277" y="1402"/>
                  </a:lnTo>
                  <a:lnTo>
                    <a:pt x="2284" y="1368"/>
                  </a:lnTo>
                  <a:lnTo>
                    <a:pt x="2290" y="1332"/>
                  </a:lnTo>
                  <a:lnTo>
                    <a:pt x="2295" y="1297"/>
                  </a:lnTo>
                  <a:lnTo>
                    <a:pt x="2299" y="1262"/>
                  </a:lnTo>
                  <a:lnTo>
                    <a:pt x="2302" y="1225"/>
                  </a:lnTo>
                  <a:lnTo>
                    <a:pt x="2303" y="1189"/>
                  </a:lnTo>
                  <a:lnTo>
                    <a:pt x="2304" y="1153"/>
                  </a:lnTo>
                  <a:lnTo>
                    <a:pt x="2304" y="1138"/>
                  </a:lnTo>
                  <a:lnTo>
                    <a:pt x="2303" y="1122"/>
                  </a:lnTo>
                  <a:lnTo>
                    <a:pt x="2303" y="1108"/>
                  </a:lnTo>
                  <a:lnTo>
                    <a:pt x="2302" y="1093"/>
                  </a:lnTo>
                  <a:close/>
                </a:path>
              </a:pathLst>
            </a:custGeom>
            <a:solidFill>
              <a:srgbClr val="192337"/>
            </a:solidFill>
            <a:ln w="9525">
              <a:noFill/>
              <a:round/>
              <a:headEnd/>
              <a:tailEnd/>
            </a:ln>
          </p:spPr>
          <p:txBody>
            <a:bodyPr vert="horz" wrap="square" lIns="91440" tIns="45720" rIns="91440" bIns="45720" numCol="1" anchor="t" anchorCtr="0" compatLnSpc="1">
              <a:prstTxWarp prst="textNoShape">
                <a:avLst/>
              </a:prstTxWarp>
            </a:bodyPr>
            <a:lstStyle/>
            <a:p>
              <a:endParaRPr lang="da-DK" noProof="0" dirty="0"/>
            </a:p>
          </p:txBody>
        </p:sp>
        <p:sp>
          <p:nvSpPr>
            <p:cNvPr id="1031" name="Freeform 7"/>
            <p:cNvSpPr>
              <a:spLocks/>
            </p:cNvSpPr>
            <p:nvPr userDrawn="1"/>
          </p:nvSpPr>
          <p:spPr bwMode="auto">
            <a:xfrm>
              <a:off x="8365137" y="1754561"/>
              <a:ext cx="165100" cy="344488"/>
            </a:xfrm>
            <a:custGeom>
              <a:avLst/>
              <a:gdLst/>
              <a:ahLst/>
              <a:cxnLst>
                <a:cxn ang="0">
                  <a:pos x="544" y="2730"/>
                </a:cxn>
                <a:cxn ang="0">
                  <a:pos x="544" y="0"/>
                </a:cxn>
                <a:cxn ang="0">
                  <a:pos x="0" y="0"/>
                </a:cxn>
                <a:cxn ang="0">
                  <a:pos x="0" y="3259"/>
                </a:cxn>
                <a:cxn ang="0">
                  <a:pos x="1551" y="3259"/>
                </a:cxn>
                <a:cxn ang="0">
                  <a:pos x="1551" y="2730"/>
                </a:cxn>
                <a:cxn ang="0">
                  <a:pos x="544" y="2730"/>
                </a:cxn>
              </a:cxnLst>
              <a:rect l="0" t="0" r="r" b="b"/>
              <a:pathLst>
                <a:path w="1551" h="3259">
                  <a:moveTo>
                    <a:pt x="544" y="2730"/>
                  </a:moveTo>
                  <a:lnTo>
                    <a:pt x="544" y="0"/>
                  </a:lnTo>
                  <a:lnTo>
                    <a:pt x="0" y="0"/>
                  </a:lnTo>
                  <a:lnTo>
                    <a:pt x="0" y="3259"/>
                  </a:lnTo>
                  <a:lnTo>
                    <a:pt x="1551" y="3259"/>
                  </a:lnTo>
                  <a:lnTo>
                    <a:pt x="1551" y="2730"/>
                  </a:lnTo>
                  <a:lnTo>
                    <a:pt x="544" y="2730"/>
                  </a:lnTo>
                  <a:close/>
                </a:path>
              </a:pathLst>
            </a:custGeom>
            <a:solidFill>
              <a:srgbClr val="192337"/>
            </a:solidFill>
            <a:ln w="9525">
              <a:noFill/>
              <a:round/>
              <a:headEnd/>
              <a:tailEnd/>
            </a:ln>
          </p:spPr>
          <p:txBody>
            <a:bodyPr vert="horz" wrap="square" lIns="91440" tIns="45720" rIns="91440" bIns="45720" numCol="1" anchor="t" anchorCtr="0" compatLnSpc="1">
              <a:prstTxWarp prst="textNoShape">
                <a:avLst/>
              </a:prstTxWarp>
            </a:bodyPr>
            <a:lstStyle/>
            <a:p>
              <a:endParaRPr lang="da-DK" noProof="0" dirty="0"/>
            </a:p>
          </p:txBody>
        </p:sp>
        <p:sp>
          <p:nvSpPr>
            <p:cNvPr id="1032" name="Freeform 8"/>
            <p:cNvSpPr>
              <a:spLocks/>
            </p:cNvSpPr>
            <p:nvPr userDrawn="1"/>
          </p:nvSpPr>
          <p:spPr bwMode="auto">
            <a:xfrm>
              <a:off x="6879237" y="1754561"/>
              <a:ext cx="284162" cy="230188"/>
            </a:xfrm>
            <a:custGeom>
              <a:avLst/>
              <a:gdLst/>
              <a:ahLst/>
              <a:cxnLst>
                <a:cxn ang="0">
                  <a:pos x="1792" y="0"/>
                </a:cxn>
                <a:cxn ang="0">
                  <a:pos x="1349" y="1768"/>
                </a:cxn>
                <a:cxn ang="0">
                  <a:pos x="903" y="0"/>
                </a:cxn>
                <a:cxn ang="0">
                  <a:pos x="0" y="0"/>
                </a:cxn>
                <a:cxn ang="0">
                  <a:pos x="0" y="2178"/>
                </a:cxn>
                <a:cxn ang="0">
                  <a:pos x="529" y="2178"/>
                </a:cxn>
                <a:cxn ang="0">
                  <a:pos x="529" y="356"/>
                </a:cxn>
                <a:cxn ang="0">
                  <a:pos x="542" y="356"/>
                </a:cxn>
                <a:cxn ang="0">
                  <a:pos x="1007" y="2153"/>
                </a:cxn>
                <a:cxn ang="0">
                  <a:pos x="1683" y="2153"/>
                </a:cxn>
                <a:cxn ang="0">
                  <a:pos x="2139" y="367"/>
                </a:cxn>
                <a:cxn ang="0">
                  <a:pos x="2152" y="367"/>
                </a:cxn>
                <a:cxn ang="0">
                  <a:pos x="2152" y="2178"/>
                </a:cxn>
                <a:cxn ang="0">
                  <a:pos x="2682" y="2178"/>
                </a:cxn>
                <a:cxn ang="0">
                  <a:pos x="2682" y="0"/>
                </a:cxn>
                <a:cxn ang="0">
                  <a:pos x="1792" y="0"/>
                </a:cxn>
              </a:cxnLst>
              <a:rect l="0" t="0" r="r" b="b"/>
              <a:pathLst>
                <a:path w="2682" h="2178">
                  <a:moveTo>
                    <a:pt x="1792" y="0"/>
                  </a:moveTo>
                  <a:lnTo>
                    <a:pt x="1349" y="1768"/>
                  </a:lnTo>
                  <a:lnTo>
                    <a:pt x="903" y="0"/>
                  </a:lnTo>
                  <a:lnTo>
                    <a:pt x="0" y="0"/>
                  </a:lnTo>
                  <a:lnTo>
                    <a:pt x="0" y="2178"/>
                  </a:lnTo>
                  <a:lnTo>
                    <a:pt x="529" y="2178"/>
                  </a:lnTo>
                  <a:lnTo>
                    <a:pt x="529" y="356"/>
                  </a:lnTo>
                  <a:lnTo>
                    <a:pt x="542" y="356"/>
                  </a:lnTo>
                  <a:lnTo>
                    <a:pt x="1007" y="2153"/>
                  </a:lnTo>
                  <a:lnTo>
                    <a:pt x="1683" y="2153"/>
                  </a:lnTo>
                  <a:lnTo>
                    <a:pt x="2139" y="367"/>
                  </a:lnTo>
                  <a:lnTo>
                    <a:pt x="2152" y="367"/>
                  </a:lnTo>
                  <a:lnTo>
                    <a:pt x="2152" y="2178"/>
                  </a:lnTo>
                  <a:lnTo>
                    <a:pt x="2682" y="2178"/>
                  </a:lnTo>
                  <a:lnTo>
                    <a:pt x="2682" y="0"/>
                  </a:lnTo>
                  <a:lnTo>
                    <a:pt x="1792" y="0"/>
                  </a:lnTo>
                  <a:close/>
                </a:path>
              </a:pathLst>
            </a:custGeom>
            <a:solidFill>
              <a:srgbClr val="192337"/>
            </a:solidFill>
            <a:ln w="9525">
              <a:noFill/>
              <a:round/>
              <a:headEnd/>
              <a:tailEnd/>
            </a:ln>
          </p:spPr>
          <p:txBody>
            <a:bodyPr vert="horz" wrap="square" lIns="91440" tIns="45720" rIns="91440" bIns="45720" numCol="1" anchor="t" anchorCtr="0" compatLnSpc="1">
              <a:prstTxWarp prst="textNoShape">
                <a:avLst/>
              </a:prstTxWarp>
            </a:bodyPr>
            <a:lstStyle/>
            <a:p>
              <a:endParaRPr lang="da-DK" noProof="0" dirty="0"/>
            </a:p>
          </p:txBody>
        </p:sp>
        <p:sp>
          <p:nvSpPr>
            <p:cNvPr id="1033" name="Freeform 9"/>
            <p:cNvSpPr>
              <a:spLocks/>
            </p:cNvSpPr>
            <p:nvPr userDrawn="1"/>
          </p:nvSpPr>
          <p:spPr bwMode="auto">
            <a:xfrm>
              <a:off x="7304687" y="1664074"/>
              <a:ext cx="206375" cy="320675"/>
            </a:xfrm>
            <a:custGeom>
              <a:avLst/>
              <a:gdLst/>
              <a:ahLst/>
              <a:cxnLst>
                <a:cxn ang="0">
                  <a:pos x="1961" y="0"/>
                </a:cxn>
                <a:cxn ang="0">
                  <a:pos x="0" y="0"/>
                </a:cxn>
                <a:cxn ang="0">
                  <a:pos x="0" y="530"/>
                </a:cxn>
                <a:cxn ang="0">
                  <a:pos x="716" y="530"/>
                </a:cxn>
                <a:cxn ang="0">
                  <a:pos x="716" y="3031"/>
                </a:cxn>
                <a:cxn ang="0">
                  <a:pos x="1246" y="3031"/>
                </a:cxn>
                <a:cxn ang="0">
                  <a:pos x="1246" y="530"/>
                </a:cxn>
                <a:cxn ang="0">
                  <a:pos x="1961" y="530"/>
                </a:cxn>
                <a:cxn ang="0">
                  <a:pos x="1961" y="0"/>
                </a:cxn>
              </a:cxnLst>
              <a:rect l="0" t="0" r="r" b="b"/>
              <a:pathLst>
                <a:path w="1961" h="3031">
                  <a:moveTo>
                    <a:pt x="1961" y="0"/>
                  </a:moveTo>
                  <a:lnTo>
                    <a:pt x="0" y="0"/>
                  </a:lnTo>
                  <a:lnTo>
                    <a:pt x="0" y="530"/>
                  </a:lnTo>
                  <a:lnTo>
                    <a:pt x="716" y="530"/>
                  </a:lnTo>
                  <a:lnTo>
                    <a:pt x="716" y="3031"/>
                  </a:lnTo>
                  <a:lnTo>
                    <a:pt x="1246" y="3031"/>
                  </a:lnTo>
                  <a:lnTo>
                    <a:pt x="1246" y="530"/>
                  </a:lnTo>
                  <a:lnTo>
                    <a:pt x="1961" y="530"/>
                  </a:lnTo>
                  <a:lnTo>
                    <a:pt x="1961" y="0"/>
                  </a:lnTo>
                  <a:close/>
                </a:path>
              </a:pathLst>
            </a:custGeom>
            <a:solidFill>
              <a:srgbClr val="192337"/>
            </a:solidFill>
            <a:ln w="9525">
              <a:noFill/>
              <a:round/>
              <a:headEnd/>
              <a:tailEnd/>
            </a:ln>
          </p:spPr>
          <p:txBody>
            <a:bodyPr vert="horz" wrap="square" lIns="91440" tIns="45720" rIns="91440" bIns="45720" numCol="1" anchor="t" anchorCtr="0" compatLnSpc="1">
              <a:prstTxWarp prst="textNoShape">
                <a:avLst/>
              </a:prstTxWarp>
            </a:bodyPr>
            <a:lstStyle/>
            <a:p>
              <a:endParaRPr lang="da-DK" noProof="0" dirty="0"/>
            </a:p>
          </p:txBody>
        </p:sp>
        <p:sp>
          <p:nvSpPr>
            <p:cNvPr id="1034" name="Freeform 10"/>
            <p:cNvSpPr>
              <a:spLocks/>
            </p:cNvSpPr>
            <p:nvPr userDrawn="1"/>
          </p:nvSpPr>
          <p:spPr bwMode="auto">
            <a:xfrm>
              <a:off x="7469787" y="1754561"/>
              <a:ext cx="158750" cy="344488"/>
            </a:xfrm>
            <a:custGeom>
              <a:avLst/>
              <a:gdLst/>
              <a:ahLst/>
              <a:cxnLst>
                <a:cxn ang="0">
                  <a:pos x="1093" y="1940"/>
                </a:cxn>
                <a:cxn ang="0">
                  <a:pos x="1162" y="1880"/>
                </a:cxn>
                <a:cxn ang="0">
                  <a:pos x="1227" y="1813"/>
                </a:cxn>
                <a:cxn ang="0">
                  <a:pos x="1286" y="1741"/>
                </a:cxn>
                <a:cxn ang="0">
                  <a:pos x="1338" y="1664"/>
                </a:cxn>
                <a:cxn ang="0">
                  <a:pos x="1384" y="1583"/>
                </a:cxn>
                <a:cxn ang="0">
                  <a:pos x="1423" y="1498"/>
                </a:cxn>
                <a:cxn ang="0">
                  <a:pos x="1454" y="1409"/>
                </a:cxn>
                <a:cxn ang="0">
                  <a:pos x="1478" y="1316"/>
                </a:cxn>
                <a:cxn ang="0">
                  <a:pos x="1495" y="1221"/>
                </a:cxn>
                <a:cxn ang="0">
                  <a:pos x="1502" y="1123"/>
                </a:cxn>
                <a:cxn ang="0">
                  <a:pos x="1497" y="979"/>
                </a:cxn>
                <a:cxn ang="0">
                  <a:pos x="1467" y="818"/>
                </a:cxn>
                <a:cxn ang="0">
                  <a:pos x="1417" y="666"/>
                </a:cxn>
                <a:cxn ang="0">
                  <a:pos x="1345" y="525"/>
                </a:cxn>
                <a:cxn ang="0">
                  <a:pos x="1254" y="397"/>
                </a:cxn>
                <a:cxn ang="0">
                  <a:pos x="1146" y="284"/>
                </a:cxn>
                <a:cxn ang="0">
                  <a:pos x="1023" y="187"/>
                </a:cxn>
                <a:cxn ang="0">
                  <a:pos x="887" y="108"/>
                </a:cxn>
                <a:cxn ang="0">
                  <a:pos x="738" y="49"/>
                </a:cxn>
                <a:cxn ang="0">
                  <a:pos x="582" y="13"/>
                </a:cxn>
                <a:cxn ang="0">
                  <a:pos x="416" y="0"/>
                </a:cxn>
                <a:cxn ang="0">
                  <a:pos x="400" y="518"/>
                </a:cxn>
                <a:cxn ang="0">
                  <a:pos x="487" y="524"/>
                </a:cxn>
                <a:cxn ang="0">
                  <a:pos x="570" y="543"/>
                </a:cxn>
                <a:cxn ang="0">
                  <a:pos x="648" y="575"/>
                </a:cxn>
                <a:cxn ang="0">
                  <a:pos x="721" y="616"/>
                </a:cxn>
                <a:cxn ang="0">
                  <a:pos x="787" y="667"/>
                </a:cxn>
                <a:cxn ang="0">
                  <a:pos x="844" y="727"/>
                </a:cxn>
                <a:cxn ang="0">
                  <a:pos x="893" y="795"/>
                </a:cxn>
                <a:cxn ang="0">
                  <a:pos x="931" y="868"/>
                </a:cxn>
                <a:cxn ang="0">
                  <a:pos x="959" y="948"/>
                </a:cxn>
                <a:cxn ang="0">
                  <a:pos x="975" y="1032"/>
                </a:cxn>
                <a:cxn ang="0">
                  <a:pos x="977" y="1118"/>
                </a:cxn>
                <a:cxn ang="0">
                  <a:pos x="967" y="1198"/>
                </a:cxn>
                <a:cxn ang="0">
                  <a:pos x="946" y="1275"/>
                </a:cxn>
                <a:cxn ang="0">
                  <a:pos x="915" y="1346"/>
                </a:cxn>
                <a:cxn ang="0">
                  <a:pos x="875" y="1413"/>
                </a:cxn>
                <a:cxn ang="0">
                  <a:pos x="826" y="1472"/>
                </a:cxn>
                <a:cxn ang="0">
                  <a:pos x="770" y="1526"/>
                </a:cxn>
                <a:cxn ang="0">
                  <a:pos x="707" y="1571"/>
                </a:cxn>
                <a:cxn ang="0">
                  <a:pos x="637" y="1608"/>
                </a:cxn>
                <a:cxn ang="0">
                  <a:pos x="564" y="1635"/>
                </a:cxn>
                <a:cxn ang="0">
                  <a:pos x="486" y="1652"/>
                </a:cxn>
                <a:cxn ang="0">
                  <a:pos x="431" y="1657"/>
                </a:cxn>
                <a:cxn ang="0">
                  <a:pos x="0" y="1659"/>
                </a:cxn>
                <a:cxn ang="0">
                  <a:pos x="438" y="2179"/>
                </a:cxn>
                <a:cxn ang="0">
                  <a:pos x="506" y="2176"/>
                </a:cxn>
                <a:cxn ang="0">
                  <a:pos x="573" y="2170"/>
                </a:cxn>
                <a:cxn ang="0">
                  <a:pos x="1503" y="3258"/>
                </a:cxn>
              </a:cxnLst>
              <a:rect l="0" t="0" r="r" b="b"/>
              <a:pathLst>
                <a:path w="1503" h="3258">
                  <a:moveTo>
                    <a:pt x="1503" y="3258"/>
                  </a:moveTo>
                  <a:lnTo>
                    <a:pt x="1069" y="1959"/>
                  </a:lnTo>
                  <a:lnTo>
                    <a:pt x="1093" y="1940"/>
                  </a:lnTo>
                  <a:lnTo>
                    <a:pt x="1117" y="1921"/>
                  </a:lnTo>
                  <a:lnTo>
                    <a:pt x="1140" y="1901"/>
                  </a:lnTo>
                  <a:lnTo>
                    <a:pt x="1162" y="1880"/>
                  </a:lnTo>
                  <a:lnTo>
                    <a:pt x="1185" y="1858"/>
                  </a:lnTo>
                  <a:lnTo>
                    <a:pt x="1206" y="1836"/>
                  </a:lnTo>
                  <a:lnTo>
                    <a:pt x="1227" y="1813"/>
                  </a:lnTo>
                  <a:lnTo>
                    <a:pt x="1247" y="1790"/>
                  </a:lnTo>
                  <a:lnTo>
                    <a:pt x="1266" y="1765"/>
                  </a:lnTo>
                  <a:lnTo>
                    <a:pt x="1286" y="1741"/>
                  </a:lnTo>
                  <a:lnTo>
                    <a:pt x="1304" y="1716"/>
                  </a:lnTo>
                  <a:lnTo>
                    <a:pt x="1321" y="1691"/>
                  </a:lnTo>
                  <a:lnTo>
                    <a:pt x="1338" y="1664"/>
                  </a:lnTo>
                  <a:lnTo>
                    <a:pt x="1354" y="1638"/>
                  </a:lnTo>
                  <a:lnTo>
                    <a:pt x="1369" y="1611"/>
                  </a:lnTo>
                  <a:lnTo>
                    <a:pt x="1384" y="1583"/>
                  </a:lnTo>
                  <a:lnTo>
                    <a:pt x="1398" y="1555"/>
                  </a:lnTo>
                  <a:lnTo>
                    <a:pt x="1411" y="1526"/>
                  </a:lnTo>
                  <a:lnTo>
                    <a:pt x="1423" y="1498"/>
                  </a:lnTo>
                  <a:lnTo>
                    <a:pt x="1434" y="1468"/>
                  </a:lnTo>
                  <a:lnTo>
                    <a:pt x="1445" y="1438"/>
                  </a:lnTo>
                  <a:lnTo>
                    <a:pt x="1454" y="1409"/>
                  </a:lnTo>
                  <a:lnTo>
                    <a:pt x="1463" y="1379"/>
                  </a:lnTo>
                  <a:lnTo>
                    <a:pt x="1471" y="1347"/>
                  </a:lnTo>
                  <a:lnTo>
                    <a:pt x="1478" y="1316"/>
                  </a:lnTo>
                  <a:lnTo>
                    <a:pt x="1485" y="1285"/>
                  </a:lnTo>
                  <a:lnTo>
                    <a:pt x="1490" y="1253"/>
                  </a:lnTo>
                  <a:lnTo>
                    <a:pt x="1495" y="1221"/>
                  </a:lnTo>
                  <a:lnTo>
                    <a:pt x="1498" y="1189"/>
                  </a:lnTo>
                  <a:lnTo>
                    <a:pt x="1500" y="1156"/>
                  </a:lnTo>
                  <a:lnTo>
                    <a:pt x="1502" y="1123"/>
                  </a:lnTo>
                  <a:lnTo>
                    <a:pt x="1502" y="1090"/>
                  </a:lnTo>
                  <a:lnTo>
                    <a:pt x="1501" y="1034"/>
                  </a:lnTo>
                  <a:lnTo>
                    <a:pt x="1497" y="979"/>
                  </a:lnTo>
                  <a:lnTo>
                    <a:pt x="1490" y="924"/>
                  </a:lnTo>
                  <a:lnTo>
                    <a:pt x="1479" y="870"/>
                  </a:lnTo>
                  <a:lnTo>
                    <a:pt x="1467" y="818"/>
                  </a:lnTo>
                  <a:lnTo>
                    <a:pt x="1453" y="766"/>
                  </a:lnTo>
                  <a:lnTo>
                    <a:pt x="1436" y="716"/>
                  </a:lnTo>
                  <a:lnTo>
                    <a:pt x="1417" y="666"/>
                  </a:lnTo>
                  <a:lnTo>
                    <a:pt x="1395" y="618"/>
                  </a:lnTo>
                  <a:lnTo>
                    <a:pt x="1370" y="571"/>
                  </a:lnTo>
                  <a:lnTo>
                    <a:pt x="1345" y="525"/>
                  </a:lnTo>
                  <a:lnTo>
                    <a:pt x="1317" y="482"/>
                  </a:lnTo>
                  <a:lnTo>
                    <a:pt x="1287" y="438"/>
                  </a:lnTo>
                  <a:lnTo>
                    <a:pt x="1254" y="397"/>
                  </a:lnTo>
                  <a:lnTo>
                    <a:pt x="1220" y="357"/>
                  </a:lnTo>
                  <a:lnTo>
                    <a:pt x="1184" y="320"/>
                  </a:lnTo>
                  <a:lnTo>
                    <a:pt x="1146" y="284"/>
                  </a:lnTo>
                  <a:lnTo>
                    <a:pt x="1107" y="249"/>
                  </a:lnTo>
                  <a:lnTo>
                    <a:pt x="1065" y="217"/>
                  </a:lnTo>
                  <a:lnTo>
                    <a:pt x="1023" y="187"/>
                  </a:lnTo>
                  <a:lnTo>
                    <a:pt x="979" y="158"/>
                  </a:lnTo>
                  <a:lnTo>
                    <a:pt x="933" y="132"/>
                  </a:lnTo>
                  <a:lnTo>
                    <a:pt x="887" y="108"/>
                  </a:lnTo>
                  <a:lnTo>
                    <a:pt x="838" y="86"/>
                  </a:lnTo>
                  <a:lnTo>
                    <a:pt x="789" y="66"/>
                  </a:lnTo>
                  <a:lnTo>
                    <a:pt x="738" y="49"/>
                  </a:lnTo>
                  <a:lnTo>
                    <a:pt x="687" y="34"/>
                  </a:lnTo>
                  <a:lnTo>
                    <a:pt x="634" y="22"/>
                  </a:lnTo>
                  <a:lnTo>
                    <a:pt x="582" y="13"/>
                  </a:lnTo>
                  <a:lnTo>
                    <a:pt x="527" y="6"/>
                  </a:lnTo>
                  <a:lnTo>
                    <a:pt x="472" y="1"/>
                  </a:lnTo>
                  <a:lnTo>
                    <a:pt x="416" y="0"/>
                  </a:lnTo>
                  <a:lnTo>
                    <a:pt x="0" y="0"/>
                  </a:lnTo>
                  <a:lnTo>
                    <a:pt x="0" y="518"/>
                  </a:lnTo>
                  <a:lnTo>
                    <a:pt x="400" y="518"/>
                  </a:lnTo>
                  <a:lnTo>
                    <a:pt x="429" y="518"/>
                  </a:lnTo>
                  <a:lnTo>
                    <a:pt x="459" y="521"/>
                  </a:lnTo>
                  <a:lnTo>
                    <a:pt x="487" y="524"/>
                  </a:lnTo>
                  <a:lnTo>
                    <a:pt x="515" y="529"/>
                  </a:lnTo>
                  <a:lnTo>
                    <a:pt x="542" y="536"/>
                  </a:lnTo>
                  <a:lnTo>
                    <a:pt x="570" y="543"/>
                  </a:lnTo>
                  <a:lnTo>
                    <a:pt x="597" y="552"/>
                  </a:lnTo>
                  <a:lnTo>
                    <a:pt x="622" y="562"/>
                  </a:lnTo>
                  <a:lnTo>
                    <a:pt x="648" y="575"/>
                  </a:lnTo>
                  <a:lnTo>
                    <a:pt x="673" y="588"/>
                  </a:lnTo>
                  <a:lnTo>
                    <a:pt x="697" y="601"/>
                  </a:lnTo>
                  <a:lnTo>
                    <a:pt x="721" y="616"/>
                  </a:lnTo>
                  <a:lnTo>
                    <a:pt x="743" y="632"/>
                  </a:lnTo>
                  <a:lnTo>
                    <a:pt x="766" y="649"/>
                  </a:lnTo>
                  <a:lnTo>
                    <a:pt x="787" y="667"/>
                  </a:lnTo>
                  <a:lnTo>
                    <a:pt x="806" y="687"/>
                  </a:lnTo>
                  <a:lnTo>
                    <a:pt x="826" y="706"/>
                  </a:lnTo>
                  <a:lnTo>
                    <a:pt x="844" y="727"/>
                  </a:lnTo>
                  <a:lnTo>
                    <a:pt x="862" y="748"/>
                  </a:lnTo>
                  <a:lnTo>
                    <a:pt x="878" y="771"/>
                  </a:lnTo>
                  <a:lnTo>
                    <a:pt x="893" y="795"/>
                  </a:lnTo>
                  <a:lnTo>
                    <a:pt x="907" y="818"/>
                  </a:lnTo>
                  <a:lnTo>
                    <a:pt x="920" y="843"/>
                  </a:lnTo>
                  <a:lnTo>
                    <a:pt x="931" y="868"/>
                  </a:lnTo>
                  <a:lnTo>
                    <a:pt x="942" y="895"/>
                  </a:lnTo>
                  <a:lnTo>
                    <a:pt x="951" y="921"/>
                  </a:lnTo>
                  <a:lnTo>
                    <a:pt x="959" y="948"/>
                  </a:lnTo>
                  <a:lnTo>
                    <a:pt x="966" y="976"/>
                  </a:lnTo>
                  <a:lnTo>
                    <a:pt x="971" y="1004"/>
                  </a:lnTo>
                  <a:lnTo>
                    <a:pt x="975" y="1032"/>
                  </a:lnTo>
                  <a:lnTo>
                    <a:pt x="977" y="1061"/>
                  </a:lnTo>
                  <a:lnTo>
                    <a:pt x="978" y="1091"/>
                  </a:lnTo>
                  <a:lnTo>
                    <a:pt x="977" y="1118"/>
                  </a:lnTo>
                  <a:lnTo>
                    <a:pt x="975" y="1145"/>
                  </a:lnTo>
                  <a:lnTo>
                    <a:pt x="972" y="1171"/>
                  </a:lnTo>
                  <a:lnTo>
                    <a:pt x="967" y="1198"/>
                  </a:lnTo>
                  <a:lnTo>
                    <a:pt x="962" y="1224"/>
                  </a:lnTo>
                  <a:lnTo>
                    <a:pt x="954" y="1249"/>
                  </a:lnTo>
                  <a:lnTo>
                    <a:pt x="946" y="1275"/>
                  </a:lnTo>
                  <a:lnTo>
                    <a:pt x="937" y="1299"/>
                  </a:lnTo>
                  <a:lnTo>
                    <a:pt x="926" y="1323"/>
                  </a:lnTo>
                  <a:lnTo>
                    <a:pt x="915" y="1346"/>
                  </a:lnTo>
                  <a:lnTo>
                    <a:pt x="903" y="1368"/>
                  </a:lnTo>
                  <a:lnTo>
                    <a:pt x="889" y="1391"/>
                  </a:lnTo>
                  <a:lnTo>
                    <a:pt x="875" y="1413"/>
                  </a:lnTo>
                  <a:lnTo>
                    <a:pt x="860" y="1433"/>
                  </a:lnTo>
                  <a:lnTo>
                    <a:pt x="843" y="1453"/>
                  </a:lnTo>
                  <a:lnTo>
                    <a:pt x="826" y="1472"/>
                  </a:lnTo>
                  <a:lnTo>
                    <a:pt x="808" y="1491"/>
                  </a:lnTo>
                  <a:lnTo>
                    <a:pt x="789" y="1509"/>
                  </a:lnTo>
                  <a:lnTo>
                    <a:pt x="770" y="1526"/>
                  </a:lnTo>
                  <a:lnTo>
                    <a:pt x="749" y="1542"/>
                  </a:lnTo>
                  <a:lnTo>
                    <a:pt x="728" y="1557"/>
                  </a:lnTo>
                  <a:lnTo>
                    <a:pt x="707" y="1571"/>
                  </a:lnTo>
                  <a:lnTo>
                    <a:pt x="685" y="1585"/>
                  </a:lnTo>
                  <a:lnTo>
                    <a:pt x="662" y="1597"/>
                  </a:lnTo>
                  <a:lnTo>
                    <a:pt x="637" y="1608"/>
                  </a:lnTo>
                  <a:lnTo>
                    <a:pt x="614" y="1618"/>
                  </a:lnTo>
                  <a:lnTo>
                    <a:pt x="589" y="1627"/>
                  </a:lnTo>
                  <a:lnTo>
                    <a:pt x="564" y="1635"/>
                  </a:lnTo>
                  <a:lnTo>
                    <a:pt x="538" y="1642"/>
                  </a:lnTo>
                  <a:lnTo>
                    <a:pt x="512" y="1648"/>
                  </a:lnTo>
                  <a:lnTo>
                    <a:pt x="486" y="1652"/>
                  </a:lnTo>
                  <a:lnTo>
                    <a:pt x="460" y="1656"/>
                  </a:lnTo>
                  <a:lnTo>
                    <a:pt x="451" y="1656"/>
                  </a:lnTo>
                  <a:lnTo>
                    <a:pt x="431" y="1657"/>
                  </a:lnTo>
                  <a:lnTo>
                    <a:pt x="411" y="1658"/>
                  </a:lnTo>
                  <a:lnTo>
                    <a:pt x="400" y="1659"/>
                  </a:lnTo>
                  <a:lnTo>
                    <a:pt x="0" y="1659"/>
                  </a:lnTo>
                  <a:lnTo>
                    <a:pt x="0" y="2179"/>
                  </a:lnTo>
                  <a:lnTo>
                    <a:pt x="416" y="2179"/>
                  </a:lnTo>
                  <a:lnTo>
                    <a:pt x="438" y="2179"/>
                  </a:lnTo>
                  <a:lnTo>
                    <a:pt x="462" y="2178"/>
                  </a:lnTo>
                  <a:lnTo>
                    <a:pt x="484" y="2178"/>
                  </a:lnTo>
                  <a:lnTo>
                    <a:pt x="506" y="2176"/>
                  </a:lnTo>
                  <a:lnTo>
                    <a:pt x="528" y="2175"/>
                  </a:lnTo>
                  <a:lnTo>
                    <a:pt x="551" y="2172"/>
                  </a:lnTo>
                  <a:lnTo>
                    <a:pt x="573" y="2170"/>
                  </a:lnTo>
                  <a:lnTo>
                    <a:pt x="595" y="2167"/>
                  </a:lnTo>
                  <a:lnTo>
                    <a:pt x="959" y="3258"/>
                  </a:lnTo>
                  <a:lnTo>
                    <a:pt x="1503" y="3258"/>
                  </a:lnTo>
                  <a:close/>
                </a:path>
              </a:pathLst>
            </a:custGeom>
            <a:solidFill>
              <a:srgbClr val="192337"/>
            </a:solidFill>
            <a:ln w="9525">
              <a:noFill/>
              <a:round/>
              <a:headEnd/>
              <a:tailEnd/>
            </a:ln>
          </p:spPr>
          <p:txBody>
            <a:bodyPr vert="horz" wrap="square" lIns="91440" tIns="45720" rIns="91440" bIns="45720" numCol="1" anchor="t" anchorCtr="0" compatLnSpc="1">
              <a:prstTxWarp prst="textNoShape">
                <a:avLst/>
              </a:prstTxWarp>
            </a:bodyPr>
            <a:lstStyle/>
            <a:p>
              <a:endParaRPr lang="da-DK" noProof="0" dirty="0"/>
            </a:p>
          </p:txBody>
        </p:sp>
        <p:sp>
          <p:nvSpPr>
            <p:cNvPr id="1035" name="Freeform 11"/>
            <p:cNvSpPr>
              <a:spLocks/>
            </p:cNvSpPr>
            <p:nvPr userDrawn="1"/>
          </p:nvSpPr>
          <p:spPr bwMode="auto">
            <a:xfrm>
              <a:off x="7203087" y="1754561"/>
              <a:ext cx="142875" cy="344488"/>
            </a:xfrm>
            <a:custGeom>
              <a:avLst/>
              <a:gdLst/>
              <a:ahLst/>
              <a:cxnLst>
                <a:cxn ang="0">
                  <a:pos x="1358" y="530"/>
                </a:cxn>
                <a:cxn ang="0">
                  <a:pos x="1358" y="0"/>
                </a:cxn>
                <a:cxn ang="0">
                  <a:pos x="0" y="0"/>
                </a:cxn>
                <a:cxn ang="0">
                  <a:pos x="0" y="3260"/>
                </a:cxn>
                <a:cxn ang="0">
                  <a:pos x="1356" y="3260"/>
                </a:cxn>
                <a:cxn ang="0">
                  <a:pos x="1356" y="2750"/>
                </a:cxn>
                <a:cxn ang="0">
                  <a:pos x="530" y="2750"/>
                </a:cxn>
                <a:cxn ang="0">
                  <a:pos x="530" y="2178"/>
                </a:cxn>
                <a:cxn ang="0">
                  <a:pos x="1321" y="2178"/>
                </a:cxn>
                <a:cxn ang="0">
                  <a:pos x="1321" y="1648"/>
                </a:cxn>
                <a:cxn ang="0">
                  <a:pos x="530" y="1648"/>
                </a:cxn>
                <a:cxn ang="0">
                  <a:pos x="530" y="530"/>
                </a:cxn>
                <a:cxn ang="0">
                  <a:pos x="1358" y="530"/>
                </a:cxn>
              </a:cxnLst>
              <a:rect l="0" t="0" r="r" b="b"/>
              <a:pathLst>
                <a:path w="1358" h="3260">
                  <a:moveTo>
                    <a:pt x="1358" y="530"/>
                  </a:moveTo>
                  <a:lnTo>
                    <a:pt x="1358" y="0"/>
                  </a:lnTo>
                  <a:lnTo>
                    <a:pt x="0" y="0"/>
                  </a:lnTo>
                  <a:lnTo>
                    <a:pt x="0" y="3260"/>
                  </a:lnTo>
                  <a:lnTo>
                    <a:pt x="1356" y="3260"/>
                  </a:lnTo>
                  <a:lnTo>
                    <a:pt x="1356" y="2750"/>
                  </a:lnTo>
                  <a:lnTo>
                    <a:pt x="530" y="2750"/>
                  </a:lnTo>
                  <a:lnTo>
                    <a:pt x="530" y="2178"/>
                  </a:lnTo>
                  <a:lnTo>
                    <a:pt x="1321" y="2178"/>
                  </a:lnTo>
                  <a:lnTo>
                    <a:pt x="1321" y="1648"/>
                  </a:lnTo>
                  <a:lnTo>
                    <a:pt x="530" y="1648"/>
                  </a:lnTo>
                  <a:lnTo>
                    <a:pt x="530" y="530"/>
                  </a:lnTo>
                  <a:lnTo>
                    <a:pt x="1358" y="530"/>
                  </a:lnTo>
                  <a:close/>
                </a:path>
              </a:pathLst>
            </a:custGeom>
            <a:solidFill>
              <a:srgbClr val="192337"/>
            </a:solidFill>
            <a:ln w="9525">
              <a:noFill/>
              <a:round/>
              <a:headEnd/>
              <a:tailEnd/>
            </a:ln>
          </p:spPr>
          <p:txBody>
            <a:bodyPr vert="horz" wrap="square" lIns="91440" tIns="45720" rIns="91440" bIns="45720" numCol="1" anchor="t" anchorCtr="0" compatLnSpc="1">
              <a:prstTxWarp prst="textNoShape">
                <a:avLst/>
              </a:prstTxWarp>
            </a:bodyPr>
            <a:lstStyle/>
            <a:p>
              <a:endParaRPr lang="da-DK" noProof="0" dirty="0"/>
            </a:p>
          </p:txBody>
        </p:sp>
        <p:sp>
          <p:nvSpPr>
            <p:cNvPr id="1036" name="Freeform 12"/>
            <p:cNvSpPr>
              <a:spLocks noEditPoints="1"/>
            </p:cNvSpPr>
            <p:nvPr userDrawn="1"/>
          </p:nvSpPr>
          <p:spPr bwMode="auto">
            <a:xfrm>
              <a:off x="7901587" y="1754561"/>
              <a:ext cx="193675" cy="344488"/>
            </a:xfrm>
            <a:custGeom>
              <a:avLst/>
              <a:gdLst/>
              <a:ahLst/>
              <a:cxnLst>
                <a:cxn ang="0">
                  <a:pos x="0" y="3259"/>
                </a:cxn>
                <a:cxn ang="0">
                  <a:pos x="743" y="2179"/>
                </a:cxn>
                <a:cxn ang="0">
                  <a:pos x="909" y="2165"/>
                </a:cxn>
                <a:cxn ang="0">
                  <a:pos x="1067" y="2129"/>
                </a:cxn>
                <a:cxn ang="0">
                  <a:pos x="1215" y="2070"/>
                </a:cxn>
                <a:cxn ang="0">
                  <a:pos x="1351" y="1992"/>
                </a:cxn>
                <a:cxn ang="0">
                  <a:pos x="1475" y="1894"/>
                </a:cxn>
                <a:cxn ang="0">
                  <a:pos x="1583" y="1781"/>
                </a:cxn>
                <a:cxn ang="0">
                  <a:pos x="1673" y="1652"/>
                </a:cxn>
                <a:cxn ang="0">
                  <a:pos x="1745" y="1511"/>
                </a:cxn>
                <a:cxn ang="0">
                  <a:pos x="1797" y="1359"/>
                </a:cxn>
                <a:cxn ang="0">
                  <a:pos x="1825" y="1198"/>
                </a:cxn>
                <a:cxn ang="0">
                  <a:pos x="1829" y="1031"/>
                </a:cxn>
                <a:cxn ang="0">
                  <a:pos x="1809" y="867"/>
                </a:cxn>
                <a:cxn ang="0">
                  <a:pos x="1764" y="713"/>
                </a:cxn>
                <a:cxn ang="0">
                  <a:pos x="1700" y="568"/>
                </a:cxn>
                <a:cxn ang="0">
                  <a:pos x="1615" y="436"/>
                </a:cxn>
                <a:cxn ang="0">
                  <a:pos x="1512" y="318"/>
                </a:cxn>
                <a:cxn ang="0">
                  <a:pos x="1394" y="216"/>
                </a:cxn>
                <a:cxn ang="0">
                  <a:pos x="1261" y="131"/>
                </a:cxn>
                <a:cxn ang="0">
                  <a:pos x="1117" y="65"/>
                </a:cxn>
                <a:cxn ang="0">
                  <a:pos x="963" y="22"/>
                </a:cxn>
                <a:cxn ang="0">
                  <a:pos x="799" y="1"/>
                </a:cxn>
                <a:cxn ang="0">
                  <a:pos x="530" y="1666"/>
                </a:cxn>
                <a:cxn ang="0">
                  <a:pos x="760" y="509"/>
                </a:cxn>
                <a:cxn ang="0">
                  <a:pos x="846" y="520"/>
                </a:cxn>
                <a:cxn ang="0">
                  <a:pos x="928" y="543"/>
                </a:cxn>
                <a:cxn ang="0">
                  <a:pos x="1006" y="579"/>
                </a:cxn>
                <a:cxn ang="0">
                  <a:pos x="1077" y="623"/>
                </a:cxn>
                <a:cxn ang="0">
                  <a:pos x="1139" y="678"/>
                </a:cxn>
                <a:cxn ang="0">
                  <a:pos x="1195" y="741"/>
                </a:cxn>
                <a:cxn ang="0">
                  <a:pos x="1239" y="811"/>
                </a:cxn>
                <a:cxn ang="0">
                  <a:pos x="1275" y="889"/>
                </a:cxn>
                <a:cxn ang="0">
                  <a:pos x="1298" y="970"/>
                </a:cxn>
                <a:cxn ang="0">
                  <a:pos x="1309" y="1057"/>
                </a:cxn>
                <a:cxn ang="0">
                  <a:pos x="1307" y="1146"/>
                </a:cxn>
                <a:cxn ang="0">
                  <a:pos x="1292" y="1232"/>
                </a:cxn>
                <a:cxn ang="0">
                  <a:pos x="1264" y="1312"/>
                </a:cxn>
                <a:cxn ang="0">
                  <a:pos x="1226" y="1388"/>
                </a:cxn>
                <a:cxn ang="0">
                  <a:pos x="1177" y="1455"/>
                </a:cxn>
                <a:cxn ang="0">
                  <a:pos x="1119" y="1516"/>
                </a:cxn>
                <a:cxn ang="0">
                  <a:pos x="1053" y="1567"/>
                </a:cxn>
                <a:cxn ang="0">
                  <a:pos x="981" y="1610"/>
                </a:cxn>
                <a:cxn ang="0">
                  <a:pos x="902" y="1640"/>
                </a:cxn>
                <a:cxn ang="0">
                  <a:pos x="818" y="1660"/>
                </a:cxn>
                <a:cxn ang="0">
                  <a:pos x="729" y="1666"/>
                </a:cxn>
              </a:cxnLst>
              <a:rect l="0" t="0" r="r" b="b"/>
              <a:pathLst>
                <a:path w="1830" h="3259">
                  <a:moveTo>
                    <a:pt x="743" y="0"/>
                  </a:moveTo>
                  <a:lnTo>
                    <a:pt x="0" y="0"/>
                  </a:lnTo>
                  <a:lnTo>
                    <a:pt x="0" y="3259"/>
                  </a:lnTo>
                  <a:lnTo>
                    <a:pt x="530" y="3259"/>
                  </a:lnTo>
                  <a:lnTo>
                    <a:pt x="530" y="2179"/>
                  </a:lnTo>
                  <a:lnTo>
                    <a:pt x="743" y="2179"/>
                  </a:lnTo>
                  <a:lnTo>
                    <a:pt x="799" y="2177"/>
                  </a:lnTo>
                  <a:lnTo>
                    <a:pt x="855" y="2172"/>
                  </a:lnTo>
                  <a:lnTo>
                    <a:pt x="909" y="2165"/>
                  </a:lnTo>
                  <a:lnTo>
                    <a:pt x="963" y="2156"/>
                  </a:lnTo>
                  <a:lnTo>
                    <a:pt x="1015" y="2144"/>
                  </a:lnTo>
                  <a:lnTo>
                    <a:pt x="1067" y="2129"/>
                  </a:lnTo>
                  <a:lnTo>
                    <a:pt x="1117" y="2112"/>
                  </a:lnTo>
                  <a:lnTo>
                    <a:pt x="1167" y="2093"/>
                  </a:lnTo>
                  <a:lnTo>
                    <a:pt x="1215" y="2070"/>
                  </a:lnTo>
                  <a:lnTo>
                    <a:pt x="1261" y="2046"/>
                  </a:lnTo>
                  <a:lnTo>
                    <a:pt x="1307" y="2020"/>
                  </a:lnTo>
                  <a:lnTo>
                    <a:pt x="1351" y="1992"/>
                  </a:lnTo>
                  <a:lnTo>
                    <a:pt x="1394" y="1961"/>
                  </a:lnTo>
                  <a:lnTo>
                    <a:pt x="1435" y="1928"/>
                  </a:lnTo>
                  <a:lnTo>
                    <a:pt x="1475" y="1894"/>
                  </a:lnTo>
                  <a:lnTo>
                    <a:pt x="1512" y="1857"/>
                  </a:lnTo>
                  <a:lnTo>
                    <a:pt x="1548" y="1820"/>
                  </a:lnTo>
                  <a:lnTo>
                    <a:pt x="1583" y="1781"/>
                  </a:lnTo>
                  <a:lnTo>
                    <a:pt x="1615" y="1739"/>
                  </a:lnTo>
                  <a:lnTo>
                    <a:pt x="1645" y="1696"/>
                  </a:lnTo>
                  <a:lnTo>
                    <a:pt x="1673" y="1652"/>
                  </a:lnTo>
                  <a:lnTo>
                    <a:pt x="1700" y="1606"/>
                  </a:lnTo>
                  <a:lnTo>
                    <a:pt x="1723" y="1559"/>
                  </a:lnTo>
                  <a:lnTo>
                    <a:pt x="1745" y="1511"/>
                  </a:lnTo>
                  <a:lnTo>
                    <a:pt x="1764" y="1461"/>
                  </a:lnTo>
                  <a:lnTo>
                    <a:pt x="1781" y="1411"/>
                  </a:lnTo>
                  <a:lnTo>
                    <a:pt x="1797" y="1359"/>
                  </a:lnTo>
                  <a:lnTo>
                    <a:pt x="1809" y="1306"/>
                  </a:lnTo>
                  <a:lnTo>
                    <a:pt x="1818" y="1252"/>
                  </a:lnTo>
                  <a:lnTo>
                    <a:pt x="1825" y="1198"/>
                  </a:lnTo>
                  <a:lnTo>
                    <a:pt x="1829" y="1143"/>
                  </a:lnTo>
                  <a:lnTo>
                    <a:pt x="1830" y="1087"/>
                  </a:lnTo>
                  <a:lnTo>
                    <a:pt x="1829" y="1031"/>
                  </a:lnTo>
                  <a:lnTo>
                    <a:pt x="1825" y="976"/>
                  </a:lnTo>
                  <a:lnTo>
                    <a:pt x="1818" y="921"/>
                  </a:lnTo>
                  <a:lnTo>
                    <a:pt x="1809" y="867"/>
                  </a:lnTo>
                  <a:lnTo>
                    <a:pt x="1797" y="815"/>
                  </a:lnTo>
                  <a:lnTo>
                    <a:pt x="1781" y="763"/>
                  </a:lnTo>
                  <a:lnTo>
                    <a:pt x="1764" y="713"/>
                  </a:lnTo>
                  <a:lnTo>
                    <a:pt x="1745" y="663"/>
                  </a:lnTo>
                  <a:lnTo>
                    <a:pt x="1723" y="615"/>
                  </a:lnTo>
                  <a:lnTo>
                    <a:pt x="1700" y="568"/>
                  </a:lnTo>
                  <a:lnTo>
                    <a:pt x="1673" y="523"/>
                  </a:lnTo>
                  <a:lnTo>
                    <a:pt x="1645" y="479"/>
                  </a:lnTo>
                  <a:lnTo>
                    <a:pt x="1615" y="436"/>
                  </a:lnTo>
                  <a:lnTo>
                    <a:pt x="1583" y="395"/>
                  </a:lnTo>
                  <a:lnTo>
                    <a:pt x="1548" y="355"/>
                  </a:lnTo>
                  <a:lnTo>
                    <a:pt x="1512" y="318"/>
                  </a:lnTo>
                  <a:lnTo>
                    <a:pt x="1475" y="282"/>
                  </a:lnTo>
                  <a:lnTo>
                    <a:pt x="1435" y="248"/>
                  </a:lnTo>
                  <a:lnTo>
                    <a:pt x="1394" y="216"/>
                  </a:lnTo>
                  <a:lnTo>
                    <a:pt x="1351" y="186"/>
                  </a:lnTo>
                  <a:lnTo>
                    <a:pt x="1307" y="157"/>
                  </a:lnTo>
                  <a:lnTo>
                    <a:pt x="1261" y="131"/>
                  </a:lnTo>
                  <a:lnTo>
                    <a:pt x="1215" y="107"/>
                  </a:lnTo>
                  <a:lnTo>
                    <a:pt x="1167" y="85"/>
                  </a:lnTo>
                  <a:lnTo>
                    <a:pt x="1117" y="65"/>
                  </a:lnTo>
                  <a:lnTo>
                    <a:pt x="1067" y="48"/>
                  </a:lnTo>
                  <a:lnTo>
                    <a:pt x="1015" y="34"/>
                  </a:lnTo>
                  <a:lnTo>
                    <a:pt x="963" y="22"/>
                  </a:lnTo>
                  <a:lnTo>
                    <a:pt x="909" y="12"/>
                  </a:lnTo>
                  <a:lnTo>
                    <a:pt x="855" y="5"/>
                  </a:lnTo>
                  <a:lnTo>
                    <a:pt x="799" y="1"/>
                  </a:lnTo>
                  <a:lnTo>
                    <a:pt x="743" y="0"/>
                  </a:lnTo>
                  <a:close/>
                  <a:moveTo>
                    <a:pt x="729" y="1666"/>
                  </a:moveTo>
                  <a:lnTo>
                    <a:pt x="530" y="1666"/>
                  </a:lnTo>
                  <a:lnTo>
                    <a:pt x="530" y="508"/>
                  </a:lnTo>
                  <a:lnTo>
                    <a:pt x="729" y="508"/>
                  </a:lnTo>
                  <a:lnTo>
                    <a:pt x="760" y="509"/>
                  </a:lnTo>
                  <a:lnTo>
                    <a:pt x="789" y="511"/>
                  </a:lnTo>
                  <a:lnTo>
                    <a:pt x="818" y="515"/>
                  </a:lnTo>
                  <a:lnTo>
                    <a:pt x="846" y="520"/>
                  </a:lnTo>
                  <a:lnTo>
                    <a:pt x="875" y="526"/>
                  </a:lnTo>
                  <a:lnTo>
                    <a:pt x="902" y="534"/>
                  </a:lnTo>
                  <a:lnTo>
                    <a:pt x="928" y="543"/>
                  </a:lnTo>
                  <a:lnTo>
                    <a:pt x="956" y="553"/>
                  </a:lnTo>
                  <a:lnTo>
                    <a:pt x="981" y="565"/>
                  </a:lnTo>
                  <a:lnTo>
                    <a:pt x="1006" y="579"/>
                  </a:lnTo>
                  <a:lnTo>
                    <a:pt x="1030" y="592"/>
                  </a:lnTo>
                  <a:lnTo>
                    <a:pt x="1053" y="607"/>
                  </a:lnTo>
                  <a:lnTo>
                    <a:pt x="1077" y="623"/>
                  </a:lnTo>
                  <a:lnTo>
                    <a:pt x="1098" y="640"/>
                  </a:lnTo>
                  <a:lnTo>
                    <a:pt x="1119" y="658"/>
                  </a:lnTo>
                  <a:lnTo>
                    <a:pt x="1139" y="678"/>
                  </a:lnTo>
                  <a:lnTo>
                    <a:pt x="1158" y="698"/>
                  </a:lnTo>
                  <a:lnTo>
                    <a:pt x="1177" y="719"/>
                  </a:lnTo>
                  <a:lnTo>
                    <a:pt x="1195" y="741"/>
                  </a:lnTo>
                  <a:lnTo>
                    <a:pt x="1211" y="763"/>
                  </a:lnTo>
                  <a:lnTo>
                    <a:pt x="1226" y="787"/>
                  </a:lnTo>
                  <a:lnTo>
                    <a:pt x="1239" y="811"/>
                  </a:lnTo>
                  <a:lnTo>
                    <a:pt x="1252" y="836"/>
                  </a:lnTo>
                  <a:lnTo>
                    <a:pt x="1264" y="862"/>
                  </a:lnTo>
                  <a:lnTo>
                    <a:pt x="1275" y="889"/>
                  </a:lnTo>
                  <a:lnTo>
                    <a:pt x="1284" y="915"/>
                  </a:lnTo>
                  <a:lnTo>
                    <a:pt x="1292" y="942"/>
                  </a:lnTo>
                  <a:lnTo>
                    <a:pt x="1298" y="970"/>
                  </a:lnTo>
                  <a:lnTo>
                    <a:pt x="1303" y="999"/>
                  </a:lnTo>
                  <a:lnTo>
                    <a:pt x="1307" y="1028"/>
                  </a:lnTo>
                  <a:lnTo>
                    <a:pt x="1309" y="1057"/>
                  </a:lnTo>
                  <a:lnTo>
                    <a:pt x="1310" y="1087"/>
                  </a:lnTo>
                  <a:lnTo>
                    <a:pt x="1309" y="1117"/>
                  </a:lnTo>
                  <a:lnTo>
                    <a:pt x="1307" y="1146"/>
                  </a:lnTo>
                  <a:lnTo>
                    <a:pt x="1303" y="1176"/>
                  </a:lnTo>
                  <a:lnTo>
                    <a:pt x="1298" y="1204"/>
                  </a:lnTo>
                  <a:lnTo>
                    <a:pt x="1292" y="1232"/>
                  </a:lnTo>
                  <a:lnTo>
                    <a:pt x="1284" y="1259"/>
                  </a:lnTo>
                  <a:lnTo>
                    <a:pt x="1275" y="1286"/>
                  </a:lnTo>
                  <a:lnTo>
                    <a:pt x="1264" y="1312"/>
                  </a:lnTo>
                  <a:lnTo>
                    <a:pt x="1252" y="1338"/>
                  </a:lnTo>
                  <a:lnTo>
                    <a:pt x="1239" y="1363"/>
                  </a:lnTo>
                  <a:lnTo>
                    <a:pt x="1226" y="1388"/>
                  </a:lnTo>
                  <a:lnTo>
                    <a:pt x="1211" y="1411"/>
                  </a:lnTo>
                  <a:lnTo>
                    <a:pt x="1195" y="1433"/>
                  </a:lnTo>
                  <a:lnTo>
                    <a:pt x="1177" y="1455"/>
                  </a:lnTo>
                  <a:lnTo>
                    <a:pt x="1158" y="1477"/>
                  </a:lnTo>
                  <a:lnTo>
                    <a:pt x="1139" y="1497"/>
                  </a:lnTo>
                  <a:lnTo>
                    <a:pt x="1119" y="1516"/>
                  </a:lnTo>
                  <a:lnTo>
                    <a:pt x="1098" y="1534"/>
                  </a:lnTo>
                  <a:lnTo>
                    <a:pt x="1077" y="1551"/>
                  </a:lnTo>
                  <a:lnTo>
                    <a:pt x="1053" y="1567"/>
                  </a:lnTo>
                  <a:lnTo>
                    <a:pt x="1030" y="1583"/>
                  </a:lnTo>
                  <a:lnTo>
                    <a:pt x="1006" y="1597"/>
                  </a:lnTo>
                  <a:lnTo>
                    <a:pt x="981" y="1610"/>
                  </a:lnTo>
                  <a:lnTo>
                    <a:pt x="956" y="1621"/>
                  </a:lnTo>
                  <a:lnTo>
                    <a:pt x="928" y="1631"/>
                  </a:lnTo>
                  <a:lnTo>
                    <a:pt x="902" y="1640"/>
                  </a:lnTo>
                  <a:lnTo>
                    <a:pt x="875" y="1648"/>
                  </a:lnTo>
                  <a:lnTo>
                    <a:pt x="846" y="1655"/>
                  </a:lnTo>
                  <a:lnTo>
                    <a:pt x="818" y="1660"/>
                  </a:lnTo>
                  <a:lnTo>
                    <a:pt x="789" y="1663"/>
                  </a:lnTo>
                  <a:lnTo>
                    <a:pt x="760" y="1666"/>
                  </a:lnTo>
                  <a:lnTo>
                    <a:pt x="729" y="1666"/>
                  </a:lnTo>
                  <a:close/>
                </a:path>
              </a:pathLst>
            </a:custGeom>
            <a:solidFill>
              <a:srgbClr val="192337"/>
            </a:solidFill>
            <a:ln w="9525">
              <a:noFill/>
              <a:round/>
              <a:headEnd/>
              <a:tailEnd/>
            </a:ln>
          </p:spPr>
          <p:txBody>
            <a:bodyPr vert="horz" wrap="square" lIns="91440" tIns="45720" rIns="91440" bIns="45720" numCol="1" anchor="t" anchorCtr="0" compatLnSpc="1">
              <a:prstTxWarp prst="textNoShape">
                <a:avLst/>
              </a:prstTxWarp>
            </a:bodyPr>
            <a:lstStyle/>
            <a:p>
              <a:endParaRPr lang="da-DK" noProof="0" dirty="0"/>
            </a:p>
          </p:txBody>
        </p:sp>
        <p:sp>
          <p:nvSpPr>
            <p:cNvPr id="1037" name="Freeform 13"/>
            <p:cNvSpPr>
              <a:spLocks noEditPoints="1"/>
            </p:cNvSpPr>
            <p:nvPr userDrawn="1"/>
          </p:nvSpPr>
          <p:spPr bwMode="auto">
            <a:xfrm>
              <a:off x="7631712" y="1862511"/>
              <a:ext cx="244475" cy="244475"/>
            </a:xfrm>
            <a:custGeom>
              <a:avLst/>
              <a:gdLst/>
              <a:ahLst/>
              <a:cxnLst>
                <a:cxn ang="0">
                  <a:pos x="920" y="23"/>
                </a:cxn>
                <a:cxn ang="0">
                  <a:pos x="652" y="113"/>
                </a:cxn>
                <a:cxn ang="0">
                  <a:pos x="419" y="263"/>
                </a:cxn>
                <a:cxn ang="0">
                  <a:pos x="228" y="463"/>
                </a:cxn>
                <a:cxn ang="0">
                  <a:pos x="90" y="704"/>
                </a:cxn>
                <a:cxn ang="0">
                  <a:pos x="13" y="977"/>
                </a:cxn>
                <a:cxn ang="0">
                  <a:pos x="6" y="1270"/>
                </a:cxn>
                <a:cxn ang="0">
                  <a:pos x="70" y="1549"/>
                </a:cxn>
                <a:cxn ang="0">
                  <a:pos x="196" y="1796"/>
                </a:cxn>
                <a:cxn ang="0">
                  <a:pos x="377" y="2005"/>
                </a:cxn>
                <a:cxn ang="0">
                  <a:pos x="603" y="2166"/>
                </a:cxn>
                <a:cxn ang="0">
                  <a:pos x="864" y="2268"/>
                </a:cxn>
                <a:cxn ang="0">
                  <a:pos x="1152" y="2304"/>
                </a:cxn>
                <a:cxn ang="0">
                  <a:pos x="1440" y="2268"/>
                </a:cxn>
                <a:cxn ang="0">
                  <a:pos x="1701" y="2166"/>
                </a:cxn>
                <a:cxn ang="0">
                  <a:pos x="1926" y="2005"/>
                </a:cxn>
                <a:cxn ang="0">
                  <a:pos x="2107" y="1796"/>
                </a:cxn>
                <a:cxn ang="0">
                  <a:pos x="2233" y="1549"/>
                </a:cxn>
                <a:cxn ang="0">
                  <a:pos x="2298" y="1270"/>
                </a:cxn>
                <a:cxn ang="0">
                  <a:pos x="2290" y="977"/>
                </a:cxn>
                <a:cxn ang="0">
                  <a:pos x="2213" y="704"/>
                </a:cxn>
                <a:cxn ang="0">
                  <a:pos x="2075" y="463"/>
                </a:cxn>
                <a:cxn ang="0">
                  <a:pos x="1884" y="263"/>
                </a:cxn>
                <a:cxn ang="0">
                  <a:pos x="1651" y="113"/>
                </a:cxn>
                <a:cxn ang="0">
                  <a:pos x="1384" y="23"/>
                </a:cxn>
                <a:cxn ang="0">
                  <a:pos x="1147" y="1786"/>
                </a:cxn>
                <a:cxn ang="0">
                  <a:pos x="988" y="1766"/>
                </a:cxn>
                <a:cxn ang="0">
                  <a:pos x="845" y="1709"/>
                </a:cxn>
                <a:cxn ang="0">
                  <a:pos x="721" y="1621"/>
                </a:cxn>
                <a:cxn ang="0">
                  <a:pos x="622" y="1506"/>
                </a:cxn>
                <a:cxn ang="0">
                  <a:pos x="552" y="1370"/>
                </a:cxn>
                <a:cxn ang="0">
                  <a:pos x="517" y="1217"/>
                </a:cxn>
                <a:cxn ang="0">
                  <a:pos x="521" y="1057"/>
                </a:cxn>
                <a:cxn ang="0">
                  <a:pos x="563" y="906"/>
                </a:cxn>
                <a:cxn ang="0">
                  <a:pos x="640" y="774"/>
                </a:cxn>
                <a:cxn ang="0">
                  <a:pos x="744" y="664"/>
                </a:cxn>
                <a:cxn ang="0">
                  <a:pos x="872" y="582"/>
                </a:cxn>
                <a:cxn ang="0">
                  <a:pos x="1019" y="532"/>
                </a:cxn>
                <a:cxn ang="0">
                  <a:pos x="1179" y="520"/>
                </a:cxn>
                <a:cxn ang="0">
                  <a:pos x="1335" y="548"/>
                </a:cxn>
                <a:cxn ang="0">
                  <a:pos x="1475" y="611"/>
                </a:cxn>
                <a:cxn ang="0">
                  <a:pos x="1594" y="705"/>
                </a:cxn>
                <a:cxn ang="0">
                  <a:pos x="1688" y="824"/>
                </a:cxn>
                <a:cxn ang="0">
                  <a:pos x="1751" y="965"/>
                </a:cxn>
                <a:cxn ang="0">
                  <a:pos x="1779" y="1120"/>
                </a:cxn>
                <a:cxn ang="0">
                  <a:pos x="1767" y="1280"/>
                </a:cxn>
                <a:cxn ang="0">
                  <a:pos x="1717" y="1427"/>
                </a:cxn>
                <a:cxn ang="0">
                  <a:pos x="1636" y="1556"/>
                </a:cxn>
                <a:cxn ang="0">
                  <a:pos x="1526" y="1660"/>
                </a:cxn>
                <a:cxn ang="0">
                  <a:pos x="1393" y="1735"/>
                </a:cxn>
                <a:cxn ang="0">
                  <a:pos x="1243" y="1778"/>
                </a:cxn>
              </a:cxnLst>
              <a:rect l="0" t="0" r="r" b="b"/>
              <a:pathLst>
                <a:path w="2304" h="2304">
                  <a:moveTo>
                    <a:pt x="1152" y="0"/>
                  </a:moveTo>
                  <a:lnTo>
                    <a:pt x="1092" y="1"/>
                  </a:lnTo>
                  <a:lnTo>
                    <a:pt x="1034" y="6"/>
                  </a:lnTo>
                  <a:lnTo>
                    <a:pt x="976" y="13"/>
                  </a:lnTo>
                  <a:lnTo>
                    <a:pt x="920" y="23"/>
                  </a:lnTo>
                  <a:lnTo>
                    <a:pt x="864" y="36"/>
                  </a:lnTo>
                  <a:lnTo>
                    <a:pt x="809" y="52"/>
                  </a:lnTo>
                  <a:lnTo>
                    <a:pt x="755" y="70"/>
                  </a:lnTo>
                  <a:lnTo>
                    <a:pt x="704" y="90"/>
                  </a:lnTo>
                  <a:lnTo>
                    <a:pt x="652" y="113"/>
                  </a:lnTo>
                  <a:lnTo>
                    <a:pt x="603" y="139"/>
                  </a:lnTo>
                  <a:lnTo>
                    <a:pt x="554" y="167"/>
                  </a:lnTo>
                  <a:lnTo>
                    <a:pt x="508" y="197"/>
                  </a:lnTo>
                  <a:lnTo>
                    <a:pt x="462" y="229"/>
                  </a:lnTo>
                  <a:lnTo>
                    <a:pt x="419" y="263"/>
                  </a:lnTo>
                  <a:lnTo>
                    <a:pt x="377" y="299"/>
                  </a:lnTo>
                  <a:lnTo>
                    <a:pt x="337" y="337"/>
                  </a:lnTo>
                  <a:lnTo>
                    <a:pt x="299" y="378"/>
                  </a:lnTo>
                  <a:lnTo>
                    <a:pt x="263" y="419"/>
                  </a:lnTo>
                  <a:lnTo>
                    <a:pt x="228" y="463"/>
                  </a:lnTo>
                  <a:lnTo>
                    <a:pt x="196" y="508"/>
                  </a:lnTo>
                  <a:lnTo>
                    <a:pt x="167" y="555"/>
                  </a:lnTo>
                  <a:lnTo>
                    <a:pt x="138" y="603"/>
                  </a:lnTo>
                  <a:lnTo>
                    <a:pt x="113" y="653"/>
                  </a:lnTo>
                  <a:lnTo>
                    <a:pt x="90" y="704"/>
                  </a:lnTo>
                  <a:lnTo>
                    <a:pt x="70" y="757"/>
                  </a:lnTo>
                  <a:lnTo>
                    <a:pt x="51" y="810"/>
                  </a:lnTo>
                  <a:lnTo>
                    <a:pt x="36" y="865"/>
                  </a:lnTo>
                  <a:lnTo>
                    <a:pt x="23" y="920"/>
                  </a:lnTo>
                  <a:lnTo>
                    <a:pt x="13" y="977"/>
                  </a:lnTo>
                  <a:lnTo>
                    <a:pt x="6" y="1034"/>
                  </a:lnTo>
                  <a:lnTo>
                    <a:pt x="1" y="1093"/>
                  </a:lnTo>
                  <a:lnTo>
                    <a:pt x="0" y="1153"/>
                  </a:lnTo>
                  <a:lnTo>
                    <a:pt x="1" y="1211"/>
                  </a:lnTo>
                  <a:lnTo>
                    <a:pt x="6" y="1270"/>
                  </a:lnTo>
                  <a:lnTo>
                    <a:pt x="13" y="1327"/>
                  </a:lnTo>
                  <a:lnTo>
                    <a:pt x="23" y="1385"/>
                  </a:lnTo>
                  <a:lnTo>
                    <a:pt x="36" y="1440"/>
                  </a:lnTo>
                  <a:lnTo>
                    <a:pt x="51" y="1495"/>
                  </a:lnTo>
                  <a:lnTo>
                    <a:pt x="70" y="1549"/>
                  </a:lnTo>
                  <a:lnTo>
                    <a:pt x="90" y="1601"/>
                  </a:lnTo>
                  <a:lnTo>
                    <a:pt x="113" y="1652"/>
                  </a:lnTo>
                  <a:lnTo>
                    <a:pt x="138" y="1701"/>
                  </a:lnTo>
                  <a:lnTo>
                    <a:pt x="167" y="1750"/>
                  </a:lnTo>
                  <a:lnTo>
                    <a:pt x="196" y="1796"/>
                  </a:lnTo>
                  <a:lnTo>
                    <a:pt x="228" y="1841"/>
                  </a:lnTo>
                  <a:lnTo>
                    <a:pt x="263" y="1885"/>
                  </a:lnTo>
                  <a:lnTo>
                    <a:pt x="299" y="1927"/>
                  </a:lnTo>
                  <a:lnTo>
                    <a:pt x="337" y="1967"/>
                  </a:lnTo>
                  <a:lnTo>
                    <a:pt x="377" y="2005"/>
                  </a:lnTo>
                  <a:lnTo>
                    <a:pt x="419" y="2041"/>
                  </a:lnTo>
                  <a:lnTo>
                    <a:pt x="462" y="2076"/>
                  </a:lnTo>
                  <a:lnTo>
                    <a:pt x="508" y="2108"/>
                  </a:lnTo>
                  <a:lnTo>
                    <a:pt x="554" y="2137"/>
                  </a:lnTo>
                  <a:lnTo>
                    <a:pt x="603" y="2166"/>
                  </a:lnTo>
                  <a:lnTo>
                    <a:pt x="652" y="2191"/>
                  </a:lnTo>
                  <a:lnTo>
                    <a:pt x="704" y="2214"/>
                  </a:lnTo>
                  <a:lnTo>
                    <a:pt x="755" y="2234"/>
                  </a:lnTo>
                  <a:lnTo>
                    <a:pt x="809" y="2253"/>
                  </a:lnTo>
                  <a:lnTo>
                    <a:pt x="864" y="2268"/>
                  </a:lnTo>
                  <a:lnTo>
                    <a:pt x="920" y="2281"/>
                  </a:lnTo>
                  <a:lnTo>
                    <a:pt x="976" y="2291"/>
                  </a:lnTo>
                  <a:lnTo>
                    <a:pt x="1034" y="2298"/>
                  </a:lnTo>
                  <a:lnTo>
                    <a:pt x="1092" y="2303"/>
                  </a:lnTo>
                  <a:lnTo>
                    <a:pt x="1152" y="2304"/>
                  </a:lnTo>
                  <a:lnTo>
                    <a:pt x="1212" y="2303"/>
                  </a:lnTo>
                  <a:lnTo>
                    <a:pt x="1270" y="2298"/>
                  </a:lnTo>
                  <a:lnTo>
                    <a:pt x="1328" y="2291"/>
                  </a:lnTo>
                  <a:lnTo>
                    <a:pt x="1384" y="2281"/>
                  </a:lnTo>
                  <a:lnTo>
                    <a:pt x="1440" y="2268"/>
                  </a:lnTo>
                  <a:lnTo>
                    <a:pt x="1494" y="2253"/>
                  </a:lnTo>
                  <a:lnTo>
                    <a:pt x="1548" y="2234"/>
                  </a:lnTo>
                  <a:lnTo>
                    <a:pt x="1600" y="2214"/>
                  </a:lnTo>
                  <a:lnTo>
                    <a:pt x="1651" y="2191"/>
                  </a:lnTo>
                  <a:lnTo>
                    <a:pt x="1701" y="2166"/>
                  </a:lnTo>
                  <a:lnTo>
                    <a:pt x="1749" y="2137"/>
                  </a:lnTo>
                  <a:lnTo>
                    <a:pt x="1796" y="2108"/>
                  </a:lnTo>
                  <a:lnTo>
                    <a:pt x="1841" y="2076"/>
                  </a:lnTo>
                  <a:lnTo>
                    <a:pt x="1884" y="2041"/>
                  </a:lnTo>
                  <a:lnTo>
                    <a:pt x="1926" y="2005"/>
                  </a:lnTo>
                  <a:lnTo>
                    <a:pt x="1967" y="1967"/>
                  </a:lnTo>
                  <a:lnTo>
                    <a:pt x="2004" y="1927"/>
                  </a:lnTo>
                  <a:lnTo>
                    <a:pt x="2041" y="1885"/>
                  </a:lnTo>
                  <a:lnTo>
                    <a:pt x="2075" y="1841"/>
                  </a:lnTo>
                  <a:lnTo>
                    <a:pt x="2107" y="1796"/>
                  </a:lnTo>
                  <a:lnTo>
                    <a:pt x="2136" y="1750"/>
                  </a:lnTo>
                  <a:lnTo>
                    <a:pt x="2165" y="1701"/>
                  </a:lnTo>
                  <a:lnTo>
                    <a:pt x="2190" y="1652"/>
                  </a:lnTo>
                  <a:lnTo>
                    <a:pt x="2213" y="1601"/>
                  </a:lnTo>
                  <a:lnTo>
                    <a:pt x="2233" y="1549"/>
                  </a:lnTo>
                  <a:lnTo>
                    <a:pt x="2252" y="1495"/>
                  </a:lnTo>
                  <a:lnTo>
                    <a:pt x="2268" y="1440"/>
                  </a:lnTo>
                  <a:lnTo>
                    <a:pt x="2280" y="1385"/>
                  </a:lnTo>
                  <a:lnTo>
                    <a:pt x="2290" y="1327"/>
                  </a:lnTo>
                  <a:lnTo>
                    <a:pt x="2298" y="1270"/>
                  </a:lnTo>
                  <a:lnTo>
                    <a:pt x="2302" y="1211"/>
                  </a:lnTo>
                  <a:lnTo>
                    <a:pt x="2304" y="1153"/>
                  </a:lnTo>
                  <a:lnTo>
                    <a:pt x="2302" y="1093"/>
                  </a:lnTo>
                  <a:lnTo>
                    <a:pt x="2298" y="1034"/>
                  </a:lnTo>
                  <a:lnTo>
                    <a:pt x="2290" y="977"/>
                  </a:lnTo>
                  <a:lnTo>
                    <a:pt x="2280" y="920"/>
                  </a:lnTo>
                  <a:lnTo>
                    <a:pt x="2268" y="865"/>
                  </a:lnTo>
                  <a:lnTo>
                    <a:pt x="2252" y="810"/>
                  </a:lnTo>
                  <a:lnTo>
                    <a:pt x="2233" y="757"/>
                  </a:lnTo>
                  <a:lnTo>
                    <a:pt x="2213" y="704"/>
                  </a:lnTo>
                  <a:lnTo>
                    <a:pt x="2190" y="653"/>
                  </a:lnTo>
                  <a:lnTo>
                    <a:pt x="2165" y="603"/>
                  </a:lnTo>
                  <a:lnTo>
                    <a:pt x="2136" y="555"/>
                  </a:lnTo>
                  <a:lnTo>
                    <a:pt x="2107" y="508"/>
                  </a:lnTo>
                  <a:lnTo>
                    <a:pt x="2075" y="463"/>
                  </a:lnTo>
                  <a:lnTo>
                    <a:pt x="2041" y="419"/>
                  </a:lnTo>
                  <a:lnTo>
                    <a:pt x="2004" y="378"/>
                  </a:lnTo>
                  <a:lnTo>
                    <a:pt x="1967" y="337"/>
                  </a:lnTo>
                  <a:lnTo>
                    <a:pt x="1926" y="299"/>
                  </a:lnTo>
                  <a:lnTo>
                    <a:pt x="1884" y="263"/>
                  </a:lnTo>
                  <a:lnTo>
                    <a:pt x="1841" y="229"/>
                  </a:lnTo>
                  <a:lnTo>
                    <a:pt x="1796" y="197"/>
                  </a:lnTo>
                  <a:lnTo>
                    <a:pt x="1749" y="167"/>
                  </a:lnTo>
                  <a:lnTo>
                    <a:pt x="1701" y="139"/>
                  </a:lnTo>
                  <a:lnTo>
                    <a:pt x="1651" y="113"/>
                  </a:lnTo>
                  <a:lnTo>
                    <a:pt x="1600" y="90"/>
                  </a:lnTo>
                  <a:lnTo>
                    <a:pt x="1548" y="70"/>
                  </a:lnTo>
                  <a:lnTo>
                    <a:pt x="1494" y="52"/>
                  </a:lnTo>
                  <a:lnTo>
                    <a:pt x="1440" y="36"/>
                  </a:lnTo>
                  <a:lnTo>
                    <a:pt x="1384" y="23"/>
                  </a:lnTo>
                  <a:lnTo>
                    <a:pt x="1328" y="13"/>
                  </a:lnTo>
                  <a:lnTo>
                    <a:pt x="1270" y="6"/>
                  </a:lnTo>
                  <a:lnTo>
                    <a:pt x="1212" y="1"/>
                  </a:lnTo>
                  <a:lnTo>
                    <a:pt x="1152" y="0"/>
                  </a:lnTo>
                  <a:close/>
                  <a:moveTo>
                    <a:pt x="1147" y="1786"/>
                  </a:moveTo>
                  <a:lnTo>
                    <a:pt x="1115" y="1785"/>
                  </a:lnTo>
                  <a:lnTo>
                    <a:pt x="1082" y="1782"/>
                  </a:lnTo>
                  <a:lnTo>
                    <a:pt x="1050" y="1778"/>
                  </a:lnTo>
                  <a:lnTo>
                    <a:pt x="1019" y="1773"/>
                  </a:lnTo>
                  <a:lnTo>
                    <a:pt x="988" y="1766"/>
                  </a:lnTo>
                  <a:lnTo>
                    <a:pt x="958" y="1758"/>
                  </a:lnTo>
                  <a:lnTo>
                    <a:pt x="929" y="1748"/>
                  </a:lnTo>
                  <a:lnTo>
                    <a:pt x="901" y="1735"/>
                  </a:lnTo>
                  <a:lnTo>
                    <a:pt x="872" y="1723"/>
                  </a:lnTo>
                  <a:lnTo>
                    <a:pt x="845" y="1709"/>
                  </a:lnTo>
                  <a:lnTo>
                    <a:pt x="819" y="1694"/>
                  </a:lnTo>
                  <a:lnTo>
                    <a:pt x="793" y="1678"/>
                  </a:lnTo>
                  <a:lnTo>
                    <a:pt x="768" y="1660"/>
                  </a:lnTo>
                  <a:lnTo>
                    <a:pt x="744" y="1641"/>
                  </a:lnTo>
                  <a:lnTo>
                    <a:pt x="721" y="1621"/>
                  </a:lnTo>
                  <a:lnTo>
                    <a:pt x="700" y="1600"/>
                  </a:lnTo>
                  <a:lnTo>
                    <a:pt x="679" y="1578"/>
                  </a:lnTo>
                  <a:lnTo>
                    <a:pt x="658" y="1556"/>
                  </a:lnTo>
                  <a:lnTo>
                    <a:pt x="640" y="1531"/>
                  </a:lnTo>
                  <a:lnTo>
                    <a:pt x="622" y="1506"/>
                  </a:lnTo>
                  <a:lnTo>
                    <a:pt x="606" y="1481"/>
                  </a:lnTo>
                  <a:lnTo>
                    <a:pt x="591" y="1455"/>
                  </a:lnTo>
                  <a:lnTo>
                    <a:pt x="577" y="1427"/>
                  </a:lnTo>
                  <a:lnTo>
                    <a:pt x="563" y="1399"/>
                  </a:lnTo>
                  <a:lnTo>
                    <a:pt x="552" y="1370"/>
                  </a:lnTo>
                  <a:lnTo>
                    <a:pt x="542" y="1340"/>
                  </a:lnTo>
                  <a:lnTo>
                    <a:pt x="534" y="1311"/>
                  </a:lnTo>
                  <a:lnTo>
                    <a:pt x="527" y="1280"/>
                  </a:lnTo>
                  <a:lnTo>
                    <a:pt x="521" y="1249"/>
                  </a:lnTo>
                  <a:lnTo>
                    <a:pt x="517" y="1217"/>
                  </a:lnTo>
                  <a:lnTo>
                    <a:pt x="515" y="1185"/>
                  </a:lnTo>
                  <a:lnTo>
                    <a:pt x="514" y="1153"/>
                  </a:lnTo>
                  <a:lnTo>
                    <a:pt x="515" y="1120"/>
                  </a:lnTo>
                  <a:lnTo>
                    <a:pt x="517" y="1088"/>
                  </a:lnTo>
                  <a:lnTo>
                    <a:pt x="521" y="1057"/>
                  </a:lnTo>
                  <a:lnTo>
                    <a:pt x="527" y="1025"/>
                  </a:lnTo>
                  <a:lnTo>
                    <a:pt x="534" y="994"/>
                  </a:lnTo>
                  <a:lnTo>
                    <a:pt x="542" y="965"/>
                  </a:lnTo>
                  <a:lnTo>
                    <a:pt x="552" y="934"/>
                  </a:lnTo>
                  <a:lnTo>
                    <a:pt x="563" y="906"/>
                  </a:lnTo>
                  <a:lnTo>
                    <a:pt x="577" y="878"/>
                  </a:lnTo>
                  <a:lnTo>
                    <a:pt x="591" y="851"/>
                  </a:lnTo>
                  <a:lnTo>
                    <a:pt x="606" y="824"/>
                  </a:lnTo>
                  <a:lnTo>
                    <a:pt x="622" y="799"/>
                  </a:lnTo>
                  <a:lnTo>
                    <a:pt x="640" y="774"/>
                  </a:lnTo>
                  <a:lnTo>
                    <a:pt x="658" y="750"/>
                  </a:lnTo>
                  <a:lnTo>
                    <a:pt x="679" y="727"/>
                  </a:lnTo>
                  <a:lnTo>
                    <a:pt x="700" y="705"/>
                  </a:lnTo>
                  <a:lnTo>
                    <a:pt x="721" y="684"/>
                  </a:lnTo>
                  <a:lnTo>
                    <a:pt x="744" y="664"/>
                  </a:lnTo>
                  <a:lnTo>
                    <a:pt x="768" y="645"/>
                  </a:lnTo>
                  <a:lnTo>
                    <a:pt x="793" y="627"/>
                  </a:lnTo>
                  <a:lnTo>
                    <a:pt x="819" y="611"/>
                  </a:lnTo>
                  <a:lnTo>
                    <a:pt x="845" y="596"/>
                  </a:lnTo>
                  <a:lnTo>
                    <a:pt x="872" y="582"/>
                  </a:lnTo>
                  <a:lnTo>
                    <a:pt x="901" y="569"/>
                  </a:lnTo>
                  <a:lnTo>
                    <a:pt x="929" y="558"/>
                  </a:lnTo>
                  <a:lnTo>
                    <a:pt x="958" y="548"/>
                  </a:lnTo>
                  <a:lnTo>
                    <a:pt x="988" y="539"/>
                  </a:lnTo>
                  <a:lnTo>
                    <a:pt x="1019" y="532"/>
                  </a:lnTo>
                  <a:lnTo>
                    <a:pt x="1050" y="526"/>
                  </a:lnTo>
                  <a:lnTo>
                    <a:pt x="1082" y="522"/>
                  </a:lnTo>
                  <a:lnTo>
                    <a:pt x="1115" y="520"/>
                  </a:lnTo>
                  <a:lnTo>
                    <a:pt x="1147" y="519"/>
                  </a:lnTo>
                  <a:lnTo>
                    <a:pt x="1179" y="520"/>
                  </a:lnTo>
                  <a:lnTo>
                    <a:pt x="1212" y="522"/>
                  </a:lnTo>
                  <a:lnTo>
                    <a:pt x="1243" y="526"/>
                  </a:lnTo>
                  <a:lnTo>
                    <a:pt x="1274" y="532"/>
                  </a:lnTo>
                  <a:lnTo>
                    <a:pt x="1306" y="539"/>
                  </a:lnTo>
                  <a:lnTo>
                    <a:pt x="1335" y="548"/>
                  </a:lnTo>
                  <a:lnTo>
                    <a:pt x="1364" y="558"/>
                  </a:lnTo>
                  <a:lnTo>
                    <a:pt x="1393" y="569"/>
                  </a:lnTo>
                  <a:lnTo>
                    <a:pt x="1422" y="582"/>
                  </a:lnTo>
                  <a:lnTo>
                    <a:pt x="1449" y="596"/>
                  </a:lnTo>
                  <a:lnTo>
                    <a:pt x="1475" y="611"/>
                  </a:lnTo>
                  <a:lnTo>
                    <a:pt x="1500" y="627"/>
                  </a:lnTo>
                  <a:lnTo>
                    <a:pt x="1526" y="645"/>
                  </a:lnTo>
                  <a:lnTo>
                    <a:pt x="1550" y="664"/>
                  </a:lnTo>
                  <a:lnTo>
                    <a:pt x="1572" y="684"/>
                  </a:lnTo>
                  <a:lnTo>
                    <a:pt x="1594" y="705"/>
                  </a:lnTo>
                  <a:lnTo>
                    <a:pt x="1615" y="727"/>
                  </a:lnTo>
                  <a:lnTo>
                    <a:pt x="1636" y="750"/>
                  </a:lnTo>
                  <a:lnTo>
                    <a:pt x="1654" y="774"/>
                  </a:lnTo>
                  <a:lnTo>
                    <a:pt x="1672" y="799"/>
                  </a:lnTo>
                  <a:lnTo>
                    <a:pt x="1688" y="824"/>
                  </a:lnTo>
                  <a:lnTo>
                    <a:pt x="1703" y="851"/>
                  </a:lnTo>
                  <a:lnTo>
                    <a:pt x="1717" y="878"/>
                  </a:lnTo>
                  <a:lnTo>
                    <a:pt x="1730" y="906"/>
                  </a:lnTo>
                  <a:lnTo>
                    <a:pt x="1742" y="934"/>
                  </a:lnTo>
                  <a:lnTo>
                    <a:pt x="1751" y="965"/>
                  </a:lnTo>
                  <a:lnTo>
                    <a:pt x="1760" y="994"/>
                  </a:lnTo>
                  <a:lnTo>
                    <a:pt x="1767" y="1025"/>
                  </a:lnTo>
                  <a:lnTo>
                    <a:pt x="1772" y="1057"/>
                  </a:lnTo>
                  <a:lnTo>
                    <a:pt x="1776" y="1088"/>
                  </a:lnTo>
                  <a:lnTo>
                    <a:pt x="1779" y="1120"/>
                  </a:lnTo>
                  <a:lnTo>
                    <a:pt x="1780" y="1153"/>
                  </a:lnTo>
                  <a:lnTo>
                    <a:pt x="1779" y="1185"/>
                  </a:lnTo>
                  <a:lnTo>
                    <a:pt x="1776" y="1217"/>
                  </a:lnTo>
                  <a:lnTo>
                    <a:pt x="1772" y="1249"/>
                  </a:lnTo>
                  <a:lnTo>
                    <a:pt x="1767" y="1280"/>
                  </a:lnTo>
                  <a:lnTo>
                    <a:pt x="1760" y="1311"/>
                  </a:lnTo>
                  <a:lnTo>
                    <a:pt x="1751" y="1340"/>
                  </a:lnTo>
                  <a:lnTo>
                    <a:pt x="1742" y="1370"/>
                  </a:lnTo>
                  <a:lnTo>
                    <a:pt x="1730" y="1399"/>
                  </a:lnTo>
                  <a:lnTo>
                    <a:pt x="1717" y="1427"/>
                  </a:lnTo>
                  <a:lnTo>
                    <a:pt x="1703" y="1455"/>
                  </a:lnTo>
                  <a:lnTo>
                    <a:pt x="1688" y="1481"/>
                  </a:lnTo>
                  <a:lnTo>
                    <a:pt x="1672" y="1506"/>
                  </a:lnTo>
                  <a:lnTo>
                    <a:pt x="1654" y="1531"/>
                  </a:lnTo>
                  <a:lnTo>
                    <a:pt x="1636" y="1556"/>
                  </a:lnTo>
                  <a:lnTo>
                    <a:pt x="1615" y="1578"/>
                  </a:lnTo>
                  <a:lnTo>
                    <a:pt x="1594" y="1600"/>
                  </a:lnTo>
                  <a:lnTo>
                    <a:pt x="1572" y="1621"/>
                  </a:lnTo>
                  <a:lnTo>
                    <a:pt x="1550" y="1641"/>
                  </a:lnTo>
                  <a:lnTo>
                    <a:pt x="1526" y="1660"/>
                  </a:lnTo>
                  <a:lnTo>
                    <a:pt x="1500" y="1678"/>
                  </a:lnTo>
                  <a:lnTo>
                    <a:pt x="1475" y="1694"/>
                  </a:lnTo>
                  <a:lnTo>
                    <a:pt x="1449" y="1709"/>
                  </a:lnTo>
                  <a:lnTo>
                    <a:pt x="1422" y="1723"/>
                  </a:lnTo>
                  <a:lnTo>
                    <a:pt x="1393" y="1735"/>
                  </a:lnTo>
                  <a:lnTo>
                    <a:pt x="1364" y="1748"/>
                  </a:lnTo>
                  <a:lnTo>
                    <a:pt x="1335" y="1758"/>
                  </a:lnTo>
                  <a:lnTo>
                    <a:pt x="1306" y="1766"/>
                  </a:lnTo>
                  <a:lnTo>
                    <a:pt x="1274" y="1773"/>
                  </a:lnTo>
                  <a:lnTo>
                    <a:pt x="1243" y="1778"/>
                  </a:lnTo>
                  <a:lnTo>
                    <a:pt x="1212" y="1782"/>
                  </a:lnTo>
                  <a:lnTo>
                    <a:pt x="1179" y="1785"/>
                  </a:lnTo>
                  <a:lnTo>
                    <a:pt x="1147" y="1786"/>
                  </a:lnTo>
                  <a:close/>
                </a:path>
              </a:pathLst>
            </a:custGeom>
            <a:solidFill>
              <a:srgbClr val="192337"/>
            </a:solidFill>
            <a:ln w="9525">
              <a:noFill/>
              <a:round/>
              <a:headEnd/>
              <a:tailEnd/>
            </a:ln>
          </p:spPr>
          <p:txBody>
            <a:bodyPr vert="horz" wrap="square" lIns="91440" tIns="45720" rIns="91440" bIns="45720" numCol="1" anchor="t" anchorCtr="0" compatLnSpc="1">
              <a:prstTxWarp prst="textNoShape">
                <a:avLst/>
              </a:prstTxWarp>
            </a:bodyPr>
            <a:lstStyle/>
            <a:p>
              <a:endParaRPr lang="da-DK" noProof="0" dirty="0"/>
            </a:p>
          </p:txBody>
        </p:sp>
        <p:sp>
          <p:nvSpPr>
            <p:cNvPr id="1038" name="Freeform 14"/>
            <p:cNvSpPr>
              <a:spLocks noEditPoints="1"/>
            </p:cNvSpPr>
            <p:nvPr userDrawn="1"/>
          </p:nvSpPr>
          <p:spPr bwMode="auto">
            <a:xfrm>
              <a:off x="6880825" y="1313236"/>
              <a:ext cx="61912" cy="92075"/>
            </a:xfrm>
            <a:custGeom>
              <a:avLst/>
              <a:gdLst/>
              <a:ahLst/>
              <a:cxnLst>
                <a:cxn ang="0">
                  <a:pos x="281" y="0"/>
                </a:cxn>
                <a:cxn ang="0">
                  <a:pos x="316" y="1"/>
                </a:cxn>
                <a:cxn ang="0">
                  <a:pos x="349" y="5"/>
                </a:cxn>
                <a:cxn ang="0">
                  <a:pos x="380" y="11"/>
                </a:cxn>
                <a:cxn ang="0">
                  <a:pos x="411" y="20"/>
                </a:cxn>
                <a:cxn ang="0">
                  <a:pos x="439" y="31"/>
                </a:cxn>
                <a:cxn ang="0">
                  <a:pos x="464" y="44"/>
                </a:cxn>
                <a:cxn ang="0">
                  <a:pos x="489" y="60"/>
                </a:cxn>
                <a:cxn ang="0">
                  <a:pos x="510" y="78"/>
                </a:cxn>
                <a:cxn ang="0">
                  <a:pos x="530" y="98"/>
                </a:cxn>
                <a:cxn ang="0">
                  <a:pos x="547" y="119"/>
                </a:cxn>
                <a:cxn ang="0">
                  <a:pos x="561" y="143"/>
                </a:cxn>
                <a:cxn ang="0">
                  <a:pos x="573" y="170"/>
                </a:cxn>
                <a:cxn ang="0">
                  <a:pos x="583" y="197"/>
                </a:cxn>
                <a:cxn ang="0">
                  <a:pos x="590" y="227"/>
                </a:cxn>
                <a:cxn ang="0">
                  <a:pos x="595" y="259"/>
                </a:cxn>
                <a:cxn ang="0">
                  <a:pos x="597" y="292"/>
                </a:cxn>
                <a:cxn ang="0">
                  <a:pos x="596" y="312"/>
                </a:cxn>
                <a:cxn ang="0">
                  <a:pos x="593" y="346"/>
                </a:cxn>
                <a:cxn ang="0">
                  <a:pos x="586" y="379"/>
                </a:cxn>
                <a:cxn ang="0">
                  <a:pos x="576" y="408"/>
                </a:cxn>
                <a:cxn ang="0">
                  <a:pos x="564" y="436"/>
                </a:cxn>
                <a:cxn ang="0">
                  <a:pos x="550" y="462"/>
                </a:cxn>
                <a:cxn ang="0">
                  <a:pos x="532" y="485"/>
                </a:cxn>
                <a:cxn ang="0">
                  <a:pos x="513" y="506"/>
                </a:cxn>
                <a:cxn ang="0">
                  <a:pos x="491" y="524"/>
                </a:cxn>
                <a:cxn ang="0">
                  <a:pos x="467" y="540"/>
                </a:cxn>
                <a:cxn ang="0">
                  <a:pos x="441" y="555"/>
                </a:cxn>
                <a:cxn ang="0">
                  <a:pos x="414" y="567"/>
                </a:cxn>
                <a:cxn ang="0">
                  <a:pos x="385" y="577"/>
                </a:cxn>
                <a:cxn ang="0">
                  <a:pos x="353" y="584"/>
                </a:cxn>
                <a:cxn ang="0">
                  <a:pos x="322" y="589"/>
                </a:cxn>
                <a:cxn ang="0">
                  <a:pos x="289" y="592"/>
                </a:cxn>
                <a:cxn ang="0">
                  <a:pos x="145" y="593"/>
                </a:cxn>
                <a:cxn ang="0">
                  <a:pos x="0" y="877"/>
                </a:cxn>
                <a:cxn ang="0">
                  <a:pos x="271" y="461"/>
                </a:cxn>
                <a:cxn ang="0">
                  <a:pos x="312" y="458"/>
                </a:cxn>
                <a:cxn ang="0">
                  <a:pos x="346" y="450"/>
                </a:cxn>
                <a:cxn ang="0">
                  <a:pos x="376" y="434"/>
                </a:cxn>
                <a:cxn ang="0">
                  <a:pos x="402" y="415"/>
                </a:cxn>
                <a:cxn ang="0">
                  <a:pos x="422" y="392"/>
                </a:cxn>
                <a:cxn ang="0">
                  <a:pos x="436" y="364"/>
                </a:cxn>
                <a:cxn ang="0">
                  <a:pos x="445" y="332"/>
                </a:cxn>
                <a:cxn ang="0">
                  <a:pos x="448" y="297"/>
                </a:cxn>
                <a:cxn ang="0">
                  <a:pos x="447" y="277"/>
                </a:cxn>
                <a:cxn ang="0">
                  <a:pos x="441" y="241"/>
                </a:cxn>
                <a:cxn ang="0">
                  <a:pos x="430" y="211"/>
                </a:cxn>
                <a:cxn ang="0">
                  <a:pos x="413" y="186"/>
                </a:cxn>
                <a:cxn ang="0">
                  <a:pos x="390" y="165"/>
                </a:cxn>
                <a:cxn ang="0">
                  <a:pos x="362" y="150"/>
                </a:cxn>
                <a:cxn ang="0">
                  <a:pos x="329" y="138"/>
                </a:cxn>
                <a:cxn ang="0">
                  <a:pos x="293" y="133"/>
                </a:cxn>
                <a:cxn ang="0">
                  <a:pos x="145" y="132"/>
                </a:cxn>
                <a:cxn ang="0">
                  <a:pos x="271" y="461"/>
                </a:cxn>
              </a:cxnLst>
              <a:rect l="0" t="0" r="r" b="b"/>
              <a:pathLst>
                <a:path w="597" h="877">
                  <a:moveTo>
                    <a:pt x="0" y="0"/>
                  </a:moveTo>
                  <a:lnTo>
                    <a:pt x="281" y="0"/>
                  </a:lnTo>
                  <a:lnTo>
                    <a:pt x="299" y="0"/>
                  </a:lnTo>
                  <a:lnTo>
                    <a:pt x="316" y="1"/>
                  </a:lnTo>
                  <a:lnTo>
                    <a:pt x="333" y="3"/>
                  </a:lnTo>
                  <a:lnTo>
                    <a:pt x="349" y="5"/>
                  </a:lnTo>
                  <a:lnTo>
                    <a:pt x="365" y="8"/>
                  </a:lnTo>
                  <a:lnTo>
                    <a:pt x="380" y="11"/>
                  </a:lnTo>
                  <a:lnTo>
                    <a:pt x="396" y="15"/>
                  </a:lnTo>
                  <a:lnTo>
                    <a:pt x="411" y="20"/>
                  </a:lnTo>
                  <a:lnTo>
                    <a:pt x="425" y="25"/>
                  </a:lnTo>
                  <a:lnTo>
                    <a:pt x="439" y="31"/>
                  </a:lnTo>
                  <a:lnTo>
                    <a:pt x="452" y="37"/>
                  </a:lnTo>
                  <a:lnTo>
                    <a:pt x="464" y="44"/>
                  </a:lnTo>
                  <a:lnTo>
                    <a:pt x="476" y="52"/>
                  </a:lnTo>
                  <a:lnTo>
                    <a:pt x="489" y="60"/>
                  </a:lnTo>
                  <a:lnTo>
                    <a:pt x="500" y="69"/>
                  </a:lnTo>
                  <a:lnTo>
                    <a:pt x="510" y="78"/>
                  </a:lnTo>
                  <a:lnTo>
                    <a:pt x="520" y="88"/>
                  </a:lnTo>
                  <a:lnTo>
                    <a:pt x="530" y="98"/>
                  </a:lnTo>
                  <a:lnTo>
                    <a:pt x="538" y="108"/>
                  </a:lnTo>
                  <a:lnTo>
                    <a:pt x="547" y="119"/>
                  </a:lnTo>
                  <a:lnTo>
                    <a:pt x="554" y="131"/>
                  </a:lnTo>
                  <a:lnTo>
                    <a:pt x="561" y="143"/>
                  </a:lnTo>
                  <a:lnTo>
                    <a:pt x="568" y="157"/>
                  </a:lnTo>
                  <a:lnTo>
                    <a:pt x="573" y="170"/>
                  </a:lnTo>
                  <a:lnTo>
                    <a:pt x="578" y="183"/>
                  </a:lnTo>
                  <a:lnTo>
                    <a:pt x="583" y="197"/>
                  </a:lnTo>
                  <a:lnTo>
                    <a:pt x="587" y="212"/>
                  </a:lnTo>
                  <a:lnTo>
                    <a:pt x="590" y="227"/>
                  </a:lnTo>
                  <a:lnTo>
                    <a:pt x="593" y="242"/>
                  </a:lnTo>
                  <a:lnTo>
                    <a:pt x="595" y="259"/>
                  </a:lnTo>
                  <a:lnTo>
                    <a:pt x="596" y="275"/>
                  </a:lnTo>
                  <a:lnTo>
                    <a:pt x="597" y="292"/>
                  </a:lnTo>
                  <a:lnTo>
                    <a:pt x="597" y="294"/>
                  </a:lnTo>
                  <a:lnTo>
                    <a:pt x="596" y="312"/>
                  </a:lnTo>
                  <a:lnTo>
                    <a:pt x="595" y="329"/>
                  </a:lnTo>
                  <a:lnTo>
                    <a:pt x="593" y="346"/>
                  </a:lnTo>
                  <a:lnTo>
                    <a:pt x="589" y="363"/>
                  </a:lnTo>
                  <a:lnTo>
                    <a:pt x="586" y="379"/>
                  </a:lnTo>
                  <a:lnTo>
                    <a:pt x="581" y="394"/>
                  </a:lnTo>
                  <a:lnTo>
                    <a:pt x="576" y="408"/>
                  </a:lnTo>
                  <a:lnTo>
                    <a:pt x="571" y="422"/>
                  </a:lnTo>
                  <a:lnTo>
                    <a:pt x="564" y="436"/>
                  </a:lnTo>
                  <a:lnTo>
                    <a:pt x="557" y="449"/>
                  </a:lnTo>
                  <a:lnTo>
                    <a:pt x="550" y="462"/>
                  </a:lnTo>
                  <a:lnTo>
                    <a:pt x="541" y="474"/>
                  </a:lnTo>
                  <a:lnTo>
                    <a:pt x="532" y="485"/>
                  </a:lnTo>
                  <a:lnTo>
                    <a:pt x="523" y="495"/>
                  </a:lnTo>
                  <a:lnTo>
                    <a:pt x="513" y="506"/>
                  </a:lnTo>
                  <a:lnTo>
                    <a:pt x="502" y="515"/>
                  </a:lnTo>
                  <a:lnTo>
                    <a:pt x="491" y="524"/>
                  </a:lnTo>
                  <a:lnTo>
                    <a:pt x="479" y="533"/>
                  </a:lnTo>
                  <a:lnTo>
                    <a:pt x="467" y="540"/>
                  </a:lnTo>
                  <a:lnTo>
                    <a:pt x="454" y="549"/>
                  </a:lnTo>
                  <a:lnTo>
                    <a:pt x="441" y="555"/>
                  </a:lnTo>
                  <a:lnTo>
                    <a:pt x="428" y="562"/>
                  </a:lnTo>
                  <a:lnTo>
                    <a:pt x="414" y="567"/>
                  </a:lnTo>
                  <a:lnTo>
                    <a:pt x="399" y="572"/>
                  </a:lnTo>
                  <a:lnTo>
                    <a:pt x="385" y="577"/>
                  </a:lnTo>
                  <a:lnTo>
                    <a:pt x="369" y="581"/>
                  </a:lnTo>
                  <a:lnTo>
                    <a:pt x="353" y="584"/>
                  </a:lnTo>
                  <a:lnTo>
                    <a:pt x="338" y="587"/>
                  </a:lnTo>
                  <a:lnTo>
                    <a:pt x="322" y="589"/>
                  </a:lnTo>
                  <a:lnTo>
                    <a:pt x="306" y="591"/>
                  </a:lnTo>
                  <a:lnTo>
                    <a:pt x="289" y="592"/>
                  </a:lnTo>
                  <a:lnTo>
                    <a:pt x="271" y="593"/>
                  </a:lnTo>
                  <a:lnTo>
                    <a:pt x="145" y="593"/>
                  </a:lnTo>
                  <a:lnTo>
                    <a:pt x="145" y="877"/>
                  </a:lnTo>
                  <a:lnTo>
                    <a:pt x="0" y="877"/>
                  </a:lnTo>
                  <a:lnTo>
                    <a:pt x="0" y="0"/>
                  </a:lnTo>
                  <a:close/>
                  <a:moveTo>
                    <a:pt x="271" y="461"/>
                  </a:moveTo>
                  <a:lnTo>
                    <a:pt x="293" y="461"/>
                  </a:lnTo>
                  <a:lnTo>
                    <a:pt x="312" y="458"/>
                  </a:lnTo>
                  <a:lnTo>
                    <a:pt x="329" y="455"/>
                  </a:lnTo>
                  <a:lnTo>
                    <a:pt x="346" y="450"/>
                  </a:lnTo>
                  <a:lnTo>
                    <a:pt x="362" y="442"/>
                  </a:lnTo>
                  <a:lnTo>
                    <a:pt x="376" y="434"/>
                  </a:lnTo>
                  <a:lnTo>
                    <a:pt x="390" y="425"/>
                  </a:lnTo>
                  <a:lnTo>
                    <a:pt x="402" y="415"/>
                  </a:lnTo>
                  <a:lnTo>
                    <a:pt x="413" y="404"/>
                  </a:lnTo>
                  <a:lnTo>
                    <a:pt x="422" y="392"/>
                  </a:lnTo>
                  <a:lnTo>
                    <a:pt x="430" y="378"/>
                  </a:lnTo>
                  <a:lnTo>
                    <a:pt x="436" y="364"/>
                  </a:lnTo>
                  <a:lnTo>
                    <a:pt x="441" y="349"/>
                  </a:lnTo>
                  <a:lnTo>
                    <a:pt x="445" y="332"/>
                  </a:lnTo>
                  <a:lnTo>
                    <a:pt x="447" y="315"/>
                  </a:lnTo>
                  <a:lnTo>
                    <a:pt x="448" y="297"/>
                  </a:lnTo>
                  <a:lnTo>
                    <a:pt x="448" y="296"/>
                  </a:lnTo>
                  <a:lnTo>
                    <a:pt x="447" y="277"/>
                  </a:lnTo>
                  <a:lnTo>
                    <a:pt x="445" y="259"/>
                  </a:lnTo>
                  <a:lnTo>
                    <a:pt x="441" y="241"/>
                  </a:lnTo>
                  <a:lnTo>
                    <a:pt x="436" y="225"/>
                  </a:lnTo>
                  <a:lnTo>
                    <a:pt x="430" y="211"/>
                  </a:lnTo>
                  <a:lnTo>
                    <a:pt x="422" y="198"/>
                  </a:lnTo>
                  <a:lnTo>
                    <a:pt x="413" y="186"/>
                  </a:lnTo>
                  <a:lnTo>
                    <a:pt x="402" y="175"/>
                  </a:lnTo>
                  <a:lnTo>
                    <a:pt x="390" y="165"/>
                  </a:lnTo>
                  <a:lnTo>
                    <a:pt x="376" y="157"/>
                  </a:lnTo>
                  <a:lnTo>
                    <a:pt x="362" y="150"/>
                  </a:lnTo>
                  <a:lnTo>
                    <a:pt x="346" y="143"/>
                  </a:lnTo>
                  <a:lnTo>
                    <a:pt x="329" y="138"/>
                  </a:lnTo>
                  <a:lnTo>
                    <a:pt x="312" y="135"/>
                  </a:lnTo>
                  <a:lnTo>
                    <a:pt x="293" y="133"/>
                  </a:lnTo>
                  <a:lnTo>
                    <a:pt x="271" y="132"/>
                  </a:lnTo>
                  <a:lnTo>
                    <a:pt x="145" y="132"/>
                  </a:lnTo>
                  <a:lnTo>
                    <a:pt x="145" y="461"/>
                  </a:lnTo>
                  <a:lnTo>
                    <a:pt x="271" y="461"/>
                  </a:lnTo>
                  <a:close/>
                </a:path>
              </a:pathLst>
            </a:custGeom>
            <a:solidFill>
              <a:srgbClr val="192337"/>
            </a:solidFill>
            <a:ln w="9525">
              <a:noFill/>
              <a:round/>
              <a:headEnd/>
              <a:tailEnd/>
            </a:ln>
          </p:spPr>
          <p:txBody>
            <a:bodyPr vert="horz" wrap="square" lIns="91440" tIns="45720" rIns="91440" bIns="45720" numCol="1" anchor="t" anchorCtr="0" compatLnSpc="1">
              <a:prstTxWarp prst="textNoShape">
                <a:avLst/>
              </a:prstTxWarp>
            </a:bodyPr>
            <a:lstStyle/>
            <a:p>
              <a:endParaRPr lang="da-DK" noProof="0" dirty="0"/>
            </a:p>
          </p:txBody>
        </p:sp>
        <p:sp>
          <p:nvSpPr>
            <p:cNvPr id="1039" name="Freeform 15"/>
            <p:cNvSpPr>
              <a:spLocks noEditPoints="1"/>
            </p:cNvSpPr>
            <p:nvPr userDrawn="1"/>
          </p:nvSpPr>
          <p:spPr bwMode="auto">
            <a:xfrm>
              <a:off x="6957025" y="1313236"/>
              <a:ext cx="68262" cy="92075"/>
            </a:xfrm>
            <a:custGeom>
              <a:avLst/>
              <a:gdLst/>
              <a:ahLst/>
              <a:cxnLst>
                <a:cxn ang="0">
                  <a:pos x="317" y="0"/>
                </a:cxn>
                <a:cxn ang="0">
                  <a:pos x="353" y="1"/>
                </a:cxn>
                <a:cxn ang="0">
                  <a:pos x="388" y="5"/>
                </a:cxn>
                <a:cxn ang="0">
                  <a:pos x="421" y="12"/>
                </a:cxn>
                <a:cxn ang="0">
                  <a:pos x="451" y="21"/>
                </a:cxn>
                <a:cxn ang="0">
                  <a:pos x="479" y="33"/>
                </a:cxn>
                <a:cxn ang="0">
                  <a:pos x="506" y="48"/>
                </a:cxn>
                <a:cxn ang="0">
                  <a:pos x="530" y="64"/>
                </a:cxn>
                <a:cxn ang="0">
                  <a:pos x="551" y="83"/>
                </a:cxn>
                <a:cxn ang="0">
                  <a:pos x="567" y="101"/>
                </a:cxn>
                <a:cxn ang="0">
                  <a:pos x="581" y="121"/>
                </a:cxn>
                <a:cxn ang="0">
                  <a:pos x="594" y="142"/>
                </a:cxn>
                <a:cxn ang="0">
                  <a:pos x="605" y="167"/>
                </a:cxn>
                <a:cxn ang="0">
                  <a:pos x="613" y="192"/>
                </a:cxn>
                <a:cxn ang="0">
                  <a:pos x="619" y="218"/>
                </a:cxn>
                <a:cxn ang="0">
                  <a:pos x="622" y="246"/>
                </a:cxn>
                <a:cxn ang="0">
                  <a:pos x="623" y="276"/>
                </a:cxn>
                <a:cxn ang="0">
                  <a:pos x="623" y="305"/>
                </a:cxn>
                <a:cxn ang="0">
                  <a:pos x="616" y="352"/>
                </a:cxn>
                <a:cxn ang="0">
                  <a:pos x="603" y="393"/>
                </a:cxn>
                <a:cxn ang="0">
                  <a:pos x="583" y="429"/>
                </a:cxn>
                <a:cxn ang="0">
                  <a:pos x="560" y="461"/>
                </a:cxn>
                <a:cxn ang="0">
                  <a:pos x="531" y="488"/>
                </a:cxn>
                <a:cxn ang="0">
                  <a:pos x="498" y="511"/>
                </a:cxn>
                <a:cxn ang="0">
                  <a:pos x="461" y="529"/>
                </a:cxn>
                <a:cxn ang="0">
                  <a:pos x="648" y="877"/>
                </a:cxn>
                <a:cxn ang="0">
                  <a:pos x="294" y="566"/>
                </a:cxn>
                <a:cxn ang="0">
                  <a:pos x="286" y="568"/>
                </a:cxn>
                <a:cxn ang="0">
                  <a:pos x="145" y="877"/>
                </a:cxn>
                <a:cxn ang="0">
                  <a:pos x="0" y="0"/>
                </a:cxn>
                <a:cxn ang="0">
                  <a:pos x="322" y="436"/>
                </a:cxn>
                <a:cxn ang="0">
                  <a:pos x="359" y="431"/>
                </a:cxn>
                <a:cxn ang="0">
                  <a:pos x="392" y="420"/>
                </a:cxn>
                <a:cxn ang="0">
                  <a:pos x="420" y="405"/>
                </a:cxn>
                <a:cxn ang="0">
                  <a:pos x="442" y="385"/>
                </a:cxn>
                <a:cxn ang="0">
                  <a:pos x="459" y="362"/>
                </a:cxn>
                <a:cxn ang="0">
                  <a:pos x="470" y="333"/>
                </a:cxn>
                <a:cxn ang="0">
                  <a:pos x="476" y="302"/>
                </a:cxn>
                <a:cxn ang="0">
                  <a:pos x="476" y="283"/>
                </a:cxn>
                <a:cxn ang="0">
                  <a:pos x="473" y="249"/>
                </a:cxn>
                <a:cxn ang="0">
                  <a:pos x="465" y="218"/>
                </a:cxn>
                <a:cxn ang="0">
                  <a:pos x="451" y="192"/>
                </a:cxn>
                <a:cxn ang="0">
                  <a:pos x="431" y="171"/>
                </a:cxn>
                <a:cxn ang="0">
                  <a:pos x="407" y="155"/>
                </a:cxn>
                <a:cxn ang="0">
                  <a:pos x="376" y="142"/>
                </a:cxn>
                <a:cxn ang="0">
                  <a:pos x="343" y="135"/>
                </a:cxn>
                <a:cxn ang="0">
                  <a:pos x="304" y="132"/>
                </a:cxn>
                <a:cxn ang="0">
                  <a:pos x="145" y="437"/>
                </a:cxn>
              </a:cxnLst>
              <a:rect l="0" t="0" r="r" b="b"/>
              <a:pathLst>
                <a:path w="648" h="877">
                  <a:moveTo>
                    <a:pt x="0" y="0"/>
                  </a:moveTo>
                  <a:lnTo>
                    <a:pt x="317" y="0"/>
                  </a:lnTo>
                  <a:lnTo>
                    <a:pt x="335" y="0"/>
                  </a:lnTo>
                  <a:lnTo>
                    <a:pt x="353" y="1"/>
                  </a:lnTo>
                  <a:lnTo>
                    <a:pt x="370" y="3"/>
                  </a:lnTo>
                  <a:lnTo>
                    <a:pt x="388" y="5"/>
                  </a:lnTo>
                  <a:lnTo>
                    <a:pt x="405" y="8"/>
                  </a:lnTo>
                  <a:lnTo>
                    <a:pt x="421" y="12"/>
                  </a:lnTo>
                  <a:lnTo>
                    <a:pt x="436" y="16"/>
                  </a:lnTo>
                  <a:lnTo>
                    <a:pt x="451" y="21"/>
                  </a:lnTo>
                  <a:lnTo>
                    <a:pt x="466" y="27"/>
                  </a:lnTo>
                  <a:lnTo>
                    <a:pt x="479" y="33"/>
                  </a:lnTo>
                  <a:lnTo>
                    <a:pt x="494" y="40"/>
                  </a:lnTo>
                  <a:lnTo>
                    <a:pt x="506" y="48"/>
                  </a:lnTo>
                  <a:lnTo>
                    <a:pt x="518" y="56"/>
                  </a:lnTo>
                  <a:lnTo>
                    <a:pt x="530" y="64"/>
                  </a:lnTo>
                  <a:lnTo>
                    <a:pt x="540" y="73"/>
                  </a:lnTo>
                  <a:lnTo>
                    <a:pt x="551" y="83"/>
                  </a:lnTo>
                  <a:lnTo>
                    <a:pt x="559" y="92"/>
                  </a:lnTo>
                  <a:lnTo>
                    <a:pt x="567" y="101"/>
                  </a:lnTo>
                  <a:lnTo>
                    <a:pt x="574" y="111"/>
                  </a:lnTo>
                  <a:lnTo>
                    <a:pt x="581" y="121"/>
                  </a:lnTo>
                  <a:lnTo>
                    <a:pt x="588" y="131"/>
                  </a:lnTo>
                  <a:lnTo>
                    <a:pt x="594" y="142"/>
                  </a:lnTo>
                  <a:lnTo>
                    <a:pt x="600" y="155"/>
                  </a:lnTo>
                  <a:lnTo>
                    <a:pt x="605" y="167"/>
                  </a:lnTo>
                  <a:lnTo>
                    <a:pt x="609" y="179"/>
                  </a:lnTo>
                  <a:lnTo>
                    <a:pt x="613" y="192"/>
                  </a:lnTo>
                  <a:lnTo>
                    <a:pt x="616" y="205"/>
                  </a:lnTo>
                  <a:lnTo>
                    <a:pt x="619" y="218"/>
                  </a:lnTo>
                  <a:lnTo>
                    <a:pt x="621" y="232"/>
                  </a:lnTo>
                  <a:lnTo>
                    <a:pt x="622" y="246"/>
                  </a:lnTo>
                  <a:lnTo>
                    <a:pt x="623" y="261"/>
                  </a:lnTo>
                  <a:lnTo>
                    <a:pt x="623" y="276"/>
                  </a:lnTo>
                  <a:lnTo>
                    <a:pt x="623" y="281"/>
                  </a:lnTo>
                  <a:lnTo>
                    <a:pt x="623" y="305"/>
                  </a:lnTo>
                  <a:lnTo>
                    <a:pt x="620" y="329"/>
                  </a:lnTo>
                  <a:lnTo>
                    <a:pt x="616" y="352"/>
                  </a:lnTo>
                  <a:lnTo>
                    <a:pt x="610" y="373"/>
                  </a:lnTo>
                  <a:lnTo>
                    <a:pt x="603" y="393"/>
                  </a:lnTo>
                  <a:lnTo>
                    <a:pt x="594" y="411"/>
                  </a:lnTo>
                  <a:lnTo>
                    <a:pt x="583" y="429"/>
                  </a:lnTo>
                  <a:lnTo>
                    <a:pt x="572" y="445"/>
                  </a:lnTo>
                  <a:lnTo>
                    <a:pt x="560" y="461"/>
                  </a:lnTo>
                  <a:lnTo>
                    <a:pt x="546" y="476"/>
                  </a:lnTo>
                  <a:lnTo>
                    <a:pt x="531" y="488"/>
                  </a:lnTo>
                  <a:lnTo>
                    <a:pt x="515" y="500"/>
                  </a:lnTo>
                  <a:lnTo>
                    <a:pt x="498" y="511"/>
                  </a:lnTo>
                  <a:lnTo>
                    <a:pt x="480" y="521"/>
                  </a:lnTo>
                  <a:lnTo>
                    <a:pt x="461" y="529"/>
                  </a:lnTo>
                  <a:lnTo>
                    <a:pt x="442" y="537"/>
                  </a:lnTo>
                  <a:lnTo>
                    <a:pt x="648" y="877"/>
                  </a:lnTo>
                  <a:lnTo>
                    <a:pt x="480" y="877"/>
                  </a:lnTo>
                  <a:lnTo>
                    <a:pt x="294" y="566"/>
                  </a:lnTo>
                  <a:lnTo>
                    <a:pt x="290" y="568"/>
                  </a:lnTo>
                  <a:lnTo>
                    <a:pt x="286" y="568"/>
                  </a:lnTo>
                  <a:lnTo>
                    <a:pt x="145" y="568"/>
                  </a:lnTo>
                  <a:lnTo>
                    <a:pt x="145" y="877"/>
                  </a:lnTo>
                  <a:lnTo>
                    <a:pt x="0" y="877"/>
                  </a:lnTo>
                  <a:lnTo>
                    <a:pt x="0" y="0"/>
                  </a:lnTo>
                  <a:close/>
                  <a:moveTo>
                    <a:pt x="302" y="437"/>
                  </a:moveTo>
                  <a:lnTo>
                    <a:pt x="322" y="436"/>
                  </a:lnTo>
                  <a:lnTo>
                    <a:pt x="341" y="434"/>
                  </a:lnTo>
                  <a:lnTo>
                    <a:pt x="359" y="431"/>
                  </a:lnTo>
                  <a:lnTo>
                    <a:pt x="376" y="426"/>
                  </a:lnTo>
                  <a:lnTo>
                    <a:pt x="392" y="420"/>
                  </a:lnTo>
                  <a:lnTo>
                    <a:pt x="407" y="413"/>
                  </a:lnTo>
                  <a:lnTo>
                    <a:pt x="420" y="405"/>
                  </a:lnTo>
                  <a:lnTo>
                    <a:pt x="431" y="396"/>
                  </a:lnTo>
                  <a:lnTo>
                    <a:pt x="442" y="385"/>
                  </a:lnTo>
                  <a:lnTo>
                    <a:pt x="451" y="374"/>
                  </a:lnTo>
                  <a:lnTo>
                    <a:pt x="459" y="362"/>
                  </a:lnTo>
                  <a:lnTo>
                    <a:pt x="465" y="348"/>
                  </a:lnTo>
                  <a:lnTo>
                    <a:pt x="470" y="333"/>
                  </a:lnTo>
                  <a:lnTo>
                    <a:pt x="473" y="318"/>
                  </a:lnTo>
                  <a:lnTo>
                    <a:pt x="476" y="302"/>
                  </a:lnTo>
                  <a:lnTo>
                    <a:pt x="476" y="286"/>
                  </a:lnTo>
                  <a:lnTo>
                    <a:pt x="476" y="283"/>
                  </a:lnTo>
                  <a:lnTo>
                    <a:pt x="476" y="265"/>
                  </a:lnTo>
                  <a:lnTo>
                    <a:pt x="473" y="249"/>
                  </a:lnTo>
                  <a:lnTo>
                    <a:pt x="470" y="232"/>
                  </a:lnTo>
                  <a:lnTo>
                    <a:pt x="465" y="218"/>
                  </a:lnTo>
                  <a:lnTo>
                    <a:pt x="458" y="204"/>
                  </a:lnTo>
                  <a:lnTo>
                    <a:pt x="451" y="192"/>
                  </a:lnTo>
                  <a:lnTo>
                    <a:pt x="442" y="181"/>
                  </a:lnTo>
                  <a:lnTo>
                    <a:pt x="431" y="171"/>
                  </a:lnTo>
                  <a:lnTo>
                    <a:pt x="420" y="162"/>
                  </a:lnTo>
                  <a:lnTo>
                    <a:pt x="407" y="155"/>
                  </a:lnTo>
                  <a:lnTo>
                    <a:pt x="393" y="148"/>
                  </a:lnTo>
                  <a:lnTo>
                    <a:pt x="376" y="142"/>
                  </a:lnTo>
                  <a:lnTo>
                    <a:pt x="360" y="138"/>
                  </a:lnTo>
                  <a:lnTo>
                    <a:pt x="343" y="135"/>
                  </a:lnTo>
                  <a:lnTo>
                    <a:pt x="324" y="133"/>
                  </a:lnTo>
                  <a:lnTo>
                    <a:pt x="304" y="132"/>
                  </a:lnTo>
                  <a:lnTo>
                    <a:pt x="145" y="132"/>
                  </a:lnTo>
                  <a:lnTo>
                    <a:pt x="145" y="437"/>
                  </a:lnTo>
                  <a:lnTo>
                    <a:pt x="302" y="437"/>
                  </a:lnTo>
                  <a:close/>
                </a:path>
              </a:pathLst>
            </a:custGeom>
            <a:solidFill>
              <a:srgbClr val="192337"/>
            </a:solidFill>
            <a:ln w="9525">
              <a:noFill/>
              <a:round/>
              <a:headEnd/>
              <a:tailEnd/>
            </a:ln>
          </p:spPr>
          <p:txBody>
            <a:bodyPr vert="horz" wrap="square" lIns="91440" tIns="45720" rIns="91440" bIns="45720" numCol="1" anchor="t" anchorCtr="0" compatLnSpc="1">
              <a:prstTxWarp prst="textNoShape">
                <a:avLst/>
              </a:prstTxWarp>
            </a:bodyPr>
            <a:lstStyle/>
            <a:p>
              <a:endParaRPr lang="da-DK" noProof="0" dirty="0"/>
            </a:p>
          </p:txBody>
        </p:sp>
        <p:sp>
          <p:nvSpPr>
            <p:cNvPr id="1040" name="Freeform 16"/>
            <p:cNvSpPr>
              <a:spLocks noEditPoints="1"/>
            </p:cNvSpPr>
            <p:nvPr userDrawn="1"/>
          </p:nvSpPr>
          <p:spPr bwMode="auto">
            <a:xfrm>
              <a:off x="7036400" y="1311649"/>
              <a:ext cx="82550" cy="95250"/>
            </a:xfrm>
            <a:custGeom>
              <a:avLst/>
              <a:gdLst/>
              <a:ahLst/>
              <a:cxnLst>
                <a:cxn ang="0">
                  <a:pos x="4" y="377"/>
                </a:cxn>
                <a:cxn ang="0">
                  <a:pos x="29" y="268"/>
                </a:cxn>
                <a:cxn ang="0">
                  <a:pos x="74" y="174"/>
                </a:cxn>
                <a:cxn ang="0">
                  <a:pos x="136" y="98"/>
                </a:cxn>
                <a:cxn ang="0">
                  <a:pos x="215" y="42"/>
                </a:cxn>
                <a:cxn ang="0">
                  <a:pos x="307" y="9"/>
                </a:cxn>
                <a:cxn ang="0">
                  <a:pos x="411" y="1"/>
                </a:cxn>
                <a:cxn ang="0">
                  <a:pos x="510" y="19"/>
                </a:cxn>
                <a:cxn ang="0">
                  <a:pos x="597" y="62"/>
                </a:cxn>
                <a:cxn ang="0">
                  <a:pos x="668" y="125"/>
                </a:cxn>
                <a:cxn ang="0">
                  <a:pos x="724" y="208"/>
                </a:cxn>
                <a:cxn ang="0">
                  <a:pos x="760" y="308"/>
                </a:cxn>
                <a:cxn ang="0">
                  <a:pos x="776" y="421"/>
                </a:cxn>
                <a:cxn ang="0">
                  <a:pos x="772" y="528"/>
                </a:cxn>
                <a:cxn ang="0">
                  <a:pos x="748" y="637"/>
                </a:cxn>
                <a:cxn ang="0">
                  <a:pos x="704" y="731"/>
                </a:cxn>
                <a:cxn ang="0">
                  <a:pos x="641" y="807"/>
                </a:cxn>
                <a:cxn ang="0">
                  <a:pos x="562" y="863"/>
                </a:cxn>
                <a:cxn ang="0">
                  <a:pos x="469" y="896"/>
                </a:cxn>
                <a:cxn ang="0">
                  <a:pos x="367" y="904"/>
                </a:cxn>
                <a:cxn ang="0">
                  <a:pos x="267" y="886"/>
                </a:cxn>
                <a:cxn ang="0">
                  <a:pos x="181" y="843"/>
                </a:cxn>
                <a:cxn ang="0">
                  <a:pos x="108" y="780"/>
                </a:cxn>
                <a:cxn ang="0">
                  <a:pos x="52" y="697"/>
                </a:cxn>
                <a:cxn ang="0">
                  <a:pos x="16" y="597"/>
                </a:cxn>
                <a:cxn ang="0">
                  <a:pos x="1" y="484"/>
                </a:cxn>
                <a:cxn ang="0">
                  <a:pos x="625" y="414"/>
                </a:cxn>
                <a:cxn ang="0">
                  <a:pos x="613" y="335"/>
                </a:cxn>
                <a:cxn ang="0">
                  <a:pos x="588" y="267"/>
                </a:cxn>
                <a:cxn ang="0">
                  <a:pos x="550" y="211"/>
                </a:cxn>
                <a:cxn ang="0">
                  <a:pos x="504" y="170"/>
                </a:cxn>
                <a:cxn ang="0">
                  <a:pos x="449" y="143"/>
                </a:cxn>
                <a:cxn ang="0">
                  <a:pos x="388" y="134"/>
                </a:cxn>
                <a:cxn ang="0">
                  <a:pos x="326" y="143"/>
                </a:cxn>
                <a:cxn ang="0">
                  <a:pos x="272" y="169"/>
                </a:cxn>
                <a:cxn ang="0">
                  <a:pos x="225" y="210"/>
                </a:cxn>
                <a:cxn ang="0">
                  <a:pos x="189" y="266"/>
                </a:cxn>
                <a:cxn ang="0">
                  <a:pos x="165" y="333"/>
                </a:cxn>
                <a:cxn ang="0">
                  <a:pos x="151" y="413"/>
                </a:cxn>
                <a:cxn ang="0">
                  <a:pos x="151" y="491"/>
                </a:cxn>
                <a:cxn ang="0">
                  <a:pos x="165" y="570"/>
                </a:cxn>
                <a:cxn ang="0">
                  <a:pos x="190" y="638"/>
                </a:cxn>
                <a:cxn ang="0">
                  <a:pos x="226" y="694"/>
                </a:cxn>
                <a:cxn ang="0">
                  <a:pos x="274" y="735"/>
                </a:cxn>
                <a:cxn ang="0">
                  <a:pos x="328" y="762"/>
                </a:cxn>
                <a:cxn ang="0">
                  <a:pos x="390" y="771"/>
                </a:cxn>
                <a:cxn ang="0">
                  <a:pos x="451" y="762"/>
                </a:cxn>
                <a:cxn ang="0">
                  <a:pos x="506" y="736"/>
                </a:cxn>
                <a:cxn ang="0">
                  <a:pos x="551" y="695"/>
                </a:cxn>
                <a:cxn ang="0">
                  <a:pos x="588" y="639"/>
                </a:cxn>
                <a:cxn ang="0">
                  <a:pos x="613" y="572"/>
                </a:cxn>
                <a:cxn ang="0">
                  <a:pos x="625" y="492"/>
                </a:cxn>
              </a:cxnLst>
              <a:rect l="0" t="0" r="r" b="b"/>
              <a:pathLst>
                <a:path w="776" h="905">
                  <a:moveTo>
                    <a:pt x="0" y="459"/>
                  </a:moveTo>
                  <a:lnTo>
                    <a:pt x="0" y="447"/>
                  </a:lnTo>
                  <a:lnTo>
                    <a:pt x="1" y="423"/>
                  </a:lnTo>
                  <a:lnTo>
                    <a:pt x="2" y="400"/>
                  </a:lnTo>
                  <a:lnTo>
                    <a:pt x="4" y="377"/>
                  </a:lnTo>
                  <a:lnTo>
                    <a:pt x="8" y="353"/>
                  </a:lnTo>
                  <a:lnTo>
                    <a:pt x="12" y="331"/>
                  </a:lnTo>
                  <a:lnTo>
                    <a:pt x="16" y="309"/>
                  </a:lnTo>
                  <a:lnTo>
                    <a:pt x="22" y="288"/>
                  </a:lnTo>
                  <a:lnTo>
                    <a:pt x="29" y="268"/>
                  </a:lnTo>
                  <a:lnTo>
                    <a:pt x="36" y="247"/>
                  </a:lnTo>
                  <a:lnTo>
                    <a:pt x="44" y="228"/>
                  </a:lnTo>
                  <a:lnTo>
                    <a:pt x="54" y="209"/>
                  </a:lnTo>
                  <a:lnTo>
                    <a:pt x="63" y="192"/>
                  </a:lnTo>
                  <a:lnTo>
                    <a:pt x="74" y="174"/>
                  </a:lnTo>
                  <a:lnTo>
                    <a:pt x="85" y="157"/>
                  </a:lnTo>
                  <a:lnTo>
                    <a:pt x="97" y="141"/>
                  </a:lnTo>
                  <a:lnTo>
                    <a:pt x="109" y="126"/>
                  </a:lnTo>
                  <a:lnTo>
                    <a:pt x="122" y="112"/>
                  </a:lnTo>
                  <a:lnTo>
                    <a:pt x="136" y="98"/>
                  </a:lnTo>
                  <a:lnTo>
                    <a:pt x="150" y="85"/>
                  </a:lnTo>
                  <a:lnTo>
                    <a:pt x="166" y="73"/>
                  </a:lnTo>
                  <a:lnTo>
                    <a:pt x="182" y="62"/>
                  </a:lnTo>
                  <a:lnTo>
                    <a:pt x="198" y="51"/>
                  </a:lnTo>
                  <a:lnTo>
                    <a:pt x="215" y="42"/>
                  </a:lnTo>
                  <a:lnTo>
                    <a:pt x="232" y="33"/>
                  </a:lnTo>
                  <a:lnTo>
                    <a:pt x="250" y="26"/>
                  </a:lnTo>
                  <a:lnTo>
                    <a:pt x="269" y="19"/>
                  </a:lnTo>
                  <a:lnTo>
                    <a:pt x="288" y="13"/>
                  </a:lnTo>
                  <a:lnTo>
                    <a:pt x="307" y="9"/>
                  </a:lnTo>
                  <a:lnTo>
                    <a:pt x="327" y="5"/>
                  </a:lnTo>
                  <a:lnTo>
                    <a:pt x="347" y="2"/>
                  </a:lnTo>
                  <a:lnTo>
                    <a:pt x="369" y="1"/>
                  </a:lnTo>
                  <a:lnTo>
                    <a:pt x="390" y="0"/>
                  </a:lnTo>
                  <a:lnTo>
                    <a:pt x="411" y="1"/>
                  </a:lnTo>
                  <a:lnTo>
                    <a:pt x="431" y="2"/>
                  </a:lnTo>
                  <a:lnTo>
                    <a:pt x="452" y="5"/>
                  </a:lnTo>
                  <a:lnTo>
                    <a:pt x="472" y="9"/>
                  </a:lnTo>
                  <a:lnTo>
                    <a:pt x="491" y="13"/>
                  </a:lnTo>
                  <a:lnTo>
                    <a:pt x="510" y="19"/>
                  </a:lnTo>
                  <a:lnTo>
                    <a:pt x="528" y="26"/>
                  </a:lnTo>
                  <a:lnTo>
                    <a:pt x="546" y="33"/>
                  </a:lnTo>
                  <a:lnTo>
                    <a:pt x="563" y="41"/>
                  </a:lnTo>
                  <a:lnTo>
                    <a:pt x="581" y="51"/>
                  </a:lnTo>
                  <a:lnTo>
                    <a:pt x="597" y="62"/>
                  </a:lnTo>
                  <a:lnTo>
                    <a:pt x="612" y="73"/>
                  </a:lnTo>
                  <a:lnTo>
                    <a:pt x="627" y="85"/>
                  </a:lnTo>
                  <a:lnTo>
                    <a:pt x="642" y="97"/>
                  </a:lnTo>
                  <a:lnTo>
                    <a:pt x="655" y="111"/>
                  </a:lnTo>
                  <a:lnTo>
                    <a:pt x="668" y="125"/>
                  </a:lnTo>
                  <a:lnTo>
                    <a:pt x="682" y="140"/>
                  </a:lnTo>
                  <a:lnTo>
                    <a:pt x="693" y="156"/>
                  </a:lnTo>
                  <a:lnTo>
                    <a:pt x="704" y="173"/>
                  </a:lnTo>
                  <a:lnTo>
                    <a:pt x="714" y="190"/>
                  </a:lnTo>
                  <a:lnTo>
                    <a:pt x="724" y="208"/>
                  </a:lnTo>
                  <a:lnTo>
                    <a:pt x="733" y="227"/>
                  </a:lnTo>
                  <a:lnTo>
                    <a:pt x="741" y="246"/>
                  </a:lnTo>
                  <a:lnTo>
                    <a:pt x="748" y="266"/>
                  </a:lnTo>
                  <a:lnTo>
                    <a:pt x="755" y="287"/>
                  </a:lnTo>
                  <a:lnTo>
                    <a:pt x="760" y="308"/>
                  </a:lnTo>
                  <a:lnTo>
                    <a:pt x="765" y="329"/>
                  </a:lnTo>
                  <a:lnTo>
                    <a:pt x="769" y="351"/>
                  </a:lnTo>
                  <a:lnTo>
                    <a:pt x="772" y="374"/>
                  </a:lnTo>
                  <a:lnTo>
                    <a:pt x="774" y="397"/>
                  </a:lnTo>
                  <a:lnTo>
                    <a:pt x="776" y="421"/>
                  </a:lnTo>
                  <a:lnTo>
                    <a:pt x="776" y="445"/>
                  </a:lnTo>
                  <a:lnTo>
                    <a:pt x="776" y="457"/>
                  </a:lnTo>
                  <a:lnTo>
                    <a:pt x="776" y="482"/>
                  </a:lnTo>
                  <a:lnTo>
                    <a:pt x="774" y="505"/>
                  </a:lnTo>
                  <a:lnTo>
                    <a:pt x="772" y="528"/>
                  </a:lnTo>
                  <a:lnTo>
                    <a:pt x="769" y="551"/>
                  </a:lnTo>
                  <a:lnTo>
                    <a:pt x="765" y="574"/>
                  </a:lnTo>
                  <a:lnTo>
                    <a:pt x="760" y="596"/>
                  </a:lnTo>
                  <a:lnTo>
                    <a:pt x="754" y="617"/>
                  </a:lnTo>
                  <a:lnTo>
                    <a:pt x="748" y="637"/>
                  </a:lnTo>
                  <a:lnTo>
                    <a:pt x="741" y="657"/>
                  </a:lnTo>
                  <a:lnTo>
                    <a:pt x="732" y="677"/>
                  </a:lnTo>
                  <a:lnTo>
                    <a:pt x="724" y="695"/>
                  </a:lnTo>
                  <a:lnTo>
                    <a:pt x="714" y="713"/>
                  </a:lnTo>
                  <a:lnTo>
                    <a:pt x="704" y="731"/>
                  </a:lnTo>
                  <a:lnTo>
                    <a:pt x="693" y="747"/>
                  </a:lnTo>
                  <a:lnTo>
                    <a:pt x="681" y="764"/>
                  </a:lnTo>
                  <a:lnTo>
                    <a:pt x="668" y="779"/>
                  </a:lnTo>
                  <a:lnTo>
                    <a:pt x="654" y="793"/>
                  </a:lnTo>
                  <a:lnTo>
                    <a:pt x="641" y="807"/>
                  </a:lnTo>
                  <a:lnTo>
                    <a:pt x="626" y="820"/>
                  </a:lnTo>
                  <a:lnTo>
                    <a:pt x="611" y="832"/>
                  </a:lnTo>
                  <a:lnTo>
                    <a:pt x="596" y="843"/>
                  </a:lnTo>
                  <a:lnTo>
                    <a:pt x="580" y="853"/>
                  </a:lnTo>
                  <a:lnTo>
                    <a:pt x="562" y="863"/>
                  </a:lnTo>
                  <a:lnTo>
                    <a:pt x="545" y="872"/>
                  </a:lnTo>
                  <a:lnTo>
                    <a:pt x="527" y="879"/>
                  </a:lnTo>
                  <a:lnTo>
                    <a:pt x="508" y="886"/>
                  </a:lnTo>
                  <a:lnTo>
                    <a:pt x="490" y="892"/>
                  </a:lnTo>
                  <a:lnTo>
                    <a:pt x="469" y="896"/>
                  </a:lnTo>
                  <a:lnTo>
                    <a:pt x="450" y="900"/>
                  </a:lnTo>
                  <a:lnTo>
                    <a:pt x="429" y="902"/>
                  </a:lnTo>
                  <a:lnTo>
                    <a:pt x="409" y="904"/>
                  </a:lnTo>
                  <a:lnTo>
                    <a:pt x="388" y="905"/>
                  </a:lnTo>
                  <a:lnTo>
                    <a:pt x="367" y="904"/>
                  </a:lnTo>
                  <a:lnTo>
                    <a:pt x="345" y="903"/>
                  </a:lnTo>
                  <a:lnTo>
                    <a:pt x="325" y="900"/>
                  </a:lnTo>
                  <a:lnTo>
                    <a:pt x="305" y="896"/>
                  </a:lnTo>
                  <a:lnTo>
                    <a:pt x="286" y="892"/>
                  </a:lnTo>
                  <a:lnTo>
                    <a:pt x="267" y="886"/>
                  </a:lnTo>
                  <a:lnTo>
                    <a:pt x="248" y="879"/>
                  </a:lnTo>
                  <a:lnTo>
                    <a:pt x="230" y="872"/>
                  </a:lnTo>
                  <a:lnTo>
                    <a:pt x="213" y="864"/>
                  </a:lnTo>
                  <a:lnTo>
                    <a:pt x="197" y="853"/>
                  </a:lnTo>
                  <a:lnTo>
                    <a:pt x="181" y="843"/>
                  </a:lnTo>
                  <a:lnTo>
                    <a:pt x="165" y="832"/>
                  </a:lnTo>
                  <a:lnTo>
                    <a:pt x="149" y="820"/>
                  </a:lnTo>
                  <a:lnTo>
                    <a:pt x="135" y="807"/>
                  </a:lnTo>
                  <a:lnTo>
                    <a:pt x="121" y="794"/>
                  </a:lnTo>
                  <a:lnTo>
                    <a:pt x="108" y="780"/>
                  </a:lnTo>
                  <a:lnTo>
                    <a:pt x="96" y="765"/>
                  </a:lnTo>
                  <a:lnTo>
                    <a:pt x="84" y="748"/>
                  </a:lnTo>
                  <a:lnTo>
                    <a:pt x="73" y="732"/>
                  </a:lnTo>
                  <a:lnTo>
                    <a:pt x="63" y="715"/>
                  </a:lnTo>
                  <a:lnTo>
                    <a:pt x="52" y="697"/>
                  </a:lnTo>
                  <a:lnTo>
                    <a:pt x="44" y="678"/>
                  </a:lnTo>
                  <a:lnTo>
                    <a:pt x="36" y="658"/>
                  </a:lnTo>
                  <a:lnTo>
                    <a:pt x="28" y="638"/>
                  </a:lnTo>
                  <a:lnTo>
                    <a:pt x="22" y="618"/>
                  </a:lnTo>
                  <a:lnTo>
                    <a:pt x="16" y="597"/>
                  </a:lnTo>
                  <a:lnTo>
                    <a:pt x="11" y="576"/>
                  </a:lnTo>
                  <a:lnTo>
                    <a:pt x="7" y="553"/>
                  </a:lnTo>
                  <a:lnTo>
                    <a:pt x="4" y="531"/>
                  </a:lnTo>
                  <a:lnTo>
                    <a:pt x="2" y="508"/>
                  </a:lnTo>
                  <a:lnTo>
                    <a:pt x="1" y="484"/>
                  </a:lnTo>
                  <a:lnTo>
                    <a:pt x="0" y="459"/>
                  </a:lnTo>
                  <a:close/>
                  <a:moveTo>
                    <a:pt x="626" y="457"/>
                  </a:moveTo>
                  <a:lnTo>
                    <a:pt x="626" y="448"/>
                  </a:lnTo>
                  <a:lnTo>
                    <a:pt x="626" y="431"/>
                  </a:lnTo>
                  <a:lnTo>
                    <a:pt x="625" y="414"/>
                  </a:lnTo>
                  <a:lnTo>
                    <a:pt x="624" y="398"/>
                  </a:lnTo>
                  <a:lnTo>
                    <a:pt x="622" y="381"/>
                  </a:lnTo>
                  <a:lnTo>
                    <a:pt x="619" y="366"/>
                  </a:lnTo>
                  <a:lnTo>
                    <a:pt x="616" y="349"/>
                  </a:lnTo>
                  <a:lnTo>
                    <a:pt x="613" y="335"/>
                  </a:lnTo>
                  <a:lnTo>
                    <a:pt x="609" y="320"/>
                  </a:lnTo>
                  <a:lnTo>
                    <a:pt x="604" y="306"/>
                  </a:lnTo>
                  <a:lnTo>
                    <a:pt x="599" y="293"/>
                  </a:lnTo>
                  <a:lnTo>
                    <a:pt x="594" y="280"/>
                  </a:lnTo>
                  <a:lnTo>
                    <a:pt x="588" y="267"/>
                  </a:lnTo>
                  <a:lnTo>
                    <a:pt x="581" y="254"/>
                  </a:lnTo>
                  <a:lnTo>
                    <a:pt x="573" y="242"/>
                  </a:lnTo>
                  <a:lnTo>
                    <a:pt x="566" y="231"/>
                  </a:lnTo>
                  <a:lnTo>
                    <a:pt x="559" y="221"/>
                  </a:lnTo>
                  <a:lnTo>
                    <a:pt x="550" y="211"/>
                  </a:lnTo>
                  <a:lnTo>
                    <a:pt x="542" y="202"/>
                  </a:lnTo>
                  <a:lnTo>
                    <a:pt x="533" y="193"/>
                  </a:lnTo>
                  <a:lnTo>
                    <a:pt x="524" y="184"/>
                  </a:lnTo>
                  <a:lnTo>
                    <a:pt x="514" y="177"/>
                  </a:lnTo>
                  <a:lnTo>
                    <a:pt x="504" y="170"/>
                  </a:lnTo>
                  <a:lnTo>
                    <a:pt x="494" y="163"/>
                  </a:lnTo>
                  <a:lnTo>
                    <a:pt x="484" y="156"/>
                  </a:lnTo>
                  <a:lnTo>
                    <a:pt x="473" y="151"/>
                  </a:lnTo>
                  <a:lnTo>
                    <a:pt x="460" y="147"/>
                  </a:lnTo>
                  <a:lnTo>
                    <a:pt x="449" y="143"/>
                  </a:lnTo>
                  <a:lnTo>
                    <a:pt x="437" y="140"/>
                  </a:lnTo>
                  <a:lnTo>
                    <a:pt x="425" y="137"/>
                  </a:lnTo>
                  <a:lnTo>
                    <a:pt x="413" y="135"/>
                  </a:lnTo>
                  <a:lnTo>
                    <a:pt x="400" y="134"/>
                  </a:lnTo>
                  <a:lnTo>
                    <a:pt x="388" y="134"/>
                  </a:lnTo>
                  <a:lnTo>
                    <a:pt x="375" y="134"/>
                  </a:lnTo>
                  <a:lnTo>
                    <a:pt x="361" y="135"/>
                  </a:lnTo>
                  <a:lnTo>
                    <a:pt x="349" y="137"/>
                  </a:lnTo>
                  <a:lnTo>
                    <a:pt x="337" y="140"/>
                  </a:lnTo>
                  <a:lnTo>
                    <a:pt x="326" y="143"/>
                  </a:lnTo>
                  <a:lnTo>
                    <a:pt x="314" y="147"/>
                  </a:lnTo>
                  <a:lnTo>
                    <a:pt x="303" y="151"/>
                  </a:lnTo>
                  <a:lnTo>
                    <a:pt x="292" y="156"/>
                  </a:lnTo>
                  <a:lnTo>
                    <a:pt x="282" y="163"/>
                  </a:lnTo>
                  <a:lnTo>
                    <a:pt x="272" y="169"/>
                  </a:lnTo>
                  <a:lnTo>
                    <a:pt x="261" y="176"/>
                  </a:lnTo>
                  <a:lnTo>
                    <a:pt x="251" y="184"/>
                  </a:lnTo>
                  <a:lnTo>
                    <a:pt x="242" y="192"/>
                  </a:lnTo>
                  <a:lnTo>
                    <a:pt x="233" y="201"/>
                  </a:lnTo>
                  <a:lnTo>
                    <a:pt x="225" y="210"/>
                  </a:lnTo>
                  <a:lnTo>
                    <a:pt x="217" y="220"/>
                  </a:lnTo>
                  <a:lnTo>
                    <a:pt x="210" y="230"/>
                  </a:lnTo>
                  <a:lnTo>
                    <a:pt x="202" y="241"/>
                  </a:lnTo>
                  <a:lnTo>
                    <a:pt x="196" y="253"/>
                  </a:lnTo>
                  <a:lnTo>
                    <a:pt x="189" y="266"/>
                  </a:lnTo>
                  <a:lnTo>
                    <a:pt x="183" y="278"/>
                  </a:lnTo>
                  <a:lnTo>
                    <a:pt x="178" y="291"/>
                  </a:lnTo>
                  <a:lnTo>
                    <a:pt x="173" y="305"/>
                  </a:lnTo>
                  <a:lnTo>
                    <a:pt x="169" y="319"/>
                  </a:lnTo>
                  <a:lnTo>
                    <a:pt x="165" y="333"/>
                  </a:lnTo>
                  <a:lnTo>
                    <a:pt x="161" y="348"/>
                  </a:lnTo>
                  <a:lnTo>
                    <a:pt x="157" y="364"/>
                  </a:lnTo>
                  <a:lnTo>
                    <a:pt x="155" y="380"/>
                  </a:lnTo>
                  <a:lnTo>
                    <a:pt x="153" y="396"/>
                  </a:lnTo>
                  <a:lnTo>
                    <a:pt x="151" y="413"/>
                  </a:lnTo>
                  <a:lnTo>
                    <a:pt x="150" y="430"/>
                  </a:lnTo>
                  <a:lnTo>
                    <a:pt x="150" y="447"/>
                  </a:lnTo>
                  <a:lnTo>
                    <a:pt x="150" y="456"/>
                  </a:lnTo>
                  <a:lnTo>
                    <a:pt x="150" y="474"/>
                  </a:lnTo>
                  <a:lnTo>
                    <a:pt x="151" y="491"/>
                  </a:lnTo>
                  <a:lnTo>
                    <a:pt x="153" y="507"/>
                  </a:lnTo>
                  <a:lnTo>
                    <a:pt x="155" y="524"/>
                  </a:lnTo>
                  <a:lnTo>
                    <a:pt x="157" y="539"/>
                  </a:lnTo>
                  <a:lnTo>
                    <a:pt x="161" y="555"/>
                  </a:lnTo>
                  <a:lnTo>
                    <a:pt x="165" y="570"/>
                  </a:lnTo>
                  <a:lnTo>
                    <a:pt x="169" y="585"/>
                  </a:lnTo>
                  <a:lnTo>
                    <a:pt x="173" y="599"/>
                  </a:lnTo>
                  <a:lnTo>
                    <a:pt x="179" y="612"/>
                  </a:lnTo>
                  <a:lnTo>
                    <a:pt x="184" y="625"/>
                  </a:lnTo>
                  <a:lnTo>
                    <a:pt x="190" y="638"/>
                  </a:lnTo>
                  <a:lnTo>
                    <a:pt x="196" y="650"/>
                  </a:lnTo>
                  <a:lnTo>
                    <a:pt x="203" y="663"/>
                  </a:lnTo>
                  <a:lnTo>
                    <a:pt x="211" y="674"/>
                  </a:lnTo>
                  <a:lnTo>
                    <a:pt x="218" y="684"/>
                  </a:lnTo>
                  <a:lnTo>
                    <a:pt x="226" y="694"/>
                  </a:lnTo>
                  <a:lnTo>
                    <a:pt x="235" y="703"/>
                  </a:lnTo>
                  <a:lnTo>
                    <a:pt x="244" y="712"/>
                  </a:lnTo>
                  <a:lnTo>
                    <a:pt x="253" y="721"/>
                  </a:lnTo>
                  <a:lnTo>
                    <a:pt x="264" y="728"/>
                  </a:lnTo>
                  <a:lnTo>
                    <a:pt x="274" y="735"/>
                  </a:lnTo>
                  <a:lnTo>
                    <a:pt x="284" y="742"/>
                  </a:lnTo>
                  <a:lnTo>
                    <a:pt x="294" y="748"/>
                  </a:lnTo>
                  <a:lnTo>
                    <a:pt x="305" y="753"/>
                  </a:lnTo>
                  <a:lnTo>
                    <a:pt x="316" y="757"/>
                  </a:lnTo>
                  <a:lnTo>
                    <a:pt x="328" y="762"/>
                  </a:lnTo>
                  <a:lnTo>
                    <a:pt x="340" y="765"/>
                  </a:lnTo>
                  <a:lnTo>
                    <a:pt x="352" y="768"/>
                  </a:lnTo>
                  <a:lnTo>
                    <a:pt x="364" y="770"/>
                  </a:lnTo>
                  <a:lnTo>
                    <a:pt x="377" y="771"/>
                  </a:lnTo>
                  <a:lnTo>
                    <a:pt x="390" y="771"/>
                  </a:lnTo>
                  <a:lnTo>
                    <a:pt x="403" y="771"/>
                  </a:lnTo>
                  <a:lnTo>
                    <a:pt x="415" y="770"/>
                  </a:lnTo>
                  <a:lnTo>
                    <a:pt x="427" y="768"/>
                  </a:lnTo>
                  <a:lnTo>
                    <a:pt x="439" y="765"/>
                  </a:lnTo>
                  <a:lnTo>
                    <a:pt x="451" y="762"/>
                  </a:lnTo>
                  <a:lnTo>
                    <a:pt x="462" y="757"/>
                  </a:lnTo>
                  <a:lnTo>
                    <a:pt x="474" y="753"/>
                  </a:lnTo>
                  <a:lnTo>
                    <a:pt x="485" y="748"/>
                  </a:lnTo>
                  <a:lnTo>
                    <a:pt x="496" y="742"/>
                  </a:lnTo>
                  <a:lnTo>
                    <a:pt x="506" y="736"/>
                  </a:lnTo>
                  <a:lnTo>
                    <a:pt x="516" y="729"/>
                  </a:lnTo>
                  <a:lnTo>
                    <a:pt x="525" y="721"/>
                  </a:lnTo>
                  <a:lnTo>
                    <a:pt x="534" y="713"/>
                  </a:lnTo>
                  <a:lnTo>
                    <a:pt x="543" y="704"/>
                  </a:lnTo>
                  <a:lnTo>
                    <a:pt x="551" y="695"/>
                  </a:lnTo>
                  <a:lnTo>
                    <a:pt x="559" y="685"/>
                  </a:lnTo>
                  <a:lnTo>
                    <a:pt x="567" y="675"/>
                  </a:lnTo>
                  <a:lnTo>
                    <a:pt x="574" y="664"/>
                  </a:lnTo>
                  <a:lnTo>
                    <a:pt x="582" y="651"/>
                  </a:lnTo>
                  <a:lnTo>
                    <a:pt x="588" y="639"/>
                  </a:lnTo>
                  <a:lnTo>
                    <a:pt x="594" y="627"/>
                  </a:lnTo>
                  <a:lnTo>
                    <a:pt x="599" y="614"/>
                  </a:lnTo>
                  <a:lnTo>
                    <a:pt x="604" y="600"/>
                  </a:lnTo>
                  <a:lnTo>
                    <a:pt x="609" y="586"/>
                  </a:lnTo>
                  <a:lnTo>
                    <a:pt x="613" y="572"/>
                  </a:lnTo>
                  <a:lnTo>
                    <a:pt x="616" y="556"/>
                  </a:lnTo>
                  <a:lnTo>
                    <a:pt x="619" y="541"/>
                  </a:lnTo>
                  <a:lnTo>
                    <a:pt x="622" y="525"/>
                  </a:lnTo>
                  <a:lnTo>
                    <a:pt x="624" y="509"/>
                  </a:lnTo>
                  <a:lnTo>
                    <a:pt x="625" y="492"/>
                  </a:lnTo>
                  <a:lnTo>
                    <a:pt x="626" y="475"/>
                  </a:lnTo>
                  <a:lnTo>
                    <a:pt x="626" y="457"/>
                  </a:lnTo>
                  <a:close/>
                </a:path>
              </a:pathLst>
            </a:custGeom>
            <a:solidFill>
              <a:srgbClr val="192337"/>
            </a:solidFill>
            <a:ln w="9525">
              <a:noFill/>
              <a:round/>
              <a:headEnd/>
              <a:tailEnd/>
            </a:ln>
          </p:spPr>
          <p:txBody>
            <a:bodyPr vert="horz" wrap="square" lIns="91440" tIns="45720" rIns="91440" bIns="45720" numCol="1" anchor="t" anchorCtr="0" compatLnSpc="1">
              <a:prstTxWarp prst="textNoShape">
                <a:avLst/>
              </a:prstTxWarp>
            </a:bodyPr>
            <a:lstStyle/>
            <a:p>
              <a:endParaRPr lang="da-DK" noProof="0" dirty="0"/>
            </a:p>
          </p:txBody>
        </p:sp>
        <p:sp>
          <p:nvSpPr>
            <p:cNvPr id="1041" name="Freeform 17"/>
            <p:cNvSpPr>
              <a:spLocks/>
            </p:cNvSpPr>
            <p:nvPr userDrawn="1"/>
          </p:nvSpPr>
          <p:spPr bwMode="auto">
            <a:xfrm>
              <a:off x="7134825" y="1313236"/>
              <a:ext cx="58737" cy="92075"/>
            </a:xfrm>
            <a:custGeom>
              <a:avLst/>
              <a:gdLst/>
              <a:ahLst/>
              <a:cxnLst>
                <a:cxn ang="0">
                  <a:pos x="0" y="0"/>
                </a:cxn>
                <a:cxn ang="0">
                  <a:pos x="550" y="0"/>
                </a:cxn>
                <a:cxn ang="0">
                  <a:pos x="550" y="134"/>
                </a:cxn>
                <a:cxn ang="0">
                  <a:pos x="145" y="134"/>
                </a:cxn>
                <a:cxn ang="0">
                  <a:pos x="145" y="381"/>
                </a:cxn>
                <a:cxn ang="0">
                  <a:pos x="504" y="381"/>
                </a:cxn>
                <a:cxn ang="0">
                  <a:pos x="504" y="513"/>
                </a:cxn>
                <a:cxn ang="0">
                  <a:pos x="145" y="513"/>
                </a:cxn>
                <a:cxn ang="0">
                  <a:pos x="145" y="877"/>
                </a:cxn>
                <a:cxn ang="0">
                  <a:pos x="0" y="877"/>
                </a:cxn>
                <a:cxn ang="0">
                  <a:pos x="0" y="0"/>
                </a:cxn>
              </a:cxnLst>
              <a:rect l="0" t="0" r="r" b="b"/>
              <a:pathLst>
                <a:path w="550" h="877">
                  <a:moveTo>
                    <a:pt x="0" y="0"/>
                  </a:moveTo>
                  <a:lnTo>
                    <a:pt x="550" y="0"/>
                  </a:lnTo>
                  <a:lnTo>
                    <a:pt x="550" y="134"/>
                  </a:lnTo>
                  <a:lnTo>
                    <a:pt x="145" y="134"/>
                  </a:lnTo>
                  <a:lnTo>
                    <a:pt x="145" y="381"/>
                  </a:lnTo>
                  <a:lnTo>
                    <a:pt x="504" y="381"/>
                  </a:lnTo>
                  <a:lnTo>
                    <a:pt x="504" y="513"/>
                  </a:lnTo>
                  <a:lnTo>
                    <a:pt x="145" y="513"/>
                  </a:lnTo>
                  <a:lnTo>
                    <a:pt x="145" y="877"/>
                  </a:lnTo>
                  <a:lnTo>
                    <a:pt x="0" y="877"/>
                  </a:lnTo>
                  <a:lnTo>
                    <a:pt x="0" y="0"/>
                  </a:lnTo>
                  <a:close/>
                </a:path>
              </a:pathLst>
            </a:custGeom>
            <a:solidFill>
              <a:srgbClr val="192337"/>
            </a:solidFill>
            <a:ln w="9525">
              <a:noFill/>
              <a:round/>
              <a:headEnd/>
              <a:tailEnd/>
            </a:ln>
          </p:spPr>
          <p:txBody>
            <a:bodyPr vert="horz" wrap="square" lIns="91440" tIns="45720" rIns="91440" bIns="45720" numCol="1" anchor="t" anchorCtr="0" compatLnSpc="1">
              <a:prstTxWarp prst="textNoShape">
                <a:avLst/>
              </a:prstTxWarp>
            </a:bodyPr>
            <a:lstStyle/>
            <a:p>
              <a:endParaRPr lang="da-DK" noProof="0" dirty="0"/>
            </a:p>
          </p:txBody>
        </p:sp>
        <p:sp>
          <p:nvSpPr>
            <p:cNvPr id="1042" name="Freeform 18"/>
            <p:cNvSpPr>
              <a:spLocks/>
            </p:cNvSpPr>
            <p:nvPr userDrawn="1"/>
          </p:nvSpPr>
          <p:spPr bwMode="auto">
            <a:xfrm>
              <a:off x="7209437" y="1313236"/>
              <a:ext cx="58737" cy="92075"/>
            </a:xfrm>
            <a:custGeom>
              <a:avLst/>
              <a:gdLst/>
              <a:ahLst/>
              <a:cxnLst>
                <a:cxn ang="0">
                  <a:pos x="0" y="0"/>
                </a:cxn>
                <a:cxn ang="0">
                  <a:pos x="552" y="0"/>
                </a:cxn>
                <a:cxn ang="0">
                  <a:pos x="552" y="131"/>
                </a:cxn>
                <a:cxn ang="0">
                  <a:pos x="143" y="131"/>
                </a:cxn>
                <a:cxn ang="0">
                  <a:pos x="143" y="370"/>
                </a:cxn>
                <a:cxn ang="0">
                  <a:pos x="505" y="370"/>
                </a:cxn>
                <a:cxn ang="0">
                  <a:pos x="505" y="501"/>
                </a:cxn>
                <a:cxn ang="0">
                  <a:pos x="143" y="501"/>
                </a:cxn>
                <a:cxn ang="0">
                  <a:pos x="143" y="745"/>
                </a:cxn>
                <a:cxn ang="0">
                  <a:pos x="558" y="745"/>
                </a:cxn>
                <a:cxn ang="0">
                  <a:pos x="558" y="877"/>
                </a:cxn>
                <a:cxn ang="0">
                  <a:pos x="0" y="877"/>
                </a:cxn>
                <a:cxn ang="0">
                  <a:pos x="0" y="0"/>
                </a:cxn>
              </a:cxnLst>
              <a:rect l="0" t="0" r="r" b="b"/>
              <a:pathLst>
                <a:path w="558" h="877">
                  <a:moveTo>
                    <a:pt x="0" y="0"/>
                  </a:moveTo>
                  <a:lnTo>
                    <a:pt x="552" y="0"/>
                  </a:lnTo>
                  <a:lnTo>
                    <a:pt x="552" y="131"/>
                  </a:lnTo>
                  <a:lnTo>
                    <a:pt x="143" y="131"/>
                  </a:lnTo>
                  <a:lnTo>
                    <a:pt x="143" y="370"/>
                  </a:lnTo>
                  <a:lnTo>
                    <a:pt x="505" y="370"/>
                  </a:lnTo>
                  <a:lnTo>
                    <a:pt x="505" y="501"/>
                  </a:lnTo>
                  <a:lnTo>
                    <a:pt x="143" y="501"/>
                  </a:lnTo>
                  <a:lnTo>
                    <a:pt x="143" y="745"/>
                  </a:lnTo>
                  <a:lnTo>
                    <a:pt x="558" y="745"/>
                  </a:lnTo>
                  <a:lnTo>
                    <a:pt x="558" y="877"/>
                  </a:lnTo>
                  <a:lnTo>
                    <a:pt x="0" y="877"/>
                  </a:lnTo>
                  <a:lnTo>
                    <a:pt x="0" y="0"/>
                  </a:lnTo>
                  <a:close/>
                </a:path>
              </a:pathLst>
            </a:custGeom>
            <a:solidFill>
              <a:srgbClr val="192337"/>
            </a:solidFill>
            <a:ln w="9525">
              <a:noFill/>
              <a:round/>
              <a:headEnd/>
              <a:tailEnd/>
            </a:ln>
          </p:spPr>
          <p:txBody>
            <a:bodyPr vert="horz" wrap="square" lIns="91440" tIns="45720" rIns="91440" bIns="45720" numCol="1" anchor="t" anchorCtr="0" compatLnSpc="1">
              <a:prstTxWarp prst="textNoShape">
                <a:avLst/>
              </a:prstTxWarp>
            </a:bodyPr>
            <a:lstStyle/>
            <a:p>
              <a:endParaRPr lang="da-DK" noProof="0" dirty="0"/>
            </a:p>
          </p:txBody>
        </p:sp>
        <p:sp>
          <p:nvSpPr>
            <p:cNvPr id="1043" name="Freeform 19"/>
            <p:cNvSpPr>
              <a:spLocks/>
            </p:cNvSpPr>
            <p:nvPr userDrawn="1"/>
          </p:nvSpPr>
          <p:spPr bwMode="auto">
            <a:xfrm>
              <a:off x="7277700" y="1311649"/>
              <a:ext cx="63500" cy="95250"/>
            </a:xfrm>
            <a:custGeom>
              <a:avLst/>
              <a:gdLst/>
              <a:ahLst/>
              <a:cxnLst>
                <a:cxn ang="0">
                  <a:pos x="138" y="705"/>
                </a:cxn>
                <a:cxn ang="0">
                  <a:pos x="193" y="737"/>
                </a:cxn>
                <a:cxn ang="0">
                  <a:pos x="252" y="760"/>
                </a:cxn>
                <a:cxn ang="0">
                  <a:pos x="318" y="768"/>
                </a:cxn>
                <a:cxn ang="0">
                  <a:pos x="374" y="760"/>
                </a:cxn>
                <a:cxn ang="0">
                  <a:pos x="418" y="736"/>
                </a:cxn>
                <a:cxn ang="0">
                  <a:pos x="446" y="701"/>
                </a:cxn>
                <a:cxn ang="0">
                  <a:pos x="455" y="656"/>
                </a:cxn>
                <a:cxn ang="0">
                  <a:pos x="452" y="625"/>
                </a:cxn>
                <a:cxn ang="0">
                  <a:pos x="432" y="591"/>
                </a:cxn>
                <a:cxn ang="0">
                  <a:pos x="389" y="556"/>
                </a:cxn>
                <a:cxn ang="0">
                  <a:pos x="313" y="521"/>
                </a:cxn>
                <a:cxn ang="0">
                  <a:pos x="203" y="477"/>
                </a:cxn>
                <a:cxn ang="0">
                  <a:pos x="116" y="424"/>
                </a:cxn>
                <a:cxn ang="0">
                  <a:pos x="78" y="385"/>
                </a:cxn>
                <a:cxn ang="0">
                  <a:pos x="55" y="349"/>
                </a:cxn>
                <a:cxn ang="0">
                  <a:pos x="41" y="308"/>
                </a:cxn>
                <a:cxn ang="0">
                  <a:pos x="35" y="261"/>
                </a:cxn>
                <a:cxn ang="0">
                  <a:pos x="36" y="219"/>
                </a:cxn>
                <a:cxn ang="0">
                  <a:pos x="46" y="169"/>
                </a:cxn>
                <a:cxn ang="0">
                  <a:pos x="66" y="124"/>
                </a:cxn>
                <a:cxn ang="0">
                  <a:pos x="96" y="86"/>
                </a:cxn>
                <a:cxn ang="0">
                  <a:pos x="132" y="53"/>
                </a:cxn>
                <a:cxn ang="0">
                  <a:pos x="176" y="27"/>
                </a:cxn>
                <a:cxn ang="0">
                  <a:pos x="227" y="10"/>
                </a:cxn>
                <a:cxn ang="0">
                  <a:pos x="283" y="1"/>
                </a:cxn>
                <a:cxn ang="0">
                  <a:pos x="350" y="1"/>
                </a:cxn>
                <a:cxn ang="0">
                  <a:pos x="424" y="14"/>
                </a:cxn>
                <a:cxn ang="0">
                  <a:pos x="493" y="39"/>
                </a:cxn>
                <a:cxn ang="0">
                  <a:pos x="558" y="78"/>
                </a:cxn>
                <a:cxn ang="0">
                  <a:pos x="482" y="196"/>
                </a:cxn>
                <a:cxn ang="0">
                  <a:pos x="423" y="160"/>
                </a:cxn>
                <a:cxn ang="0">
                  <a:pos x="373" y="140"/>
                </a:cxn>
                <a:cxn ang="0">
                  <a:pos x="322" y="131"/>
                </a:cxn>
                <a:cxn ang="0">
                  <a:pos x="267" y="135"/>
                </a:cxn>
                <a:cxn ang="0">
                  <a:pos x="224" y="153"/>
                </a:cxn>
                <a:cxn ang="0">
                  <a:pos x="195" y="184"/>
                </a:cxn>
                <a:cxn ang="0">
                  <a:pos x="182" y="222"/>
                </a:cxn>
                <a:cxn ang="0">
                  <a:pos x="183" y="255"/>
                </a:cxn>
                <a:cxn ang="0">
                  <a:pos x="200" y="294"/>
                </a:cxn>
                <a:cxn ang="0">
                  <a:pos x="240" y="328"/>
                </a:cxn>
                <a:cxn ang="0">
                  <a:pos x="312" y="365"/>
                </a:cxn>
                <a:cxn ang="0">
                  <a:pos x="420" y="409"/>
                </a:cxn>
                <a:cxn ang="0">
                  <a:pos x="510" y="461"/>
                </a:cxn>
                <a:cxn ang="0">
                  <a:pos x="568" y="522"/>
                </a:cxn>
                <a:cxn ang="0">
                  <a:pos x="586" y="559"/>
                </a:cxn>
                <a:cxn ang="0">
                  <a:pos x="598" y="598"/>
                </a:cxn>
                <a:cxn ang="0">
                  <a:pos x="601" y="661"/>
                </a:cxn>
                <a:cxn ang="0">
                  <a:pos x="592" y="714"/>
                </a:cxn>
                <a:cxn ang="0">
                  <a:pos x="574" y="762"/>
                </a:cxn>
                <a:cxn ang="0">
                  <a:pos x="546" y="804"/>
                </a:cxn>
                <a:cxn ang="0">
                  <a:pos x="511" y="838"/>
                </a:cxn>
                <a:cxn ang="0">
                  <a:pos x="467" y="866"/>
                </a:cxn>
                <a:cxn ang="0">
                  <a:pos x="417" y="886"/>
                </a:cxn>
                <a:cxn ang="0">
                  <a:pos x="361" y="897"/>
                </a:cxn>
                <a:cxn ang="0">
                  <a:pos x="296" y="899"/>
                </a:cxn>
                <a:cxn ang="0">
                  <a:pos x="212" y="888"/>
                </a:cxn>
                <a:cxn ang="0">
                  <a:pos x="132" y="861"/>
                </a:cxn>
                <a:cxn ang="0">
                  <a:pos x="54" y="817"/>
                </a:cxn>
              </a:cxnLst>
              <a:rect l="0" t="0" r="r" b="b"/>
              <a:pathLst>
                <a:path w="601" h="899">
                  <a:moveTo>
                    <a:pt x="0" y="773"/>
                  </a:moveTo>
                  <a:lnTo>
                    <a:pt x="88" y="664"/>
                  </a:lnTo>
                  <a:lnTo>
                    <a:pt x="112" y="685"/>
                  </a:lnTo>
                  <a:lnTo>
                    <a:pt x="138" y="705"/>
                  </a:lnTo>
                  <a:lnTo>
                    <a:pt x="151" y="714"/>
                  </a:lnTo>
                  <a:lnTo>
                    <a:pt x="164" y="722"/>
                  </a:lnTo>
                  <a:lnTo>
                    <a:pt x="179" y="730"/>
                  </a:lnTo>
                  <a:lnTo>
                    <a:pt x="193" y="737"/>
                  </a:lnTo>
                  <a:lnTo>
                    <a:pt x="207" y="744"/>
                  </a:lnTo>
                  <a:lnTo>
                    <a:pt x="221" y="750"/>
                  </a:lnTo>
                  <a:lnTo>
                    <a:pt x="236" y="755"/>
                  </a:lnTo>
                  <a:lnTo>
                    <a:pt x="252" y="760"/>
                  </a:lnTo>
                  <a:lnTo>
                    <a:pt x="267" y="763"/>
                  </a:lnTo>
                  <a:lnTo>
                    <a:pt x="284" y="766"/>
                  </a:lnTo>
                  <a:lnTo>
                    <a:pt x="301" y="767"/>
                  </a:lnTo>
                  <a:lnTo>
                    <a:pt x="318" y="768"/>
                  </a:lnTo>
                  <a:lnTo>
                    <a:pt x="333" y="767"/>
                  </a:lnTo>
                  <a:lnTo>
                    <a:pt x="348" y="766"/>
                  </a:lnTo>
                  <a:lnTo>
                    <a:pt x="361" y="763"/>
                  </a:lnTo>
                  <a:lnTo>
                    <a:pt x="374" y="760"/>
                  </a:lnTo>
                  <a:lnTo>
                    <a:pt x="387" y="754"/>
                  </a:lnTo>
                  <a:lnTo>
                    <a:pt x="399" y="749"/>
                  </a:lnTo>
                  <a:lnTo>
                    <a:pt x="409" y="743"/>
                  </a:lnTo>
                  <a:lnTo>
                    <a:pt x="418" y="736"/>
                  </a:lnTo>
                  <a:lnTo>
                    <a:pt x="427" y="728"/>
                  </a:lnTo>
                  <a:lnTo>
                    <a:pt x="434" y="720"/>
                  </a:lnTo>
                  <a:lnTo>
                    <a:pt x="440" y="711"/>
                  </a:lnTo>
                  <a:lnTo>
                    <a:pt x="446" y="701"/>
                  </a:lnTo>
                  <a:lnTo>
                    <a:pt x="450" y="691"/>
                  </a:lnTo>
                  <a:lnTo>
                    <a:pt x="453" y="680"/>
                  </a:lnTo>
                  <a:lnTo>
                    <a:pt x="455" y="668"/>
                  </a:lnTo>
                  <a:lnTo>
                    <a:pt x="455" y="656"/>
                  </a:lnTo>
                  <a:lnTo>
                    <a:pt x="455" y="654"/>
                  </a:lnTo>
                  <a:lnTo>
                    <a:pt x="455" y="644"/>
                  </a:lnTo>
                  <a:lnTo>
                    <a:pt x="454" y="635"/>
                  </a:lnTo>
                  <a:lnTo>
                    <a:pt x="452" y="625"/>
                  </a:lnTo>
                  <a:lnTo>
                    <a:pt x="449" y="616"/>
                  </a:lnTo>
                  <a:lnTo>
                    <a:pt x="444" y="608"/>
                  </a:lnTo>
                  <a:lnTo>
                    <a:pt x="439" y="599"/>
                  </a:lnTo>
                  <a:lnTo>
                    <a:pt x="432" y="591"/>
                  </a:lnTo>
                  <a:lnTo>
                    <a:pt x="424" y="582"/>
                  </a:lnTo>
                  <a:lnTo>
                    <a:pt x="414" y="574"/>
                  </a:lnTo>
                  <a:lnTo>
                    <a:pt x="402" y="566"/>
                  </a:lnTo>
                  <a:lnTo>
                    <a:pt x="389" y="556"/>
                  </a:lnTo>
                  <a:lnTo>
                    <a:pt x="372" y="548"/>
                  </a:lnTo>
                  <a:lnTo>
                    <a:pt x="354" y="539"/>
                  </a:lnTo>
                  <a:lnTo>
                    <a:pt x="335" y="530"/>
                  </a:lnTo>
                  <a:lnTo>
                    <a:pt x="313" y="521"/>
                  </a:lnTo>
                  <a:lnTo>
                    <a:pt x="288" y="512"/>
                  </a:lnTo>
                  <a:lnTo>
                    <a:pt x="257" y="500"/>
                  </a:lnTo>
                  <a:lnTo>
                    <a:pt x="229" y="489"/>
                  </a:lnTo>
                  <a:lnTo>
                    <a:pt x="203" y="477"/>
                  </a:lnTo>
                  <a:lnTo>
                    <a:pt x="178" y="465"/>
                  </a:lnTo>
                  <a:lnTo>
                    <a:pt x="155" y="451"/>
                  </a:lnTo>
                  <a:lnTo>
                    <a:pt x="134" y="438"/>
                  </a:lnTo>
                  <a:lnTo>
                    <a:pt x="116" y="424"/>
                  </a:lnTo>
                  <a:lnTo>
                    <a:pt x="99" y="409"/>
                  </a:lnTo>
                  <a:lnTo>
                    <a:pt x="91" y="401"/>
                  </a:lnTo>
                  <a:lnTo>
                    <a:pt x="84" y="393"/>
                  </a:lnTo>
                  <a:lnTo>
                    <a:pt x="78" y="385"/>
                  </a:lnTo>
                  <a:lnTo>
                    <a:pt x="70" y="377"/>
                  </a:lnTo>
                  <a:lnTo>
                    <a:pt x="65" y="368"/>
                  </a:lnTo>
                  <a:lnTo>
                    <a:pt x="59" y="359"/>
                  </a:lnTo>
                  <a:lnTo>
                    <a:pt x="55" y="349"/>
                  </a:lnTo>
                  <a:lnTo>
                    <a:pt x="51" y="339"/>
                  </a:lnTo>
                  <a:lnTo>
                    <a:pt x="47" y="329"/>
                  </a:lnTo>
                  <a:lnTo>
                    <a:pt x="44" y="319"/>
                  </a:lnTo>
                  <a:lnTo>
                    <a:pt x="41" y="308"/>
                  </a:lnTo>
                  <a:lnTo>
                    <a:pt x="39" y="297"/>
                  </a:lnTo>
                  <a:lnTo>
                    <a:pt x="37" y="285"/>
                  </a:lnTo>
                  <a:lnTo>
                    <a:pt x="36" y="273"/>
                  </a:lnTo>
                  <a:lnTo>
                    <a:pt x="35" y="261"/>
                  </a:lnTo>
                  <a:lnTo>
                    <a:pt x="35" y="247"/>
                  </a:lnTo>
                  <a:lnTo>
                    <a:pt x="35" y="245"/>
                  </a:lnTo>
                  <a:lnTo>
                    <a:pt x="35" y="232"/>
                  </a:lnTo>
                  <a:lnTo>
                    <a:pt x="36" y="219"/>
                  </a:lnTo>
                  <a:lnTo>
                    <a:pt x="38" y="206"/>
                  </a:lnTo>
                  <a:lnTo>
                    <a:pt x="40" y="193"/>
                  </a:lnTo>
                  <a:lnTo>
                    <a:pt x="43" y="181"/>
                  </a:lnTo>
                  <a:lnTo>
                    <a:pt x="46" y="169"/>
                  </a:lnTo>
                  <a:lnTo>
                    <a:pt x="50" y="157"/>
                  </a:lnTo>
                  <a:lnTo>
                    <a:pt x="55" y="146"/>
                  </a:lnTo>
                  <a:lnTo>
                    <a:pt x="60" y="135"/>
                  </a:lnTo>
                  <a:lnTo>
                    <a:pt x="66" y="124"/>
                  </a:lnTo>
                  <a:lnTo>
                    <a:pt x="73" y="114"/>
                  </a:lnTo>
                  <a:lnTo>
                    <a:pt x="80" y="104"/>
                  </a:lnTo>
                  <a:lnTo>
                    <a:pt x="88" y="95"/>
                  </a:lnTo>
                  <a:lnTo>
                    <a:pt x="96" y="86"/>
                  </a:lnTo>
                  <a:lnTo>
                    <a:pt x="104" y="77"/>
                  </a:lnTo>
                  <a:lnTo>
                    <a:pt x="113" y="69"/>
                  </a:lnTo>
                  <a:lnTo>
                    <a:pt x="122" y="61"/>
                  </a:lnTo>
                  <a:lnTo>
                    <a:pt x="132" y="53"/>
                  </a:lnTo>
                  <a:lnTo>
                    <a:pt x="142" y="46"/>
                  </a:lnTo>
                  <a:lnTo>
                    <a:pt x="153" y="39"/>
                  </a:lnTo>
                  <a:lnTo>
                    <a:pt x="164" y="33"/>
                  </a:lnTo>
                  <a:lnTo>
                    <a:pt x="176" y="27"/>
                  </a:lnTo>
                  <a:lnTo>
                    <a:pt x="188" y="22"/>
                  </a:lnTo>
                  <a:lnTo>
                    <a:pt x="201" y="18"/>
                  </a:lnTo>
                  <a:lnTo>
                    <a:pt x="214" y="14"/>
                  </a:lnTo>
                  <a:lnTo>
                    <a:pt x="227" y="10"/>
                  </a:lnTo>
                  <a:lnTo>
                    <a:pt x="240" y="7"/>
                  </a:lnTo>
                  <a:lnTo>
                    <a:pt x="254" y="4"/>
                  </a:lnTo>
                  <a:lnTo>
                    <a:pt x="268" y="2"/>
                  </a:lnTo>
                  <a:lnTo>
                    <a:pt x="283" y="1"/>
                  </a:lnTo>
                  <a:lnTo>
                    <a:pt x="298" y="0"/>
                  </a:lnTo>
                  <a:lnTo>
                    <a:pt x="313" y="0"/>
                  </a:lnTo>
                  <a:lnTo>
                    <a:pt x="332" y="0"/>
                  </a:lnTo>
                  <a:lnTo>
                    <a:pt x="350" y="1"/>
                  </a:lnTo>
                  <a:lnTo>
                    <a:pt x="369" y="3"/>
                  </a:lnTo>
                  <a:lnTo>
                    <a:pt x="388" y="6"/>
                  </a:lnTo>
                  <a:lnTo>
                    <a:pt x="406" y="9"/>
                  </a:lnTo>
                  <a:lnTo>
                    <a:pt x="424" y="14"/>
                  </a:lnTo>
                  <a:lnTo>
                    <a:pt x="441" y="19"/>
                  </a:lnTo>
                  <a:lnTo>
                    <a:pt x="458" y="25"/>
                  </a:lnTo>
                  <a:lnTo>
                    <a:pt x="475" y="31"/>
                  </a:lnTo>
                  <a:lnTo>
                    <a:pt x="493" y="39"/>
                  </a:lnTo>
                  <a:lnTo>
                    <a:pt x="510" y="47"/>
                  </a:lnTo>
                  <a:lnTo>
                    <a:pt x="526" y="56"/>
                  </a:lnTo>
                  <a:lnTo>
                    <a:pt x="542" y="67"/>
                  </a:lnTo>
                  <a:lnTo>
                    <a:pt x="558" y="78"/>
                  </a:lnTo>
                  <a:lnTo>
                    <a:pt x="573" y="90"/>
                  </a:lnTo>
                  <a:lnTo>
                    <a:pt x="588" y="102"/>
                  </a:lnTo>
                  <a:lnTo>
                    <a:pt x="506" y="214"/>
                  </a:lnTo>
                  <a:lnTo>
                    <a:pt x="482" y="196"/>
                  </a:lnTo>
                  <a:lnTo>
                    <a:pt x="459" y="181"/>
                  </a:lnTo>
                  <a:lnTo>
                    <a:pt x="447" y="173"/>
                  </a:lnTo>
                  <a:lnTo>
                    <a:pt x="435" y="167"/>
                  </a:lnTo>
                  <a:lnTo>
                    <a:pt x="423" y="160"/>
                  </a:lnTo>
                  <a:lnTo>
                    <a:pt x="411" y="154"/>
                  </a:lnTo>
                  <a:lnTo>
                    <a:pt x="399" y="149"/>
                  </a:lnTo>
                  <a:lnTo>
                    <a:pt x="387" y="144"/>
                  </a:lnTo>
                  <a:lnTo>
                    <a:pt x="373" y="140"/>
                  </a:lnTo>
                  <a:lnTo>
                    <a:pt x="360" y="137"/>
                  </a:lnTo>
                  <a:lnTo>
                    <a:pt x="348" y="134"/>
                  </a:lnTo>
                  <a:lnTo>
                    <a:pt x="335" y="133"/>
                  </a:lnTo>
                  <a:lnTo>
                    <a:pt x="322" y="131"/>
                  </a:lnTo>
                  <a:lnTo>
                    <a:pt x="309" y="131"/>
                  </a:lnTo>
                  <a:lnTo>
                    <a:pt x="295" y="131"/>
                  </a:lnTo>
                  <a:lnTo>
                    <a:pt x="280" y="133"/>
                  </a:lnTo>
                  <a:lnTo>
                    <a:pt x="267" y="135"/>
                  </a:lnTo>
                  <a:lnTo>
                    <a:pt x="255" y="139"/>
                  </a:lnTo>
                  <a:lnTo>
                    <a:pt x="244" y="143"/>
                  </a:lnTo>
                  <a:lnTo>
                    <a:pt x="234" y="148"/>
                  </a:lnTo>
                  <a:lnTo>
                    <a:pt x="224" y="153"/>
                  </a:lnTo>
                  <a:lnTo>
                    <a:pt x="216" y="161"/>
                  </a:lnTo>
                  <a:lnTo>
                    <a:pt x="208" y="168"/>
                  </a:lnTo>
                  <a:lnTo>
                    <a:pt x="201" y="176"/>
                  </a:lnTo>
                  <a:lnTo>
                    <a:pt x="195" y="184"/>
                  </a:lnTo>
                  <a:lnTo>
                    <a:pt x="191" y="193"/>
                  </a:lnTo>
                  <a:lnTo>
                    <a:pt x="187" y="202"/>
                  </a:lnTo>
                  <a:lnTo>
                    <a:pt x="184" y="212"/>
                  </a:lnTo>
                  <a:lnTo>
                    <a:pt x="182" y="222"/>
                  </a:lnTo>
                  <a:lnTo>
                    <a:pt x="182" y="232"/>
                  </a:lnTo>
                  <a:lnTo>
                    <a:pt x="182" y="234"/>
                  </a:lnTo>
                  <a:lnTo>
                    <a:pt x="182" y="245"/>
                  </a:lnTo>
                  <a:lnTo>
                    <a:pt x="183" y="255"/>
                  </a:lnTo>
                  <a:lnTo>
                    <a:pt x="186" y="266"/>
                  </a:lnTo>
                  <a:lnTo>
                    <a:pt x="189" y="276"/>
                  </a:lnTo>
                  <a:lnTo>
                    <a:pt x="194" y="285"/>
                  </a:lnTo>
                  <a:lnTo>
                    <a:pt x="200" y="294"/>
                  </a:lnTo>
                  <a:lnTo>
                    <a:pt x="207" y="302"/>
                  </a:lnTo>
                  <a:lnTo>
                    <a:pt x="216" y="311"/>
                  </a:lnTo>
                  <a:lnTo>
                    <a:pt x="227" y="320"/>
                  </a:lnTo>
                  <a:lnTo>
                    <a:pt x="240" y="328"/>
                  </a:lnTo>
                  <a:lnTo>
                    <a:pt x="254" y="337"/>
                  </a:lnTo>
                  <a:lnTo>
                    <a:pt x="271" y="346"/>
                  </a:lnTo>
                  <a:lnTo>
                    <a:pt x="291" y="355"/>
                  </a:lnTo>
                  <a:lnTo>
                    <a:pt x="312" y="365"/>
                  </a:lnTo>
                  <a:lnTo>
                    <a:pt x="336" y="375"/>
                  </a:lnTo>
                  <a:lnTo>
                    <a:pt x="363" y="386"/>
                  </a:lnTo>
                  <a:lnTo>
                    <a:pt x="393" y="397"/>
                  </a:lnTo>
                  <a:lnTo>
                    <a:pt x="420" y="409"/>
                  </a:lnTo>
                  <a:lnTo>
                    <a:pt x="445" y="421"/>
                  </a:lnTo>
                  <a:lnTo>
                    <a:pt x="468" y="434"/>
                  </a:lnTo>
                  <a:lnTo>
                    <a:pt x="491" y="447"/>
                  </a:lnTo>
                  <a:lnTo>
                    <a:pt x="510" y="461"/>
                  </a:lnTo>
                  <a:lnTo>
                    <a:pt x="527" y="476"/>
                  </a:lnTo>
                  <a:lnTo>
                    <a:pt x="543" y="490"/>
                  </a:lnTo>
                  <a:lnTo>
                    <a:pt x="556" y="506"/>
                  </a:lnTo>
                  <a:lnTo>
                    <a:pt x="568" y="522"/>
                  </a:lnTo>
                  <a:lnTo>
                    <a:pt x="573" y="531"/>
                  </a:lnTo>
                  <a:lnTo>
                    <a:pt x="578" y="539"/>
                  </a:lnTo>
                  <a:lnTo>
                    <a:pt x="582" y="548"/>
                  </a:lnTo>
                  <a:lnTo>
                    <a:pt x="586" y="559"/>
                  </a:lnTo>
                  <a:lnTo>
                    <a:pt x="589" y="568"/>
                  </a:lnTo>
                  <a:lnTo>
                    <a:pt x="592" y="578"/>
                  </a:lnTo>
                  <a:lnTo>
                    <a:pt x="596" y="588"/>
                  </a:lnTo>
                  <a:lnTo>
                    <a:pt x="598" y="598"/>
                  </a:lnTo>
                  <a:lnTo>
                    <a:pt x="600" y="620"/>
                  </a:lnTo>
                  <a:lnTo>
                    <a:pt x="601" y="643"/>
                  </a:lnTo>
                  <a:lnTo>
                    <a:pt x="601" y="646"/>
                  </a:lnTo>
                  <a:lnTo>
                    <a:pt x="601" y="661"/>
                  </a:lnTo>
                  <a:lnTo>
                    <a:pt x="600" y="675"/>
                  </a:lnTo>
                  <a:lnTo>
                    <a:pt x="598" y="688"/>
                  </a:lnTo>
                  <a:lnTo>
                    <a:pt x="596" y="701"/>
                  </a:lnTo>
                  <a:lnTo>
                    <a:pt x="592" y="714"/>
                  </a:lnTo>
                  <a:lnTo>
                    <a:pt x="588" y="726"/>
                  </a:lnTo>
                  <a:lnTo>
                    <a:pt x="584" y="739"/>
                  </a:lnTo>
                  <a:lnTo>
                    <a:pt x="579" y="750"/>
                  </a:lnTo>
                  <a:lnTo>
                    <a:pt x="574" y="762"/>
                  </a:lnTo>
                  <a:lnTo>
                    <a:pt x="568" y="773"/>
                  </a:lnTo>
                  <a:lnTo>
                    <a:pt x="561" y="784"/>
                  </a:lnTo>
                  <a:lnTo>
                    <a:pt x="554" y="794"/>
                  </a:lnTo>
                  <a:lnTo>
                    <a:pt x="546" y="804"/>
                  </a:lnTo>
                  <a:lnTo>
                    <a:pt x="538" y="813"/>
                  </a:lnTo>
                  <a:lnTo>
                    <a:pt x="530" y="822"/>
                  </a:lnTo>
                  <a:lnTo>
                    <a:pt x="520" y="830"/>
                  </a:lnTo>
                  <a:lnTo>
                    <a:pt x="511" y="838"/>
                  </a:lnTo>
                  <a:lnTo>
                    <a:pt x="501" y="846"/>
                  </a:lnTo>
                  <a:lnTo>
                    <a:pt x="490" y="853"/>
                  </a:lnTo>
                  <a:lnTo>
                    <a:pt x="478" y="860"/>
                  </a:lnTo>
                  <a:lnTo>
                    <a:pt x="467" y="866"/>
                  </a:lnTo>
                  <a:lnTo>
                    <a:pt x="455" y="872"/>
                  </a:lnTo>
                  <a:lnTo>
                    <a:pt x="443" y="877"/>
                  </a:lnTo>
                  <a:lnTo>
                    <a:pt x="430" y="881"/>
                  </a:lnTo>
                  <a:lnTo>
                    <a:pt x="417" y="886"/>
                  </a:lnTo>
                  <a:lnTo>
                    <a:pt x="404" y="889"/>
                  </a:lnTo>
                  <a:lnTo>
                    <a:pt x="390" y="892"/>
                  </a:lnTo>
                  <a:lnTo>
                    <a:pt x="376" y="895"/>
                  </a:lnTo>
                  <a:lnTo>
                    <a:pt x="361" y="897"/>
                  </a:lnTo>
                  <a:lnTo>
                    <a:pt x="347" y="898"/>
                  </a:lnTo>
                  <a:lnTo>
                    <a:pt x="332" y="899"/>
                  </a:lnTo>
                  <a:lnTo>
                    <a:pt x="317" y="899"/>
                  </a:lnTo>
                  <a:lnTo>
                    <a:pt x="296" y="899"/>
                  </a:lnTo>
                  <a:lnTo>
                    <a:pt x="274" y="897"/>
                  </a:lnTo>
                  <a:lnTo>
                    <a:pt x="253" y="895"/>
                  </a:lnTo>
                  <a:lnTo>
                    <a:pt x="233" y="892"/>
                  </a:lnTo>
                  <a:lnTo>
                    <a:pt x="212" y="888"/>
                  </a:lnTo>
                  <a:lnTo>
                    <a:pt x="192" y="882"/>
                  </a:lnTo>
                  <a:lnTo>
                    <a:pt x="171" y="876"/>
                  </a:lnTo>
                  <a:lnTo>
                    <a:pt x="151" y="869"/>
                  </a:lnTo>
                  <a:lnTo>
                    <a:pt x="132" y="861"/>
                  </a:lnTo>
                  <a:lnTo>
                    <a:pt x="112" y="851"/>
                  </a:lnTo>
                  <a:lnTo>
                    <a:pt x="93" y="840"/>
                  </a:lnTo>
                  <a:lnTo>
                    <a:pt x="74" y="829"/>
                  </a:lnTo>
                  <a:lnTo>
                    <a:pt x="54" y="817"/>
                  </a:lnTo>
                  <a:lnTo>
                    <a:pt x="36" y="803"/>
                  </a:lnTo>
                  <a:lnTo>
                    <a:pt x="18" y="789"/>
                  </a:lnTo>
                  <a:lnTo>
                    <a:pt x="0" y="773"/>
                  </a:lnTo>
                  <a:close/>
                </a:path>
              </a:pathLst>
            </a:custGeom>
            <a:solidFill>
              <a:srgbClr val="192337"/>
            </a:solidFill>
            <a:ln w="9525">
              <a:noFill/>
              <a:round/>
              <a:headEnd/>
              <a:tailEnd/>
            </a:ln>
          </p:spPr>
          <p:txBody>
            <a:bodyPr vert="horz" wrap="square" lIns="91440" tIns="45720" rIns="91440" bIns="45720" numCol="1" anchor="t" anchorCtr="0" compatLnSpc="1">
              <a:prstTxWarp prst="textNoShape">
                <a:avLst/>
              </a:prstTxWarp>
            </a:bodyPr>
            <a:lstStyle/>
            <a:p>
              <a:endParaRPr lang="da-DK" noProof="0" dirty="0"/>
            </a:p>
          </p:txBody>
        </p:sp>
        <p:sp>
          <p:nvSpPr>
            <p:cNvPr id="1044" name="Freeform 20"/>
            <p:cNvSpPr>
              <a:spLocks/>
            </p:cNvSpPr>
            <p:nvPr userDrawn="1"/>
          </p:nvSpPr>
          <p:spPr bwMode="auto">
            <a:xfrm>
              <a:off x="7349137" y="1311649"/>
              <a:ext cx="63500" cy="95250"/>
            </a:xfrm>
            <a:custGeom>
              <a:avLst/>
              <a:gdLst/>
              <a:ahLst/>
              <a:cxnLst>
                <a:cxn ang="0">
                  <a:pos x="138" y="705"/>
                </a:cxn>
                <a:cxn ang="0">
                  <a:pos x="192" y="737"/>
                </a:cxn>
                <a:cxn ang="0">
                  <a:pos x="252" y="760"/>
                </a:cxn>
                <a:cxn ang="0">
                  <a:pos x="318" y="768"/>
                </a:cxn>
                <a:cxn ang="0">
                  <a:pos x="375" y="760"/>
                </a:cxn>
                <a:cxn ang="0">
                  <a:pos x="418" y="736"/>
                </a:cxn>
                <a:cxn ang="0">
                  <a:pos x="447" y="701"/>
                </a:cxn>
                <a:cxn ang="0">
                  <a:pos x="456" y="656"/>
                </a:cxn>
                <a:cxn ang="0">
                  <a:pos x="453" y="625"/>
                </a:cxn>
                <a:cxn ang="0">
                  <a:pos x="432" y="591"/>
                </a:cxn>
                <a:cxn ang="0">
                  <a:pos x="389" y="556"/>
                </a:cxn>
                <a:cxn ang="0">
                  <a:pos x="312" y="521"/>
                </a:cxn>
                <a:cxn ang="0">
                  <a:pos x="203" y="477"/>
                </a:cxn>
                <a:cxn ang="0">
                  <a:pos x="116" y="424"/>
                </a:cxn>
                <a:cxn ang="0">
                  <a:pos x="77" y="385"/>
                </a:cxn>
                <a:cxn ang="0">
                  <a:pos x="56" y="349"/>
                </a:cxn>
                <a:cxn ang="0">
                  <a:pos x="42" y="308"/>
                </a:cxn>
                <a:cxn ang="0">
                  <a:pos x="36" y="261"/>
                </a:cxn>
                <a:cxn ang="0">
                  <a:pos x="37" y="219"/>
                </a:cxn>
                <a:cxn ang="0">
                  <a:pos x="47" y="169"/>
                </a:cxn>
                <a:cxn ang="0">
                  <a:pos x="67" y="124"/>
                </a:cxn>
                <a:cxn ang="0">
                  <a:pos x="95" y="86"/>
                </a:cxn>
                <a:cxn ang="0">
                  <a:pos x="133" y="53"/>
                </a:cxn>
                <a:cxn ang="0">
                  <a:pos x="177" y="27"/>
                </a:cxn>
                <a:cxn ang="0">
                  <a:pos x="227" y="10"/>
                </a:cxn>
                <a:cxn ang="0">
                  <a:pos x="283" y="1"/>
                </a:cxn>
                <a:cxn ang="0">
                  <a:pos x="351" y="1"/>
                </a:cxn>
                <a:cxn ang="0">
                  <a:pos x="423" y="14"/>
                </a:cxn>
                <a:cxn ang="0">
                  <a:pos x="493" y="39"/>
                </a:cxn>
                <a:cxn ang="0">
                  <a:pos x="558" y="78"/>
                </a:cxn>
                <a:cxn ang="0">
                  <a:pos x="483" y="196"/>
                </a:cxn>
                <a:cxn ang="0">
                  <a:pos x="423" y="160"/>
                </a:cxn>
                <a:cxn ang="0">
                  <a:pos x="374" y="140"/>
                </a:cxn>
                <a:cxn ang="0">
                  <a:pos x="322" y="131"/>
                </a:cxn>
                <a:cxn ang="0">
                  <a:pos x="268" y="135"/>
                </a:cxn>
                <a:cxn ang="0">
                  <a:pos x="224" y="153"/>
                </a:cxn>
                <a:cxn ang="0">
                  <a:pos x="195" y="184"/>
                </a:cxn>
                <a:cxn ang="0">
                  <a:pos x="182" y="222"/>
                </a:cxn>
                <a:cxn ang="0">
                  <a:pos x="183" y="255"/>
                </a:cxn>
                <a:cxn ang="0">
                  <a:pos x="200" y="294"/>
                </a:cxn>
                <a:cxn ang="0">
                  <a:pos x="241" y="328"/>
                </a:cxn>
                <a:cxn ang="0">
                  <a:pos x="312" y="365"/>
                </a:cxn>
                <a:cxn ang="0">
                  <a:pos x="420" y="409"/>
                </a:cxn>
                <a:cxn ang="0">
                  <a:pos x="510" y="461"/>
                </a:cxn>
                <a:cxn ang="0">
                  <a:pos x="569" y="522"/>
                </a:cxn>
                <a:cxn ang="0">
                  <a:pos x="587" y="559"/>
                </a:cxn>
                <a:cxn ang="0">
                  <a:pos x="598" y="598"/>
                </a:cxn>
                <a:cxn ang="0">
                  <a:pos x="601" y="661"/>
                </a:cxn>
                <a:cxn ang="0">
                  <a:pos x="593" y="714"/>
                </a:cxn>
                <a:cxn ang="0">
                  <a:pos x="574" y="762"/>
                </a:cxn>
                <a:cxn ang="0">
                  <a:pos x="547" y="804"/>
                </a:cxn>
                <a:cxn ang="0">
                  <a:pos x="511" y="838"/>
                </a:cxn>
                <a:cxn ang="0">
                  <a:pos x="468" y="866"/>
                </a:cxn>
                <a:cxn ang="0">
                  <a:pos x="417" y="886"/>
                </a:cxn>
                <a:cxn ang="0">
                  <a:pos x="362" y="897"/>
                </a:cxn>
                <a:cxn ang="0">
                  <a:pos x="296" y="899"/>
                </a:cxn>
                <a:cxn ang="0">
                  <a:pos x="212" y="888"/>
                </a:cxn>
                <a:cxn ang="0">
                  <a:pos x="132" y="861"/>
                </a:cxn>
                <a:cxn ang="0">
                  <a:pos x="55" y="817"/>
                </a:cxn>
              </a:cxnLst>
              <a:rect l="0" t="0" r="r" b="b"/>
              <a:pathLst>
                <a:path w="601" h="899">
                  <a:moveTo>
                    <a:pt x="0" y="773"/>
                  </a:moveTo>
                  <a:lnTo>
                    <a:pt x="88" y="664"/>
                  </a:lnTo>
                  <a:lnTo>
                    <a:pt x="112" y="685"/>
                  </a:lnTo>
                  <a:lnTo>
                    <a:pt x="138" y="705"/>
                  </a:lnTo>
                  <a:lnTo>
                    <a:pt x="152" y="714"/>
                  </a:lnTo>
                  <a:lnTo>
                    <a:pt x="165" y="722"/>
                  </a:lnTo>
                  <a:lnTo>
                    <a:pt x="178" y="730"/>
                  </a:lnTo>
                  <a:lnTo>
                    <a:pt x="192" y="737"/>
                  </a:lnTo>
                  <a:lnTo>
                    <a:pt x="207" y="744"/>
                  </a:lnTo>
                  <a:lnTo>
                    <a:pt x="221" y="750"/>
                  </a:lnTo>
                  <a:lnTo>
                    <a:pt x="237" y="755"/>
                  </a:lnTo>
                  <a:lnTo>
                    <a:pt x="252" y="760"/>
                  </a:lnTo>
                  <a:lnTo>
                    <a:pt x="268" y="763"/>
                  </a:lnTo>
                  <a:lnTo>
                    <a:pt x="284" y="766"/>
                  </a:lnTo>
                  <a:lnTo>
                    <a:pt x="301" y="767"/>
                  </a:lnTo>
                  <a:lnTo>
                    <a:pt x="318" y="768"/>
                  </a:lnTo>
                  <a:lnTo>
                    <a:pt x="334" y="767"/>
                  </a:lnTo>
                  <a:lnTo>
                    <a:pt x="349" y="766"/>
                  </a:lnTo>
                  <a:lnTo>
                    <a:pt x="362" y="763"/>
                  </a:lnTo>
                  <a:lnTo>
                    <a:pt x="375" y="760"/>
                  </a:lnTo>
                  <a:lnTo>
                    <a:pt x="387" y="754"/>
                  </a:lnTo>
                  <a:lnTo>
                    <a:pt x="398" y="749"/>
                  </a:lnTo>
                  <a:lnTo>
                    <a:pt x="409" y="743"/>
                  </a:lnTo>
                  <a:lnTo>
                    <a:pt x="418" y="736"/>
                  </a:lnTo>
                  <a:lnTo>
                    <a:pt x="427" y="728"/>
                  </a:lnTo>
                  <a:lnTo>
                    <a:pt x="434" y="720"/>
                  </a:lnTo>
                  <a:lnTo>
                    <a:pt x="441" y="711"/>
                  </a:lnTo>
                  <a:lnTo>
                    <a:pt x="447" y="701"/>
                  </a:lnTo>
                  <a:lnTo>
                    <a:pt x="451" y="691"/>
                  </a:lnTo>
                  <a:lnTo>
                    <a:pt x="454" y="680"/>
                  </a:lnTo>
                  <a:lnTo>
                    <a:pt x="456" y="668"/>
                  </a:lnTo>
                  <a:lnTo>
                    <a:pt x="456" y="656"/>
                  </a:lnTo>
                  <a:lnTo>
                    <a:pt x="456" y="654"/>
                  </a:lnTo>
                  <a:lnTo>
                    <a:pt x="456" y="644"/>
                  </a:lnTo>
                  <a:lnTo>
                    <a:pt x="455" y="635"/>
                  </a:lnTo>
                  <a:lnTo>
                    <a:pt x="453" y="625"/>
                  </a:lnTo>
                  <a:lnTo>
                    <a:pt x="450" y="616"/>
                  </a:lnTo>
                  <a:lnTo>
                    <a:pt x="445" y="608"/>
                  </a:lnTo>
                  <a:lnTo>
                    <a:pt x="440" y="599"/>
                  </a:lnTo>
                  <a:lnTo>
                    <a:pt x="432" y="591"/>
                  </a:lnTo>
                  <a:lnTo>
                    <a:pt x="424" y="582"/>
                  </a:lnTo>
                  <a:lnTo>
                    <a:pt x="414" y="574"/>
                  </a:lnTo>
                  <a:lnTo>
                    <a:pt x="402" y="566"/>
                  </a:lnTo>
                  <a:lnTo>
                    <a:pt x="389" y="556"/>
                  </a:lnTo>
                  <a:lnTo>
                    <a:pt x="373" y="548"/>
                  </a:lnTo>
                  <a:lnTo>
                    <a:pt x="355" y="539"/>
                  </a:lnTo>
                  <a:lnTo>
                    <a:pt x="336" y="530"/>
                  </a:lnTo>
                  <a:lnTo>
                    <a:pt x="312" y="521"/>
                  </a:lnTo>
                  <a:lnTo>
                    <a:pt x="288" y="512"/>
                  </a:lnTo>
                  <a:lnTo>
                    <a:pt x="258" y="500"/>
                  </a:lnTo>
                  <a:lnTo>
                    <a:pt x="230" y="489"/>
                  </a:lnTo>
                  <a:lnTo>
                    <a:pt x="203" y="477"/>
                  </a:lnTo>
                  <a:lnTo>
                    <a:pt x="178" y="465"/>
                  </a:lnTo>
                  <a:lnTo>
                    <a:pt x="156" y="451"/>
                  </a:lnTo>
                  <a:lnTo>
                    <a:pt x="135" y="438"/>
                  </a:lnTo>
                  <a:lnTo>
                    <a:pt x="116" y="424"/>
                  </a:lnTo>
                  <a:lnTo>
                    <a:pt x="99" y="409"/>
                  </a:lnTo>
                  <a:lnTo>
                    <a:pt x="91" y="401"/>
                  </a:lnTo>
                  <a:lnTo>
                    <a:pt x="84" y="393"/>
                  </a:lnTo>
                  <a:lnTo>
                    <a:pt x="77" y="385"/>
                  </a:lnTo>
                  <a:lnTo>
                    <a:pt x="71" y="377"/>
                  </a:lnTo>
                  <a:lnTo>
                    <a:pt x="66" y="368"/>
                  </a:lnTo>
                  <a:lnTo>
                    <a:pt x="60" y="359"/>
                  </a:lnTo>
                  <a:lnTo>
                    <a:pt x="56" y="349"/>
                  </a:lnTo>
                  <a:lnTo>
                    <a:pt x="51" y="339"/>
                  </a:lnTo>
                  <a:lnTo>
                    <a:pt x="48" y="329"/>
                  </a:lnTo>
                  <a:lnTo>
                    <a:pt x="45" y="319"/>
                  </a:lnTo>
                  <a:lnTo>
                    <a:pt x="42" y="308"/>
                  </a:lnTo>
                  <a:lnTo>
                    <a:pt x="40" y="297"/>
                  </a:lnTo>
                  <a:lnTo>
                    <a:pt x="38" y="285"/>
                  </a:lnTo>
                  <a:lnTo>
                    <a:pt x="37" y="273"/>
                  </a:lnTo>
                  <a:lnTo>
                    <a:pt x="36" y="261"/>
                  </a:lnTo>
                  <a:lnTo>
                    <a:pt x="36" y="247"/>
                  </a:lnTo>
                  <a:lnTo>
                    <a:pt x="36" y="245"/>
                  </a:lnTo>
                  <a:lnTo>
                    <a:pt x="36" y="232"/>
                  </a:lnTo>
                  <a:lnTo>
                    <a:pt x="37" y="219"/>
                  </a:lnTo>
                  <a:lnTo>
                    <a:pt x="39" y="206"/>
                  </a:lnTo>
                  <a:lnTo>
                    <a:pt x="41" y="193"/>
                  </a:lnTo>
                  <a:lnTo>
                    <a:pt x="44" y="181"/>
                  </a:lnTo>
                  <a:lnTo>
                    <a:pt x="47" y="169"/>
                  </a:lnTo>
                  <a:lnTo>
                    <a:pt x="51" y="157"/>
                  </a:lnTo>
                  <a:lnTo>
                    <a:pt x="56" y="146"/>
                  </a:lnTo>
                  <a:lnTo>
                    <a:pt x="61" y="135"/>
                  </a:lnTo>
                  <a:lnTo>
                    <a:pt x="67" y="124"/>
                  </a:lnTo>
                  <a:lnTo>
                    <a:pt x="73" y="114"/>
                  </a:lnTo>
                  <a:lnTo>
                    <a:pt x="80" y="104"/>
                  </a:lnTo>
                  <a:lnTo>
                    <a:pt x="88" y="95"/>
                  </a:lnTo>
                  <a:lnTo>
                    <a:pt x="95" y="86"/>
                  </a:lnTo>
                  <a:lnTo>
                    <a:pt x="104" y="77"/>
                  </a:lnTo>
                  <a:lnTo>
                    <a:pt x="113" y="69"/>
                  </a:lnTo>
                  <a:lnTo>
                    <a:pt x="122" y="61"/>
                  </a:lnTo>
                  <a:lnTo>
                    <a:pt x="133" y="53"/>
                  </a:lnTo>
                  <a:lnTo>
                    <a:pt x="143" y="46"/>
                  </a:lnTo>
                  <a:lnTo>
                    <a:pt x="154" y="39"/>
                  </a:lnTo>
                  <a:lnTo>
                    <a:pt x="165" y="33"/>
                  </a:lnTo>
                  <a:lnTo>
                    <a:pt x="177" y="27"/>
                  </a:lnTo>
                  <a:lnTo>
                    <a:pt x="188" y="22"/>
                  </a:lnTo>
                  <a:lnTo>
                    <a:pt x="201" y="18"/>
                  </a:lnTo>
                  <a:lnTo>
                    <a:pt x="214" y="14"/>
                  </a:lnTo>
                  <a:lnTo>
                    <a:pt x="227" y="10"/>
                  </a:lnTo>
                  <a:lnTo>
                    <a:pt x="241" y="7"/>
                  </a:lnTo>
                  <a:lnTo>
                    <a:pt x="255" y="4"/>
                  </a:lnTo>
                  <a:lnTo>
                    <a:pt x="269" y="2"/>
                  </a:lnTo>
                  <a:lnTo>
                    <a:pt x="283" y="1"/>
                  </a:lnTo>
                  <a:lnTo>
                    <a:pt x="298" y="0"/>
                  </a:lnTo>
                  <a:lnTo>
                    <a:pt x="313" y="0"/>
                  </a:lnTo>
                  <a:lnTo>
                    <a:pt x="331" y="0"/>
                  </a:lnTo>
                  <a:lnTo>
                    <a:pt x="351" y="1"/>
                  </a:lnTo>
                  <a:lnTo>
                    <a:pt x="369" y="3"/>
                  </a:lnTo>
                  <a:lnTo>
                    <a:pt x="388" y="6"/>
                  </a:lnTo>
                  <a:lnTo>
                    <a:pt x="406" y="9"/>
                  </a:lnTo>
                  <a:lnTo>
                    <a:pt x="423" y="14"/>
                  </a:lnTo>
                  <a:lnTo>
                    <a:pt x="442" y="19"/>
                  </a:lnTo>
                  <a:lnTo>
                    <a:pt x="459" y="25"/>
                  </a:lnTo>
                  <a:lnTo>
                    <a:pt x="476" y="31"/>
                  </a:lnTo>
                  <a:lnTo>
                    <a:pt x="493" y="39"/>
                  </a:lnTo>
                  <a:lnTo>
                    <a:pt x="509" y="47"/>
                  </a:lnTo>
                  <a:lnTo>
                    <a:pt x="526" y="56"/>
                  </a:lnTo>
                  <a:lnTo>
                    <a:pt x="541" y="67"/>
                  </a:lnTo>
                  <a:lnTo>
                    <a:pt x="558" y="78"/>
                  </a:lnTo>
                  <a:lnTo>
                    <a:pt x="574" y="90"/>
                  </a:lnTo>
                  <a:lnTo>
                    <a:pt x="589" y="102"/>
                  </a:lnTo>
                  <a:lnTo>
                    <a:pt x="506" y="214"/>
                  </a:lnTo>
                  <a:lnTo>
                    <a:pt x="483" y="196"/>
                  </a:lnTo>
                  <a:lnTo>
                    <a:pt x="460" y="181"/>
                  </a:lnTo>
                  <a:lnTo>
                    <a:pt x="448" y="173"/>
                  </a:lnTo>
                  <a:lnTo>
                    <a:pt x="435" y="167"/>
                  </a:lnTo>
                  <a:lnTo>
                    <a:pt x="423" y="160"/>
                  </a:lnTo>
                  <a:lnTo>
                    <a:pt x="411" y="154"/>
                  </a:lnTo>
                  <a:lnTo>
                    <a:pt x="399" y="149"/>
                  </a:lnTo>
                  <a:lnTo>
                    <a:pt x="386" y="144"/>
                  </a:lnTo>
                  <a:lnTo>
                    <a:pt x="374" y="140"/>
                  </a:lnTo>
                  <a:lnTo>
                    <a:pt x="361" y="137"/>
                  </a:lnTo>
                  <a:lnTo>
                    <a:pt x="349" y="134"/>
                  </a:lnTo>
                  <a:lnTo>
                    <a:pt x="336" y="133"/>
                  </a:lnTo>
                  <a:lnTo>
                    <a:pt x="322" y="131"/>
                  </a:lnTo>
                  <a:lnTo>
                    <a:pt x="309" y="131"/>
                  </a:lnTo>
                  <a:lnTo>
                    <a:pt x="295" y="131"/>
                  </a:lnTo>
                  <a:lnTo>
                    <a:pt x="281" y="133"/>
                  </a:lnTo>
                  <a:lnTo>
                    <a:pt x="268" y="135"/>
                  </a:lnTo>
                  <a:lnTo>
                    <a:pt x="256" y="139"/>
                  </a:lnTo>
                  <a:lnTo>
                    <a:pt x="245" y="143"/>
                  </a:lnTo>
                  <a:lnTo>
                    <a:pt x="235" y="148"/>
                  </a:lnTo>
                  <a:lnTo>
                    <a:pt x="224" y="153"/>
                  </a:lnTo>
                  <a:lnTo>
                    <a:pt x="216" y="161"/>
                  </a:lnTo>
                  <a:lnTo>
                    <a:pt x="208" y="168"/>
                  </a:lnTo>
                  <a:lnTo>
                    <a:pt x="201" y="176"/>
                  </a:lnTo>
                  <a:lnTo>
                    <a:pt x="195" y="184"/>
                  </a:lnTo>
                  <a:lnTo>
                    <a:pt x="190" y="193"/>
                  </a:lnTo>
                  <a:lnTo>
                    <a:pt x="187" y="202"/>
                  </a:lnTo>
                  <a:lnTo>
                    <a:pt x="184" y="212"/>
                  </a:lnTo>
                  <a:lnTo>
                    <a:pt x="182" y="222"/>
                  </a:lnTo>
                  <a:lnTo>
                    <a:pt x="182" y="232"/>
                  </a:lnTo>
                  <a:lnTo>
                    <a:pt x="182" y="234"/>
                  </a:lnTo>
                  <a:lnTo>
                    <a:pt x="182" y="245"/>
                  </a:lnTo>
                  <a:lnTo>
                    <a:pt x="183" y="255"/>
                  </a:lnTo>
                  <a:lnTo>
                    <a:pt x="186" y="266"/>
                  </a:lnTo>
                  <a:lnTo>
                    <a:pt x="189" y="276"/>
                  </a:lnTo>
                  <a:lnTo>
                    <a:pt x="194" y="285"/>
                  </a:lnTo>
                  <a:lnTo>
                    <a:pt x="200" y="294"/>
                  </a:lnTo>
                  <a:lnTo>
                    <a:pt x="207" y="302"/>
                  </a:lnTo>
                  <a:lnTo>
                    <a:pt x="216" y="311"/>
                  </a:lnTo>
                  <a:lnTo>
                    <a:pt x="227" y="320"/>
                  </a:lnTo>
                  <a:lnTo>
                    <a:pt x="241" y="328"/>
                  </a:lnTo>
                  <a:lnTo>
                    <a:pt x="255" y="337"/>
                  </a:lnTo>
                  <a:lnTo>
                    <a:pt x="272" y="346"/>
                  </a:lnTo>
                  <a:lnTo>
                    <a:pt x="291" y="355"/>
                  </a:lnTo>
                  <a:lnTo>
                    <a:pt x="312" y="365"/>
                  </a:lnTo>
                  <a:lnTo>
                    <a:pt x="337" y="375"/>
                  </a:lnTo>
                  <a:lnTo>
                    <a:pt x="363" y="386"/>
                  </a:lnTo>
                  <a:lnTo>
                    <a:pt x="392" y="397"/>
                  </a:lnTo>
                  <a:lnTo>
                    <a:pt x="420" y="409"/>
                  </a:lnTo>
                  <a:lnTo>
                    <a:pt x="446" y="421"/>
                  </a:lnTo>
                  <a:lnTo>
                    <a:pt x="469" y="434"/>
                  </a:lnTo>
                  <a:lnTo>
                    <a:pt x="490" y="447"/>
                  </a:lnTo>
                  <a:lnTo>
                    <a:pt x="510" y="461"/>
                  </a:lnTo>
                  <a:lnTo>
                    <a:pt x="527" y="476"/>
                  </a:lnTo>
                  <a:lnTo>
                    <a:pt x="544" y="490"/>
                  </a:lnTo>
                  <a:lnTo>
                    <a:pt x="557" y="506"/>
                  </a:lnTo>
                  <a:lnTo>
                    <a:pt x="569" y="522"/>
                  </a:lnTo>
                  <a:lnTo>
                    <a:pt x="574" y="531"/>
                  </a:lnTo>
                  <a:lnTo>
                    <a:pt x="579" y="539"/>
                  </a:lnTo>
                  <a:lnTo>
                    <a:pt x="583" y="548"/>
                  </a:lnTo>
                  <a:lnTo>
                    <a:pt x="587" y="559"/>
                  </a:lnTo>
                  <a:lnTo>
                    <a:pt x="590" y="568"/>
                  </a:lnTo>
                  <a:lnTo>
                    <a:pt x="593" y="578"/>
                  </a:lnTo>
                  <a:lnTo>
                    <a:pt x="596" y="588"/>
                  </a:lnTo>
                  <a:lnTo>
                    <a:pt x="598" y="598"/>
                  </a:lnTo>
                  <a:lnTo>
                    <a:pt x="600" y="620"/>
                  </a:lnTo>
                  <a:lnTo>
                    <a:pt x="601" y="643"/>
                  </a:lnTo>
                  <a:lnTo>
                    <a:pt x="601" y="646"/>
                  </a:lnTo>
                  <a:lnTo>
                    <a:pt x="601" y="661"/>
                  </a:lnTo>
                  <a:lnTo>
                    <a:pt x="600" y="675"/>
                  </a:lnTo>
                  <a:lnTo>
                    <a:pt x="598" y="688"/>
                  </a:lnTo>
                  <a:lnTo>
                    <a:pt x="596" y="701"/>
                  </a:lnTo>
                  <a:lnTo>
                    <a:pt x="593" y="714"/>
                  </a:lnTo>
                  <a:lnTo>
                    <a:pt x="589" y="726"/>
                  </a:lnTo>
                  <a:lnTo>
                    <a:pt x="585" y="739"/>
                  </a:lnTo>
                  <a:lnTo>
                    <a:pt x="580" y="750"/>
                  </a:lnTo>
                  <a:lnTo>
                    <a:pt x="574" y="762"/>
                  </a:lnTo>
                  <a:lnTo>
                    <a:pt x="568" y="773"/>
                  </a:lnTo>
                  <a:lnTo>
                    <a:pt x="562" y="784"/>
                  </a:lnTo>
                  <a:lnTo>
                    <a:pt x="555" y="794"/>
                  </a:lnTo>
                  <a:lnTo>
                    <a:pt x="547" y="804"/>
                  </a:lnTo>
                  <a:lnTo>
                    <a:pt x="538" y="813"/>
                  </a:lnTo>
                  <a:lnTo>
                    <a:pt x="529" y="822"/>
                  </a:lnTo>
                  <a:lnTo>
                    <a:pt x="520" y="830"/>
                  </a:lnTo>
                  <a:lnTo>
                    <a:pt x="511" y="838"/>
                  </a:lnTo>
                  <a:lnTo>
                    <a:pt x="500" y="846"/>
                  </a:lnTo>
                  <a:lnTo>
                    <a:pt x="490" y="853"/>
                  </a:lnTo>
                  <a:lnTo>
                    <a:pt x="479" y="860"/>
                  </a:lnTo>
                  <a:lnTo>
                    <a:pt x="468" y="866"/>
                  </a:lnTo>
                  <a:lnTo>
                    <a:pt x="456" y="872"/>
                  </a:lnTo>
                  <a:lnTo>
                    <a:pt x="444" y="877"/>
                  </a:lnTo>
                  <a:lnTo>
                    <a:pt x="430" y="881"/>
                  </a:lnTo>
                  <a:lnTo>
                    <a:pt x="417" y="886"/>
                  </a:lnTo>
                  <a:lnTo>
                    <a:pt x="404" y="889"/>
                  </a:lnTo>
                  <a:lnTo>
                    <a:pt x="390" y="892"/>
                  </a:lnTo>
                  <a:lnTo>
                    <a:pt x="376" y="895"/>
                  </a:lnTo>
                  <a:lnTo>
                    <a:pt x="362" y="897"/>
                  </a:lnTo>
                  <a:lnTo>
                    <a:pt x="347" y="898"/>
                  </a:lnTo>
                  <a:lnTo>
                    <a:pt x="331" y="899"/>
                  </a:lnTo>
                  <a:lnTo>
                    <a:pt x="316" y="899"/>
                  </a:lnTo>
                  <a:lnTo>
                    <a:pt x="296" y="899"/>
                  </a:lnTo>
                  <a:lnTo>
                    <a:pt x="275" y="897"/>
                  </a:lnTo>
                  <a:lnTo>
                    <a:pt x="254" y="895"/>
                  </a:lnTo>
                  <a:lnTo>
                    <a:pt x="234" y="892"/>
                  </a:lnTo>
                  <a:lnTo>
                    <a:pt x="212" y="888"/>
                  </a:lnTo>
                  <a:lnTo>
                    <a:pt x="192" y="882"/>
                  </a:lnTo>
                  <a:lnTo>
                    <a:pt x="172" y="876"/>
                  </a:lnTo>
                  <a:lnTo>
                    <a:pt x="152" y="869"/>
                  </a:lnTo>
                  <a:lnTo>
                    <a:pt x="132" y="861"/>
                  </a:lnTo>
                  <a:lnTo>
                    <a:pt x="112" y="851"/>
                  </a:lnTo>
                  <a:lnTo>
                    <a:pt x="93" y="840"/>
                  </a:lnTo>
                  <a:lnTo>
                    <a:pt x="74" y="829"/>
                  </a:lnTo>
                  <a:lnTo>
                    <a:pt x="55" y="817"/>
                  </a:lnTo>
                  <a:lnTo>
                    <a:pt x="37" y="803"/>
                  </a:lnTo>
                  <a:lnTo>
                    <a:pt x="18" y="789"/>
                  </a:lnTo>
                  <a:lnTo>
                    <a:pt x="0" y="773"/>
                  </a:lnTo>
                  <a:close/>
                </a:path>
              </a:pathLst>
            </a:custGeom>
            <a:solidFill>
              <a:srgbClr val="192337"/>
            </a:solidFill>
            <a:ln w="9525">
              <a:noFill/>
              <a:round/>
              <a:headEnd/>
              <a:tailEnd/>
            </a:ln>
          </p:spPr>
          <p:txBody>
            <a:bodyPr vert="horz" wrap="square" lIns="91440" tIns="45720" rIns="91440" bIns="45720" numCol="1" anchor="t" anchorCtr="0" compatLnSpc="1">
              <a:prstTxWarp prst="textNoShape">
                <a:avLst/>
              </a:prstTxWarp>
            </a:bodyPr>
            <a:lstStyle/>
            <a:p>
              <a:endParaRPr lang="da-DK" noProof="0" dirty="0"/>
            </a:p>
          </p:txBody>
        </p:sp>
        <p:sp>
          <p:nvSpPr>
            <p:cNvPr id="1045" name="Rectangle 21"/>
            <p:cNvSpPr>
              <a:spLocks noChangeArrowheads="1"/>
            </p:cNvSpPr>
            <p:nvPr userDrawn="1"/>
          </p:nvSpPr>
          <p:spPr bwMode="auto">
            <a:xfrm>
              <a:off x="7428512" y="1313236"/>
              <a:ext cx="15875" cy="92075"/>
            </a:xfrm>
            <a:prstGeom prst="rect">
              <a:avLst/>
            </a:prstGeom>
            <a:solidFill>
              <a:srgbClr val="192337"/>
            </a:solidFill>
            <a:ln w="9525">
              <a:noFill/>
              <a:miter lim="800000"/>
              <a:headEnd/>
              <a:tailEnd/>
            </a:ln>
          </p:spPr>
          <p:txBody>
            <a:bodyPr vert="horz" wrap="square" lIns="91440" tIns="45720" rIns="91440" bIns="45720" numCol="1" anchor="t" anchorCtr="0" compatLnSpc="1">
              <a:prstTxWarp prst="textNoShape">
                <a:avLst/>
              </a:prstTxWarp>
            </a:bodyPr>
            <a:lstStyle/>
            <a:p>
              <a:endParaRPr lang="da-DK" noProof="0" dirty="0"/>
            </a:p>
          </p:txBody>
        </p:sp>
        <p:sp>
          <p:nvSpPr>
            <p:cNvPr id="1046" name="Freeform 22"/>
            <p:cNvSpPr>
              <a:spLocks noEditPoints="1"/>
            </p:cNvSpPr>
            <p:nvPr userDrawn="1"/>
          </p:nvSpPr>
          <p:spPr bwMode="auto">
            <a:xfrm>
              <a:off x="7461850" y="1311649"/>
              <a:ext cx="82550" cy="95250"/>
            </a:xfrm>
            <a:custGeom>
              <a:avLst/>
              <a:gdLst/>
              <a:ahLst/>
              <a:cxnLst>
                <a:cxn ang="0">
                  <a:pos x="4" y="377"/>
                </a:cxn>
                <a:cxn ang="0">
                  <a:pos x="28" y="268"/>
                </a:cxn>
                <a:cxn ang="0">
                  <a:pos x="73" y="174"/>
                </a:cxn>
                <a:cxn ang="0">
                  <a:pos x="136" y="98"/>
                </a:cxn>
                <a:cxn ang="0">
                  <a:pos x="214" y="42"/>
                </a:cxn>
                <a:cxn ang="0">
                  <a:pos x="306" y="9"/>
                </a:cxn>
                <a:cxn ang="0">
                  <a:pos x="410" y="1"/>
                </a:cxn>
                <a:cxn ang="0">
                  <a:pos x="509" y="19"/>
                </a:cxn>
                <a:cxn ang="0">
                  <a:pos x="596" y="62"/>
                </a:cxn>
                <a:cxn ang="0">
                  <a:pos x="668" y="125"/>
                </a:cxn>
                <a:cxn ang="0">
                  <a:pos x="723" y="208"/>
                </a:cxn>
                <a:cxn ang="0">
                  <a:pos x="760" y="308"/>
                </a:cxn>
                <a:cxn ang="0">
                  <a:pos x="776" y="421"/>
                </a:cxn>
                <a:cxn ang="0">
                  <a:pos x="772" y="528"/>
                </a:cxn>
                <a:cxn ang="0">
                  <a:pos x="748" y="637"/>
                </a:cxn>
                <a:cxn ang="0">
                  <a:pos x="703" y="731"/>
                </a:cxn>
                <a:cxn ang="0">
                  <a:pos x="641" y="807"/>
                </a:cxn>
                <a:cxn ang="0">
                  <a:pos x="562" y="863"/>
                </a:cxn>
                <a:cxn ang="0">
                  <a:pos x="469" y="896"/>
                </a:cxn>
                <a:cxn ang="0">
                  <a:pos x="365" y="904"/>
                </a:cxn>
                <a:cxn ang="0">
                  <a:pos x="266" y="886"/>
                </a:cxn>
                <a:cxn ang="0">
                  <a:pos x="179" y="843"/>
                </a:cxn>
                <a:cxn ang="0">
                  <a:pos x="108" y="780"/>
                </a:cxn>
                <a:cxn ang="0">
                  <a:pos x="52" y="697"/>
                </a:cxn>
                <a:cxn ang="0">
                  <a:pos x="16" y="597"/>
                </a:cxn>
                <a:cxn ang="0">
                  <a:pos x="1" y="484"/>
                </a:cxn>
                <a:cxn ang="0">
                  <a:pos x="625" y="414"/>
                </a:cxn>
                <a:cxn ang="0">
                  <a:pos x="612" y="335"/>
                </a:cxn>
                <a:cxn ang="0">
                  <a:pos x="587" y="267"/>
                </a:cxn>
                <a:cxn ang="0">
                  <a:pos x="550" y="211"/>
                </a:cxn>
                <a:cxn ang="0">
                  <a:pos x="503" y="170"/>
                </a:cxn>
                <a:cxn ang="0">
                  <a:pos x="449" y="143"/>
                </a:cxn>
                <a:cxn ang="0">
                  <a:pos x="386" y="134"/>
                </a:cxn>
                <a:cxn ang="0">
                  <a:pos x="325" y="143"/>
                </a:cxn>
                <a:cxn ang="0">
                  <a:pos x="271" y="169"/>
                </a:cxn>
                <a:cxn ang="0">
                  <a:pos x="225" y="210"/>
                </a:cxn>
                <a:cxn ang="0">
                  <a:pos x="188" y="266"/>
                </a:cxn>
                <a:cxn ang="0">
                  <a:pos x="163" y="333"/>
                </a:cxn>
                <a:cxn ang="0">
                  <a:pos x="151" y="413"/>
                </a:cxn>
                <a:cxn ang="0">
                  <a:pos x="151" y="491"/>
                </a:cxn>
                <a:cxn ang="0">
                  <a:pos x="164" y="570"/>
                </a:cxn>
                <a:cxn ang="0">
                  <a:pos x="189" y="638"/>
                </a:cxn>
                <a:cxn ang="0">
                  <a:pos x="226" y="694"/>
                </a:cxn>
                <a:cxn ang="0">
                  <a:pos x="272" y="735"/>
                </a:cxn>
                <a:cxn ang="0">
                  <a:pos x="328" y="762"/>
                </a:cxn>
                <a:cxn ang="0">
                  <a:pos x="389" y="771"/>
                </a:cxn>
                <a:cxn ang="0">
                  <a:pos x="451" y="762"/>
                </a:cxn>
                <a:cxn ang="0">
                  <a:pos x="505" y="736"/>
                </a:cxn>
                <a:cxn ang="0">
                  <a:pos x="551" y="695"/>
                </a:cxn>
                <a:cxn ang="0">
                  <a:pos x="587" y="639"/>
                </a:cxn>
                <a:cxn ang="0">
                  <a:pos x="612" y="572"/>
                </a:cxn>
                <a:cxn ang="0">
                  <a:pos x="625" y="492"/>
                </a:cxn>
              </a:cxnLst>
              <a:rect l="0" t="0" r="r" b="b"/>
              <a:pathLst>
                <a:path w="776" h="905">
                  <a:moveTo>
                    <a:pt x="0" y="459"/>
                  </a:moveTo>
                  <a:lnTo>
                    <a:pt x="0" y="447"/>
                  </a:lnTo>
                  <a:lnTo>
                    <a:pt x="1" y="423"/>
                  </a:lnTo>
                  <a:lnTo>
                    <a:pt x="2" y="400"/>
                  </a:lnTo>
                  <a:lnTo>
                    <a:pt x="4" y="377"/>
                  </a:lnTo>
                  <a:lnTo>
                    <a:pt x="7" y="353"/>
                  </a:lnTo>
                  <a:lnTo>
                    <a:pt x="11" y="331"/>
                  </a:lnTo>
                  <a:lnTo>
                    <a:pt x="16" y="309"/>
                  </a:lnTo>
                  <a:lnTo>
                    <a:pt x="22" y="288"/>
                  </a:lnTo>
                  <a:lnTo>
                    <a:pt x="28" y="268"/>
                  </a:lnTo>
                  <a:lnTo>
                    <a:pt x="36" y="247"/>
                  </a:lnTo>
                  <a:lnTo>
                    <a:pt x="44" y="228"/>
                  </a:lnTo>
                  <a:lnTo>
                    <a:pt x="53" y="209"/>
                  </a:lnTo>
                  <a:lnTo>
                    <a:pt x="62" y="192"/>
                  </a:lnTo>
                  <a:lnTo>
                    <a:pt x="73" y="174"/>
                  </a:lnTo>
                  <a:lnTo>
                    <a:pt x="84" y="157"/>
                  </a:lnTo>
                  <a:lnTo>
                    <a:pt x="95" y="141"/>
                  </a:lnTo>
                  <a:lnTo>
                    <a:pt x="109" y="126"/>
                  </a:lnTo>
                  <a:lnTo>
                    <a:pt x="122" y="112"/>
                  </a:lnTo>
                  <a:lnTo>
                    <a:pt x="136" y="98"/>
                  </a:lnTo>
                  <a:lnTo>
                    <a:pt x="150" y="85"/>
                  </a:lnTo>
                  <a:lnTo>
                    <a:pt x="165" y="73"/>
                  </a:lnTo>
                  <a:lnTo>
                    <a:pt x="181" y="62"/>
                  </a:lnTo>
                  <a:lnTo>
                    <a:pt x="197" y="51"/>
                  </a:lnTo>
                  <a:lnTo>
                    <a:pt x="214" y="42"/>
                  </a:lnTo>
                  <a:lnTo>
                    <a:pt x="232" y="33"/>
                  </a:lnTo>
                  <a:lnTo>
                    <a:pt x="250" y="26"/>
                  </a:lnTo>
                  <a:lnTo>
                    <a:pt x="268" y="19"/>
                  </a:lnTo>
                  <a:lnTo>
                    <a:pt x="287" y="13"/>
                  </a:lnTo>
                  <a:lnTo>
                    <a:pt x="306" y="9"/>
                  </a:lnTo>
                  <a:lnTo>
                    <a:pt x="327" y="5"/>
                  </a:lnTo>
                  <a:lnTo>
                    <a:pt x="347" y="2"/>
                  </a:lnTo>
                  <a:lnTo>
                    <a:pt x="368" y="1"/>
                  </a:lnTo>
                  <a:lnTo>
                    <a:pt x="389" y="0"/>
                  </a:lnTo>
                  <a:lnTo>
                    <a:pt x="410" y="1"/>
                  </a:lnTo>
                  <a:lnTo>
                    <a:pt x="431" y="2"/>
                  </a:lnTo>
                  <a:lnTo>
                    <a:pt x="451" y="5"/>
                  </a:lnTo>
                  <a:lnTo>
                    <a:pt x="471" y="9"/>
                  </a:lnTo>
                  <a:lnTo>
                    <a:pt x="490" y="13"/>
                  </a:lnTo>
                  <a:lnTo>
                    <a:pt x="509" y="19"/>
                  </a:lnTo>
                  <a:lnTo>
                    <a:pt x="528" y="26"/>
                  </a:lnTo>
                  <a:lnTo>
                    <a:pt x="546" y="33"/>
                  </a:lnTo>
                  <a:lnTo>
                    <a:pt x="563" y="41"/>
                  </a:lnTo>
                  <a:lnTo>
                    <a:pt x="580" y="51"/>
                  </a:lnTo>
                  <a:lnTo>
                    <a:pt x="596" y="62"/>
                  </a:lnTo>
                  <a:lnTo>
                    <a:pt x="611" y="73"/>
                  </a:lnTo>
                  <a:lnTo>
                    <a:pt x="627" y="85"/>
                  </a:lnTo>
                  <a:lnTo>
                    <a:pt x="641" y="97"/>
                  </a:lnTo>
                  <a:lnTo>
                    <a:pt x="655" y="111"/>
                  </a:lnTo>
                  <a:lnTo>
                    <a:pt x="668" y="125"/>
                  </a:lnTo>
                  <a:lnTo>
                    <a:pt x="680" y="140"/>
                  </a:lnTo>
                  <a:lnTo>
                    <a:pt x="692" y="156"/>
                  </a:lnTo>
                  <a:lnTo>
                    <a:pt x="703" y="173"/>
                  </a:lnTo>
                  <a:lnTo>
                    <a:pt x="713" y="190"/>
                  </a:lnTo>
                  <a:lnTo>
                    <a:pt x="723" y="208"/>
                  </a:lnTo>
                  <a:lnTo>
                    <a:pt x="733" y="227"/>
                  </a:lnTo>
                  <a:lnTo>
                    <a:pt x="741" y="246"/>
                  </a:lnTo>
                  <a:lnTo>
                    <a:pt x="748" y="266"/>
                  </a:lnTo>
                  <a:lnTo>
                    <a:pt x="754" y="287"/>
                  </a:lnTo>
                  <a:lnTo>
                    <a:pt x="760" y="308"/>
                  </a:lnTo>
                  <a:lnTo>
                    <a:pt x="765" y="329"/>
                  </a:lnTo>
                  <a:lnTo>
                    <a:pt x="769" y="351"/>
                  </a:lnTo>
                  <a:lnTo>
                    <a:pt x="772" y="374"/>
                  </a:lnTo>
                  <a:lnTo>
                    <a:pt x="774" y="397"/>
                  </a:lnTo>
                  <a:lnTo>
                    <a:pt x="776" y="421"/>
                  </a:lnTo>
                  <a:lnTo>
                    <a:pt x="776" y="445"/>
                  </a:lnTo>
                  <a:lnTo>
                    <a:pt x="776" y="457"/>
                  </a:lnTo>
                  <a:lnTo>
                    <a:pt x="776" y="482"/>
                  </a:lnTo>
                  <a:lnTo>
                    <a:pt x="774" y="505"/>
                  </a:lnTo>
                  <a:lnTo>
                    <a:pt x="772" y="528"/>
                  </a:lnTo>
                  <a:lnTo>
                    <a:pt x="769" y="551"/>
                  </a:lnTo>
                  <a:lnTo>
                    <a:pt x="765" y="574"/>
                  </a:lnTo>
                  <a:lnTo>
                    <a:pt x="760" y="596"/>
                  </a:lnTo>
                  <a:lnTo>
                    <a:pt x="754" y="617"/>
                  </a:lnTo>
                  <a:lnTo>
                    <a:pt x="748" y="637"/>
                  </a:lnTo>
                  <a:lnTo>
                    <a:pt x="740" y="657"/>
                  </a:lnTo>
                  <a:lnTo>
                    <a:pt x="732" y="677"/>
                  </a:lnTo>
                  <a:lnTo>
                    <a:pt x="722" y="695"/>
                  </a:lnTo>
                  <a:lnTo>
                    <a:pt x="713" y="713"/>
                  </a:lnTo>
                  <a:lnTo>
                    <a:pt x="703" y="731"/>
                  </a:lnTo>
                  <a:lnTo>
                    <a:pt x="692" y="747"/>
                  </a:lnTo>
                  <a:lnTo>
                    <a:pt x="680" y="764"/>
                  </a:lnTo>
                  <a:lnTo>
                    <a:pt x="667" y="779"/>
                  </a:lnTo>
                  <a:lnTo>
                    <a:pt x="654" y="793"/>
                  </a:lnTo>
                  <a:lnTo>
                    <a:pt x="641" y="807"/>
                  </a:lnTo>
                  <a:lnTo>
                    <a:pt x="626" y="820"/>
                  </a:lnTo>
                  <a:lnTo>
                    <a:pt x="610" y="832"/>
                  </a:lnTo>
                  <a:lnTo>
                    <a:pt x="595" y="843"/>
                  </a:lnTo>
                  <a:lnTo>
                    <a:pt x="578" y="853"/>
                  </a:lnTo>
                  <a:lnTo>
                    <a:pt x="562" y="863"/>
                  </a:lnTo>
                  <a:lnTo>
                    <a:pt x="544" y="872"/>
                  </a:lnTo>
                  <a:lnTo>
                    <a:pt x="527" y="879"/>
                  </a:lnTo>
                  <a:lnTo>
                    <a:pt x="507" y="886"/>
                  </a:lnTo>
                  <a:lnTo>
                    <a:pt x="488" y="892"/>
                  </a:lnTo>
                  <a:lnTo>
                    <a:pt x="469" y="896"/>
                  </a:lnTo>
                  <a:lnTo>
                    <a:pt x="449" y="900"/>
                  </a:lnTo>
                  <a:lnTo>
                    <a:pt x="429" y="902"/>
                  </a:lnTo>
                  <a:lnTo>
                    <a:pt x="407" y="904"/>
                  </a:lnTo>
                  <a:lnTo>
                    <a:pt x="386" y="905"/>
                  </a:lnTo>
                  <a:lnTo>
                    <a:pt x="365" y="904"/>
                  </a:lnTo>
                  <a:lnTo>
                    <a:pt x="345" y="903"/>
                  </a:lnTo>
                  <a:lnTo>
                    <a:pt x="325" y="900"/>
                  </a:lnTo>
                  <a:lnTo>
                    <a:pt x="304" y="896"/>
                  </a:lnTo>
                  <a:lnTo>
                    <a:pt x="285" y="892"/>
                  </a:lnTo>
                  <a:lnTo>
                    <a:pt x="266" y="886"/>
                  </a:lnTo>
                  <a:lnTo>
                    <a:pt x="248" y="879"/>
                  </a:lnTo>
                  <a:lnTo>
                    <a:pt x="230" y="872"/>
                  </a:lnTo>
                  <a:lnTo>
                    <a:pt x="213" y="864"/>
                  </a:lnTo>
                  <a:lnTo>
                    <a:pt x="195" y="853"/>
                  </a:lnTo>
                  <a:lnTo>
                    <a:pt x="179" y="843"/>
                  </a:lnTo>
                  <a:lnTo>
                    <a:pt x="164" y="832"/>
                  </a:lnTo>
                  <a:lnTo>
                    <a:pt x="149" y="820"/>
                  </a:lnTo>
                  <a:lnTo>
                    <a:pt x="135" y="807"/>
                  </a:lnTo>
                  <a:lnTo>
                    <a:pt x="121" y="794"/>
                  </a:lnTo>
                  <a:lnTo>
                    <a:pt x="108" y="780"/>
                  </a:lnTo>
                  <a:lnTo>
                    <a:pt x="95" y="765"/>
                  </a:lnTo>
                  <a:lnTo>
                    <a:pt x="83" y="748"/>
                  </a:lnTo>
                  <a:lnTo>
                    <a:pt x="72" y="732"/>
                  </a:lnTo>
                  <a:lnTo>
                    <a:pt x="62" y="715"/>
                  </a:lnTo>
                  <a:lnTo>
                    <a:pt x="52" y="697"/>
                  </a:lnTo>
                  <a:lnTo>
                    <a:pt x="43" y="678"/>
                  </a:lnTo>
                  <a:lnTo>
                    <a:pt x="35" y="658"/>
                  </a:lnTo>
                  <a:lnTo>
                    <a:pt x="28" y="638"/>
                  </a:lnTo>
                  <a:lnTo>
                    <a:pt x="22" y="618"/>
                  </a:lnTo>
                  <a:lnTo>
                    <a:pt x="16" y="597"/>
                  </a:lnTo>
                  <a:lnTo>
                    <a:pt x="11" y="576"/>
                  </a:lnTo>
                  <a:lnTo>
                    <a:pt x="7" y="553"/>
                  </a:lnTo>
                  <a:lnTo>
                    <a:pt x="4" y="531"/>
                  </a:lnTo>
                  <a:lnTo>
                    <a:pt x="2" y="508"/>
                  </a:lnTo>
                  <a:lnTo>
                    <a:pt x="1" y="484"/>
                  </a:lnTo>
                  <a:lnTo>
                    <a:pt x="0" y="459"/>
                  </a:lnTo>
                  <a:close/>
                  <a:moveTo>
                    <a:pt x="626" y="457"/>
                  </a:moveTo>
                  <a:lnTo>
                    <a:pt x="626" y="448"/>
                  </a:lnTo>
                  <a:lnTo>
                    <a:pt x="626" y="431"/>
                  </a:lnTo>
                  <a:lnTo>
                    <a:pt x="625" y="414"/>
                  </a:lnTo>
                  <a:lnTo>
                    <a:pt x="624" y="398"/>
                  </a:lnTo>
                  <a:lnTo>
                    <a:pt x="622" y="381"/>
                  </a:lnTo>
                  <a:lnTo>
                    <a:pt x="618" y="366"/>
                  </a:lnTo>
                  <a:lnTo>
                    <a:pt x="615" y="349"/>
                  </a:lnTo>
                  <a:lnTo>
                    <a:pt x="612" y="335"/>
                  </a:lnTo>
                  <a:lnTo>
                    <a:pt x="608" y="320"/>
                  </a:lnTo>
                  <a:lnTo>
                    <a:pt x="603" y="306"/>
                  </a:lnTo>
                  <a:lnTo>
                    <a:pt x="598" y="293"/>
                  </a:lnTo>
                  <a:lnTo>
                    <a:pt x="593" y="280"/>
                  </a:lnTo>
                  <a:lnTo>
                    <a:pt x="587" y="267"/>
                  </a:lnTo>
                  <a:lnTo>
                    <a:pt x="580" y="254"/>
                  </a:lnTo>
                  <a:lnTo>
                    <a:pt x="573" y="242"/>
                  </a:lnTo>
                  <a:lnTo>
                    <a:pt x="566" y="231"/>
                  </a:lnTo>
                  <a:lnTo>
                    <a:pt x="558" y="221"/>
                  </a:lnTo>
                  <a:lnTo>
                    <a:pt x="550" y="211"/>
                  </a:lnTo>
                  <a:lnTo>
                    <a:pt x="542" y="202"/>
                  </a:lnTo>
                  <a:lnTo>
                    <a:pt x="533" y="193"/>
                  </a:lnTo>
                  <a:lnTo>
                    <a:pt x="524" y="184"/>
                  </a:lnTo>
                  <a:lnTo>
                    <a:pt x="513" y="177"/>
                  </a:lnTo>
                  <a:lnTo>
                    <a:pt x="503" y="170"/>
                  </a:lnTo>
                  <a:lnTo>
                    <a:pt x="493" y="163"/>
                  </a:lnTo>
                  <a:lnTo>
                    <a:pt x="482" y="156"/>
                  </a:lnTo>
                  <a:lnTo>
                    <a:pt x="472" y="151"/>
                  </a:lnTo>
                  <a:lnTo>
                    <a:pt x="460" y="147"/>
                  </a:lnTo>
                  <a:lnTo>
                    <a:pt x="449" y="143"/>
                  </a:lnTo>
                  <a:lnTo>
                    <a:pt x="437" y="140"/>
                  </a:lnTo>
                  <a:lnTo>
                    <a:pt x="425" y="137"/>
                  </a:lnTo>
                  <a:lnTo>
                    <a:pt x="412" y="135"/>
                  </a:lnTo>
                  <a:lnTo>
                    <a:pt x="399" y="134"/>
                  </a:lnTo>
                  <a:lnTo>
                    <a:pt x="386" y="134"/>
                  </a:lnTo>
                  <a:lnTo>
                    <a:pt x="374" y="134"/>
                  </a:lnTo>
                  <a:lnTo>
                    <a:pt x="361" y="135"/>
                  </a:lnTo>
                  <a:lnTo>
                    <a:pt x="349" y="137"/>
                  </a:lnTo>
                  <a:lnTo>
                    <a:pt x="337" y="140"/>
                  </a:lnTo>
                  <a:lnTo>
                    <a:pt x="325" y="143"/>
                  </a:lnTo>
                  <a:lnTo>
                    <a:pt x="314" y="147"/>
                  </a:lnTo>
                  <a:lnTo>
                    <a:pt x="302" y="151"/>
                  </a:lnTo>
                  <a:lnTo>
                    <a:pt x="291" y="156"/>
                  </a:lnTo>
                  <a:lnTo>
                    <a:pt x="281" y="163"/>
                  </a:lnTo>
                  <a:lnTo>
                    <a:pt x="271" y="169"/>
                  </a:lnTo>
                  <a:lnTo>
                    <a:pt x="261" y="176"/>
                  </a:lnTo>
                  <a:lnTo>
                    <a:pt x="251" y="184"/>
                  </a:lnTo>
                  <a:lnTo>
                    <a:pt x="242" y="192"/>
                  </a:lnTo>
                  <a:lnTo>
                    <a:pt x="233" y="201"/>
                  </a:lnTo>
                  <a:lnTo>
                    <a:pt x="225" y="210"/>
                  </a:lnTo>
                  <a:lnTo>
                    <a:pt x="217" y="220"/>
                  </a:lnTo>
                  <a:lnTo>
                    <a:pt x="209" y="230"/>
                  </a:lnTo>
                  <a:lnTo>
                    <a:pt x="201" y="241"/>
                  </a:lnTo>
                  <a:lnTo>
                    <a:pt x="194" y="253"/>
                  </a:lnTo>
                  <a:lnTo>
                    <a:pt x="188" y="266"/>
                  </a:lnTo>
                  <a:lnTo>
                    <a:pt x="182" y="278"/>
                  </a:lnTo>
                  <a:lnTo>
                    <a:pt x="177" y="291"/>
                  </a:lnTo>
                  <a:lnTo>
                    <a:pt x="172" y="305"/>
                  </a:lnTo>
                  <a:lnTo>
                    <a:pt x="167" y="319"/>
                  </a:lnTo>
                  <a:lnTo>
                    <a:pt x="163" y="333"/>
                  </a:lnTo>
                  <a:lnTo>
                    <a:pt x="160" y="348"/>
                  </a:lnTo>
                  <a:lnTo>
                    <a:pt x="157" y="364"/>
                  </a:lnTo>
                  <a:lnTo>
                    <a:pt x="154" y="380"/>
                  </a:lnTo>
                  <a:lnTo>
                    <a:pt x="152" y="396"/>
                  </a:lnTo>
                  <a:lnTo>
                    <a:pt x="151" y="413"/>
                  </a:lnTo>
                  <a:lnTo>
                    <a:pt x="150" y="430"/>
                  </a:lnTo>
                  <a:lnTo>
                    <a:pt x="150" y="447"/>
                  </a:lnTo>
                  <a:lnTo>
                    <a:pt x="150" y="456"/>
                  </a:lnTo>
                  <a:lnTo>
                    <a:pt x="150" y="474"/>
                  </a:lnTo>
                  <a:lnTo>
                    <a:pt x="151" y="491"/>
                  </a:lnTo>
                  <a:lnTo>
                    <a:pt x="152" y="507"/>
                  </a:lnTo>
                  <a:lnTo>
                    <a:pt x="154" y="524"/>
                  </a:lnTo>
                  <a:lnTo>
                    <a:pt x="157" y="539"/>
                  </a:lnTo>
                  <a:lnTo>
                    <a:pt x="160" y="555"/>
                  </a:lnTo>
                  <a:lnTo>
                    <a:pt x="164" y="570"/>
                  </a:lnTo>
                  <a:lnTo>
                    <a:pt x="168" y="585"/>
                  </a:lnTo>
                  <a:lnTo>
                    <a:pt x="172" y="599"/>
                  </a:lnTo>
                  <a:lnTo>
                    <a:pt x="177" y="612"/>
                  </a:lnTo>
                  <a:lnTo>
                    <a:pt x="183" y="625"/>
                  </a:lnTo>
                  <a:lnTo>
                    <a:pt x="189" y="638"/>
                  </a:lnTo>
                  <a:lnTo>
                    <a:pt x="195" y="650"/>
                  </a:lnTo>
                  <a:lnTo>
                    <a:pt x="202" y="663"/>
                  </a:lnTo>
                  <a:lnTo>
                    <a:pt x="210" y="674"/>
                  </a:lnTo>
                  <a:lnTo>
                    <a:pt x="218" y="684"/>
                  </a:lnTo>
                  <a:lnTo>
                    <a:pt x="226" y="694"/>
                  </a:lnTo>
                  <a:lnTo>
                    <a:pt x="235" y="703"/>
                  </a:lnTo>
                  <a:lnTo>
                    <a:pt x="244" y="712"/>
                  </a:lnTo>
                  <a:lnTo>
                    <a:pt x="253" y="721"/>
                  </a:lnTo>
                  <a:lnTo>
                    <a:pt x="262" y="728"/>
                  </a:lnTo>
                  <a:lnTo>
                    <a:pt x="272" y="735"/>
                  </a:lnTo>
                  <a:lnTo>
                    <a:pt x="283" y="742"/>
                  </a:lnTo>
                  <a:lnTo>
                    <a:pt x="293" y="748"/>
                  </a:lnTo>
                  <a:lnTo>
                    <a:pt x="304" y="753"/>
                  </a:lnTo>
                  <a:lnTo>
                    <a:pt x="316" y="757"/>
                  </a:lnTo>
                  <a:lnTo>
                    <a:pt x="328" y="762"/>
                  </a:lnTo>
                  <a:lnTo>
                    <a:pt x="339" y="765"/>
                  </a:lnTo>
                  <a:lnTo>
                    <a:pt x="351" y="768"/>
                  </a:lnTo>
                  <a:lnTo>
                    <a:pt x="364" y="770"/>
                  </a:lnTo>
                  <a:lnTo>
                    <a:pt x="376" y="771"/>
                  </a:lnTo>
                  <a:lnTo>
                    <a:pt x="389" y="771"/>
                  </a:lnTo>
                  <a:lnTo>
                    <a:pt x="402" y="771"/>
                  </a:lnTo>
                  <a:lnTo>
                    <a:pt x="415" y="770"/>
                  </a:lnTo>
                  <a:lnTo>
                    <a:pt x="427" y="768"/>
                  </a:lnTo>
                  <a:lnTo>
                    <a:pt x="439" y="765"/>
                  </a:lnTo>
                  <a:lnTo>
                    <a:pt x="451" y="762"/>
                  </a:lnTo>
                  <a:lnTo>
                    <a:pt x="462" y="757"/>
                  </a:lnTo>
                  <a:lnTo>
                    <a:pt x="473" y="753"/>
                  </a:lnTo>
                  <a:lnTo>
                    <a:pt x="484" y="748"/>
                  </a:lnTo>
                  <a:lnTo>
                    <a:pt x="494" y="742"/>
                  </a:lnTo>
                  <a:lnTo>
                    <a:pt x="505" y="736"/>
                  </a:lnTo>
                  <a:lnTo>
                    <a:pt x="514" y="729"/>
                  </a:lnTo>
                  <a:lnTo>
                    <a:pt x="525" y="721"/>
                  </a:lnTo>
                  <a:lnTo>
                    <a:pt x="534" y="713"/>
                  </a:lnTo>
                  <a:lnTo>
                    <a:pt x="543" y="704"/>
                  </a:lnTo>
                  <a:lnTo>
                    <a:pt x="551" y="695"/>
                  </a:lnTo>
                  <a:lnTo>
                    <a:pt x="559" y="685"/>
                  </a:lnTo>
                  <a:lnTo>
                    <a:pt x="567" y="675"/>
                  </a:lnTo>
                  <a:lnTo>
                    <a:pt x="574" y="664"/>
                  </a:lnTo>
                  <a:lnTo>
                    <a:pt x="581" y="651"/>
                  </a:lnTo>
                  <a:lnTo>
                    <a:pt x="587" y="639"/>
                  </a:lnTo>
                  <a:lnTo>
                    <a:pt x="593" y="627"/>
                  </a:lnTo>
                  <a:lnTo>
                    <a:pt x="598" y="614"/>
                  </a:lnTo>
                  <a:lnTo>
                    <a:pt x="603" y="600"/>
                  </a:lnTo>
                  <a:lnTo>
                    <a:pt x="608" y="586"/>
                  </a:lnTo>
                  <a:lnTo>
                    <a:pt x="612" y="572"/>
                  </a:lnTo>
                  <a:lnTo>
                    <a:pt x="615" y="556"/>
                  </a:lnTo>
                  <a:lnTo>
                    <a:pt x="618" y="541"/>
                  </a:lnTo>
                  <a:lnTo>
                    <a:pt x="622" y="525"/>
                  </a:lnTo>
                  <a:lnTo>
                    <a:pt x="624" y="509"/>
                  </a:lnTo>
                  <a:lnTo>
                    <a:pt x="625" y="492"/>
                  </a:lnTo>
                  <a:lnTo>
                    <a:pt x="626" y="475"/>
                  </a:lnTo>
                  <a:lnTo>
                    <a:pt x="626" y="457"/>
                  </a:lnTo>
                  <a:close/>
                </a:path>
              </a:pathLst>
            </a:custGeom>
            <a:solidFill>
              <a:srgbClr val="192337"/>
            </a:solidFill>
            <a:ln w="9525">
              <a:noFill/>
              <a:round/>
              <a:headEnd/>
              <a:tailEnd/>
            </a:ln>
          </p:spPr>
          <p:txBody>
            <a:bodyPr vert="horz" wrap="square" lIns="91440" tIns="45720" rIns="91440" bIns="45720" numCol="1" anchor="t" anchorCtr="0" compatLnSpc="1">
              <a:prstTxWarp prst="textNoShape">
                <a:avLst/>
              </a:prstTxWarp>
            </a:bodyPr>
            <a:lstStyle/>
            <a:p>
              <a:endParaRPr lang="da-DK" noProof="0" dirty="0"/>
            </a:p>
          </p:txBody>
        </p:sp>
        <p:sp>
          <p:nvSpPr>
            <p:cNvPr id="1047" name="Freeform 23"/>
            <p:cNvSpPr>
              <a:spLocks/>
            </p:cNvSpPr>
            <p:nvPr userDrawn="1"/>
          </p:nvSpPr>
          <p:spPr bwMode="auto">
            <a:xfrm>
              <a:off x="7560275" y="1313236"/>
              <a:ext cx="69850" cy="92075"/>
            </a:xfrm>
            <a:custGeom>
              <a:avLst/>
              <a:gdLst/>
              <a:ahLst/>
              <a:cxnLst>
                <a:cxn ang="0">
                  <a:pos x="0" y="0"/>
                </a:cxn>
                <a:cxn ang="0">
                  <a:pos x="136" y="0"/>
                </a:cxn>
                <a:cxn ang="0">
                  <a:pos x="521" y="585"/>
                </a:cxn>
                <a:cxn ang="0">
                  <a:pos x="521" y="0"/>
                </a:cxn>
                <a:cxn ang="0">
                  <a:pos x="663" y="0"/>
                </a:cxn>
                <a:cxn ang="0">
                  <a:pos x="663" y="877"/>
                </a:cxn>
                <a:cxn ang="0">
                  <a:pos x="540" y="877"/>
                </a:cxn>
                <a:cxn ang="0">
                  <a:pos x="143" y="275"/>
                </a:cxn>
                <a:cxn ang="0">
                  <a:pos x="143" y="877"/>
                </a:cxn>
                <a:cxn ang="0">
                  <a:pos x="0" y="877"/>
                </a:cxn>
                <a:cxn ang="0">
                  <a:pos x="0" y="0"/>
                </a:cxn>
              </a:cxnLst>
              <a:rect l="0" t="0" r="r" b="b"/>
              <a:pathLst>
                <a:path w="663" h="877">
                  <a:moveTo>
                    <a:pt x="0" y="0"/>
                  </a:moveTo>
                  <a:lnTo>
                    <a:pt x="136" y="0"/>
                  </a:lnTo>
                  <a:lnTo>
                    <a:pt x="521" y="585"/>
                  </a:lnTo>
                  <a:lnTo>
                    <a:pt x="521" y="0"/>
                  </a:lnTo>
                  <a:lnTo>
                    <a:pt x="663" y="0"/>
                  </a:lnTo>
                  <a:lnTo>
                    <a:pt x="663" y="877"/>
                  </a:lnTo>
                  <a:lnTo>
                    <a:pt x="540" y="877"/>
                  </a:lnTo>
                  <a:lnTo>
                    <a:pt x="143" y="275"/>
                  </a:lnTo>
                  <a:lnTo>
                    <a:pt x="143" y="877"/>
                  </a:lnTo>
                  <a:lnTo>
                    <a:pt x="0" y="877"/>
                  </a:lnTo>
                  <a:lnTo>
                    <a:pt x="0" y="0"/>
                  </a:lnTo>
                  <a:close/>
                </a:path>
              </a:pathLst>
            </a:custGeom>
            <a:solidFill>
              <a:srgbClr val="192337"/>
            </a:solidFill>
            <a:ln w="9525">
              <a:noFill/>
              <a:round/>
              <a:headEnd/>
              <a:tailEnd/>
            </a:ln>
          </p:spPr>
          <p:txBody>
            <a:bodyPr vert="horz" wrap="square" lIns="91440" tIns="45720" rIns="91440" bIns="45720" numCol="1" anchor="t" anchorCtr="0" compatLnSpc="1">
              <a:prstTxWarp prst="textNoShape">
                <a:avLst/>
              </a:prstTxWarp>
            </a:bodyPr>
            <a:lstStyle/>
            <a:p>
              <a:endParaRPr lang="da-DK" noProof="0" dirty="0"/>
            </a:p>
          </p:txBody>
        </p:sp>
        <p:sp>
          <p:nvSpPr>
            <p:cNvPr id="1048" name="Freeform 24"/>
            <p:cNvSpPr>
              <a:spLocks/>
            </p:cNvSpPr>
            <p:nvPr userDrawn="1"/>
          </p:nvSpPr>
          <p:spPr bwMode="auto">
            <a:xfrm>
              <a:off x="7644412" y="1311649"/>
              <a:ext cx="63500" cy="95250"/>
            </a:xfrm>
            <a:custGeom>
              <a:avLst/>
              <a:gdLst/>
              <a:ahLst/>
              <a:cxnLst>
                <a:cxn ang="0">
                  <a:pos x="138" y="705"/>
                </a:cxn>
                <a:cxn ang="0">
                  <a:pos x="193" y="737"/>
                </a:cxn>
                <a:cxn ang="0">
                  <a:pos x="252" y="760"/>
                </a:cxn>
                <a:cxn ang="0">
                  <a:pos x="318" y="768"/>
                </a:cxn>
                <a:cxn ang="0">
                  <a:pos x="376" y="760"/>
                </a:cxn>
                <a:cxn ang="0">
                  <a:pos x="419" y="736"/>
                </a:cxn>
                <a:cxn ang="0">
                  <a:pos x="446" y="701"/>
                </a:cxn>
                <a:cxn ang="0">
                  <a:pos x="456" y="656"/>
                </a:cxn>
                <a:cxn ang="0">
                  <a:pos x="452" y="625"/>
                </a:cxn>
                <a:cxn ang="0">
                  <a:pos x="433" y="591"/>
                </a:cxn>
                <a:cxn ang="0">
                  <a:pos x="389" y="556"/>
                </a:cxn>
                <a:cxn ang="0">
                  <a:pos x="313" y="521"/>
                </a:cxn>
                <a:cxn ang="0">
                  <a:pos x="203" y="477"/>
                </a:cxn>
                <a:cxn ang="0">
                  <a:pos x="116" y="424"/>
                </a:cxn>
                <a:cxn ang="0">
                  <a:pos x="78" y="385"/>
                </a:cxn>
                <a:cxn ang="0">
                  <a:pos x="56" y="349"/>
                </a:cxn>
                <a:cxn ang="0">
                  <a:pos x="41" y="308"/>
                </a:cxn>
                <a:cxn ang="0">
                  <a:pos x="35" y="261"/>
                </a:cxn>
                <a:cxn ang="0">
                  <a:pos x="37" y="219"/>
                </a:cxn>
                <a:cxn ang="0">
                  <a:pos x="48" y="169"/>
                </a:cxn>
                <a:cxn ang="0">
                  <a:pos x="68" y="124"/>
                </a:cxn>
                <a:cxn ang="0">
                  <a:pos x="96" y="86"/>
                </a:cxn>
                <a:cxn ang="0">
                  <a:pos x="133" y="53"/>
                </a:cxn>
                <a:cxn ang="0">
                  <a:pos x="177" y="27"/>
                </a:cxn>
                <a:cxn ang="0">
                  <a:pos x="227" y="10"/>
                </a:cxn>
                <a:cxn ang="0">
                  <a:pos x="284" y="1"/>
                </a:cxn>
                <a:cxn ang="0">
                  <a:pos x="351" y="1"/>
                </a:cxn>
                <a:cxn ang="0">
                  <a:pos x="424" y="14"/>
                </a:cxn>
                <a:cxn ang="0">
                  <a:pos x="494" y="39"/>
                </a:cxn>
                <a:cxn ang="0">
                  <a:pos x="558" y="78"/>
                </a:cxn>
                <a:cxn ang="0">
                  <a:pos x="484" y="196"/>
                </a:cxn>
                <a:cxn ang="0">
                  <a:pos x="424" y="160"/>
                </a:cxn>
                <a:cxn ang="0">
                  <a:pos x="375" y="140"/>
                </a:cxn>
                <a:cxn ang="0">
                  <a:pos x="323" y="131"/>
                </a:cxn>
                <a:cxn ang="0">
                  <a:pos x="269" y="135"/>
                </a:cxn>
                <a:cxn ang="0">
                  <a:pos x="225" y="153"/>
                </a:cxn>
                <a:cxn ang="0">
                  <a:pos x="196" y="184"/>
                </a:cxn>
                <a:cxn ang="0">
                  <a:pos x="183" y="222"/>
                </a:cxn>
                <a:cxn ang="0">
                  <a:pos x="184" y="255"/>
                </a:cxn>
                <a:cxn ang="0">
                  <a:pos x="200" y="294"/>
                </a:cxn>
                <a:cxn ang="0">
                  <a:pos x="240" y="328"/>
                </a:cxn>
                <a:cxn ang="0">
                  <a:pos x="313" y="365"/>
                </a:cxn>
                <a:cxn ang="0">
                  <a:pos x="421" y="409"/>
                </a:cxn>
                <a:cxn ang="0">
                  <a:pos x="510" y="461"/>
                </a:cxn>
                <a:cxn ang="0">
                  <a:pos x="570" y="522"/>
                </a:cxn>
                <a:cxn ang="0">
                  <a:pos x="588" y="559"/>
                </a:cxn>
                <a:cxn ang="0">
                  <a:pos x="598" y="598"/>
                </a:cxn>
                <a:cxn ang="0">
                  <a:pos x="601" y="661"/>
                </a:cxn>
                <a:cxn ang="0">
                  <a:pos x="593" y="714"/>
                </a:cxn>
                <a:cxn ang="0">
                  <a:pos x="575" y="762"/>
                </a:cxn>
                <a:cxn ang="0">
                  <a:pos x="547" y="804"/>
                </a:cxn>
                <a:cxn ang="0">
                  <a:pos x="511" y="838"/>
                </a:cxn>
                <a:cxn ang="0">
                  <a:pos x="468" y="866"/>
                </a:cxn>
                <a:cxn ang="0">
                  <a:pos x="418" y="886"/>
                </a:cxn>
                <a:cxn ang="0">
                  <a:pos x="363" y="897"/>
                </a:cxn>
                <a:cxn ang="0">
                  <a:pos x="296" y="899"/>
                </a:cxn>
                <a:cxn ang="0">
                  <a:pos x="213" y="888"/>
                </a:cxn>
                <a:cxn ang="0">
                  <a:pos x="132" y="861"/>
                </a:cxn>
                <a:cxn ang="0">
                  <a:pos x="56" y="817"/>
                </a:cxn>
              </a:cxnLst>
              <a:rect l="0" t="0" r="r" b="b"/>
              <a:pathLst>
                <a:path w="602" h="899">
                  <a:moveTo>
                    <a:pt x="0" y="773"/>
                  </a:moveTo>
                  <a:lnTo>
                    <a:pt x="88" y="664"/>
                  </a:lnTo>
                  <a:lnTo>
                    <a:pt x="113" y="685"/>
                  </a:lnTo>
                  <a:lnTo>
                    <a:pt x="138" y="705"/>
                  </a:lnTo>
                  <a:lnTo>
                    <a:pt x="152" y="714"/>
                  </a:lnTo>
                  <a:lnTo>
                    <a:pt x="166" y="722"/>
                  </a:lnTo>
                  <a:lnTo>
                    <a:pt x="179" y="730"/>
                  </a:lnTo>
                  <a:lnTo>
                    <a:pt x="193" y="737"/>
                  </a:lnTo>
                  <a:lnTo>
                    <a:pt x="207" y="744"/>
                  </a:lnTo>
                  <a:lnTo>
                    <a:pt x="222" y="750"/>
                  </a:lnTo>
                  <a:lnTo>
                    <a:pt x="237" y="755"/>
                  </a:lnTo>
                  <a:lnTo>
                    <a:pt x="252" y="760"/>
                  </a:lnTo>
                  <a:lnTo>
                    <a:pt x="269" y="763"/>
                  </a:lnTo>
                  <a:lnTo>
                    <a:pt x="285" y="766"/>
                  </a:lnTo>
                  <a:lnTo>
                    <a:pt x="301" y="767"/>
                  </a:lnTo>
                  <a:lnTo>
                    <a:pt x="318" y="768"/>
                  </a:lnTo>
                  <a:lnTo>
                    <a:pt x="334" y="767"/>
                  </a:lnTo>
                  <a:lnTo>
                    <a:pt x="348" y="766"/>
                  </a:lnTo>
                  <a:lnTo>
                    <a:pt x="363" y="763"/>
                  </a:lnTo>
                  <a:lnTo>
                    <a:pt x="376" y="760"/>
                  </a:lnTo>
                  <a:lnTo>
                    <a:pt x="388" y="754"/>
                  </a:lnTo>
                  <a:lnTo>
                    <a:pt x="399" y="749"/>
                  </a:lnTo>
                  <a:lnTo>
                    <a:pt x="409" y="743"/>
                  </a:lnTo>
                  <a:lnTo>
                    <a:pt x="419" y="736"/>
                  </a:lnTo>
                  <a:lnTo>
                    <a:pt x="427" y="728"/>
                  </a:lnTo>
                  <a:lnTo>
                    <a:pt x="435" y="720"/>
                  </a:lnTo>
                  <a:lnTo>
                    <a:pt x="441" y="711"/>
                  </a:lnTo>
                  <a:lnTo>
                    <a:pt x="446" y="701"/>
                  </a:lnTo>
                  <a:lnTo>
                    <a:pt x="450" y="691"/>
                  </a:lnTo>
                  <a:lnTo>
                    <a:pt x="453" y="680"/>
                  </a:lnTo>
                  <a:lnTo>
                    <a:pt x="455" y="668"/>
                  </a:lnTo>
                  <a:lnTo>
                    <a:pt x="456" y="656"/>
                  </a:lnTo>
                  <a:lnTo>
                    <a:pt x="456" y="654"/>
                  </a:lnTo>
                  <a:lnTo>
                    <a:pt x="455" y="644"/>
                  </a:lnTo>
                  <a:lnTo>
                    <a:pt x="454" y="635"/>
                  </a:lnTo>
                  <a:lnTo>
                    <a:pt x="452" y="625"/>
                  </a:lnTo>
                  <a:lnTo>
                    <a:pt x="449" y="616"/>
                  </a:lnTo>
                  <a:lnTo>
                    <a:pt x="445" y="608"/>
                  </a:lnTo>
                  <a:lnTo>
                    <a:pt x="440" y="599"/>
                  </a:lnTo>
                  <a:lnTo>
                    <a:pt x="433" y="591"/>
                  </a:lnTo>
                  <a:lnTo>
                    <a:pt x="424" y="582"/>
                  </a:lnTo>
                  <a:lnTo>
                    <a:pt x="414" y="574"/>
                  </a:lnTo>
                  <a:lnTo>
                    <a:pt x="403" y="566"/>
                  </a:lnTo>
                  <a:lnTo>
                    <a:pt x="389" y="556"/>
                  </a:lnTo>
                  <a:lnTo>
                    <a:pt x="374" y="548"/>
                  </a:lnTo>
                  <a:lnTo>
                    <a:pt x="355" y="539"/>
                  </a:lnTo>
                  <a:lnTo>
                    <a:pt x="335" y="530"/>
                  </a:lnTo>
                  <a:lnTo>
                    <a:pt x="313" y="521"/>
                  </a:lnTo>
                  <a:lnTo>
                    <a:pt x="289" y="512"/>
                  </a:lnTo>
                  <a:lnTo>
                    <a:pt x="259" y="500"/>
                  </a:lnTo>
                  <a:lnTo>
                    <a:pt x="229" y="489"/>
                  </a:lnTo>
                  <a:lnTo>
                    <a:pt x="203" y="477"/>
                  </a:lnTo>
                  <a:lnTo>
                    <a:pt x="179" y="465"/>
                  </a:lnTo>
                  <a:lnTo>
                    <a:pt x="156" y="451"/>
                  </a:lnTo>
                  <a:lnTo>
                    <a:pt x="135" y="438"/>
                  </a:lnTo>
                  <a:lnTo>
                    <a:pt x="116" y="424"/>
                  </a:lnTo>
                  <a:lnTo>
                    <a:pt x="100" y="409"/>
                  </a:lnTo>
                  <a:lnTo>
                    <a:pt x="92" y="401"/>
                  </a:lnTo>
                  <a:lnTo>
                    <a:pt x="85" y="393"/>
                  </a:lnTo>
                  <a:lnTo>
                    <a:pt x="78" y="385"/>
                  </a:lnTo>
                  <a:lnTo>
                    <a:pt x="72" y="377"/>
                  </a:lnTo>
                  <a:lnTo>
                    <a:pt x="66" y="368"/>
                  </a:lnTo>
                  <a:lnTo>
                    <a:pt x="61" y="359"/>
                  </a:lnTo>
                  <a:lnTo>
                    <a:pt x="56" y="349"/>
                  </a:lnTo>
                  <a:lnTo>
                    <a:pt x="52" y="339"/>
                  </a:lnTo>
                  <a:lnTo>
                    <a:pt x="48" y="329"/>
                  </a:lnTo>
                  <a:lnTo>
                    <a:pt x="44" y="319"/>
                  </a:lnTo>
                  <a:lnTo>
                    <a:pt x="41" y="308"/>
                  </a:lnTo>
                  <a:lnTo>
                    <a:pt x="39" y="297"/>
                  </a:lnTo>
                  <a:lnTo>
                    <a:pt x="37" y="285"/>
                  </a:lnTo>
                  <a:lnTo>
                    <a:pt x="36" y="273"/>
                  </a:lnTo>
                  <a:lnTo>
                    <a:pt x="35" y="261"/>
                  </a:lnTo>
                  <a:lnTo>
                    <a:pt x="35" y="247"/>
                  </a:lnTo>
                  <a:lnTo>
                    <a:pt x="35" y="245"/>
                  </a:lnTo>
                  <a:lnTo>
                    <a:pt x="36" y="232"/>
                  </a:lnTo>
                  <a:lnTo>
                    <a:pt x="37" y="219"/>
                  </a:lnTo>
                  <a:lnTo>
                    <a:pt x="38" y="206"/>
                  </a:lnTo>
                  <a:lnTo>
                    <a:pt x="40" y="193"/>
                  </a:lnTo>
                  <a:lnTo>
                    <a:pt x="43" y="181"/>
                  </a:lnTo>
                  <a:lnTo>
                    <a:pt x="48" y="169"/>
                  </a:lnTo>
                  <a:lnTo>
                    <a:pt x="52" y="157"/>
                  </a:lnTo>
                  <a:lnTo>
                    <a:pt x="57" y="146"/>
                  </a:lnTo>
                  <a:lnTo>
                    <a:pt x="62" y="135"/>
                  </a:lnTo>
                  <a:lnTo>
                    <a:pt x="68" y="124"/>
                  </a:lnTo>
                  <a:lnTo>
                    <a:pt x="74" y="114"/>
                  </a:lnTo>
                  <a:lnTo>
                    <a:pt x="81" y="104"/>
                  </a:lnTo>
                  <a:lnTo>
                    <a:pt x="88" y="95"/>
                  </a:lnTo>
                  <a:lnTo>
                    <a:pt x="96" y="86"/>
                  </a:lnTo>
                  <a:lnTo>
                    <a:pt x="105" y="77"/>
                  </a:lnTo>
                  <a:lnTo>
                    <a:pt x="113" y="69"/>
                  </a:lnTo>
                  <a:lnTo>
                    <a:pt x="123" y="61"/>
                  </a:lnTo>
                  <a:lnTo>
                    <a:pt x="133" y="53"/>
                  </a:lnTo>
                  <a:lnTo>
                    <a:pt x="143" y="46"/>
                  </a:lnTo>
                  <a:lnTo>
                    <a:pt x="155" y="39"/>
                  </a:lnTo>
                  <a:lnTo>
                    <a:pt x="166" y="33"/>
                  </a:lnTo>
                  <a:lnTo>
                    <a:pt x="177" y="27"/>
                  </a:lnTo>
                  <a:lnTo>
                    <a:pt x="189" y="22"/>
                  </a:lnTo>
                  <a:lnTo>
                    <a:pt x="201" y="18"/>
                  </a:lnTo>
                  <a:lnTo>
                    <a:pt x="214" y="14"/>
                  </a:lnTo>
                  <a:lnTo>
                    <a:pt x="227" y="10"/>
                  </a:lnTo>
                  <a:lnTo>
                    <a:pt x="241" y="7"/>
                  </a:lnTo>
                  <a:lnTo>
                    <a:pt x="255" y="4"/>
                  </a:lnTo>
                  <a:lnTo>
                    <a:pt x="269" y="2"/>
                  </a:lnTo>
                  <a:lnTo>
                    <a:pt x="284" y="1"/>
                  </a:lnTo>
                  <a:lnTo>
                    <a:pt x="298" y="0"/>
                  </a:lnTo>
                  <a:lnTo>
                    <a:pt x="313" y="0"/>
                  </a:lnTo>
                  <a:lnTo>
                    <a:pt x="332" y="0"/>
                  </a:lnTo>
                  <a:lnTo>
                    <a:pt x="351" y="1"/>
                  </a:lnTo>
                  <a:lnTo>
                    <a:pt x="370" y="3"/>
                  </a:lnTo>
                  <a:lnTo>
                    <a:pt x="388" y="6"/>
                  </a:lnTo>
                  <a:lnTo>
                    <a:pt x="406" y="9"/>
                  </a:lnTo>
                  <a:lnTo>
                    <a:pt x="424" y="14"/>
                  </a:lnTo>
                  <a:lnTo>
                    <a:pt x="442" y="19"/>
                  </a:lnTo>
                  <a:lnTo>
                    <a:pt x="459" y="25"/>
                  </a:lnTo>
                  <a:lnTo>
                    <a:pt x="477" y="31"/>
                  </a:lnTo>
                  <a:lnTo>
                    <a:pt x="494" y="39"/>
                  </a:lnTo>
                  <a:lnTo>
                    <a:pt x="510" y="47"/>
                  </a:lnTo>
                  <a:lnTo>
                    <a:pt x="526" y="56"/>
                  </a:lnTo>
                  <a:lnTo>
                    <a:pt x="542" y="67"/>
                  </a:lnTo>
                  <a:lnTo>
                    <a:pt x="558" y="78"/>
                  </a:lnTo>
                  <a:lnTo>
                    <a:pt x="574" y="90"/>
                  </a:lnTo>
                  <a:lnTo>
                    <a:pt x="589" y="102"/>
                  </a:lnTo>
                  <a:lnTo>
                    <a:pt x="507" y="214"/>
                  </a:lnTo>
                  <a:lnTo>
                    <a:pt x="484" y="196"/>
                  </a:lnTo>
                  <a:lnTo>
                    <a:pt x="460" y="181"/>
                  </a:lnTo>
                  <a:lnTo>
                    <a:pt x="448" y="173"/>
                  </a:lnTo>
                  <a:lnTo>
                    <a:pt x="436" y="167"/>
                  </a:lnTo>
                  <a:lnTo>
                    <a:pt x="424" y="160"/>
                  </a:lnTo>
                  <a:lnTo>
                    <a:pt x="412" y="154"/>
                  </a:lnTo>
                  <a:lnTo>
                    <a:pt x="400" y="149"/>
                  </a:lnTo>
                  <a:lnTo>
                    <a:pt x="387" y="144"/>
                  </a:lnTo>
                  <a:lnTo>
                    <a:pt x="375" y="140"/>
                  </a:lnTo>
                  <a:lnTo>
                    <a:pt x="362" y="137"/>
                  </a:lnTo>
                  <a:lnTo>
                    <a:pt x="348" y="134"/>
                  </a:lnTo>
                  <a:lnTo>
                    <a:pt x="336" y="133"/>
                  </a:lnTo>
                  <a:lnTo>
                    <a:pt x="323" y="131"/>
                  </a:lnTo>
                  <a:lnTo>
                    <a:pt x="310" y="131"/>
                  </a:lnTo>
                  <a:lnTo>
                    <a:pt x="295" y="131"/>
                  </a:lnTo>
                  <a:lnTo>
                    <a:pt x="282" y="133"/>
                  </a:lnTo>
                  <a:lnTo>
                    <a:pt x="269" y="135"/>
                  </a:lnTo>
                  <a:lnTo>
                    <a:pt x="257" y="139"/>
                  </a:lnTo>
                  <a:lnTo>
                    <a:pt x="245" y="143"/>
                  </a:lnTo>
                  <a:lnTo>
                    <a:pt x="234" y="148"/>
                  </a:lnTo>
                  <a:lnTo>
                    <a:pt x="225" y="153"/>
                  </a:lnTo>
                  <a:lnTo>
                    <a:pt x="216" y="161"/>
                  </a:lnTo>
                  <a:lnTo>
                    <a:pt x="209" y="168"/>
                  </a:lnTo>
                  <a:lnTo>
                    <a:pt x="202" y="176"/>
                  </a:lnTo>
                  <a:lnTo>
                    <a:pt x="196" y="184"/>
                  </a:lnTo>
                  <a:lnTo>
                    <a:pt x="191" y="193"/>
                  </a:lnTo>
                  <a:lnTo>
                    <a:pt x="187" y="202"/>
                  </a:lnTo>
                  <a:lnTo>
                    <a:pt x="185" y="212"/>
                  </a:lnTo>
                  <a:lnTo>
                    <a:pt x="183" y="222"/>
                  </a:lnTo>
                  <a:lnTo>
                    <a:pt x="182" y="232"/>
                  </a:lnTo>
                  <a:lnTo>
                    <a:pt x="182" y="234"/>
                  </a:lnTo>
                  <a:lnTo>
                    <a:pt x="183" y="245"/>
                  </a:lnTo>
                  <a:lnTo>
                    <a:pt x="184" y="255"/>
                  </a:lnTo>
                  <a:lnTo>
                    <a:pt x="186" y="266"/>
                  </a:lnTo>
                  <a:lnTo>
                    <a:pt x="190" y="276"/>
                  </a:lnTo>
                  <a:lnTo>
                    <a:pt x="194" y="285"/>
                  </a:lnTo>
                  <a:lnTo>
                    <a:pt x="200" y="294"/>
                  </a:lnTo>
                  <a:lnTo>
                    <a:pt x="208" y="302"/>
                  </a:lnTo>
                  <a:lnTo>
                    <a:pt x="217" y="311"/>
                  </a:lnTo>
                  <a:lnTo>
                    <a:pt x="228" y="320"/>
                  </a:lnTo>
                  <a:lnTo>
                    <a:pt x="240" y="328"/>
                  </a:lnTo>
                  <a:lnTo>
                    <a:pt x="256" y="337"/>
                  </a:lnTo>
                  <a:lnTo>
                    <a:pt x="273" y="346"/>
                  </a:lnTo>
                  <a:lnTo>
                    <a:pt x="292" y="355"/>
                  </a:lnTo>
                  <a:lnTo>
                    <a:pt x="313" y="365"/>
                  </a:lnTo>
                  <a:lnTo>
                    <a:pt x="337" y="375"/>
                  </a:lnTo>
                  <a:lnTo>
                    <a:pt x="364" y="386"/>
                  </a:lnTo>
                  <a:lnTo>
                    <a:pt x="393" y="397"/>
                  </a:lnTo>
                  <a:lnTo>
                    <a:pt x="421" y="409"/>
                  </a:lnTo>
                  <a:lnTo>
                    <a:pt x="446" y="421"/>
                  </a:lnTo>
                  <a:lnTo>
                    <a:pt x="470" y="434"/>
                  </a:lnTo>
                  <a:lnTo>
                    <a:pt x="491" y="447"/>
                  </a:lnTo>
                  <a:lnTo>
                    <a:pt x="510" y="461"/>
                  </a:lnTo>
                  <a:lnTo>
                    <a:pt x="528" y="476"/>
                  </a:lnTo>
                  <a:lnTo>
                    <a:pt x="543" y="490"/>
                  </a:lnTo>
                  <a:lnTo>
                    <a:pt x="557" y="506"/>
                  </a:lnTo>
                  <a:lnTo>
                    <a:pt x="570" y="522"/>
                  </a:lnTo>
                  <a:lnTo>
                    <a:pt x="575" y="531"/>
                  </a:lnTo>
                  <a:lnTo>
                    <a:pt x="580" y="539"/>
                  </a:lnTo>
                  <a:lnTo>
                    <a:pt x="584" y="548"/>
                  </a:lnTo>
                  <a:lnTo>
                    <a:pt x="588" y="559"/>
                  </a:lnTo>
                  <a:lnTo>
                    <a:pt x="591" y="568"/>
                  </a:lnTo>
                  <a:lnTo>
                    <a:pt x="594" y="578"/>
                  </a:lnTo>
                  <a:lnTo>
                    <a:pt x="596" y="588"/>
                  </a:lnTo>
                  <a:lnTo>
                    <a:pt x="598" y="598"/>
                  </a:lnTo>
                  <a:lnTo>
                    <a:pt x="601" y="620"/>
                  </a:lnTo>
                  <a:lnTo>
                    <a:pt x="602" y="643"/>
                  </a:lnTo>
                  <a:lnTo>
                    <a:pt x="602" y="646"/>
                  </a:lnTo>
                  <a:lnTo>
                    <a:pt x="601" y="661"/>
                  </a:lnTo>
                  <a:lnTo>
                    <a:pt x="600" y="675"/>
                  </a:lnTo>
                  <a:lnTo>
                    <a:pt x="599" y="688"/>
                  </a:lnTo>
                  <a:lnTo>
                    <a:pt x="596" y="701"/>
                  </a:lnTo>
                  <a:lnTo>
                    <a:pt x="593" y="714"/>
                  </a:lnTo>
                  <a:lnTo>
                    <a:pt x="590" y="726"/>
                  </a:lnTo>
                  <a:lnTo>
                    <a:pt x="585" y="739"/>
                  </a:lnTo>
                  <a:lnTo>
                    <a:pt x="581" y="750"/>
                  </a:lnTo>
                  <a:lnTo>
                    <a:pt x="575" y="762"/>
                  </a:lnTo>
                  <a:lnTo>
                    <a:pt x="569" y="773"/>
                  </a:lnTo>
                  <a:lnTo>
                    <a:pt x="562" y="784"/>
                  </a:lnTo>
                  <a:lnTo>
                    <a:pt x="555" y="794"/>
                  </a:lnTo>
                  <a:lnTo>
                    <a:pt x="547" y="804"/>
                  </a:lnTo>
                  <a:lnTo>
                    <a:pt x="539" y="813"/>
                  </a:lnTo>
                  <a:lnTo>
                    <a:pt x="530" y="822"/>
                  </a:lnTo>
                  <a:lnTo>
                    <a:pt x="521" y="830"/>
                  </a:lnTo>
                  <a:lnTo>
                    <a:pt x="511" y="838"/>
                  </a:lnTo>
                  <a:lnTo>
                    <a:pt x="501" y="846"/>
                  </a:lnTo>
                  <a:lnTo>
                    <a:pt x="491" y="853"/>
                  </a:lnTo>
                  <a:lnTo>
                    <a:pt x="480" y="860"/>
                  </a:lnTo>
                  <a:lnTo>
                    <a:pt x="468" y="866"/>
                  </a:lnTo>
                  <a:lnTo>
                    <a:pt x="456" y="872"/>
                  </a:lnTo>
                  <a:lnTo>
                    <a:pt x="443" y="877"/>
                  </a:lnTo>
                  <a:lnTo>
                    <a:pt x="431" y="881"/>
                  </a:lnTo>
                  <a:lnTo>
                    <a:pt x="418" y="886"/>
                  </a:lnTo>
                  <a:lnTo>
                    <a:pt x="405" y="889"/>
                  </a:lnTo>
                  <a:lnTo>
                    <a:pt x="391" y="892"/>
                  </a:lnTo>
                  <a:lnTo>
                    <a:pt x="377" y="895"/>
                  </a:lnTo>
                  <a:lnTo>
                    <a:pt x="363" y="897"/>
                  </a:lnTo>
                  <a:lnTo>
                    <a:pt x="347" y="898"/>
                  </a:lnTo>
                  <a:lnTo>
                    <a:pt x="332" y="899"/>
                  </a:lnTo>
                  <a:lnTo>
                    <a:pt x="317" y="899"/>
                  </a:lnTo>
                  <a:lnTo>
                    <a:pt x="296" y="899"/>
                  </a:lnTo>
                  <a:lnTo>
                    <a:pt x="276" y="897"/>
                  </a:lnTo>
                  <a:lnTo>
                    <a:pt x="255" y="895"/>
                  </a:lnTo>
                  <a:lnTo>
                    <a:pt x="233" y="892"/>
                  </a:lnTo>
                  <a:lnTo>
                    <a:pt x="213" y="888"/>
                  </a:lnTo>
                  <a:lnTo>
                    <a:pt x="193" y="882"/>
                  </a:lnTo>
                  <a:lnTo>
                    <a:pt x="173" y="876"/>
                  </a:lnTo>
                  <a:lnTo>
                    <a:pt x="153" y="869"/>
                  </a:lnTo>
                  <a:lnTo>
                    <a:pt x="132" y="861"/>
                  </a:lnTo>
                  <a:lnTo>
                    <a:pt x="113" y="851"/>
                  </a:lnTo>
                  <a:lnTo>
                    <a:pt x="93" y="840"/>
                  </a:lnTo>
                  <a:lnTo>
                    <a:pt x="75" y="829"/>
                  </a:lnTo>
                  <a:lnTo>
                    <a:pt x="56" y="817"/>
                  </a:lnTo>
                  <a:lnTo>
                    <a:pt x="36" y="803"/>
                  </a:lnTo>
                  <a:lnTo>
                    <a:pt x="18" y="789"/>
                  </a:lnTo>
                  <a:lnTo>
                    <a:pt x="0" y="773"/>
                  </a:lnTo>
                  <a:close/>
                </a:path>
              </a:pathLst>
            </a:custGeom>
            <a:solidFill>
              <a:srgbClr val="192337"/>
            </a:solidFill>
            <a:ln w="9525">
              <a:noFill/>
              <a:round/>
              <a:headEnd/>
              <a:tailEnd/>
            </a:ln>
          </p:spPr>
          <p:txBody>
            <a:bodyPr vert="horz" wrap="square" lIns="91440" tIns="45720" rIns="91440" bIns="45720" numCol="1" anchor="t" anchorCtr="0" compatLnSpc="1">
              <a:prstTxWarp prst="textNoShape">
                <a:avLst/>
              </a:prstTxWarp>
            </a:bodyPr>
            <a:lstStyle/>
            <a:p>
              <a:endParaRPr lang="da-DK" noProof="0" dirty="0"/>
            </a:p>
          </p:txBody>
        </p:sp>
        <p:sp>
          <p:nvSpPr>
            <p:cNvPr id="1049" name="Freeform 25"/>
            <p:cNvSpPr>
              <a:spLocks/>
            </p:cNvSpPr>
            <p:nvPr userDrawn="1"/>
          </p:nvSpPr>
          <p:spPr bwMode="auto">
            <a:xfrm>
              <a:off x="7723787" y="1313236"/>
              <a:ext cx="66675" cy="92075"/>
            </a:xfrm>
            <a:custGeom>
              <a:avLst/>
              <a:gdLst/>
              <a:ahLst/>
              <a:cxnLst>
                <a:cxn ang="0">
                  <a:pos x="0" y="0"/>
                </a:cxn>
                <a:cxn ang="0">
                  <a:pos x="146" y="0"/>
                </a:cxn>
                <a:cxn ang="0">
                  <a:pos x="146" y="368"/>
                </a:cxn>
                <a:cxn ang="0">
                  <a:pos x="490" y="368"/>
                </a:cxn>
                <a:cxn ang="0">
                  <a:pos x="490" y="0"/>
                </a:cxn>
                <a:cxn ang="0">
                  <a:pos x="635" y="0"/>
                </a:cxn>
                <a:cxn ang="0">
                  <a:pos x="635" y="877"/>
                </a:cxn>
                <a:cxn ang="0">
                  <a:pos x="490" y="877"/>
                </a:cxn>
                <a:cxn ang="0">
                  <a:pos x="490" y="503"/>
                </a:cxn>
                <a:cxn ang="0">
                  <a:pos x="146" y="503"/>
                </a:cxn>
                <a:cxn ang="0">
                  <a:pos x="146" y="877"/>
                </a:cxn>
                <a:cxn ang="0">
                  <a:pos x="0" y="877"/>
                </a:cxn>
                <a:cxn ang="0">
                  <a:pos x="0" y="0"/>
                </a:cxn>
              </a:cxnLst>
              <a:rect l="0" t="0" r="r" b="b"/>
              <a:pathLst>
                <a:path w="635" h="877">
                  <a:moveTo>
                    <a:pt x="0" y="0"/>
                  </a:moveTo>
                  <a:lnTo>
                    <a:pt x="146" y="0"/>
                  </a:lnTo>
                  <a:lnTo>
                    <a:pt x="146" y="368"/>
                  </a:lnTo>
                  <a:lnTo>
                    <a:pt x="490" y="368"/>
                  </a:lnTo>
                  <a:lnTo>
                    <a:pt x="490" y="0"/>
                  </a:lnTo>
                  <a:lnTo>
                    <a:pt x="635" y="0"/>
                  </a:lnTo>
                  <a:lnTo>
                    <a:pt x="635" y="877"/>
                  </a:lnTo>
                  <a:lnTo>
                    <a:pt x="490" y="877"/>
                  </a:lnTo>
                  <a:lnTo>
                    <a:pt x="490" y="503"/>
                  </a:lnTo>
                  <a:lnTo>
                    <a:pt x="146" y="503"/>
                  </a:lnTo>
                  <a:lnTo>
                    <a:pt x="146" y="877"/>
                  </a:lnTo>
                  <a:lnTo>
                    <a:pt x="0" y="877"/>
                  </a:lnTo>
                  <a:lnTo>
                    <a:pt x="0" y="0"/>
                  </a:lnTo>
                  <a:close/>
                </a:path>
              </a:pathLst>
            </a:custGeom>
            <a:solidFill>
              <a:srgbClr val="192337"/>
            </a:solidFill>
            <a:ln w="9525">
              <a:noFill/>
              <a:round/>
              <a:headEnd/>
              <a:tailEnd/>
            </a:ln>
          </p:spPr>
          <p:txBody>
            <a:bodyPr vert="horz" wrap="square" lIns="91440" tIns="45720" rIns="91440" bIns="45720" numCol="1" anchor="t" anchorCtr="0" compatLnSpc="1">
              <a:prstTxWarp prst="textNoShape">
                <a:avLst/>
              </a:prstTxWarp>
            </a:bodyPr>
            <a:lstStyle/>
            <a:p>
              <a:endParaRPr lang="da-DK" noProof="0" dirty="0"/>
            </a:p>
          </p:txBody>
        </p:sp>
        <p:sp>
          <p:nvSpPr>
            <p:cNvPr id="1050" name="Freeform 26"/>
            <p:cNvSpPr>
              <a:spLocks noEditPoints="1"/>
            </p:cNvSpPr>
            <p:nvPr userDrawn="1"/>
          </p:nvSpPr>
          <p:spPr bwMode="auto">
            <a:xfrm>
              <a:off x="7806337" y="1311649"/>
              <a:ext cx="84137" cy="95250"/>
            </a:xfrm>
            <a:custGeom>
              <a:avLst/>
              <a:gdLst/>
              <a:ahLst/>
              <a:cxnLst>
                <a:cxn ang="0">
                  <a:pos x="710" y="174"/>
                </a:cxn>
                <a:cxn ang="0">
                  <a:pos x="745" y="241"/>
                </a:cxn>
                <a:cxn ang="0">
                  <a:pos x="769" y="317"/>
                </a:cxn>
                <a:cxn ang="0">
                  <a:pos x="781" y="401"/>
                </a:cxn>
                <a:cxn ang="0">
                  <a:pos x="782" y="482"/>
                </a:cxn>
                <a:cxn ang="0">
                  <a:pos x="772" y="574"/>
                </a:cxn>
                <a:cxn ang="0">
                  <a:pos x="747" y="656"/>
                </a:cxn>
                <a:cxn ang="0">
                  <a:pos x="710" y="730"/>
                </a:cxn>
                <a:cxn ang="0">
                  <a:pos x="661" y="793"/>
                </a:cxn>
                <a:cxn ang="0">
                  <a:pos x="602" y="842"/>
                </a:cxn>
                <a:cxn ang="0">
                  <a:pos x="533" y="879"/>
                </a:cxn>
                <a:cxn ang="0">
                  <a:pos x="456" y="900"/>
                </a:cxn>
                <a:cxn ang="0">
                  <a:pos x="378" y="904"/>
                </a:cxn>
                <a:cxn ang="0">
                  <a:pos x="319" y="898"/>
                </a:cxn>
                <a:cxn ang="0">
                  <a:pos x="263" y="883"/>
                </a:cxn>
                <a:cxn ang="0">
                  <a:pos x="212" y="859"/>
                </a:cxn>
                <a:cxn ang="0">
                  <a:pos x="131" y="897"/>
                </a:cxn>
                <a:cxn ang="0">
                  <a:pos x="80" y="731"/>
                </a:cxn>
                <a:cxn ang="0">
                  <a:pos x="44" y="664"/>
                </a:cxn>
                <a:cxn ang="0">
                  <a:pos x="20" y="588"/>
                </a:cxn>
                <a:cxn ang="0">
                  <a:pos x="8" y="504"/>
                </a:cxn>
                <a:cxn ang="0">
                  <a:pos x="7" y="423"/>
                </a:cxn>
                <a:cxn ang="0">
                  <a:pos x="18" y="331"/>
                </a:cxn>
                <a:cxn ang="0">
                  <a:pos x="42" y="248"/>
                </a:cxn>
                <a:cxn ang="0">
                  <a:pos x="80" y="175"/>
                </a:cxn>
                <a:cxn ang="0">
                  <a:pos x="129" y="112"/>
                </a:cxn>
                <a:cxn ang="0">
                  <a:pos x="188" y="63"/>
                </a:cxn>
                <a:cxn ang="0">
                  <a:pos x="256" y="26"/>
                </a:cxn>
                <a:cxn ang="0">
                  <a:pos x="334" y="5"/>
                </a:cxn>
                <a:cxn ang="0">
                  <a:pos x="412" y="1"/>
                </a:cxn>
                <a:cxn ang="0">
                  <a:pos x="471" y="7"/>
                </a:cxn>
                <a:cxn ang="0">
                  <a:pos x="526" y="23"/>
                </a:cxn>
                <a:cxn ang="0">
                  <a:pos x="577" y="46"/>
                </a:cxn>
                <a:cxn ang="0">
                  <a:pos x="660" y="8"/>
                </a:cxn>
                <a:cxn ang="0">
                  <a:pos x="518" y="171"/>
                </a:cxn>
                <a:cxn ang="0">
                  <a:pos x="450" y="138"/>
                </a:cxn>
                <a:cxn ang="0">
                  <a:pos x="380" y="131"/>
                </a:cxn>
                <a:cxn ang="0">
                  <a:pos x="331" y="139"/>
                </a:cxn>
                <a:cxn ang="0">
                  <a:pos x="287" y="158"/>
                </a:cxn>
                <a:cxn ang="0">
                  <a:pos x="247" y="189"/>
                </a:cxn>
                <a:cxn ang="0">
                  <a:pos x="214" y="227"/>
                </a:cxn>
                <a:cxn ang="0">
                  <a:pos x="188" y="276"/>
                </a:cxn>
                <a:cxn ang="0">
                  <a:pos x="168" y="331"/>
                </a:cxn>
                <a:cxn ang="0">
                  <a:pos x="157" y="395"/>
                </a:cxn>
                <a:cxn ang="0">
                  <a:pos x="154" y="456"/>
                </a:cxn>
                <a:cxn ang="0">
                  <a:pos x="164" y="555"/>
                </a:cxn>
                <a:cxn ang="0">
                  <a:pos x="194" y="639"/>
                </a:cxn>
                <a:cxn ang="0">
                  <a:pos x="633" y="398"/>
                </a:cxn>
                <a:cxn ang="0">
                  <a:pos x="613" y="306"/>
                </a:cxn>
                <a:cxn ang="0">
                  <a:pos x="272" y="735"/>
                </a:cxn>
                <a:cxn ang="0">
                  <a:pos x="339" y="767"/>
                </a:cxn>
                <a:cxn ang="0">
                  <a:pos x="409" y="774"/>
                </a:cxn>
                <a:cxn ang="0">
                  <a:pos x="458" y="766"/>
                </a:cxn>
                <a:cxn ang="0">
                  <a:pos x="504" y="746"/>
                </a:cxn>
                <a:cxn ang="0">
                  <a:pos x="543" y="716"/>
                </a:cxn>
                <a:cxn ang="0">
                  <a:pos x="576" y="678"/>
                </a:cxn>
                <a:cxn ang="0">
                  <a:pos x="603" y="629"/>
                </a:cxn>
                <a:cxn ang="0">
                  <a:pos x="622" y="574"/>
                </a:cxn>
                <a:cxn ang="0">
                  <a:pos x="633" y="510"/>
                </a:cxn>
              </a:cxnLst>
              <a:rect l="0" t="0" r="r" b="b"/>
              <a:pathLst>
                <a:path w="789" h="905">
                  <a:moveTo>
                    <a:pt x="789" y="8"/>
                  </a:moveTo>
                  <a:lnTo>
                    <a:pt x="689" y="143"/>
                  </a:lnTo>
                  <a:lnTo>
                    <a:pt x="700" y="157"/>
                  </a:lnTo>
                  <a:lnTo>
                    <a:pt x="710" y="174"/>
                  </a:lnTo>
                  <a:lnTo>
                    <a:pt x="720" y="190"/>
                  </a:lnTo>
                  <a:lnTo>
                    <a:pt x="729" y="206"/>
                  </a:lnTo>
                  <a:lnTo>
                    <a:pt x="737" y="223"/>
                  </a:lnTo>
                  <a:lnTo>
                    <a:pt x="745" y="241"/>
                  </a:lnTo>
                  <a:lnTo>
                    <a:pt x="752" y="259"/>
                  </a:lnTo>
                  <a:lnTo>
                    <a:pt x="758" y="278"/>
                  </a:lnTo>
                  <a:lnTo>
                    <a:pt x="764" y="297"/>
                  </a:lnTo>
                  <a:lnTo>
                    <a:pt x="769" y="317"/>
                  </a:lnTo>
                  <a:lnTo>
                    <a:pt x="773" y="337"/>
                  </a:lnTo>
                  <a:lnTo>
                    <a:pt x="776" y="357"/>
                  </a:lnTo>
                  <a:lnTo>
                    <a:pt x="779" y="379"/>
                  </a:lnTo>
                  <a:lnTo>
                    <a:pt x="781" y="401"/>
                  </a:lnTo>
                  <a:lnTo>
                    <a:pt x="782" y="422"/>
                  </a:lnTo>
                  <a:lnTo>
                    <a:pt x="783" y="445"/>
                  </a:lnTo>
                  <a:lnTo>
                    <a:pt x="783" y="457"/>
                  </a:lnTo>
                  <a:lnTo>
                    <a:pt x="782" y="482"/>
                  </a:lnTo>
                  <a:lnTo>
                    <a:pt x="781" y="505"/>
                  </a:lnTo>
                  <a:lnTo>
                    <a:pt x="779" y="528"/>
                  </a:lnTo>
                  <a:lnTo>
                    <a:pt x="776" y="551"/>
                  </a:lnTo>
                  <a:lnTo>
                    <a:pt x="772" y="574"/>
                  </a:lnTo>
                  <a:lnTo>
                    <a:pt x="767" y="595"/>
                  </a:lnTo>
                  <a:lnTo>
                    <a:pt x="761" y="616"/>
                  </a:lnTo>
                  <a:lnTo>
                    <a:pt x="754" y="636"/>
                  </a:lnTo>
                  <a:lnTo>
                    <a:pt x="747" y="656"/>
                  </a:lnTo>
                  <a:lnTo>
                    <a:pt x="739" y="676"/>
                  </a:lnTo>
                  <a:lnTo>
                    <a:pt x="730" y="695"/>
                  </a:lnTo>
                  <a:lnTo>
                    <a:pt x="721" y="713"/>
                  </a:lnTo>
                  <a:lnTo>
                    <a:pt x="710" y="730"/>
                  </a:lnTo>
                  <a:lnTo>
                    <a:pt x="698" y="747"/>
                  </a:lnTo>
                  <a:lnTo>
                    <a:pt x="686" y="763"/>
                  </a:lnTo>
                  <a:lnTo>
                    <a:pt x="674" y="779"/>
                  </a:lnTo>
                  <a:lnTo>
                    <a:pt x="661" y="793"/>
                  </a:lnTo>
                  <a:lnTo>
                    <a:pt x="647" y="806"/>
                  </a:lnTo>
                  <a:lnTo>
                    <a:pt x="633" y="819"/>
                  </a:lnTo>
                  <a:lnTo>
                    <a:pt x="618" y="831"/>
                  </a:lnTo>
                  <a:lnTo>
                    <a:pt x="602" y="842"/>
                  </a:lnTo>
                  <a:lnTo>
                    <a:pt x="585" y="853"/>
                  </a:lnTo>
                  <a:lnTo>
                    <a:pt x="568" y="863"/>
                  </a:lnTo>
                  <a:lnTo>
                    <a:pt x="551" y="872"/>
                  </a:lnTo>
                  <a:lnTo>
                    <a:pt x="533" y="879"/>
                  </a:lnTo>
                  <a:lnTo>
                    <a:pt x="515" y="886"/>
                  </a:lnTo>
                  <a:lnTo>
                    <a:pt x="496" y="891"/>
                  </a:lnTo>
                  <a:lnTo>
                    <a:pt x="476" y="896"/>
                  </a:lnTo>
                  <a:lnTo>
                    <a:pt x="456" y="900"/>
                  </a:lnTo>
                  <a:lnTo>
                    <a:pt x="436" y="902"/>
                  </a:lnTo>
                  <a:lnTo>
                    <a:pt x="415" y="904"/>
                  </a:lnTo>
                  <a:lnTo>
                    <a:pt x="394" y="905"/>
                  </a:lnTo>
                  <a:lnTo>
                    <a:pt x="378" y="904"/>
                  </a:lnTo>
                  <a:lnTo>
                    <a:pt x="363" y="904"/>
                  </a:lnTo>
                  <a:lnTo>
                    <a:pt x="348" y="902"/>
                  </a:lnTo>
                  <a:lnTo>
                    <a:pt x="333" y="900"/>
                  </a:lnTo>
                  <a:lnTo>
                    <a:pt x="319" y="898"/>
                  </a:lnTo>
                  <a:lnTo>
                    <a:pt x="305" y="895"/>
                  </a:lnTo>
                  <a:lnTo>
                    <a:pt x="291" y="891"/>
                  </a:lnTo>
                  <a:lnTo>
                    <a:pt x="276" y="887"/>
                  </a:lnTo>
                  <a:lnTo>
                    <a:pt x="263" y="883"/>
                  </a:lnTo>
                  <a:lnTo>
                    <a:pt x="250" y="878"/>
                  </a:lnTo>
                  <a:lnTo>
                    <a:pt x="237" y="872"/>
                  </a:lnTo>
                  <a:lnTo>
                    <a:pt x="225" y="866"/>
                  </a:lnTo>
                  <a:lnTo>
                    <a:pt x="212" y="859"/>
                  </a:lnTo>
                  <a:lnTo>
                    <a:pt x="200" y="852"/>
                  </a:lnTo>
                  <a:lnTo>
                    <a:pt x="189" y="845"/>
                  </a:lnTo>
                  <a:lnTo>
                    <a:pt x="176" y="837"/>
                  </a:lnTo>
                  <a:lnTo>
                    <a:pt x="131" y="897"/>
                  </a:lnTo>
                  <a:lnTo>
                    <a:pt x="0" y="897"/>
                  </a:lnTo>
                  <a:lnTo>
                    <a:pt x="101" y="762"/>
                  </a:lnTo>
                  <a:lnTo>
                    <a:pt x="90" y="747"/>
                  </a:lnTo>
                  <a:lnTo>
                    <a:pt x="80" y="731"/>
                  </a:lnTo>
                  <a:lnTo>
                    <a:pt x="69" y="715"/>
                  </a:lnTo>
                  <a:lnTo>
                    <a:pt x="60" y="699"/>
                  </a:lnTo>
                  <a:lnTo>
                    <a:pt x="52" y="682"/>
                  </a:lnTo>
                  <a:lnTo>
                    <a:pt x="44" y="664"/>
                  </a:lnTo>
                  <a:lnTo>
                    <a:pt x="37" y="645"/>
                  </a:lnTo>
                  <a:lnTo>
                    <a:pt x="31" y="627"/>
                  </a:lnTo>
                  <a:lnTo>
                    <a:pt x="25" y="608"/>
                  </a:lnTo>
                  <a:lnTo>
                    <a:pt x="20" y="588"/>
                  </a:lnTo>
                  <a:lnTo>
                    <a:pt x="16" y="568"/>
                  </a:lnTo>
                  <a:lnTo>
                    <a:pt x="13" y="547"/>
                  </a:lnTo>
                  <a:lnTo>
                    <a:pt x="10" y="526"/>
                  </a:lnTo>
                  <a:lnTo>
                    <a:pt x="8" y="504"/>
                  </a:lnTo>
                  <a:lnTo>
                    <a:pt x="7" y="483"/>
                  </a:lnTo>
                  <a:lnTo>
                    <a:pt x="7" y="459"/>
                  </a:lnTo>
                  <a:lnTo>
                    <a:pt x="7" y="447"/>
                  </a:lnTo>
                  <a:lnTo>
                    <a:pt x="7" y="423"/>
                  </a:lnTo>
                  <a:lnTo>
                    <a:pt x="9" y="400"/>
                  </a:lnTo>
                  <a:lnTo>
                    <a:pt x="11" y="377"/>
                  </a:lnTo>
                  <a:lnTo>
                    <a:pt x="14" y="353"/>
                  </a:lnTo>
                  <a:lnTo>
                    <a:pt x="18" y="331"/>
                  </a:lnTo>
                  <a:lnTo>
                    <a:pt x="23" y="310"/>
                  </a:lnTo>
                  <a:lnTo>
                    <a:pt x="29" y="289"/>
                  </a:lnTo>
                  <a:lnTo>
                    <a:pt x="35" y="269"/>
                  </a:lnTo>
                  <a:lnTo>
                    <a:pt x="42" y="248"/>
                  </a:lnTo>
                  <a:lnTo>
                    <a:pt x="50" y="229"/>
                  </a:lnTo>
                  <a:lnTo>
                    <a:pt x="59" y="210"/>
                  </a:lnTo>
                  <a:lnTo>
                    <a:pt x="69" y="192"/>
                  </a:lnTo>
                  <a:lnTo>
                    <a:pt x="80" y="175"/>
                  </a:lnTo>
                  <a:lnTo>
                    <a:pt x="91" y="157"/>
                  </a:lnTo>
                  <a:lnTo>
                    <a:pt x="103" y="142"/>
                  </a:lnTo>
                  <a:lnTo>
                    <a:pt x="115" y="126"/>
                  </a:lnTo>
                  <a:lnTo>
                    <a:pt x="129" y="112"/>
                  </a:lnTo>
                  <a:lnTo>
                    <a:pt x="142" y="98"/>
                  </a:lnTo>
                  <a:lnTo>
                    <a:pt x="157" y="86"/>
                  </a:lnTo>
                  <a:lnTo>
                    <a:pt x="172" y="74"/>
                  </a:lnTo>
                  <a:lnTo>
                    <a:pt x="188" y="63"/>
                  </a:lnTo>
                  <a:lnTo>
                    <a:pt x="204" y="51"/>
                  </a:lnTo>
                  <a:lnTo>
                    <a:pt x="221" y="42"/>
                  </a:lnTo>
                  <a:lnTo>
                    <a:pt x="238" y="33"/>
                  </a:lnTo>
                  <a:lnTo>
                    <a:pt x="256" y="26"/>
                  </a:lnTo>
                  <a:lnTo>
                    <a:pt x="275" y="19"/>
                  </a:lnTo>
                  <a:lnTo>
                    <a:pt x="294" y="14"/>
                  </a:lnTo>
                  <a:lnTo>
                    <a:pt x="314" y="9"/>
                  </a:lnTo>
                  <a:lnTo>
                    <a:pt x="334" y="5"/>
                  </a:lnTo>
                  <a:lnTo>
                    <a:pt x="354" y="2"/>
                  </a:lnTo>
                  <a:lnTo>
                    <a:pt x="374" y="1"/>
                  </a:lnTo>
                  <a:lnTo>
                    <a:pt x="397" y="0"/>
                  </a:lnTo>
                  <a:lnTo>
                    <a:pt x="412" y="1"/>
                  </a:lnTo>
                  <a:lnTo>
                    <a:pt x="427" y="1"/>
                  </a:lnTo>
                  <a:lnTo>
                    <a:pt x="442" y="3"/>
                  </a:lnTo>
                  <a:lnTo>
                    <a:pt x="456" y="5"/>
                  </a:lnTo>
                  <a:lnTo>
                    <a:pt x="471" y="7"/>
                  </a:lnTo>
                  <a:lnTo>
                    <a:pt x="485" y="10"/>
                  </a:lnTo>
                  <a:lnTo>
                    <a:pt x="500" y="14"/>
                  </a:lnTo>
                  <a:lnTo>
                    <a:pt x="513" y="18"/>
                  </a:lnTo>
                  <a:lnTo>
                    <a:pt x="526" y="23"/>
                  </a:lnTo>
                  <a:lnTo>
                    <a:pt x="540" y="28"/>
                  </a:lnTo>
                  <a:lnTo>
                    <a:pt x="552" y="33"/>
                  </a:lnTo>
                  <a:lnTo>
                    <a:pt x="565" y="39"/>
                  </a:lnTo>
                  <a:lnTo>
                    <a:pt x="577" y="46"/>
                  </a:lnTo>
                  <a:lnTo>
                    <a:pt x="589" y="53"/>
                  </a:lnTo>
                  <a:lnTo>
                    <a:pt x="602" y="62"/>
                  </a:lnTo>
                  <a:lnTo>
                    <a:pt x="613" y="69"/>
                  </a:lnTo>
                  <a:lnTo>
                    <a:pt x="660" y="8"/>
                  </a:lnTo>
                  <a:lnTo>
                    <a:pt x="789" y="8"/>
                  </a:lnTo>
                  <a:close/>
                  <a:moveTo>
                    <a:pt x="194" y="639"/>
                  </a:moveTo>
                  <a:lnTo>
                    <a:pt x="533" y="182"/>
                  </a:lnTo>
                  <a:lnTo>
                    <a:pt x="518" y="171"/>
                  </a:lnTo>
                  <a:lnTo>
                    <a:pt x="502" y="160"/>
                  </a:lnTo>
                  <a:lnTo>
                    <a:pt x="485" y="151"/>
                  </a:lnTo>
                  <a:lnTo>
                    <a:pt x="468" y="144"/>
                  </a:lnTo>
                  <a:lnTo>
                    <a:pt x="450" y="138"/>
                  </a:lnTo>
                  <a:lnTo>
                    <a:pt x="432" y="134"/>
                  </a:lnTo>
                  <a:lnTo>
                    <a:pt x="413" y="131"/>
                  </a:lnTo>
                  <a:lnTo>
                    <a:pt x="394" y="130"/>
                  </a:lnTo>
                  <a:lnTo>
                    <a:pt x="380" y="131"/>
                  </a:lnTo>
                  <a:lnTo>
                    <a:pt x="367" y="132"/>
                  </a:lnTo>
                  <a:lnTo>
                    <a:pt x="355" y="133"/>
                  </a:lnTo>
                  <a:lnTo>
                    <a:pt x="343" y="136"/>
                  </a:lnTo>
                  <a:lnTo>
                    <a:pt x="331" y="139"/>
                  </a:lnTo>
                  <a:lnTo>
                    <a:pt x="320" y="143"/>
                  </a:lnTo>
                  <a:lnTo>
                    <a:pt x="308" y="147"/>
                  </a:lnTo>
                  <a:lnTo>
                    <a:pt x="297" y="153"/>
                  </a:lnTo>
                  <a:lnTo>
                    <a:pt x="287" y="158"/>
                  </a:lnTo>
                  <a:lnTo>
                    <a:pt x="276" y="166"/>
                  </a:lnTo>
                  <a:lnTo>
                    <a:pt x="266" y="173"/>
                  </a:lnTo>
                  <a:lnTo>
                    <a:pt x="256" y="180"/>
                  </a:lnTo>
                  <a:lnTo>
                    <a:pt x="247" y="189"/>
                  </a:lnTo>
                  <a:lnTo>
                    <a:pt x="238" y="197"/>
                  </a:lnTo>
                  <a:lnTo>
                    <a:pt x="230" y="207"/>
                  </a:lnTo>
                  <a:lnTo>
                    <a:pt x="222" y="217"/>
                  </a:lnTo>
                  <a:lnTo>
                    <a:pt x="214" y="227"/>
                  </a:lnTo>
                  <a:lnTo>
                    <a:pt x="207" y="238"/>
                  </a:lnTo>
                  <a:lnTo>
                    <a:pt x="200" y="250"/>
                  </a:lnTo>
                  <a:lnTo>
                    <a:pt x="194" y="263"/>
                  </a:lnTo>
                  <a:lnTo>
                    <a:pt x="188" y="276"/>
                  </a:lnTo>
                  <a:lnTo>
                    <a:pt x="182" y="289"/>
                  </a:lnTo>
                  <a:lnTo>
                    <a:pt x="176" y="302"/>
                  </a:lnTo>
                  <a:lnTo>
                    <a:pt x="172" y="316"/>
                  </a:lnTo>
                  <a:lnTo>
                    <a:pt x="168" y="331"/>
                  </a:lnTo>
                  <a:lnTo>
                    <a:pt x="164" y="346"/>
                  </a:lnTo>
                  <a:lnTo>
                    <a:pt x="161" y="362"/>
                  </a:lnTo>
                  <a:lnTo>
                    <a:pt x="159" y="378"/>
                  </a:lnTo>
                  <a:lnTo>
                    <a:pt x="157" y="395"/>
                  </a:lnTo>
                  <a:lnTo>
                    <a:pt x="155" y="411"/>
                  </a:lnTo>
                  <a:lnTo>
                    <a:pt x="155" y="428"/>
                  </a:lnTo>
                  <a:lnTo>
                    <a:pt x="154" y="446"/>
                  </a:lnTo>
                  <a:lnTo>
                    <a:pt x="154" y="456"/>
                  </a:lnTo>
                  <a:lnTo>
                    <a:pt x="155" y="483"/>
                  </a:lnTo>
                  <a:lnTo>
                    <a:pt x="157" y="508"/>
                  </a:lnTo>
                  <a:lnTo>
                    <a:pt x="160" y="532"/>
                  </a:lnTo>
                  <a:lnTo>
                    <a:pt x="164" y="555"/>
                  </a:lnTo>
                  <a:lnTo>
                    <a:pt x="170" y="578"/>
                  </a:lnTo>
                  <a:lnTo>
                    <a:pt x="176" y="599"/>
                  </a:lnTo>
                  <a:lnTo>
                    <a:pt x="185" y="620"/>
                  </a:lnTo>
                  <a:lnTo>
                    <a:pt x="194" y="639"/>
                  </a:lnTo>
                  <a:close/>
                  <a:moveTo>
                    <a:pt x="635" y="458"/>
                  </a:moveTo>
                  <a:lnTo>
                    <a:pt x="635" y="448"/>
                  </a:lnTo>
                  <a:lnTo>
                    <a:pt x="635" y="423"/>
                  </a:lnTo>
                  <a:lnTo>
                    <a:pt x="633" y="398"/>
                  </a:lnTo>
                  <a:lnTo>
                    <a:pt x="629" y="374"/>
                  </a:lnTo>
                  <a:lnTo>
                    <a:pt x="625" y="349"/>
                  </a:lnTo>
                  <a:lnTo>
                    <a:pt x="619" y="327"/>
                  </a:lnTo>
                  <a:lnTo>
                    <a:pt x="613" y="306"/>
                  </a:lnTo>
                  <a:lnTo>
                    <a:pt x="605" y="285"/>
                  </a:lnTo>
                  <a:lnTo>
                    <a:pt x="597" y="266"/>
                  </a:lnTo>
                  <a:lnTo>
                    <a:pt x="257" y="724"/>
                  </a:lnTo>
                  <a:lnTo>
                    <a:pt x="272" y="735"/>
                  </a:lnTo>
                  <a:lnTo>
                    <a:pt x="288" y="745"/>
                  </a:lnTo>
                  <a:lnTo>
                    <a:pt x="305" y="754"/>
                  </a:lnTo>
                  <a:lnTo>
                    <a:pt x="322" y="762"/>
                  </a:lnTo>
                  <a:lnTo>
                    <a:pt x="339" y="767"/>
                  </a:lnTo>
                  <a:lnTo>
                    <a:pt x="357" y="771"/>
                  </a:lnTo>
                  <a:lnTo>
                    <a:pt x="376" y="774"/>
                  </a:lnTo>
                  <a:lnTo>
                    <a:pt x="397" y="775"/>
                  </a:lnTo>
                  <a:lnTo>
                    <a:pt x="409" y="774"/>
                  </a:lnTo>
                  <a:lnTo>
                    <a:pt x="422" y="773"/>
                  </a:lnTo>
                  <a:lnTo>
                    <a:pt x="434" y="771"/>
                  </a:lnTo>
                  <a:lnTo>
                    <a:pt x="447" y="769"/>
                  </a:lnTo>
                  <a:lnTo>
                    <a:pt x="458" y="766"/>
                  </a:lnTo>
                  <a:lnTo>
                    <a:pt x="470" y="762"/>
                  </a:lnTo>
                  <a:lnTo>
                    <a:pt x="481" y="757"/>
                  </a:lnTo>
                  <a:lnTo>
                    <a:pt x="493" y="751"/>
                  </a:lnTo>
                  <a:lnTo>
                    <a:pt x="504" y="746"/>
                  </a:lnTo>
                  <a:lnTo>
                    <a:pt x="514" y="739"/>
                  </a:lnTo>
                  <a:lnTo>
                    <a:pt x="524" y="732"/>
                  </a:lnTo>
                  <a:lnTo>
                    <a:pt x="533" y="725"/>
                  </a:lnTo>
                  <a:lnTo>
                    <a:pt x="543" y="716"/>
                  </a:lnTo>
                  <a:lnTo>
                    <a:pt x="551" y="707"/>
                  </a:lnTo>
                  <a:lnTo>
                    <a:pt x="560" y="698"/>
                  </a:lnTo>
                  <a:lnTo>
                    <a:pt x="568" y="688"/>
                  </a:lnTo>
                  <a:lnTo>
                    <a:pt x="576" y="678"/>
                  </a:lnTo>
                  <a:lnTo>
                    <a:pt x="583" y="667"/>
                  </a:lnTo>
                  <a:lnTo>
                    <a:pt x="590" y="654"/>
                  </a:lnTo>
                  <a:lnTo>
                    <a:pt x="597" y="642"/>
                  </a:lnTo>
                  <a:lnTo>
                    <a:pt x="603" y="629"/>
                  </a:lnTo>
                  <a:lnTo>
                    <a:pt x="608" y="616"/>
                  </a:lnTo>
                  <a:lnTo>
                    <a:pt x="613" y="603"/>
                  </a:lnTo>
                  <a:lnTo>
                    <a:pt x="618" y="589"/>
                  </a:lnTo>
                  <a:lnTo>
                    <a:pt x="622" y="574"/>
                  </a:lnTo>
                  <a:lnTo>
                    <a:pt x="625" y="558"/>
                  </a:lnTo>
                  <a:lnTo>
                    <a:pt x="628" y="543"/>
                  </a:lnTo>
                  <a:lnTo>
                    <a:pt x="631" y="527"/>
                  </a:lnTo>
                  <a:lnTo>
                    <a:pt x="633" y="510"/>
                  </a:lnTo>
                  <a:lnTo>
                    <a:pt x="634" y="494"/>
                  </a:lnTo>
                  <a:lnTo>
                    <a:pt x="635" y="477"/>
                  </a:lnTo>
                  <a:lnTo>
                    <a:pt x="635" y="458"/>
                  </a:lnTo>
                  <a:close/>
                </a:path>
              </a:pathLst>
            </a:custGeom>
            <a:solidFill>
              <a:srgbClr val="192337"/>
            </a:solidFill>
            <a:ln w="9525">
              <a:noFill/>
              <a:round/>
              <a:headEnd/>
              <a:tailEnd/>
            </a:ln>
          </p:spPr>
          <p:txBody>
            <a:bodyPr vert="horz" wrap="square" lIns="91440" tIns="45720" rIns="91440" bIns="45720" numCol="1" anchor="t" anchorCtr="0" compatLnSpc="1">
              <a:prstTxWarp prst="textNoShape">
                <a:avLst/>
              </a:prstTxWarp>
            </a:bodyPr>
            <a:lstStyle/>
            <a:p>
              <a:endParaRPr lang="da-DK" noProof="0" dirty="0"/>
            </a:p>
          </p:txBody>
        </p:sp>
        <p:sp>
          <p:nvSpPr>
            <p:cNvPr id="1051" name="Freeform 27"/>
            <p:cNvSpPr>
              <a:spLocks/>
            </p:cNvSpPr>
            <p:nvPr userDrawn="1"/>
          </p:nvSpPr>
          <p:spPr bwMode="auto">
            <a:xfrm>
              <a:off x="7893650" y="1313236"/>
              <a:ext cx="52387" cy="93663"/>
            </a:xfrm>
            <a:custGeom>
              <a:avLst/>
              <a:gdLst/>
              <a:ahLst/>
              <a:cxnLst>
                <a:cxn ang="0">
                  <a:pos x="92" y="672"/>
                </a:cxn>
                <a:cxn ang="0">
                  <a:pos x="121" y="706"/>
                </a:cxn>
                <a:cxn ang="0">
                  <a:pos x="136" y="719"/>
                </a:cxn>
                <a:cxn ang="0">
                  <a:pos x="152" y="730"/>
                </a:cxn>
                <a:cxn ang="0">
                  <a:pos x="169" y="739"/>
                </a:cxn>
                <a:cxn ang="0">
                  <a:pos x="188" y="746"/>
                </a:cxn>
                <a:cxn ang="0">
                  <a:pos x="207" y="751"/>
                </a:cxn>
                <a:cxn ang="0">
                  <a:pos x="228" y="752"/>
                </a:cxn>
                <a:cxn ang="0">
                  <a:pos x="253" y="750"/>
                </a:cxn>
                <a:cxn ang="0">
                  <a:pos x="275" y="742"/>
                </a:cxn>
                <a:cxn ang="0">
                  <a:pos x="296" y="731"/>
                </a:cxn>
                <a:cxn ang="0">
                  <a:pos x="313" y="716"/>
                </a:cxn>
                <a:cxn ang="0">
                  <a:pos x="326" y="695"/>
                </a:cxn>
                <a:cxn ang="0">
                  <a:pos x="336" y="670"/>
                </a:cxn>
                <a:cxn ang="0">
                  <a:pos x="342" y="639"/>
                </a:cxn>
                <a:cxn ang="0">
                  <a:pos x="344" y="604"/>
                </a:cxn>
                <a:cxn ang="0">
                  <a:pos x="492" y="0"/>
                </a:cxn>
                <a:cxn ang="0">
                  <a:pos x="491" y="626"/>
                </a:cxn>
                <a:cxn ang="0">
                  <a:pos x="489" y="659"/>
                </a:cxn>
                <a:cxn ang="0">
                  <a:pos x="484" y="690"/>
                </a:cxn>
                <a:cxn ang="0">
                  <a:pos x="477" y="718"/>
                </a:cxn>
                <a:cxn ang="0">
                  <a:pos x="468" y="744"/>
                </a:cxn>
                <a:cxn ang="0">
                  <a:pos x="456" y="769"/>
                </a:cxn>
                <a:cxn ang="0">
                  <a:pos x="443" y="791"/>
                </a:cxn>
                <a:cxn ang="0">
                  <a:pos x="427" y="810"/>
                </a:cxn>
                <a:cxn ang="0">
                  <a:pos x="410" y="827"/>
                </a:cxn>
                <a:cxn ang="0">
                  <a:pos x="390" y="842"/>
                </a:cxn>
                <a:cxn ang="0">
                  <a:pos x="370" y="856"/>
                </a:cxn>
                <a:cxn ang="0">
                  <a:pos x="349" y="866"/>
                </a:cxn>
                <a:cxn ang="0">
                  <a:pos x="325" y="875"/>
                </a:cxn>
                <a:cxn ang="0">
                  <a:pos x="301" y="881"/>
                </a:cxn>
                <a:cxn ang="0">
                  <a:pos x="273" y="886"/>
                </a:cxn>
                <a:cxn ang="0">
                  <a:pos x="246" y="888"/>
                </a:cxn>
                <a:cxn ang="0">
                  <a:pos x="212" y="888"/>
                </a:cxn>
                <a:cxn ang="0">
                  <a:pos x="175" y="883"/>
                </a:cxn>
                <a:cxn ang="0">
                  <a:pos x="141" y="875"/>
                </a:cxn>
                <a:cxn ang="0">
                  <a:pos x="110" y="863"/>
                </a:cxn>
                <a:cxn ang="0">
                  <a:pos x="81" y="848"/>
                </a:cxn>
                <a:cxn ang="0">
                  <a:pos x="54" y="828"/>
                </a:cxn>
                <a:cxn ang="0">
                  <a:pos x="30" y="807"/>
                </a:cxn>
                <a:cxn ang="0">
                  <a:pos x="10" y="784"/>
                </a:cxn>
              </a:cxnLst>
              <a:rect l="0" t="0" r="r" b="b"/>
              <a:pathLst>
                <a:path w="492" h="888">
                  <a:moveTo>
                    <a:pt x="0" y="772"/>
                  </a:moveTo>
                  <a:lnTo>
                    <a:pt x="92" y="672"/>
                  </a:lnTo>
                  <a:lnTo>
                    <a:pt x="106" y="690"/>
                  </a:lnTo>
                  <a:lnTo>
                    <a:pt x="121" y="706"/>
                  </a:lnTo>
                  <a:lnTo>
                    <a:pt x="129" y="713"/>
                  </a:lnTo>
                  <a:lnTo>
                    <a:pt x="136" y="719"/>
                  </a:lnTo>
                  <a:lnTo>
                    <a:pt x="144" y="725"/>
                  </a:lnTo>
                  <a:lnTo>
                    <a:pt x="152" y="730"/>
                  </a:lnTo>
                  <a:lnTo>
                    <a:pt x="161" y="735"/>
                  </a:lnTo>
                  <a:lnTo>
                    <a:pt x="169" y="739"/>
                  </a:lnTo>
                  <a:lnTo>
                    <a:pt x="178" y="743"/>
                  </a:lnTo>
                  <a:lnTo>
                    <a:pt x="188" y="746"/>
                  </a:lnTo>
                  <a:lnTo>
                    <a:pt x="198" y="749"/>
                  </a:lnTo>
                  <a:lnTo>
                    <a:pt x="207" y="751"/>
                  </a:lnTo>
                  <a:lnTo>
                    <a:pt x="217" y="752"/>
                  </a:lnTo>
                  <a:lnTo>
                    <a:pt x="228" y="752"/>
                  </a:lnTo>
                  <a:lnTo>
                    <a:pt x="241" y="751"/>
                  </a:lnTo>
                  <a:lnTo>
                    <a:pt x="253" y="750"/>
                  </a:lnTo>
                  <a:lnTo>
                    <a:pt x="264" y="746"/>
                  </a:lnTo>
                  <a:lnTo>
                    <a:pt x="275" y="742"/>
                  </a:lnTo>
                  <a:lnTo>
                    <a:pt x="285" y="737"/>
                  </a:lnTo>
                  <a:lnTo>
                    <a:pt x="296" y="731"/>
                  </a:lnTo>
                  <a:lnTo>
                    <a:pt x="305" y="724"/>
                  </a:lnTo>
                  <a:lnTo>
                    <a:pt x="313" y="716"/>
                  </a:lnTo>
                  <a:lnTo>
                    <a:pt x="320" y="706"/>
                  </a:lnTo>
                  <a:lnTo>
                    <a:pt x="326" y="695"/>
                  </a:lnTo>
                  <a:lnTo>
                    <a:pt x="332" y="683"/>
                  </a:lnTo>
                  <a:lnTo>
                    <a:pt x="336" y="670"/>
                  </a:lnTo>
                  <a:lnTo>
                    <a:pt x="340" y="656"/>
                  </a:lnTo>
                  <a:lnTo>
                    <a:pt x="342" y="639"/>
                  </a:lnTo>
                  <a:lnTo>
                    <a:pt x="344" y="622"/>
                  </a:lnTo>
                  <a:lnTo>
                    <a:pt x="344" y="604"/>
                  </a:lnTo>
                  <a:lnTo>
                    <a:pt x="344" y="0"/>
                  </a:lnTo>
                  <a:lnTo>
                    <a:pt x="492" y="0"/>
                  </a:lnTo>
                  <a:lnTo>
                    <a:pt x="492" y="609"/>
                  </a:lnTo>
                  <a:lnTo>
                    <a:pt x="491" y="626"/>
                  </a:lnTo>
                  <a:lnTo>
                    <a:pt x="490" y="642"/>
                  </a:lnTo>
                  <a:lnTo>
                    <a:pt x="489" y="659"/>
                  </a:lnTo>
                  <a:lnTo>
                    <a:pt x="487" y="675"/>
                  </a:lnTo>
                  <a:lnTo>
                    <a:pt x="484" y="690"/>
                  </a:lnTo>
                  <a:lnTo>
                    <a:pt x="481" y="704"/>
                  </a:lnTo>
                  <a:lnTo>
                    <a:pt x="477" y="718"/>
                  </a:lnTo>
                  <a:lnTo>
                    <a:pt x="473" y="732"/>
                  </a:lnTo>
                  <a:lnTo>
                    <a:pt x="468" y="744"/>
                  </a:lnTo>
                  <a:lnTo>
                    <a:pt x="462" y="757"/>
                  </a:lnTo>
                  <a:lnTo>
                    <a:pt x="456" y="769"/>
                  </a:lnTo>
                  <a:lnTo>
                    <a:pt x="450" y="780"/>
                  </a:lnTo>
                  <a:lnTo>
                    <a:pt x="443" y="791"/>
                  </a:lnTo>
                  <a:lnTo>
                    <a:pt x="435" y="801"/>
                  </a:lnTo>
                  <a:lnTo>
                    <a:pt x="427" y="810"/>
                  </a:lnTo>
                  <a:lnTo>
                    <a:pt x="418" y="819"/>
                  </a:lnTo>
                  <a:lnTo>
                    <a:pt x="410" y="827"/>
                  </a:lnTo>
                  <a:lnTo>
                    <a:pt x="401" y="835"/>
                  </a:lnTo>
                  <a:lnTo>
                    <a:pt x="390" y="842"/>
                  </a:lnTo>
                  <a:lnTo>
                    <a:pt x="381" y="849"/>
                  </a:lnTo>
                  <a:lnTo>
                    <a:pt x="370" y="856"/>
                  </a:lnTo>
                  <a:lnTo>
                    <a:pt x="360" y="861"/>
                  </a:lnTo>
                  <a:lnTo>
                    <a:pt x="349" y="866"/>
                  </a:lnTo>
                  <a:lnTo>
                    <a:pt x="337" y="871"/>
                  </a:lnTo>
                  <a:lnTo>
                    <a:pt x="325" y="875"/>
                  </a:lnTo>
                  <a:lnTo>
                    <a:pt x="313" y="878"/>
                  </a:lnTo>
                  <a:lnTo>
                    <a:pt x="301" y="881"/>
                  </a:lnTo>
                  <a:lnTo>
                    <a:pt x="287" y="884"/>
                  </a:lnTo>
                  <a:lnTo>
                    <a:pt x="273" y="886"/>
                  </a:lnTo>
                  <a:lnTo>
                    <a:pt x="260" y="887"/>
                  </a:lnTo>
                  <a:lnTo>
                    <a:pt x="246" y="888"/>
                  </a:lnTo>
                  <a:lnTo>
                    <a:pt x="232" y="888"/>
                  </a:lnTo>
                  <a:lnTo>
                    <a:pt x="212" y="888"/>
                  </a:lnTo>
                  <a:lnTo>
                    <a:pt x="194" y="886"/>
                  </a:lnTo>
                  <a:lnTo>
                    <a:pt x="175" y="883"/>
                  </a:lnTo>
                  <a:lnTo>
                    <a:pt x="158" y="880"/>
                  </a:lnTo>
                  <a:lnTo>
                    <a:pt x="141" y="875"/>
                  </a:lnTo>
                  <a:lnTo>
                    <a:pt x="125" y="869"/>
                  </a:lnTo>
                  <a:lnTo>
                    <a:pt x="110" y="863"/>
                  </a:lnTo>
                  <a:lnTo>
                    <a:pt x="95" y="856"/>
                  </a:lnTo>
                  <a:lnTo>
                    <a:pt x="81" y="848"/>
                  </a:lnTo>
                  <a:lnTo>
                    <a:pt x="67" y="838"/>
                  </a:lnTo>
                  <a:lnTo>
                    <a:pt x="54" y="828"/>
                  </a:lnTo>
                  <a:lnTo>
                    <a:pt x="42" y="818"/>
                  </a:lnTo>
                  <a:lnTo>
                    <a:pt x="30" y="807"/>
                  </a:lnTo>
                  <a:lnTo>
                    <a:pt x="20" y="796"/>
                  </a:lnTo>
                  <a:lnTo>
                    <a:pt x="10" y="784"/>
                  </a:lnTo>
                  <a:lnTo>
                    <a:pt x="0" y="772"/>
                  </a:lnTo>
                  <a:close/>
                </a:path>
              </a:pathLst>
            </a:custGeom>
            <a:solidFill>
              <a:srgbClr val="192337"/>
            </a:solidFill>
            <a:ln w="9525">
              <a:noFill/>
              <a:round/>
              <a:headEnd/>
              <a:tailEnd/>
            </a:ln>
          </p:spPr>
          <p:txBody>
            <a:bodyPr vert="horz" wrap="square" lIns="91440" tIns="45720" rIns="91440" bIns="45720" numCol="1" anchor="t" anchorCtr="0" compatLnSpc="1">
              <a:prstTxWarp prst="textNoShape">
                <a:avLst/>
              </a:prstTxWarp>
            </a:bodyPr>
            <a:lstStyle/>
            <a:p>
              <a:endParaRPr lang="da-DK" noProof="0" dirty="0"/>
            </a:p>
          </p:txBody>
        </p:sp>
        <p:sp>
          <p:nvSpPr>
            <p:cNvPr id="1052" name="Freeform 28"/>
            <p:cNvSpPr>
              <a:spLocks/>
            </p:cNvSpPr>
            <p:nvPr userDrawn="1"/>
          </p:nvSpPr>
          <p:spPr bwMode="auto">
            <a:xfrm>
              <a:off x="7958737" y="1311649"/>
              <a:ext cx="63500" cy="95250"/>
            </a:xfrm>
            <a:custGeom>
              <a:avLst/>
              <a:gdLst/>
              <a:ahLst/>
              <a:cxnLst>
                <a:cxn ang="0">
                  <a:pos x="138" y="705"/>
                </a:cxn>
                <a:cxn ang="0">
                  <a:pos x="192" y="737"/>
                </a:cxn>
                <a:cxn ang="0">
                  <a:pos x="251" y="760"/>
                </a:cxn>
                <a:cxn ang="0">
                  <a:pos x="318" y="768"/>
                </a:cxn>
                <a:cxn ang="0">
                  <a:pos x="374" y="760"/>
                </a:cxn>
                <a:cxn ang="0">
                  <a:pos x="418" y="736"/>
                </a:cxn>
                <a:cxn ang="0">
                  <a:pos x="445" y="701"/>
                </a:cxn>
                <a:cxn ang="0">
                  <a:pos x="455" y="656"/>
                </a:cxn>
                <a:cxn ang="0">
                  <a:pos x="452" y="625"/>
                </a:cxn>
                <a:cxn ang="0">
                  <a:pos x="432" y="591"/>
                </a:cxn>
                <a:cxn ang="0">
                  <a:pos x="388" y="556"/>
                </a:cxn>
                <a:cxn ang="0">
                  <a:pos x="312" y="521"/>
                </a:cxn>
                <a:cxn ang="0">
                  <a:pos x="203" y="477"/>
                </a:cxn>
                <a:cxn ang="0">
                  <a:pos x="116" y="424"/>
                </a:cxn>
                <a:cxn ang="0">
                  <a:pos x="76" y="385"/>
                </a:cxn>
                <a:cxn ang="0">
                  <a:pos x="55" y="349"/>
                </a:cxn>
                <a:cxn ang="0">
                  <a:pos x="41" y="308"/>
                </a:cxn>
                <a:cxn ang="0">
                  <a:pos x="35" y="261"/>
                </a:cxn>
                <a:cxn ang="0">
                  <a:pos x="36" y="219"/>
                </a:cxn>
                <a:cxn ang="0">
                  <a:pos x="46" y="169"/>
                </a:cxn>
                <a:cxn ang="0">
                  <a:pos x="66" y="124"/>
                </a:cxn>
                <a:cxn ang="0">
                  <a:pos x="94" y="86"/>
                </a:cxn>
                <a:cxn ang="0">
                  <a:pos x="132" y="53"/>
                </a:cxn>
                <a:cxn ang="0">
                  <a:pos x="176" y="27"/>
                </a:cxn>
                <a:cxn ang="0">
                  <a:pos x="227" y="10"/>
                </a:cxn>
                <a:cxn ang="0">
                  <a:pos x="282" y="1"/>
                </a:cxn>
                <a:cxn ang="0">
                  <a:pos x="350" y="1"/>
                </a:cxn>
                <a:cxn ang="0">
                  <a:pos x="423" y="14"/>
                </a:cxn>
                <a:cxn ang="0">
                  <a:pos x="492" y="39"/>
                </a:cxn>
                <a:cxn ang="0">
                  <a:pos x="557" y="78"/>
                </a:cxn>
                <a:cxn ang="0">
                  <a:pos x="482" y="196"/>
                </a:cxn>
                <a:cxn ang="0">
                  <a:pos x="423" y="160"/>
                </a:cxn>
                <a:cxn ang="0">
                  <a:pos x="373" y="140"/>
                </a:cxn>
                <a:cxn ang="0">
                  <a:pos x="322" y="131"/>
                </a:cxn>
                <a:cxn ang="0">
                  <a:pos x="267" y="135"/>
                </a:cxn>
                <a:cxn ang="0">
                  <a:pos x="224" y="153"/>
                </a:cxn>
                <a:cxn ang="0">
                  <a:pos x="194" y="184"/>
                </a:cxn>
                <a:cxn ang="0">
                  <a:pos x="181" y="222"/>
                </a:cxn>
                <a:cxn ang="0">
                  <a:pos x="182" y="255"/>
                </a:cxn>
                <a:cxn ang="0">
                  <a:pos x="199" y="294"/>
                </a:cxn>
                <a:cxn ang="0">
                  <a:pos x="240" y="328"/>
                </a:cxn>
                <a:cxn ang="0">
                  <a:pos x="312" y="365"/>
                </a:cxn>
                <a:cxn ang="0">
                  <a:pos x="420" y="409"/>
                </a:cxn>
                <a:cxn ang="0">
                  <a:pos x="509" y="461"/>
                </a:cxn>
                <a:cxn ang="0">
                  <a:pos x="568" y="522"/>
                </a:cxn>
                <a:cxn ang="0">
                  <a:pos x="586" y="559"/>
                </a:cxn>
                <a:cxn ang="0">
                  <a:pos x="597" y="598"/>
                </a:cxn>
                <a:cxn ang="0">
                  <a:pos x="600" y="661"/>
                </a:cxn>
                <a:cxn ang="0">
                  <a:pos x="592" y="714"/>
                </a:cxn>
                <a:cxn ang="0">
                  <a:pos x="574" y="762"/>
                </a:cxn>
                <a:cxn ang="0">
                  <a:pos x="546" y="804"/>
                </a:cxn>
                <a:cxn ang="0">
                  <a:pos x="510" y="838"/>
                </a:cxn>
                <a:cxn ang="0">
                  <a:pos x="467" y="866"/>
                </a:cxn>
                <a:cxn ang="0">
                  <a:pos x="417" y="886"/>
                </a:cxn>
                <a:cxn ang="0">
                  <a:pos x="361" y="897"/>
                </a:cxn>
                <a:cxn ang="0">
                  <a:pos x="295" y="899"/>
                </a:cxn>
                <a:cxn ang="0">
                  <a:pos x="212" y="888"/>
                </a:cxn>
                <a:cxn ang="0">
                  <a:pos x="132" y="861"/>
                </a:cxn>
                <a:cxn ang="0">
                  <a:pos x="54" y="817"/>
                </a:cxn>
              </a:cxnLst>
              <a:rect l="0" t="0" r="r" b="b"/>
              <a:pathLst>
                <a:path w="600" h="899">
                  <a:moveTo>
                    <a:pt x="0" y="773"/>
                  </a:moveTo>
                  <a:lnTo>
                    <a:pt x="87" y="664"/>
                  </a:lnTo>
                  <a:lnTo>
                    <a:pt x="112" y="685"/>
                  </a:lnTo>
                  <a:lnTo>
                    <a:pt x="138" y="705"/>
                  </a:lnTo>
                  <a:lnTo>
                    <a:pt x="151" y="714"/>
                  </a:lnTo>
                  <a:lnTo>
                    <a:pt x="164" y="722"/>
                  </a:lnTo>
                  <a:lnTo>
                    <a:pt x="178" y="730"/>
                  </a:lnTo>
                  <a:lnTo>
                    <a:pt x="192" y="737"/>
                  </a:lnTo>
                  <a:lnTo>
                    <a:pt x="207" y="744"/>
                  </a:lnTo>
                  <a:lnTo>
                    <a:pt x="221" y="750"/>
                  </a:lnTo>
                  <a:lnTo>
                    <a:pt x="236" y="755"/>
                  </a:lnTo>
                  <a:lnTo>
                    <a:pt x="251" y="760"/>
                  </a:lnTo>
                  <a:lnTo>
                    <a:pt x="267" y="763"/>
                  </a:lnTo>
                  <a:lnTo>
                    <a:pt x="283" y="766"/>
                  </a:lnTo>
                  <a:lnTo>
                    <a:pt x="300" y="767"/>
                  </a:lnTo>
                  <a:lnTo>
                    <a:pt x="318" y="768"/>
                  </a:lnTo>
                  <a:lnTo>
                    <a:pt x="333" y="767"/>
                  </a:lnTo>
                  <a:lnTo>
                    <a:pt x="348" y="766"/>
                  </a:lnTo>
                  <a:lnTo>
                    <a:pt x="361" y="763"/>
                  </a:lnTo>
                  <a:lnTo>
                    <a:pt x="374" y="760"/>
                  </a:lnTo>
                  <a:lnTo>
                    <a:pt x="386" y="754"/>
                  </a:lnTo>
                  <a:lnTo>
                    <a:pt x="397" y="749"/>
                  </a:lnTo>
                  <a:lnTo>
                    <a:pt x="409" y="743"/>
                  </a:lnTo>
                  <a:lnTo>
                    <a:pt x="418" y="736"/>
                  </a:lnTo>
                  <a:lnTo>
                    <a:pt x="427" y="728"/>
                  </a:lnTo>
                  <a:lnTo>
                    <a:pt x="434" y="720"/>
                  </a:lnTo>
                  <a:lnTo>
                    <a:pt x="440" y="711"/>
                  </a:lnTo>
                  <a:lnTo>
                    <a:pt x="445" y="701"/>
                  </a:lnTo>
                  <a:lnTo>
                    <a:pt x="450" y="691"/>
                  </a:lnTo>
                  <a:lnTo>
                    <a:pt x="453" y="680"/>
                  </a:lnTo>
                  <a:lnTo>
                    <a:pt x="454" y="668"/>
                  </a:lnTo>
                  <a:lnTo>
                    <a:pt x="455" y="656"/>
                  </a:lnTo>
                  <a:lnTo>
                    <a:pt x="455" y="654"/>
                  </a:lnTo>
                  <a:lnTo>
                    <a:pt x="455" y="644"/>
                  </a:lnTo>
                  <a:lnTo>
                    <a:pt x="454" y="635"/>
                  </a:lnTo>
                  <a:lnTo>
                    <a:pt x="452" y="625"/>
                  </a:lnTo>
                  <a:lnTo>
                    <a:pt x="449" y="616"/>
                  </a:lnTo>
                  <a:lnTo>
                    <a:pt x="444" y="608"/>
                  </a:lnTo>
                  <a:lnTo>
                    <a:pt x="439" y="599"/>
                  </a:lnTo>
                  <a:lnTo>
                    <a:pt x="432" y="591"/>
                  </a:lnTo>
                  <a:lnTo>
                    <a:pt x="424" y="582"/>
                  </a:lnTo>
                  <a:lnTo>
                    <a:pt x="414" y="574"/>
                  </a:lnTo>
                  <a:lnTo>
                    <a:pt x="401" y="566"/>
                  </a:lnTo>
                  <a:lnTo>
                    <a:pt x="388" y="556"/>
                  </a:lnTo>
                  <a:lnTo>
                    <a:pt x="372" y="548"/>
                  </a:lnTo>
                  <a:lnTo>
                    <a:pt x="354" y="539"/>
                  </a:lnTo>
                  <a:lnTo>
                    <a:pt x="335" y="530"/>
                  </a:lnTo>
                  <a:lnTo>
                    <a:pt x="312" y="521"/>
                  </a:lnTo>
                  <a:lnTo>
                    <a:pt x="287" y="512"/>
                  </a:lnTo>
                  <a:lnTo>
                    <a:pt x="257" y="500"/>
                  </a:lnTo>
                  <a:lnTo>
                    <a:pt x="229" y="489"/>
                  </a:lnTo>
                  <a:lnTo>
                    <a:pt x="203" y="477"/>
                  </a:lnTo>
                  <a:lnTo>
                    <a:pt x="177" y="465"/>
                  </a:lnTo>
                  <a:lnTo>
                    <a:pt x="155" y="451"/>
                  </a:lnTo>
                  <a:lnTo>
                    <a:pt x="134" y="438"/>
                  </a:lnTo>
                  <a:lnTo>
                    <a:pt x="116" y="424"/>
                  </a:lnTo>
                  <a:lnTo>
                    <a:pt x="99" y="409"/>
                  </a:lnTo>
                  <a:lnTo>
                    <a:pt x="90" y="401"/>
                  </a:lnTo>
                  <a:lnTo>
                    <a:pt x="83" y="393"/>
                  </a:lnTo>
                  <a:lnTo>
                    <a:pt x="76" y="385"/>
                  </a:lnTo>
                  <a:lnTo>
                    <a:pt x="70" y="377"/>
                  </a:lnTo>
                  <a:lnTo>
                    <a:pt x="65" y="368"/>
                  </a:lnTo>
                  <a:lnTo>
                    <a:pt x="59" y="359"/>
                  </a:lnTo>
                  <a:lnTo>
                    <a:pt x="55" y="349"/>
                  </a:lnTo>
                  <a:lnTo>
                    <a:pt x="50" y="339"/>
                  </a:lnTo>
                  <a:lnTo>
                    <a:pt x="47" y="329"/>
                  </a:lnTo>
                  <a:lnTo>
                    <a:pt x="44" y="319"/>
                  </a:lnTo>
                  <a:lnTo>
                    <a:pt x="41" y="308"/>
                  </a:lnTo>
                  <a:lnTo>
                    <a:pt x="39" y="297"/>
                  </a:lnTo>
                  <a:lnTo>
                    <a:pt x="37" y="285"/>
                  </a:lnTo>
                  <a:lnTo>
                    <a:pt x="36" y="273"/>
                  </a:lnTo>
                  <a:lnTo>
                    <a:pt x="35" y="261"/>
                  </a:lnTo>
                  <a:lnTo>
                    <a:pt x="35" y="247"/>
                  </a:lnTo>
                  <a:lnTo>
                    <a:pt x="35" y="245"/>
                  </a:lnTo>
                  <a:lnTo>
                    <a:pt x="35" y="232"/>
                  </a:lnTo>
                  <a:lnTo>
                    <a:pt x="36" y="219"/>
                  </a:lnTo>
                  <a:lnTo>
                    <a:pt x="37" y="206"/>
                  </a:lnTo>
                  <a:lnTo>
                    <a:pt x="40" y="193"/>
                  </a:lnTo>
                  <a:lnTo>
                    <a:pt x="43" y="181"/>
                  </a:lnTo>
                  <a:lnTo>
                    <a:pt x="46" y="169"/>
                  </a:lnTo>
                  <a:lnTo>
                    <a:pt x="50" y="157"/>
                  </a:lnTo>
                  <a:lnTo>
                    <a:pt x="55" y="146"/>
                  </a:lnTo>
                  <a:lnTo>
                    <a:pt x="60" y="135"/>
                  </a:lnTo>
                  <a:lnTo>
                    <a:pt x="66" y="124"/>
                  </a:lnTo>
                  <a:lnTo>
                    <a:pt x="72" y="114"/>
                  </a:lnTo>
                  <a:lnTo>
                    <a:pt x="79" y="104"/>
                  </a:lnTo>
                  <a:lnTo>
                    <a:pt x="87" y="95"/>
                  </a:lnTo>
                  <a:lnTo>
                    <a:pt x="94" y="86"/>
                  </a:lnTo>
                  <a:lnTo>
                    <a:pt x="104" y="77"/>
                  </a:lnTo>
                  <a:lnTo>
                    <a:pt x="113" y="69"/>
                  </a:lnTo>
                  <a:lnTo>
                    <a:pt x="122" y="61"/>
                  </a:lnTo>
                  <a:lnTo>
                    <a:pt x="132" y="53"/>
                  </a:lnTo>
                  <a:lnTo>
                    <a:pt x="142" y="46"/>
                  </a:lnTo>
                  <a:lnTo>
                    <a:pt x="153" y="39"/>
                  </a:lnTo>
                  <a:lnTo>
                    <a:pt x="164" y="33"/>
                  </a:lnTo>
                  <a:lnTo>
                    <a:pt x="176" y="27"/>
                  </a:lnTo>
                  <a:lnTo>
                    <a:pt x="187" y="22"/>
                  </a:lnTo>
                  <a:lnTo>
                    <a:pt x="201" y="18"/>
                  </a:lnTo>
                  <a:lnTo>
                    <a:pt x="213" y="14"/>
                  </a:lnTo>
                  <a:lnTo>
                    <a:pt x="227" y="10"/>
                  </a:lnTo>
                  <a:lnTo>
                    <a:pt x="240" y="7"/>
                  </a:lnTo>
                  <a:lnTo>
                    <a:pt x="254" y="4"/>
                  </a:lnTo>
                  <a:lnTo>
                    <a:pt x="268" y="2"/>
                  </a:lnTo>
                  <a:lnTo>
                    <a:pt x="282" y="1"/>
                  </a:lnTo>
                  <a:lnTo>
                    <a:pt x="297" y="0"/>
                  </a:lnTo>
                  <a:lnTo>
                    <a:pt x="313" y="0"/>
                  </a:lnTo>
                  <a:lnTo>
                    <a:pt x="332" y="0"/>
                  </a:lnTo>
                  <a:lnTo>
                    <a:pt x="350" y="1"/>
                  </a:lnTo>
                  <a:lnTo>
                    <a:pt x="368" y="3"/>
                  </a:lnTo>
                  <a:lnTo>
                    <a:pt x="387" y="6"/>
                  </a:lnTo>
                  <a:lnTo>
                    <a:pt x="405" y="9"/>
                  </a:lnTo>
                  <a:lnTo>
                    <a:pt x="423" y="14"/>
                  </a:lnTo>
                  <a:lnTo>
                    <a:pt x="441" y="19"/>
                  </a:lnTo>
                  <a:lnTo>
                    <a:pt x="458" y="25"/>
                  </a:lnTo>
                  <a:lnTo>
                    <a:pt x="475" y="31"/>
                  </a:lnTo>
                  <a:lnTo>
                    <a:pt x="492" y="39"/>
                  </a:lnTo>
                  <a:lnTo>
                    <a:pt x="508" y="47"/>
                  </a:lnTo>
                  <a:lnTo>
                    <a:pt x="526" y="56"/>
                  </a:lnTo>
                  <a:lnTo>
                    <a:pt x="542" y="67"/>
                  </a:lnTo>
                  <a:lnTo>
                    <a:pt x="557" y="78"/>
                  </a:lnTo>
                  <a:lnTo>
                    <a:pt x="573" y="90"/>
                  </a:lnTo>
                  <a:lnTo>
                    <a:pt x="588" y="102"/>
                  </a:lnTo>
                  <a:lnTo>
                    <a:pt x="505" y="214"/>
                  </a:lnTo>
                  <a:lnTo>
                    <a:pt x="482" y="196"/>
                  </a:lnTo>
                  <a:lnTo>
                    <a:pt x="459" y="181"/>
                  </a:lnTo>
                  <a:lnTo>
                    <a:pt x="447" y="173"/>
                  </a:lnTo>
                  <a:lnTo>
                    <a:pt x="435" y="167"/>
                  </a:lnTo>
                  <a:lnTo>
                    <a:pt x="423" y="160"/>
                  </a:lnTo>
                  <a:lnTo>
                    <a:pt x="411" y="154"/>
                  </a:lnTo>
                  <a:lnTo>
                    <a:pt x="398" y="149"/>
                  </a:lnTo>
                  <a:lnTo>
                    <a:pt x="386" y="144"/>
                  </a:lnTo>
                  <a:lnTo>
                    <a:pt x="373" y="140"/>
                  </a:lnTo>
                  <a:lnTo>
                    <a:pt x="360" y="137"/>
                  </a:lnTo>
                  <a:lnTo>
                    <a:pt x="348" y="134"/>
                  </a:lnTo>
                  <a:lnTo>
                    <a:pt x="335" y="133"/>
                  </a:lnTo>
                  <a:lnTo>
                    <a:pt x="322" y="131"/>
                  </a:lnTo>
                  <a:lnTo>
                    <a:pt x="309" y="131"/>
                  </a:lnTo>
                  <a:lnTo>
                    <a:pt x="294" y="131"/>
                  </a:lnTo>
                  <a:lnTo>
                    <a:pt x="280" y="133"/>
                  </a:lnTo>
                  <a:lnTo>
                    <a:pt x="267" y="135"/>
                  </a:lnTo>
                  <a:lnTo>
                    <a:pt x="255" y="139"/>
                  </a:lnTo>
                  <a:lnTo>
                    <a:pt x="244" y="143"/>
                  </a:lnTo>
                  <a:lnTo>
                    <a:pt x="234" y="148"/>
                  </a:lnTo>
                  <a:lnTo>
                    <a:pt x="224" y="153"/>
                  </a:lnTo>
                  <a:lnTo>
                    <a:pt x="216" y="161"/>
                  </a:lnTo>
                  <a:lnTo>
                    <a:pt x="208" y="168"/>
                  </a:lnTo>
                  <a:lnTo>
                    <a:pt x="201" y="176"/>
                  </a:lnTo>
                  <a:lnTo>
                    <a:pt x="194" y="184"/>
                  </a:lnTo>
                  <a:lnTo>
                    <a:pt x="189" y="193"/>
                  </a:lnTo>
                  <a:lnTo>
                    <a:pt x="186" y="202"/>
                  </a:lnTo>
                  <a:lnTo>
                    <a:pt x="183" y="212"/>
                  </a:lnTo>
                  <a:lnTo>
                    <a:pt x="181" y="222"/>
                  </a:lnTo>
                  <a:lnTo>
                    <a:pt x="181" y="232"/>
                  </a:lnTo>
                  <a:lnTo>
                    <a:pt x="181" y="234"/>
                  </a:lnTo>
                  <a:lnTo>
                    <a:pt x="181" y="245"/>
                  </a:lnTo>
                  <a:lnTo>
                    <a:pt x="182" y="255"/>
                  </a:lnTo>
                  <a:lnTo>
                    <a:pt x="185" y="266"/>
                  </a:lnTo>
                  <a:lnTo>
                    <a:pt x="188" y="276"/>
                  </a:lnTo>
                  <a:lnTo>
                    <a:pt x="193" y="285"/>
                  </a:lnTo>
                  <a:lnTo>
                    <a:pt x="199" y="294"/>
                  </a:lnTo>
                  <a:lnTo>
                    <a:pt x="207" y="302"/>
                  </a:lnTo>
                  <a:lnTo>
                    <a:pt x="216" y="311"/>
                  </a:lnTo>
                  <a:lnTo>
                    <a:pt x="227" y="320"/>
                  </a:lnTo>
                  <a:lnTo>
                    <a:pt x="240" y="328"/>
                  </a:lnTo>
                  <a:lnTo>
                    <a:pt x="254" y="337"/>
                  </a:lnTo>
                  <a:lnTo>
                    <a:pt x="271" y="346"/>
                  </a:lnTo>
                  <a:lnTo>
                    <a:pt x="290" y="355"/>
                  </a:lnTo>
                  <a:lnTo>
                    <a:pt x="312" y="365"/>
                  </a:lnTo>
                  <a:lnTo>
                    <a:pt x="336" y="375"/>
                  </a:lnTo>
                  <a:lnTo>
                    <a:pt x="363" y="386"/>
                  </a:lnTo>
                  <a:lnTo>
                    <a:pt x="392" y="397"/>
                  </a:lnTo>
                  <a:lnTo>
                    <a:pt x="420" y="409"/>
                  </a:lnTo>
                  <a:lnTo>
                    <a:pt x="445" y="421"/>
                  </a:lnTo>
                  <a:lnTo>
                    <a:pt x="468" y="434"/>
                  </a:lnTo>
                  <a:lnTo>
                    <a:pt x="490" y="447"/>
                  </a:lnTo>
                  <a:lnTo>
                    <a:pt x="509" y="461"/>
                  </a:lnTo>
                  <a:lnTo>
                    <a:pt x="527" y="476"/>
                  </a:lnTo>
                  <a:lnTo>
                    <a:pt x="543" y="490"/>
                  </a:lnTo>
                  <a:lnTo>
                    <a:pt x="556" y="506"/>
                  </a:lnTo>
                  <a:lnTo>
                    <a:pt x="568" y="522"/>
                  </a:lnTo>
                  <a:lnTo>
                    <a:pt x="573" y="531"/>
                  </a:lnTo>
                  <a:lnTo>
                    <a:pt x="578" y="539"/>
                  </a:lnTo>
                  <a:lnTo>
                    <a:pt x="582" y="548"/>
                  </a:lnTo>
                  <a:lnTo>
                    <a:pt x="586" y="559"/>
                  </a:lnTo>
                  <a:lnTo>
                    <a:pt x="589" y="568"/>
                  </a:lnTo>
                  <a:lnTo>
                    <a:pt x="592" y="578"/>
                  </a:lnTo>
                  <a:lnTo>
                    <a:pt x="595" y="588"/>
                  </a:lnTo>
                  <a:lnTo>
                    <a:pt x="597" y="598"/>
                  </a:lnTo>
                  <a:lnTo>
                    <a:pt x="599" y="620"/>
                  </a:lnTo>
                  <a:lnTo>
                    <a:pt x="600" y="643"/>
                  </a:lnTo>
                  <a:lnTo>
                    <a:pt x="600" y="646"/>
                  </a:lnTo>
                  <a:lnTo>
                    <a:pt x="600" y="661"/>
                  </a:lnTo>
                  <a:lnTo>
                    <a:pt x="599" y="675"/>
                  </a:lnTo>
                  <a:lnTo>
                    <a:pt x="597" y="688"/>
                  </a:lnTo>
                  <a:lnTo>
                    <a:pt x="595" y="701"/>
                  </a:lnTo>
                  <a:lnTo>
                    <a:pt x="592" y="714"/>
                  </a:lnTo>
                  <a:lnTo>
                    <a:pt x="588" y="726"/>
                  </a:lnTo>
                  <a:lnTo>
                    <a:pt x="584" y="739"/>
                  </a:lnTo>
                  <a:lnTo>
                    <a:pt x="579" y="750"/>
                  </a:lnTo>
                  <a:lnTo>
                    <a:pt x="574" y="762"/>
                  </a:lnTo>
                  <a:lnTo>
                    <a:pt x="568" y="773"/>
                  </a:lnTo>
                  <a:lnTo>
                    <a:pt x="561" y="784"/>
                  </a:lnTo>
                  <a:lnTo>
                    <a:pt x="554" y="794"/>
                  </a:lnTo>
                  <a:lnTo>
                    <a:pt x="546" y="804"/>
                  </a:lnTo>
                  <a:lnTo>
                    <a:pt x="538" y="813"/>
                  </a:lnTo>
                  <a:lnTo>
                    <a:pt x="529" y="822"/>
                  </a:lnTo>
                  <a:lnTo>
                    <a:pt x="520" y="830"/>
                  </a:lnTo>
                  <a:lnTo>
                    <a:pt x="510" y="838"/>
                  </a:lnTo>
                  <a:lnTo>
                    <a:pt x="500" y="846"/>
                  </a:lnTo>
                  <a:lnTo>
                    <a:pt x="489" y="853"/>
                  </a:lnTo>
                  <a:lnTo>
                    <a:pt x="478" y="860"/>
                  </a:lnTo>
                  <a:lnTo>
                    <a:pt x="467" y="866"/>
                  </a:lnTo>
                  <a:lnTo>
                    <a:pt x="455" y="872"/>
                  </a:lnTo>
                  <a:lnTo>
                    <a:pt x="443" y="877"/>
                  </a:lnTo>
                  <a:lnTo>
                    <a:pt x="430" y="881"/>
                  </a:lnTo>
                  <a:lnTo>
                    <a:pt x="417" y="886"/>
                  </a:lnTo>
                  <a:lnTo>
                    <a:pt x="403" y="889"/>
                  </a:lnTo>
                  <a:lnTo>
                    <a:pt x="389" y="892"/>
                  </a:lnTo>
                  <a:lnTo>
                    <a:pt x="375" y="895"/>
                  </a:lnTo>
                  <a:lnTo>
                    <a:pt x="361" y="897"/>
                  </a:lnTo>
                  <a:lnTo>
                    <a:pt x="347" y="898"/>
                  </a:lnTo>
                  <a:lnTo>
                    <a:pt x="332" y="899"/>
                  </a:lnTo>
                  <a:lnTo>
                    <a:pt x="317" y="899"/>
                  </a:lnTo>
                  <a:lnTo>
                    <a:pt x="295" y="899"/>
                  </a:lnTo>
                  <a:lnTo>
                    <a:pt x="274" y="897"/>
                  </a:lnTo>
                  <a:lnTo>
                    <a:pt x="253" y="895"/>
                  </a:lnTo>
                  <a:lnTo>
                    <a:pt x="233" y="892"/>
                  </a:lnTo>
                  <a:lnTo>
                    <a:pt x="212" y="888"/>
                  </a:lnTo>
                  <a:lnTo>
                    <a:pt x="191" y="882"/>
                  </a:lnTo>
                  <a:lnTo>
                    <a:pt x="171" y="876"/>
                  </a:lnTo>
                  <a:lnTo>
                    <a:pt x="151" y="869"/>
                  </a:lnTo>
                  <a:lnTo>
                    <a:pt x="132" y="861"/>
                  </a:lnTo>
                  <a:lnTo>
                    <a:pt x="112" y="851"/>
                  </a:lnTo>
                  <a:lnTo>
                    <a:pt x="92" y="840"/>
                  </a:lnTo>
                  <a:lnTo>
                    <a:pt x="73" y="829"/>
                  </a:lnTo>
                  <a:lnTo>
                    <a:pt x="54" y="817"/>
                  </a:lnTo>
                  <a:lnTo>
                    <a:pt x="36" y="803"/>
                  </a:lnTo>
                  <a:lnTo>
                    <a:pt x="18" y="789"/>
                  </a:lnTo>
                  <a:lnTo>
                    <a:pt x="0" y="773"/>
                  </a:lnTo>
                  <a:close/>
                </a:path>
              </a:pathLst>
            </a:custGeom>
            <a:solidFill>
              <a:srgbClr val="192337"/>
            </a:solidFill>
            <a:ln w="9525">
              <a:noFill/>
              <a:round/>
              <a:headEnd/>
              <a:tailEnd/>
            </a:ln>
          </p:spPr>
          <p:txBody>
            <a:bodyPr vert="horz" wrap="square" lIns="91440" tIns="45720" rIns="91440" bIns="45720" numCol="1" anchor="t" anchorCtr="0" compatLnSpc="1">
              <a:prstTxWarp prst="textNoShape">
                <a:avLst/>
              </a:prstTxWarp>
            </a:bodyPr>
            <a:lstStyle/>
            <a:p>
              <a:endParaRPr lang="da-DK" noProof="0" dirty="0"/>
            </a:p>
          </p:txBody>
        </p:sp>
        <p:sp>
          <p:nvSpPr>
            <p:cNvPr id="1053" name="Freeform 29"/>
            <p:cNvSpPr>
              <a:spLocks/>
            </p:cNvSpPr>
            <p:nvPr userDrawn="1"/>
          </p:nvSpPr>
          <p:spPr bwMode="auto">
            <a:xfrm>
              <a:off x="8038112" y="1313236"/>
              <a:ext cx="71437" cy="92075"/>
            </a:xfrm>
            <a:custGeom>
              <a:avLst/>
              <a:gdLst/>
              <a:ahLst/>
              <a:cxnLst>
                <a:cxn ang="0">
                  <a:pos x="0" y="0"/>
                </a:cxn>
                <a:cxn ang="0">
                  <a:pos x="145" y="0"/>
                </a:cxn>
                <a:cxn ang="0">
                  <a:pos x="145" y="431"/>
                </a:cxn>
                <a:cxn ang="0">
                  <a:pos x="484" y="0"/>
                </a:cxn>
                <a:cxn ang="0">
                  <a:pos x="660" y="0"/>
                </a:cxn>
                <a:cxn ang="0">
                  <a:pos x="354" y="377"/>
                </a:cxn>
                <a:cxn ang="0">
                  <a:pos x="674" y="877"/>
                </a:cxn>
                <a:cxn ang="0">
                  <a:pos x="501" y="877"/>
                </a:cxn>
                <a:cxn ang="0">
                  <a:pos x="254" y="492"/>
                </a:cxn>
                <a:cxn ang="0">
                  <a:pos x="145" y="624"/>
                </a:cxn>
                <a:cxn ang="0">
                  <a:pos x="145" y="877"/>
                </a:cxn>
                <a:cxn ang="0">
                  <a:pos x="0" y="877"/>
                </a:cxn>
                <a:cxn ang="0">
                  <a:pos x="0" y="0"/>
                </a:cxn>
              </a:cxnLst>
              <a:rect l="0" t="0" r="r" b="b"/>
              <a:pathLst>
                <a:path w="674" h="877">
                  <a:moveTo>
                    <a:pt x="0" y="0"/>
                  </a:moveTo>
                  <a:lnTo>
                    <a:pt x="145" y="0"/>
                  </a:lnTo>
                  <a:lnTo>
                    <a:pt x="145" y="431"/>
                  </a:lnTo>
                  <a:lnTo>
                    <a:pt x="484" y="0"/>
                  </a:lnTo>
                  <a:lnTo>
                    <a:pt x="660" y="0"/>
                  </a:lnTo>
                  <a:lnTo>
                    <a:pt x="354" y="377"/>
                  </a:lnTo>
                  <a:lnTo>
                    <a:pt x="674" y="877"/>
                  </a:lnTo>
                  <a:lnTo>
                    <a:pt x="501" y="877"/>
                  </a:lnTo>
                  <a:lnTo>
                    <a:pt x="254" y="492"/>
                  </a:lnTo>
                  <a:lnTo>
                    <a:pt x="145" y="624"/>
                  </a:lnTo>
                  <a:lnTo>
                    <a:pt x="145" y="877"/>
                  </a:lnTo>
                  <a:lnTo>
                    <a:pt x="0" y="877"/>
                  </a:lnTo>
                  <a:lnTo>
                    <a:pt x="0" y="0"/>
                  </a:lnTo>
                  <a:close/>
                </a:path>
              </a:pathLst>
            </a:custGeom>
            <a:solidFill>
              <a:srgbClr val="192337"/>
            </a:solidFill>
            <a:ln w="9525">
              <a:noFill/>
              <a:round/>
              <a:headEnd/>
              <a:tailEnd/>
            </a:ln>
          </p:spPr>
          <p:txBody>
            <a:bodyPr vert="horz" wrap="square" lIns="91440" tIns="45720" rIns="91440" bIns="45720" numCol="1" anchor="t" anchorCtr="0" compatLnSpc="1">
              <a:prstTxWarp prst="textNoShape">
                <a:avLst/>
              </a:prstTxWarp>
            </a:bodyPr>
            <a:lstStyle/>
            <a:p>
              <a:endParaRPr lang="da-DK" noProof="0" dirty="0"/>
            </a:p>
          </p:txBody>
        </p:sp>
        <p:sp>
          <p:nvSpPr>
            <p:cNvPr id="1054" name="Freeform 30"/>
            <p:cNvSpPr>
              <a:spLocks noEditPoints="1"/>
            </p:cNvSpPr>
            <p:nvPr userDrawn="1"/>
          </p:nvSpPr>
          <p:spPr bwMode="auto">
            <a:xfrm>
              <a:off x="8111137" y="1311649"/>
              <a:ext cx="82550" cy="95250"/>
            </a:xfrm>
            <a:custGeom>
              <a:avLst/>
              <a:gdLst/>
              <a:ahLst/>
              <a:cxnLst>
                <a:cxn ang="0">
                  <a:pos x="4" y="377"/>
                </a:cxn>
                <a:cxn ang="0">
                  <a:pos x="30" y="268"/>
                </a:cxn>
                <a:cxn ang="0">
                  <a:pos x="74" y="174"/>
                </a:cxn>
                <a:cxn ang="0">
                  <a:pos x="137" y="98"/>
                </a:cxn>
                <a:cxn ang="0">
                  <a:pos x="215" y="42"/>
                </a:cxn>
                <a:cxn ang="0">
                  <a:pos x="307" y="9"/>
                </a:cxn>
                <a:cxn ang="0">
                  <a:pos x="411" y="1"/>
                </a:cxn>
                <a:cxn ang="0">
                  <a:pos x="510" y="19"/>
                </a:cxn>
                <a:cxn ang="0">
                  <a:pos x="597" y="62"/>
                </a:cxn>
                <a:cxn ang="0">
                  <a:pos x="669" y="125"/>
                </a:cxn>
                <a:cxn ang="0">
                  <a:pos x="724" y="208"/>
                </a:cxn>
                <a:cxn ang="0">
                  <a:pos x="761" y="308"/>
                </a:cxn>
                <a:cxn ang="0">
                  <a:pos x="777" y="421"/>
                </a:cxn>
                <a:cxn ang="0">
                  <a:pos x="773" y="528"/>
                </a:cxn>
                <a:cxn ang="0">
                  <a:pos x="749" y="637"/>
                </a:cxn>
                <a:cxn ang="0">
                  <a:pos x="704" y="731"/>
                </a:cxn>
                <a:cxn ang="0">
                  <a:pos x="641" y="807"/>
                </a:cxn>
                <a:cxn ang="0">
                  <a:pos x="563" y="863"/>
                </a:cxn>
                <a:cxn ang="0">
                  <a:pos x="470" y="896"/>
                </a:cxn>
                <a:cxn ang="0">
                  <a:pos x="366" y="904"/>
                </a:cxn>
                <a:cxn ang="0">
                  <a:pos x="267" y="886"/>
                </a:cxn>
                <a:cxn ang="0">
                  <a:pos x="180" y="843"/>
                </a:cxn>
                <a:cxn ang="0">
                  <a:pos x="108" y="780"/>
                </a:cxn>
                <a:cxn ang="0">
                  <a:pos x="53" y="697"/>
                </a:cxn>
                <a:cxn ang="0">
                  <a:pos x="17" y="597"/>
                </a:cxn>
                <a:cxn ang="0">
                  <a:pos x="1" y="484"/>
                </a:cxn>
                <a:cxn ang="0">
                  <a:pos x="625" y="414"/>
                </a:cxn>
                <a:cxn ang="0">
                  <a:pos x="613" y="335"/>
                </a:cxn>
                <a:cxn ang="0">
                  <a:pos x="588" y="267"/>
                </a:cxn>
                <a:cxn ang="0">
                  <a:pos x="551" y="211"/>
                </a:cxn>
                <a:cxn ang="0">
                  <a:pos x="504" y="170"/>
                </a:cxn>
                <a:cxn ang="0">
                  <a:pos x="450" y="143"/>
                </a:cxn>
                <a:cxn ang="0">
                  <a:pos x="387" y="134"/>
                </a:cxn>
                <a:cxn ang="0">
                  <a:pos x="327" y="143"/>
                </a:cxn>
                <a:cxn ang="0">
                  <a:pos x="272" y="169"/>
                </a:cxn>
                <a:cxn ang="0">
                  <a:pos x="226" y="210"/>
                </a:cxn>
                <a:cxn ang="0">
                  <a:pos x="189" y="266"/>
                </a:cxn>
                <a:cxn ang="0">
                  <a:pos x="164" y="333"/>
                </a:cxn>
                <a:cxn ang="0">
                  <a:pos x="152" y="413"/>
                </a:cxn>
                <a:cxn ang="0">
                  <a:pos x="152" y="491"/>
                </a:cxn>
                <a:cxn ang="0">
                  <a:pos x="165" y="570"/>
                </a:cxn>
                <a:cxn ang="0">
                  <a:pos x="190" y="638"/>
                </a:cxn>
                <a:cxn ang="0">
                  <a:pos x="227" y="694"/>
                </a:cxn>
                <a:cxn ang="0">
                  <a:pos x="273" y="735"/>
                </a:cxn>
                <a:cxn ang="0">
                  <a:pos x="329" y="762"/>
                </a:cxn>
                <a:cxn ang="0">
                  <a:pos x="390" y="771"/>
                </a:cxn>
                <a:cxn ang="0">
                  <a:pos x="452" y="762"/>
                </a:cxn>
                <a:cxn ang="0">
                  <a:pos x="506" y="736"/>
                </a:cxn>
                <a:cxn ang="0">
                  <a:pos x="552" y="695"/>
                </a:cxn>
                <a:cxn ang="0">
                  <a:pos x="588" y="639"/>
                </a:cxn>
                <a:cxn ang="0">
                  <a:pos x="613" y="572"/>
                </a:cxn>
                <a:cxn ang="0">
                  <a:pos x="625" y="492"/>
                </a:cxn>
              </a:cxnLst>
              <a:rect l="0" t="0" r="r" b="b"/>
              <a:pathLst>
                <a:path w="777" h="905">
                  <a:moveTo>
                    <a:pt x="0" y="459"/>
                  </a:moveTo>
                  <a:lnTo>
                    <a:pt x="0" y="447"/>
                  </a:lnTo>
                  <a:lnTo>
                    <a:pt x="1" y="423"/>
                  </a:lnTo>
                  <a:lnTo>
                    <a:pt x="2" y="400"/>
                  </a:lnTo>
                  <a:lnTo>
                    <a:pt x="4" y="377"/>
                  </a:lnTo>
                  <a:lnTo>
                    <a:pt x="7" y="353"/>
                  </a:lnTo>
                  <a:lnTo>
                    <a:pt x="12" y="331"/>
                  </a:lnTo>
                  <a:lnTo>
                    <a:pt x="17" y="309"/>
                  </a:lnTo>
                  <a:lnTo>
                    <a:pt x="23" y="288"/>
                  </a:lnTo>
                  <a:lnTo>
                    <a:pt x="30" y="268"/>
                  </a:lnTo>
                  <a:lnTo>
                    <a:pt x="37" y="247"/>
                  </a:lnTo>
                  <a:lnTo>
                    <a:pt x="45" y="228"/>
                  </a:lnTo>
                  <a:lnTo>
                    <a:pt x="54" y="209"/>
                  </a:lnTo>
                  <a:lnTo>
                    <a:pt x="63" y="192"/>
                  </a:lnTo>
                  <a:lnTo>
                    <a:pt x="74" y="174"/>
                  </a:lnTo>
                  <a:lnTo>
                    <a:pt x="85" y="157"/>
                  </a:lnTo>
                  <a:lnTo>
                    <a:pt x="96" y="141"/>
                  </a:lnTo>
                  <a:lnTo>
                    <a:pt x="109" y="126"/>
                  </a:lnTo>
                  <a:lnTo>
                    <a:pt x="123" y="112"/>
                  </a:lnTo>
                  <a:lnTo>
                    <a:pt x="137" y="98"/>
                  </a:lnTo>
                  <a:lnTo>
                    <a:pt x="151" y="85"/>
                  </a:lnTo>
                  <a:lnTo>
                    <a:pt x="166" y="73"/>
                  </a:lnTo>
                  <a:lnTo>
                    <a:pt x="182" y="62"/>
                  </a:lnTo>
                  <a:lnTo>
                    <a:pt x="198" y="51"/>
                  </a:lnTo>
                  <a:lnTo>
                    <a:pt x="215" y="42"/>
                  </a:lnTo>
                  <a:lnTo>
                    <a:pt x="233" y="33"/>
                  </a:lnTo>
                  <a:lnTo>
                    <a:pt x="251" y="26"/>
                  </a:lnTo>
                  <a:lnTo>
                    <a:pt x="269" y="19"/>
                  </a:lnTo>
                  <a:lnTo>
                    <a:pt x="288" y="13"/>
                  </a:lnTo>
                  <a:lnTo>
                    <a:pt x="307" y="9"/>
                  </a:lnTo>
                  <a:lnTo>
                    <a:pt x="328" y="5"/>
                  </a:lnTo>
                  <a:lnTo>
                    <a:pt x="348" y="2"/>
                  </a:lnTo>
                  <a:lnTo>
                    <a:pt x="369" y="1"/>
                  </a:lnTo>
                  <a:lnTo>
                    <a:pt x="390" y="0"/>
                  </a:lnTo>
                  <a:lnTo>
                    <a:pt x="411" y="1"/>
                  </a:lnTo>
                  <a:lnTo>
                    <a:pt x="432" y="2"/>
                  </a:lnTo>
                  <a:lnTo>
                    <a:pt x="452" y="5"/>
                  </a:lnTo>
                  <a:lnTo>
                    <a:pt x="472" y="9"/>
                  </a:lnTo>
                  <a:lnTo>
                    <a:pt x="491" y="13"/>
                  </a:lnTo>
                  <a:lnTo>
                    <a:pt x="510" y="19"/>
                  </a:lnTo>
                  <a:lnTo>
                    <a:pt x="528" y="26"/>
                  </a:lnTo>
                  <a:lnTo>
                    <a:pt x="547" y="33"/>
                  </a:lnTo>
                  <a:lnTo>
                    <a:pt x="564" y="41"/>
                  </a:lnTo>
                  <a:lnTo>
                    <a:pt x="581" y="51"/>
                  </a:lnTo>
                  <a:lnTo>
                    <a:pt x="597" y="62"/>
                  </a:lnTo>
                  <a:lnTo>
                    <a:pt x="612" y="73"/>
                  </a:lnTo>
                  <a:lnTo>
                    <a:pt x="627" y="85"/>
                  </a:lnTo>
                  <a:lnTo>
                    <a:pt x="642" y="97"/>
                  </a:lnTo>
                  <a:lnTo>
                    <a:pt x="656" y="111"/>
                  </a:lnTo>
                  <a:lnTo>
                    <a:pt x="669" y="125"/>
                  </a:lnTo>
                  <a:lnTo>
                    <a:pt x="681" y="140"/>
                  </a:lnTo>
                  <a:lnTo>
                    <a:pt x="693" y="156"/>
                  </a:lnTo>
                  <a:lnTo>
                    <a:pt x="704" y="173"/>
                  </a:lnTo>
                  <a:lnTo>
                    <a:pt x="714" y="190"/>
                  </a:lnTo>
                  <a:lnTo>
                    <a:pt x="724" y="208"/>
                  </a:lnTo>
                  <a:lnTo>
                    <a:pt x="733" y="227"/>
                  </a:lnTo>
                  <a:lnTo>
                    <a:pt x="742" y="246"/>
                  </a:lnTo>
                  <a:lnTo>
                    <a:pt x="749" y="266"/>
                  </a:lnTo>
                  <a:lnTo>
                    <a:pt x="755" y="287"/>
                  </a:lnTo>
                  <a:lnTo>
                    <a:pt x="761" y="308"/>
                  </a:lnTo>
                  <a:lnTo>
                    <a:pt x="766" y="329"/>
                  </a:lnTo>
                  <a:lnTo>
                    <a:pt x="770" y="351"/>
                  </a:lnTo>
                  <a:lnTo>
                    <a:pt x="773" y="374"/>
                  </a:lnTo>
                  <a:lnTo>
                    <a:pt x="775" y="397"/>
                  </a:lnTo>
                  <a:lnTo>
                    <a:pt x="777" y="421"/>
                  </a:lnTo>
                  <a:lnTo>
                    <a:pt x="777" y="445"/>
                  </a:lnTo>
                  <a:lnTo>
                    <a:pt x="777" y="457"/>
                  </a:lnTo>
                  <a:lnTo>
                    <a:pt x="777" y="482"/>
                  </a:lnTo>
                  <a:lnTo>
                    <a:pt x="775" y="505"/>
                  </a:lnTo>
                  <a:lnTo>
                    <a:pt x="773" y="528"/>
                  </a:lnTo>
                  <a:lnTo>
                    <a:pt x="770" y="551"/>
                  </a:lnTo>
                  <a:lnTo>
                    <a:pt x="766" y="574"/>
                  </a:lnTo>
                  <a:lnTo>
                    <a:pt x="761" y="596"/>
                  </a:lnTo>
                  <a:lnTo>
                    <a:pt x="755" y="617"/>
                  </a:lnTo>
                  <a:lnTo>
                    <a:pt x="749" y="637"/>
                  </a:lnTo>
                  <a:lnTo>
                    <a:pt x="741" y="657"/>
                  </a:lnTo>
                  <a:lnTo>
                    <a:pt x="732" y="677"/>
                  </a:lnTo>
                  <a:lnTo>
                    <a:pt x="723" y="695"/>
                  </a:lnTo>
                  <a:lnTo>
                    <a:pt x="714" y="713"/>
                  </a:lnTo>
                  <a:lnTo>
                    <a:pt x="704" y="731"/>
                  </a:lnTo>
                  <a:lnTo>
                    <a:pt x="692" y="747"/>
                  </a:lnTo>
                  <a:lnTo>
                    <a:pt x="681" y="764"/>
                  </a:lnTo>
                  <a:lnTo>
                    <a:pt x="668" y="779"/>
                  </a:lnTo>
                  <a:lnTo>
                    <a:pt x="655" y="793"/>
                  </a:lnTo>
                  <a:lnTo>
                    <a:pt x="641" y="807"/>
                  </a:lnTo>
                  <a:lnTo>
                    <a:pt x="626" y="820"/>
                  </a:lnTo>
                  <a:lnTo>
                    <a:pt x="611" y="832"/>
                  </a:lnTo>
                  <a:lnTo>
                    <a:pt x="596" y="843"/>
                  </a:lnTo>
                  <a:lnTo>
                    <a:pt x="579" y="853"/>
                  </a:lnTo>
                  <a:lnTo>
                    <a:pt x="563" y="863"/>
                  </a:lnTo>
                  <a:lnTo>
                    <a:pt x="545" y="872"/>
                  </a:lnTo>
                  <a:lnTo>
                    <a:pt x="527" y="879"/>
                  </a:lnTo>
                  <a:lnTo>
                    <a:pt x="508" y="886"/>
                  </a:lnTo>
                  <a:lnTo>
                    <a:pt x="489" y="892"/>
                  </a:lnTo>
                  <a:lnTo>
                    <a:pt x="470" y="896"/>
                  </a:lnTo>
                  <a:lnTo>
                    <a:pt x="450" y="900"/>
                  </a:lnTo>
                  <a:lnTo>
                    <a:pt x="430" y="902"/>
                  </a:lnTo>
                  <a:lnTo>
                    <a:pt x="409" y="904"/>
                  </a:lnTo>
                  <a:lnTo>
                    <a:pt x="387" y="905"/>
                  </a:lnTo>
                  <a:lnTo>
                    <a:pt x="366" y="904"/>
                  </a:lnTo>
                  <a:lnTo>
                    <a:pt x="346" y="903"/>
                  </a:lnTo>
                  <a:lnTo>
                    <a:pt x="326" y="900"/>
                  </a:lnTo>
                  <a:lnTo>
                    <a:pt x="305" y="896"/>
                  </a:lnTo>
                  <a:lnTo>
                    <a:pt x="286" y="892"/>
                  </a:lnTo>
                  <a:lnTo>
                    <a:pt x="267" y="886"/>
                  </a:lnTo>
                  <a:lnTo>
                    <a:pt x="249" y="879"/>
                  </a:lnTo>
                  <a:lnTo>
                    <a:pt x="231" y="872"/>
                  </a:lnTo>
                  <a:lnTo>
                    <a:pt x="213" y="864"/>
                  </a:lnTo>
                  <a:lnTo>
                    <a:pt x="196" y="853"/>
                  </a:lnTo>
                  <a:lnTo>
                    <a:pt x="180" y="843"/>
                  </a:lnTo>
                  <a:lnTo>
                    <a:pt x="165" y="832"/>
                  </a:lnTo>
                  <a:lnTo>
                    <a:pt x="150" y="820"/>
                  </a:lnTo>
                  <a:lnTo>
                    <a:pt x="136" y="807"/>
                  </a:lnTo>
                  <a:lnTo>
                    <a:pt x="122" y="794"/>
                  </a:lnTo>
                  <a:lnTo>
                    <a:pt x="108" y="780"/>
                  </a:lnTo>
                  <a:lnTo>
                    <a:pt x="96" y="765"/>
                  </a:lnTo>
                  <a:lnTo>
                    <a:pt x="84" y="748"/>
                  </a:lnTo>
                  <a:lnTo>
                    <a:pt x="73" y="732"/>
                  </a:lnTo>
                  <a:lnTo>
                    <a:pt x="63" y="715"/>
                  </a:lnTo>
                  <a:lnTo>
                    <a:pt x="53" y="697"/>
                  </a:lnTo>
                  <a:lnTo>
                    <a:pt x="45" y="678"/>
                  </a:lnTo>
                  <a:lnTo>
                    <a:pt x="37" y="658"/>
                  </a:lnTo>
                  <a:lnTo>
                    <a:pt x="29" y="638"/>
                  </a:lnTo>
                  <a:lnTo>
                    <a:pt x="23" y="618"/>
                  </a:lnTo>
                  <a:lnTo>
                    <a:pt x="17" y="597"/>
                  </a:lnTo>
                  <a:lnTo>
                    <a:pt x="12" y="576"/>
                  </a:lnTo>
                  <a:lnTo>
                    <a:pt x="7" y="553"/>
                  </a:lnTo>
                  <a:lnTo>
                    <a:pt x="4" y="531"/>
                  </a:lnTo>
                  <a:lnTo>
                    <a:pt x="2" y="508"/>
                  </a:lnTo>
                  <a:lnTo>
                    <a:pt x="1" y="484"/>
                  </a:lnTo>
                  <a:lnTo>
                    <a:pt x="0" y="459"/>
                  </a:lnTo>
                  <a:close/>
                  <a:moveTo>
                    <a:pt x="626" y="457"/>
                  </a:moveTo>
                  <a:lnTo>
                    <a:pt x="626" y="448"/>
                  </a:lnTo>
                  <a:lnTo>
                    <a:pt x="626" y="431"/>
                  </a:lnTo>
                  <a:lnTo>
                    <a:pt x="625" y="414"/>
                  </a:lnTo>
                  <a:lnTo>
                    <a:pt x="624" y="398"/>
                  </a:lnTo>
                  <a:lnTo>
                    <a:pt x="622" y="381"/>
                  </a:lnTo>
                  <a:lnTo>
                    <a:pt x="619" y="366"/>
                  </a:lnTo>
                  <a:lnTo>
                    <a:pt x="616" y="349"/>
                  </a:lnTo>
                  <a:lnTo>
                    <a:pt x="613" y="335"/>
                  </a:lnTo>
                  <a:lnTo>
                    <a:pt x="609" y="320"/>
                  </a:lnTo>
                  <a:lnTo>
                    <a:pt x="604" y="306"/>
                  </a:lnTo>
                  <a:lnTo>
                    <a:pt x="599" y="293"/>
                  </a:lnTo>
                  <a:lnTo>
                    <a:pt x="594" y="280"/>
                  </a:lnTo>
                  <a:lnTo>
                    <a:pt x="588" y="267"/>
                  </a:lnTo>
                  <a:lnTo>
                    <a:pt x="581" y="254"/>
                  </a:lnTo>
                  <a:lnTo>
                    <a:pt x="574" y="242"/>
                  </a:lnTo>
                  <a:lnTo>
                    <a:pt x="567" y="231"/>
                  </a:lnTo>
                  <a:lnTo>
                    <a:pt x="559" y="221"/>
                  </a:lnTo>
                  <a:lnTo>
                    <a:pt x="551" y="211"/>
                  </a:lnTo>
                  <a:lnTo>
                    <a:pt x="543" y="202"/>
                  </a:lnTo>
                  <a:lnTo>
                    <a:pt x="534" y="193"/>
                  </a:lnTo>
                  <a:lnTo>
                    <a:pt x="524" y="184"/>
                  </a:lnTo>
                  <a:lnTo>
                    <a:pt x="514" y="177"/>
                  </a:lnTo>
                  <a:lnTo>
                    <a:pt x="504" y="170"/>
                  </a:lnTo>
                  <a:lnTo>
                    <a:pt x="494" y="163"/>
                  </a:lnTo>
                  <a:lnTo>
                    <a:pt x="484" y="156"/>
                  </a:lnTo>
                  <a:lnTo>
                    <a:pt x="473" y="151"/>
                  </a:lnTo>
                  <a:lnTo>
                    <a:pt x="461" y="147"/>
                  </a:lnTo>
                  <a:lnTo>
                    <a:pt x="450" y="143"/>
                  </a:lnTo>
                  <a:lnTo>
                    <a:pt x="438" y="140"/>
                  </a:lnTo>
                  <a:lnTo>
                    <a:pt x="425" y="137"/>
                  </a:lnTo>
                  <a:lnTo>
                    <a:pt x="413" y="135"/>
                  </a:lnTo>
                  <a:lnTo>
                    <a:pt x="400" y="134"/>
                  </a:lnTo>
                  <a:lnTo>
                    <a:pt x="387" y="134"/>
                  </a:lnTo>
                  <a:lnTo>
                    <a:pt x="375" y="134"/>
                  </a:lnTo>
                  <a:lnTo>
                    <a:pt x="362" y="135"/>
                  </a:lnTo>
                  <a:lnTo>
                    <a:pt x="350" y="137"/>
                  </a:lnTo>
                  <a:lnTo>
                    <a:pt x="338" y="140"/>
                  </a:lnTo>
                  <a:lnTo>
                    <a:pt x="327" y="143"/>
                  </a:lnTo>
                  <a:lnTo>
                    <a:pt x="314" y="147"/>
                  </a:lnTo>
                  <a:lnTo>
                    <a:pt x="303" y="151"/>
                  </a:lnTo>
                  <a:lnTo>
                    <a:pt x="292" y="156"/>
                  </a:lnTo>
                  <a:lnTo>
                    <a:pt x="282" y="163"/>
                  </a:lnTo>
                  <a:lnTo>
                    <a:pt x="272" y="169"/>
                  </a:lnTo>
                  <a:lnTo>
                    <a:pt x="262" y="176"/>
                  </a:lnTo>
                  <a:lnTo>
                    <a:pt x="252" y="184"/>
                  </a:lnTo>
                  <a:lnTo>
                    <a:pt x="243" y="192"/>
                  </a:lnTo>
                  <a:lnTo>
                    <a:pt x="234" y="201"/>
                  </a:lnTo>
                  <a:lnTo>
                    <a:pt x="226" y="210"/>
                  </a:lnTo>
                  <a:lnTo>
                    <a:pt x="217" y="220"/>
                  </a:lnTo>
                  <a:lnTo>
                    <a:pt x="209" y="230"/>
                  </a:lnTo>
                  <a:lnTo>
                    <a:pt x="202" y="241"/>
                  </a:lnTo>
                  <a:lnTo>
                    <a:pt x="196" y="253"/>
                  </a:lnTo>
                  <a:lnTo>
                    <a:pt x="189" y="266"/>
                  </a:lnTo>
                  <a:lnTo>
                    <a:pt x="183" y="278"/>
                  </a:lnTo>
                  <a:lnTo>
                    <a:pt x="178" y="291"/>
                  </a:lnTo>
                  <a:lnTo>
                    <a:pt x="173" y="305"/>
                  </a:lnTo>
                  <a:lnTo>
                    <a:pt x="168" y="319"/>
                  </a:lnTo>
                  <a:lnTo>
                    <a:pt x="164" y="333"/>
                  </a:lnTo>
                  <a:lnTo>
                    <a:pt x="161" y="348"/>
                  </a:lnTo>
                  <a:lnTo>
                    <a:pt x="158" y="364"/>
                  </a:lnTo>
                  <a:lnTo>
                    <a:pt x="155" y="380"/>
                  </a:lnTo>
                  <a:lnTo>
                    <a:pt x="154" y="396"/>
                  </a:lnTo>
                  <a:lnTo>
                    <a:pt x="152" y="413"/>
                  </a:lnTo>
                  <a:lnTo>
                    <a:pt x="151" y="430"/>
                  </a:lnTo>
                  <a:lnTo>
                    <a:pt x="151" y="447"/>
                  </a:lnTo>
                  <a:lnTo>
                    <a:pt x="151" y="456"/>
                  </a:lnTo>
                  <a:lnTo>
                    <a:pt x="151" y="474"/>
                  </a:lnTo>
                  <a:lnTo>
                    <a:pt x="152" y="491"/>
                  </a:lnTo>
                  <a:lnTo>
                    <a:pt x="154" y="507"/>
                  </a:lnTo>
                  <a:lnTo>
                    <a:pt x="156" y="524"/>
                  </a:lnTo>
                  <a:lnTo>
                    <a:pt x="158" y="539"/>
                  </a:lnTo>
                  <a:lnTo>
                    <a:pt x="161" y="555"/>
                  </a:lnTo>
                  <a:lnTo>
                    <a:pt x="165" y="570"/>
                  </a:lnTo>
                  <a:lnTo>
                    <a:pt x="169" y="585"/>
                  </a:lnTo>
                  <a:lnTo>
                    <a:pt x="173" y="599"/>
                  </a:lnTo>
                  <a:lnTo>
                    <a:pt x="178" y="612"/>
                  </a:lnTo>
                  <a:lnTo>
                    <a:pt x="184" y="625"/>
                  </a:lnTo>
                  <a:lnTo>
                    <a:pt x="190" y="638"/>
                  </a:lnTo>
                  <a:lnTo>
                    <a:pt x="196" y="650"/>
                  </a:lnTo>
                  <a:lnTo>
                    <a:pt x="203" y="663"/>
                  </a:lnTo>
                  <a:lnTo>
                    <a:pt x="211" y="674"/>
                  </a:lnTo>
                  <a:lnTo>
                    <a:pt x="219" y="684"/>
                  </a:lnTo>
                  <a:lnTo>
                    <a:pt x="227" y="694"/>
                  </a:lnTo>
                  <a:lnTo>
                    <a:pt x="236" y="703"/>
                  </a:lnTo>
                  <a:lnTo>
                    <a:pt x="245" y="712"/>
                  </a:lnTo>
                  <a:lnTo>
                    <a:pt x="254" y="721"/>
                  </a:lnTo>
                  <a:lnTo>
                    <a:pt x="264" y="728"/>
                  </a:lnTo>
                  <a:lnTo>
                    <a:pt x="273" y="735"/>
                  </a:lnTo>
                  <a:lnTo>
                    <a:pt x="284" y="742"/>
                  </a:lnTo>
                  <a:lnTo>
                    <a:pt x="294" y="748"/>
                  </a:lnTo>
                  <a:lnTo>
                    <a:pt x="305" y="753"/>
                  </a:lnTo>
                  <a:lnTo>
                    <a:pt x="316" y="757"/>
                  </a:lnTo>
                  <a:lnTo>
                    <a:pt x="329" y="762"/>
                  </a:lnTo>
                  <a:lnTo>
                    <a:pt x="340" y="765"/>
                  </a:lnTo>
                  <a:lnTo>
                    <a:pt x="352" y="768"/>
                  </a:lnTo>
                  <a:lnTo>
                    <a:pt x="365" y="770"/>
                  </a:lnTo>
                  <a:lnTo>
                    <a:pt x="377" y="771"/>
                  </a:lnTo>
                  <a:lnTo>
                    <a:pt x="390" y="771"/>
                  </a:lnTo>
                  <a:lnTo>
                    <a:pt x="402" y="771"/>
                  </a:lnTo>
                  <a:lnTo>
                    <a:pt x="415" y="770"/>
                  </a:lnTo>
                  <a:lnTo>
                    <a:pt x="428" y="768"/>
                  </a:lnTo>
                  <a:lnTo>
                    <a:pt x="440" y="765"/>
                  </a:lnTo>
                  <a:lnTo>
                    <a:pt x="452" y="762"/>
                  </a:lnTo>
                  <a:lnTo>
                    <a:pt x="463" y="757"/>
                  </a:lnTo>
                  <a:lnTo>
                    <a:pt x="474" y="753"/>
                  </a:lnTo>
                  <a:lnTo>
                    <a:pt x="485" y="748"/>
                  </a:lnTo>
                  <a:lnTo>
                    <a:pt x="496" y="742"/>
                  </a:lnTo>
                  <a:lnTo>
                    <a:pt x="506" y="736"/>
                  </a:lnTo>
                  <a:lnTo>
                    <a:pt x="515" y="729"/>
                  </a:lnTo>
                  <a:lnTo>
                    <a:pt x="525" y="721"/>
                  </a:lnTo>
                  <a:lnTo>
                    <a:pt x="535" y="713"/>
                  </a:lnTo>
                  <a:lnTo>
                    <a:pt x="544" y="704"/>
                  </a:lnTo>
                  <a:lnTo>
                    <a:pt x="552" y="695"/>
                  </a:lnTo>
                  <a:lnTo>
                    <a:pt x="560" y="685"/>
                  </a:lnTo>
                  <a:lnTo>
                    <a:pt x="568" y="675"/>
                  </a:lnTo>
                  <a:lnTo>
                    <a:pt x="575" y="664"/>
                  </a:lnTo>
                  <a:lnTo>
                    <a:pt x="582" y="651"/>
                  </a:lnTo>
                  <a:lnTo>
                    <a:pt x="588" y="639"/>
                  </a:lnTo>
                  <a:lnTo>
                    <a:pt x="594" y="627"/>
                  </a:lnTo>
                  <a:lnTo>
                    <a:pt x="599" y="614"/>
                  </a:lnTo>
                  <a:lnTo>
                    <a:pt x="604" y="600"/>
                  </a:lnTo>
                  <a:lnTo>
                    <a:pt x="609" y="586"/>
                  </a:lnTo>
                  <a:lnTo>
                    <a:pt x="613" y="572"/>
                  </a:lnTo>
                  <a:lnTo>
                    <a:pt x="616" y="556"/>
                  </a:lnTo>
                  <a:lnTo>
                    <a:pt x="619" y="541"/>
                  </a:lnTo>
                  <a:lnTo>
                    <a:pt x="622" y="525"/>
                  </a:lnTo>
                  <a:lnTo>
                    <a:pt x="624" y="509"/>
                  </a:lnTo>
                  <a:lnTo>
                    <a:pt x="625" y="492"/>
                  </a:lnTo>
                  <a:lnTo>
                    <a:pt x="626" y="475"/>
                  </a:lnTo>
                  <a:lnTo>
                    <a:pt x="626" y="457"/>
                  </a:lnTo>
                  <a:close/>
                </a:path>
              </a:pathLst>
            </a:custGeom>
            <a:solidFill>
              <a:srgbClr val="192337"/>
            </a:solidFill>
            <a:ln w="9525">
              <a:noFill/>
              <a:round/>
              <a:headEnd/>
              <a:tailEnd/>
            </a:ln>
          </p:spPr>
          <p:txBody>
            <a:bodyPr vert="horz" wrap="square" lIns="91440" tIns="45720" rIns="91440" bIns="45720" numCol="1" anchor="t" anchorCtr="0" compatLnSpc="1">
              <a:prstTxWarp prst="textNoShape">
                <a:avLst/>
              </a:prstTxWarp>
            </a:bodyPr>
            <a:lstStyle/>
            <a:p>
              <a:endParaRPr lang="da-DK" noProof="0" dirty="0"/>
            </a:p>
          </p:txBody>
        </p:sp>
        <p:sp>
          <p:nvSpPr>
            <p:cNvPr id="1055" name="Freeform 31"/>
            <p:cNvSpPr>
              <a:spLocks/>
            </p:cNvSpPr>
            <p:nvPr userDrawn="1"/>
          </p:nvSpPr>
          <p:spPr bwMode="auto">
            <a:xfrm>
              <a:off x="8209562" y="1313236"/>
              <a:ext cx="55562" cy="92075"/>
            </a:xfrm>
            <a:custGeom>
              <a:avLst/>
              <a:gdLst/>
              <a:ahLst/>
              <a:cxnLst>
                <a:cxn ang="0">
                  <a:pos x="0" y="0"/>
                </a:cxn>
                <a:cxn ang="0">
                  <a:pos x="146" y="0"/>
                </a:cxn>
                <a:cxn ang="0">
                  <a:pos x="146" y="742"/>
                </a:cxn>
                <a:cxn ang="0">
                  <a:pos x="521" y="742"/>
                </a:cxn>
                <a:cxn ang="0">
                  <a:pos x="521" y="877"/>
                </a:cxn>
                <a:cxn ang="0">
                  <a:pos x="0" y="877"/>
                </a:cxn>
                <a:cxn ang="0">
                  <a:pos x="0" y="0"/>
                </a:cxn>
              </a:cxnLst>
              <a:rect l="0" t="0" r="r" b="b"/>
              <a:pathLst>
                <a:path w="521" h="877">
                  <a:moveTo>
                    <a:pt x="0" y="0"/>
                  </a:moveTo>
                  <a:lnTo>
                    <a:pt x="146" y="0"/>
                  </a:lnTo>
                  <a:lnTo>
                    <a:pt x="146" y="742"/>
                  </a:lnTo>
                  <a:lnTo>
                    <a:pt x="521" y="742"/>
                  </a:lnTo>
                  <a:lnTo>
                    <a:pt x="521" y="877"/>
                  </a:lnTo>
                  <a:lnTo>
                    <a:pt x="0" y="877"/>
                  </a:lnTo>
                  <a:lnTo>
                    <a:pt x="0" y="0"/>
                  </a:lnTo>
                  <a:close/>
                </a:path>
              </a:pathLst>
            </a:custGeom>
            <a:solidFill>
              <a:srgbClr val="192337"/>
            </a:solidFill>
            <a:ln w="9525">
              <a:noFill/>
              <a:round/>
              <a:headEnd/>
              <a:tailEnd/>
            </a:ln>
          </p:spPr>
          <p:txBody>
            <a:bodyPr vert="horz" wrap="square" lIns="91440" tIns="45720" rIns="91440" bIns="45720" numCol="1" anchor="t" anchorCtr="0" compatLnSpc="1">
              <a:prstTxWarp prst="textNoShape">
                <a:avLst/>
              </a:prstTxWarp>
            </a:bodyPr>
            <a:lstStyle/>
            <a:p>
              <a:endParaRPr lang="da-DK" noProof="0" dirty="0"/>
            </a:p>
          </p:txBody>
        </p:sp>
        <p:sp>
          <p:nvSpPr>
            <p:cNvPr id="1056" name="Freeform 32"/>
            <p:cNvSpPr>
              <a:spLocks/>
            </p:cNvSpPr>
            <p:nvPr userDrawn="1"/>
          </p:nvSpPr>
          <p:spPr bwMode="auto">
            <a:xfrm>
              <a:off x="8279412" y="1313236"/>
              <a:ext cx="58737" cy="92075"/>
            </a:xfrm>
            <a:custGeom>
              <a:avLst/>
              <a:gdLst/>
              <a:ahLst/>
              <a:cxnLst>
                <a:cxn ang="0">
                  <a:pos x="0" y="0"/>
                </a:cxn>
                <a:cxn ang="0">
                  <a:pos x="552" y="0"/>
                </a:cxn>
                <a:cxn ang="0">
                  <a:pos x="552" y="131"/>
                </a:cxn>
                <a:cxn ang="0">
                  <a:pos x="144" y="131"/>
                </a:cxn>
                <a:cxn ang="0">
                  <a:pos x="144" y="370"/>
                </a:cxn>
                <a:cxn ang="0">
                  <a:pos x="505" y="370"/>
                </a:cxn>
                <a:cxn ang="0">
                  <a:pos x="505" y="501"/>
                </a:cxn>
                <a:cxn ang="0">
                  <a:pos x="144" y="501"/>
                </a:cxn>
                <a:cxn ang="0">
                  <a:pos x="144" y="745"/>
                </a:cxn>
                <a:cxn ang="0">
                  <a:pos x="558" y="745"/>
                </a:cxn>
                <a:cxn ang="0">
                  <a:pos x="558" y="877"/>
                </a:cxn>
                <a:cxn ang="0">
                  <a:pos x="0" y="877"/>
                </a:cxn>
                <a:cxn ang="0">
                  <a:pos x="0" y="0"/>
                </a:cxn>
              </a:cxnLst>
              <a:rect l="0" t="0" r="r" b="b"/>
              <a:pathLst>
                <a:path w="558" h="877">
                  <a:moveTo>
                    <a:pt x="0" y="0"/>
                  </a:moveTo>
                  <a:lnTo>
                    <a:pt x="552" y="0"/>
                  </a:lnTo>
                  <a:lnTo>
                    <a:pt x="552" y="131"/>
                  </a:lnTo>
                  <a:lnTo>
                    <a:pt x="144" y="131"/>
                  </a:lnTo>
                  <a:lnTo>
                    <a:pt x="144" y="370"/>
                  </a:lnTo>
                  <a:lnTo>
                    <a:pt x="505" y="370"/>
                  </a:lnTo>
                  <a:lnTo>
                    <a:pt x="505" y="501"/>
                  </a:lnTo>
                  <a:lnTo>
                    <a:pt x="144" y="501"/>
                  </a:lnTo>
                  <a:lnTo>
                    <a:pt x="144" y="745"/>
                  </a:lnTo>
                  <a:lnTo>
                    <a:pt x="558" y="745"/>
                  </a:lnTo>
                  <a:lnTo>
                    <a:pt x="558" y="877"/>
                  </a:lnTo>
                  <a:lnTo>
                    <a:pt x="0" y="877"/>
                  </a:lnTo>
                  <a:lnTo>
                    <a:pt x="0" y="0"/>
                  </a:lnTo>
                  <a:close/>
                </a:path>
              </a:pathLst>
            </a:custGeom>
            <a:solidFill>
              <a:srgbClr val="192337"/>
            </a:solidFill>
            <a:ln w="9525">
              <a:noFill/>
              <a:round/>
              <a:headEnd/>
              <a:tailEnd/>
            </a:ln>
          </p:spPr>
          <p:txBody>
            <a:bodyPr vert="horz" wrap="square" lIns="91440" tIns="45720" rIns="91440" bIns="45720" numCol="1" anchor="t" anchorCtr="0" compatLnSpc="1">
              <a:prstTxWarp prst="textNoShape">
                <a:avLst/>
              </a:prstTxWarp>
            </a:bodyPr>
            <a:lstStyle/>
            <a:p>
              <a:endParaRPr lang="da-DK" noProof="0" dirty="0"/>
            </a:p>
          </p:txBody>
        </p:sp>
        <p:sp>
          <p:nvSpPr>
            <p:cNvPr id="1057" name="Freeform 33"/>
            <p:cNvSpPr>
              <a:spLocks/>
            </p:cNvSpPr>
            <p:nvPr userDrawn="1"/>
          </p:nvSpPr>
          <p:spPr bwMode="auto">
            <a:xfrm>
              <a:off x="8354025" y="1313236"/>
              <a:ext cx="71437" cy="92075"/>
            </a:xfrm>
            <a:custGeom>
              <a:avLst/>
              <a:gdLst/>
              <a:ahLst/>
              <a:cxnLst>
                <a:cxn ang="0">
                  <a:pos x="0" y="0"/>
                </a:cxn>
                <a:cxn ang="0">
                  <a:pos x="136" y="0"/>
                </a:cxn>
                <a:cxn ang="0">
                  <a:pos x="521" y="585"/>
                </a:cxn>
                <a:cxn ang="0">
                  <a:pos x="521" y="0"/>
                </a:cxn>
                <a:cxn ang="0">
                  <a:pos x="663" y="0"/>
                </a:cxn>
                <a:cxn ang="0">
                  <a:pos x="663" y="877"/>
                </a:cxn>
                <a:cxn ang="0">
                  <a:pos x="540" y="877"/>
                </a:cxn>
                <a:cxn ang="0">
                  <a:pos x="143" y="275"/>
                </a:cxn>
                <a:cxn ang="0">
                  <a:pos x="143" y="877"/>
                </a:cxn>
                <a:cxn ang="0">
                  <a:pos x="0" y="877"/>
                </a:cxn>
                <a:cxn ang="0">
                  <a:pos x="0" y="0"/>
                </a:cxn>
              </a:cxnLst>
              <a:rect l="0" t="0" r="r" b="b"/>
              <a:pathLst>
                <a:path w="663" h="877">
                  <a:moveTo>
                    <a:pt x="0" y="0"/>
                  </a:moveTo>
                  <a:lnTo>
                    <a:pt x="136" y="0"/>
                  </a:lnTo>
                  <a:lnTo>
                    <a:pt x="521" y="585"/>
                  </a:lnTo>
                  <a:lnTo>
                    <a:pt x="521" y="0"/>
                  </a:lnTo>
                  <a:lnTo>
                    <a:pt x="663" y="0"/>
                  </a:lnTo>
                  <a:lnTo>
                    <a:pt x="663" y="877"/>
                  </a:lnTo>
                  <a:lnTo>
                    <a:pt x="540" y="877"/>
                  </a:lnTo>
                  <a:lnTo>
                    <a:pt x="143" y="275"/>
                  </a:lnTo>
                  <a:lnTo>
                    <a:pt x="143" y="877"/>
                  </a:lnTo>
                  <a:lnTo>
                    <a:pt x="0" y="877"/>
                  </a:lnTo>
                  <a:lnTo>
                    <a:pt x="0" y="0"/>
                  </a:lnTo>
                  <a:close/>
                </a:path>
              </a:pathLst>
            </a:custGeom>
            <a:solidFill>
              <a:srgbClr val="192337"/>
            </a:solidFill>
            <a:ln w="9525">
              <a:noFill/>
              <a:round/>
              <a:headEnd/>
              <a:tailEnd/>
            </a:ln>
          </p:spPr>
          <p:txBody>
            <a:bodyPr vert="horz" wrap="square" lIns="91440" tIns="45720" rIns="91440" bIns="45720" numCol="1" anchor="t" anchorCtr="0" compatLnSpc="1">
              <a:prstTxWarp prst="textNoShape">
                <a:avLst/>
              </a:prstTxWarp>
            </a:bodyPr>
            <a:lstStyle/>
            <a:p>
              <a:endParaRPr lang="da-DK" noProof="0" dirty="0"/>
            </a:p>
          </p:txBody>
        </p:sp>
      </p:grpSp>
      <p:pic>
        <p:nvPicPr>
          <p:cNvPr id="71" name="Picture 2"/>
          <p:cNvPicPr>
            <a:picLocks noChangeAspect="1" noChangeArrowheads="1"/>
          </p:cNvPicPr>
          <p:nvPr userDrawn="1"/>
        </p:nvPicPr>
        <p:blipFill>
          <a:blip r:embed="rId2" cstate="screen"/>
          <a:srcRect/>
          <a:stretch>
            <a:fillRect/>
          </a:stretch>
        </p:blipFill>
        <p:spPr bwMode="auto">
          <a:xfrm>
            <a:off x="-2880000" y="0"/>
            <a:ext cx="2402500" cy="1800000"/>
          </a:xfrm>
          <a:prstGeom prst="rect">
            <a:avLst/>
          </a:prstGeom>
          <a:noFill/>
          <a:ln w="9525">
            <a:noFill/>
            <a:miter lim="800000"/>
            <a:headEnd/>
            <a:tailEnd/>
          </a:ln>
        </p:spPr>
      </p:pic>
      <p:sp>
        <p:nvSpPr>
          <p:cNvPr id="69" name="TextBox 68"/>
          <p:cNvSpPr txBox="1"/>
          <p:nvPr userDrawn="1"/>
        </p:nvSpPr>
        <p:spPr>
          <a:xfrm>
            <a:off x="-2880000" y="1928802"/>
            <a:ext cx="2745715" cy="5437386"/>
          </a:xfrm>
          <a:prstGeom prst="rect">
            <a:avLst/>
          </a:prstGeom>
          <a:noFill/>
        </p:spPr>
        <p:txBody>
          <a:bodyPr wrap="square" lIns="0" tIns="0" rIns="0" bIns="0" rtlCol="0">
            <a:spAutoFit/>
          </a:bodyPr>
          <a:lstStyle/>
          <a:p>
            <a:pPr>
              <a:lnSpc>
                <a:spcPts val="1600"/>
              </a:lnSpc>
            </a:pPr>
            <a:r>
              <a:rPr lang="da-DK" sz="1300" b="1" dirty="0" smtClean="0">
                <a:solidFill>
                  <a:schemeClr val="bg1"/>
                </a:solidFill>
                <a:latin typeface="Arial" pitchFamily="34" charset="0"/>
                <a:cs typeface="Arial" pitchFamily="34" charset="0"/>
              </a:rPr>
              <a:t>Forside Blå</a:t>
            </a:r>
          </a:p>
          <a:p>
            <a:pPr>
              <a:lnSpc>
                <a:spcPts val="1600"/>
              </a:lnSpc>
            </a:pPr>
            <a:r>
              <a:rPr lang="da-DK" sz="1300" dirty="0" smtClean="0">
                <a:solidFill>
                  <a:schemeClr val="bg1"/>
                </a:solidFill>
                <a:latin typeface="Arial" pitchFamily="34" charset="0"/>
                <a:cs typeface="Arial" pitchFamily="34" charset="0"/>
              </a:rPr>
              <a:t>Designen for Videncentre og ressourceenheder, med farvetema KONCERN,</a:t>
            </a:r>
            <a:r>
              <a:rPr lang="da-DK" sz="1300" baseline="0" dirty="0" smtClean="0">
                <a:solidFill>
                  <a:schemeClr val="bg1"/>
                </a:solidFill>
                <a:latin typeface="Arial" pitchFamily="34" charset="0"/>
                <a:cs typeface="Arial" pitchFamily="34" charset="0"/>
              </a:rPr>
              <a:t> er forvalgt</a:t>
            </a:r>
          </a:p>
          <a:p>
            <a:pPr>
              <a:lnSpc>
                <a:spcPts val="1600"/>
              </a:lnSpc>
            </a:pPr>
            <a:endParaRPr lang="da-DK" sz="1300" dirty="0" smtClean="0">
              <a:solidFill>
                <a:schemeClr val="bg1"/>
              </a:solidFill>
              <a:latin typeface="Arial" pitchFamily="34" charset="0"/>
              <a:cs typeface="Arial" pitchFamily="34" charset="0"/>
            </a:endParaRPr>
          </a:p>
          <a:p>
            <a:pPr>
              <a:lnSpc>
                <a:spcPts val="1600"/>
              </a:lnSpc>
            </a:pPr>
            <a:r>
              <a:rPr lang="da-DK" sz="1300" baseline="0" dirty="0" smtClean="0">
                <a:solidFill>
                  <a:schemeClr val="bg1"/>
                </a:solidFill>
                <a:latin typeface="Arial" pitchFamily="34" charset="0"/>
                <a:cs typeface="Arial" pitchFamily="34" charset="0"/>
              </a:rPr>
              <a:t>De 3 andre afdelinger: </a:t>
            </a:r>
          </a:p>
          <a:p>
            <a:pPr>
              <a:lnSpc>
                <a:spcPts val="800"/>
              </a:lnSpc>
            </a:pPr>
            <a:endParaRPr lang="da-DK" sz="800" dirty="0" smtClean="0">
              <a:solidFill>
                <a:schemeClr val="bg1"/>
              </a:solidFill>
              <a:latin typeface="Arial" pitchFamily="34" charset="0"/>
              <a:cs typeface="Arial" pitchFamily="34" charset="0"/>
            </a:endParaRPr>
          </a:p>
          <a:p>
            <a:pPr>
              <a:lnSpc>
                <a:spcPts val="1600"/>
              </a:lnSpc>
            </a:pPr>
            <a:r>
              <a:rPr lang="da-DK" sz="1300" baseline="0" dirty="0" smtClean="0">
                <a:solidFill>
                  <a:schemeClr val="bg1"/>
                </a:solidFill>
                <a:latin typeface="Arial" pitchFamily="34" charset="0"/>
                <a:cs typeface="Arial" pitchFamily="34" charset="0"/>
              </a:rPr>
              <a:t>Læring, Ledelse</a:t>
            </a:r>
            <a:r>
              <a:rPr lang="da-DK" sz="1300" dirty="0" smtClean="0">
                <a:solidFill>
                  <a:schemeClr val="bg1"/>
                </a:solidFill>
                <a:latin typeface="Arial" pitchFamily="34" charset="0"/>
                <a:cs typeface="Arial" pitchFamily="34" charset="0"/>
              </a:rPr>
              <a:t> &amp; Socialt arbejde:</a:t>
            </a:r>
          </a:p>
          <a:p>
            <a:pPr>
              <a:lnSpc>
                <a:spcPts val="1600"/>
              </a:lnSpc>
            </a:pPr>
            <a:r>
              <a:rPr lang="da-DK" sz="1300" baseline="0" dirty="0" smtClean="0">
                <a:solidFill>
                  <a:schemeClr val="bg1"/>
                </a:solidFill>
                <a:latin typeface="Arial" pitchFamily="34" charset="0"/>
                <a:cs typeface="Arial" pitchFamily="34" charset="0"/>
              </a:rPr>
              <a:t>Farvetema = TEACH </a:t>
            </a:r>
          </a:p>
          <a:p>
            <a:pPr>
              <a:lnSpc>
                <a:spcPts val="800"/>
              </a:lnSpc>
            </a:pPr>
            <a:endParaRPr lang="da-DK" sz="1300" dirty="0" smtClean="0">
              <a:solidFill>
                <a:schemeClr val="bg1"/>
              </a:solidFill>
              <a:latin typeface="Arial" pitchFamily="34" charset="0"/>
              <a:cs typeface="Arial" pitchFamily="34" charset="0"/>
            </a:endParaRPr>
          </a:p>
          <a:p>
            <a:pPr>
              <a:lnSpc>
                <a:spcPts val="1600"/>
              </a:lnSpc>
            </a:pPr>
            <a:r>
              <a:rPr lang="da-DK" sz="1300" baseline="0" dirty="0" smtClean="0">
                <a:solidFill>
                  <a:schemeClr val="bg1"/>
                </a:solidFill>
                <a:latin typeface="Arial" pitchFamily="34" charset="0"/>
                <a:cs typeface="Arial" pitchFamily="34" charset="0"/>
              </a:rPr>
              <a:t>Sundhed , Pleje og Rehabilitering:</a:t>
            </a:r>
          </a:p>
          <a:p>
            <a:pPr>
              <a:lnSpc>
                <a:spcPts val="1600"/>
              </a:lnSpc>
            </a:pPr>
            <a:r>
              <a:rPr lang="da-DK" sz="1300" baseline="0" dirty="0" smtClean="0">
                <a:solidFill>
                  <a:schemeClr val="bg1"/>
                </a:solidFill>
                <a:latin typeface="Arial" pitchFamily="34" charset="0"/>
                <a:cs typeface="Arial" pitchFamily="34" charset="0"/>
              </a:rPr>
              <a:t>Farvetema = HEALTH</a:t>
            </a:r>
          </a:p>
          <a:p>
            <a:pPr>
              <a:lnSpc>
                <a:spcPts val="800"/>
              </a:lnSpc>
            </a:pPr>
            <a:endParaRPr lang="da-DK" sz="1300" dirty="0" smtClean="0">
              <a:solidFill>
                <a:schemeClr val="bg1"/>
              </a:solidFill>
              <a:latin typeface="Arial" pitchFamily="34" charset="0"/>
              <a:cs typeface="Arial" pitchFamily="34" charset="0"/>
            </a:endParaRPr>
          </a:p>
          <a:p>
            <a:pPr>
              <a:lnSpc>
                <a:spcPts val="1600"/>
              </a:lnSpc>
            </a:pPr>
            <a:r>
              <a:rPr lang="da-DK" sz="1300" baseline="0" dirty="0" smtClean="0">
                <a:solidFill>
                  <a:schemeClr val="bg1"/>
                </a:solidFill>
                <a:latin typeface="Arial" pitchFamily="34" charset="0"/>
                <a:cs typeface="Arial" pitchFamily="34" charset="0"/>
              </a:rPr>
              <a:t>Teknologi, Ernæring og Sundhed:</a:t>
            </a:r>
          </a:p>
          <a:p>
            <a:pPr>
              <a:lnSpc>
                <a:spcPts val="1600"/>
              </a:lnSpc>
            </a:pPr>
            <a:r>
              <a:rPr lang="da-DK" sz="1300" baseline="0" dirty="0" smtClean="0">
                <a:solidFill>
                  <a:schemeClr val="bg1"/>
                </a:solidFill>
                <a:latin typeface="Arial" pitchFamily="34" charset="0"/>
                <a:cs typeface="Arial" pitchFamily="34" charset="0"/>
              </a:rPr>
              <a:t>Farvetema = TECH </a:t>
            </a:r>
          </a:p>
          <a:p>
            <a:pPr>
              <a:lnSpc>
                <a:spcPts val="1600"/>
              </a:lnSpc>
            </a:pPr>
            <a:endParaRPr lang="da-DK" sz="1300" dirty="0" smtClean="0">
              <a:solidFill>
                <a:schemeClr val="bg1"/>
              </a:solidFill>
              <a:latin typeface="Arial" pitchFamily="34" charset="0"/>
              <a:cs typeface="Arial" pitchFamily="34" charset="0"/>
            </a:endParaRPr>
          </a:p>
          <a:p>
            <a:pPr>
              <a:lnSpc>
                <a:spcPts val="1600"/>
              </a:lnSpc>
            </a:pPr>
            <a:r>
              <a:rPr lang="da-DK" sz="1300" dirty="0" smtClean="0">
                <a:solidFill>
                  <a:schemeClr val="bg1"/>
                </a:solidFill>
                <a:latin typeface="Arial" pitchFamily="34" charset="0"/>
                <a:cs typeface="Arial" pitchFamily="34" charset="0"/>
              </a:rPr>
              <a:t>v</a:t>
            </a:r>
            <a:r>
              <a:rPr lang="da-DK" sz="1300" baseline="0" dirty="0" smtClean="0">
                <a:solidFill>
                  <a:schemeClr val="bg1"/>
                </a:solidFill>
                <a:latin typeface="Arial" pitchFamily="34" charset="0"/>
                <a:cs typeface="Arial" pitchFamily="34" charset="0"/>
              </a:rPr>
              <a:t>ælges</a:t>
            </a:r>
            <a:r>
              <a:rPr lang="da-DK" sz="1300" dirty="0" smtClean="0">
                <a:solidFill>
                  <a:schemeClr val="bg1"/>
                </a:solidFill>
                <a:latin typeface="Arial" pitchFamily="34" charset="0"/>
                <a:cs typeface="Arial" pitchFamily="34" charset="0"/>
              </a:rPr>
              <a:t> under Design / Farver. </a:t>
            </a:r>
          </a:p>
          <a:p>
            <a:pPr>
              <a:lnSpc>
                <a:spcPts val="1600"/>
              </a:lnSpc>
            </a:pPr>
            <a:r>
              <a:rPr lang="da-DK" sz="1300" dirty="0" smtClean="0">
                <a:solidFill>
                  <a:schemeClr val="bg1"/>
                </a:solidFill>
                <a:latin typeface="Arial" pitchFamily="34" charset="0"/>
                <a:cs typeface="Arial" pitchFamily="34" charset="0"/>
              </a:rPr>
              <a:t>Klik på det farvetema du skal bruge i præsentationen</a:t>
            </a:r>
          </a:p>
          <a:p>
            <a:pPr>
              <a:lnSpc>
                <a:spcPts val="1600"/>
              </a:lnSpc>
            </a:pPr>
            <a:endParaRPr lang="da-DK" sz="1300" dirty="0" smtClean="0">
              <a:solidFill>
                <a:schemeClr val="bg1"/>
              </a:solidFill>
              <a:latin typeface="Arial" pitchFamily="34" charset="0"/>
              <a:cs typeface="Arial" pitchFamily="34" charset="0"/>
            </a:endParaRPr>
          </a:p>
          <a:p>
            <a:pPr>
              <a:lnSpc>
                <a:spcPts val="1600"/>
              </a:lnSpc>
            </a:pPr>
            <a:r>
              <a:rPr lang="da-DK" sz="1300" b="1" dirty="0" smtClean="0">
                <a:solidFill>
                  <a:schemeClr val="bg1"/>
                </a:solidFill>
                <a:latin typeface="Arial" pitchFamily="34" charset="0"/>
                <a:cs typeface="Arial" pitchFamily="34" charset="0"/>
              </a:rPr>
              <a:t>Rektorlayouten nås her:</a:t>
            </a:r>
          </a:p>
          <a:p>
            <a:pPr>
              <a:lnSpc>
                <a:spcPts val="1600"/>
              </a:lnSpc>
            </a:pPr>
            <a:r>
              <a:rPr lang="da-DK" sz="1300" dirty="0" smtClean="0">
                <a:solidFill>
                  <a:schemeClr val="bg1"/>
                </a:solidFill>
                <a:latin typeface="Arial" pitchFamily="34" charset="0"/>
                <a:cs typeface="Arial" pitchFamily="34" charset="0"/>
              </a:rPr>
              <a:t>Højerklik på sliden, vælg </a:t>
            </a:r>
          </a:p>
          <a:p>
            <a:pPr>
              <a:lnSpc>
                <a:spcPts val="1600"/>
              </a:lnSpc>
            </a:pPr>
            <a:r>
              <a:rPr lang="da-DK" sz="1300" dirty="0" smtClean="0">
                <a:solidFill>
                  <a:schemeClr val="bg1"/>
                </a:solidFill>
                <a:latin typeface="Arial" pitchFamily="34" charset="0"/>
                <a:cs typeface="Arial" pitchFamily="34" charset="0"/>
              </a:rPr>
              <a:t>Layout / Metropol Basis</a:t>
            </a:r>
            <a:r>
              <a:rPr lang="da-DK" sz="1300" baseline="0" dirty="0" smtClean="0">
                <a:solidFill>
                  <a:schemeClr val="bg1"/>
                </a:solidFill>
                <a:latin typeface="Arial" pitchFamily="34" charset="0"/>
                <a:cs typeface="Arial" pitchFamily="34" charset="0"/>
              </a:rPr>
              <a:t> / Title slide Basis Blå</a:t>
            </a:r>
            <a:r>
              <a:rPr lang="da-DK" sz="1300" dirty="0" smtClean="0">
                <a:solidFill>
                  <a:schemeClr val="bg1"/>
                </a:solidFill>
                <a:latin typeface="Arial" pitchFamily="34" charset="0"/>
                <a:cs typeface="Arial" pitchFamily="34" charset="0"/>
              </a:rPr>
              <a:t> eller </a:t>
            </a:r>
            <a:r>
              <a:rPr lang="da-DK" sz="1300" baseline="0" dirty="0" smtClean="0">
                <a:solidFill>
                  <a:schemeClr val="bg1"/>
                </a:solidFill>
                <a:latin typeface="Arial" pitchFamily="34" charset="0"/>
                <a:cs typeface="Arial" pitchFamily="34" charset="0"/>
              </a:rPr>
              <a:t>Title slide Basis Grå</a:t>
            </a:r>
          </a:p>
          <a:p>
            <a:pPr>
              <a:lnSpc>
                <a:spcPts val="1600"/>
              </a:lnSpc>
            </a:pPr>
            <a:endParaRPr lang="da-DK" sz="1300" dirty="0" smtClean="0">
              <a:solidFill>
                <a:schemeClr val="bg1"/>
              </a:solidFill>
              <a:latin typeface="Arial" pitchFamily="34" charset="0"/>
              <a:cs typeface="Arial" pitchFamily="34" charset="0"/>
            </a:endParaRPr>
          </a:p>
          <a:p>
            <a:pPr>
              <a:lnSpc>
                <a:spcPts val="1600"/>
              </a:lnSpc>
            </a:pPr>
            <a:r>
              <a:rPr lang="da-DK" sz="1300" dirty="0" smtClean="0">
                <a:solidFill>
                  <a:schemeClr val="bg1"/>
                </a:solidFill>
                <a:latin typeface="Arial" pitchFamily="34" charset="0"/>
                <a:cs typeface="Arial" pitchFamily="34" charset="0"/>
              </a:rPr>
              <a:t>På den efterfølgende tekstside vælges farve tema under </a:t>
            </a:r>
          </a:p>
          <a:p>
            <a:pPr>
              <a:lnSpc>
                <a:spcPts val="1600"/>
              </a:lnSpc>
            </a:pPr>
            <a:r>
              <a:rPr lang="da-DK" sz="1300" dirty="0" smtClean="0">
                <a:solidFill>
                  <a:schemeClr val="bg1"/>
                </a:solidFill>
                <a:latin typeface="Arial" pitchFamily="34" charset="0"/>
                <a:cs typeface="Arial" pitchFamily="34" charset="0"/>
              </a:rPr>
              <a:t>Design / Farver / REKTOR</a:t>
            </a:r>
          </a:p>
        </p:txBody>
      </p:sp>
    </p:spTree>
  </p:cSld>
  <p:clrMapOvr>
    <a:masterClrMapping/>
  </p:clrMapOvr>
  <p:hf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Basis Grå">
    <p:bg>
      <p:bgPr>
        <a:solidFill>
          <a:schemeClr val="tx2"/>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3715200" y="6415200"/>
            <a:ext cx="4680000" cy="180000"/>
          </a:xfrm>
          <a:prstGeom prst="rect">
            <a:avLst/>
          </a:prstGeom>
        </p:spPr>
        <p:txBody>
          <a:bodyPr/>
          <a:lstStyle/>
          <a:p>
            <a:endParaRPr lang="da-DK" noProof="0"/>
          </a:p>
        </p:txBody>
      </p:sp>
      <p:sp>
        <p:nvSpPr>
          <p:cNvPr id="3" name="Subtitle 2"/>
          <p:cNvSpPr>
            <a:spLocks noGrp="1"/>
          </p:cNvSpPr>
          <p:nvPr>
            <p:ph type="subTitle" idx="1"/>
          </p:nvPr>
        </p:nvSpPr>
        <p:spPr>
          <a:xfrm>
            <a:off x="8678418" y="2586032"/>
            <a:ext cx="394176" cy="1206500"/>
          </a:xfrm>
        </p:spPr>
        <p:txBody>
          <a:bodyPr/>
          <a:lstStyle>
            <a:lvl1pPr marL="0" indent="0" algn="l">
              <a:lnSpc>
                <a:spcPts val="1900"/>
              </a:lnSpc>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noProof="0" smtClean="0"/>
              <a:t>Click to edit Master subtitle style</a:t>
            </a:r>
            <a:endParaRPr lang="da-DK" noProof="0"/>
          </a:p>
        </p:txBody>
      </p:sp>
      <p:sp>
        <p:nvSpPr>
          <p:cNvPr id="7" name="Rectangle 6"/>
          <p:cNvSpPr>
            <a:spLocks/>
          </p:cNvSpPr>
          <p:nvPr userDrawn="1"/>
        </p:nvSpPr>
        <p:spPr>
          <a:xfrm>
            <a:off x="0" y="6284403"/>
            <a:ext cx="9144000" cy="576000"/>
          </a:xfrm>
          <a:prstGeom prst="rect">
            <a:avLst/>
          </a:prstGeom>
          <a:solidFill>
            <a:srgbClr val="142D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a:p>
        </p:txBody>
      </p:sp>
      <p:sp>
        <p:nvSpPr>
          <p:cNvPr id="19" name="Rectangle 18"/>
          <p:cNvSpPr/>
          <p:nvPr userDrawn="1"/>
        </p:nvSpPr>
        <p:spPr>
          <a:xfrm>
            <a:off x="2707200" y="5141392"/>
            <a:ext cx="344999" cy="1143000"/>
          </a:xfrm>
          <a:prstGeom prst="rect">
            <a:avLst/>
          </a:prstGeom>
          <a:solidFill>
            <a:schemeClr val="accent3">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a:p>
        </p:txBody>
      </p:sp>
      <p:sp>
        <p:nvSpPr>
          <p:cNvPr id="2" name="Title 1"/>
          <p:cNvSpPr>
            <a:spLocks noGrp="1"/>
          </p:cNvSpPr>
          <p:nvPr>
            <p:ph type="ctrTitle"/>
          </p:nvPr>
        </p:nvSpPr>
        <p:spPr>
          <a:xfrm>
            <a:off x="748800" y="728644"/>
            <a:ext cx="7646400" cy="1076400"/>
          </a:xfrm>
        </p:spPr>
        <p:txBody>
          <a:bodyPr/>
          <a:lstStyle>
            <a:lvl1pPr>
              <a:defRPr>
                <a:solidFill>
                  <a:schemeClr val="bg2"/>
                </a:solidFill>
              </a:defRPr>
            </a:lvl1pPr>
          </a:lstStyle>
          <a:p>
            <a:r>
              <a:rPr lang="da-DK" noProof="0" smtClean="0"/>
              <a:t>Click to edit Master title style</a:t>
            </a:r>
            <a:endParaRPr lang="da-DK" noProof="0"/>
          </a:p>
        </p:txBody>
      </p:sp>
      <p:sp>
        <p:nvSpPr>
          <p:cNvPr id="8" name="Rectangle 7"/>
          <p:cNvSpPr>
            <a:spLocks/>
          </p:cNvSpPr>
          <p:nvPr userDrawn="1"/>
        </p:nvSpPr>
        <p:spPr>
          <a:xfrm flipH="1">
            <a:off x="76200" y="5141389"/>
            <a:ext cx="1066798" cy="1149598"/>
          </a:xfrm>
          <a:prstGeom prst="rect">
            <a:avLst/>
          </a:prstGeom>
          <a:solidFill>
            <a:srgbClr val="142D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a:p>
        </p:txBody>
      </p:sp>
      <p:sp>
        <p:nvSpPr>
          <p:cNvPr id="9" name="Rectangle 8"/>
          <p:cNvSpPr/>
          <p:nvPr userDrawn="1"/>
        </p:nvSpPr>
        <p:spPr>
          <a:xfrm>
            <a:off x="3048000" y="5141392"/>
            <a:ext cx="766194" cy="1143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a:p>
        </p:txBody>
      </p:sp>
      <p:sp>
        <p:nvSpPr>
          <p:cNvPr id="10" name="Rectangle 9"/>
          <p:cNvSpPr/>
          <p:nvPr userDrawn="1"/>
        </p:nvSpPr>
        <p:spPr>
          <a:xfrm>
            <a:off x="3814194" y="5141392"/>
            <a:ext cx="605406" cy="1143000"/>
          </a:xfrm>
          <a:prstGeom prst="rect">
            <a:avLst/>
          </a:prstGeom>
          <a:solidFill>
            <a:srgbClr val="A7AFBE">
              <a:alpha val="49804"/>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a:p>
        </p:txBody>
      </p:sp>
      <p:sp>
        <p:nvSpPr>
          <p:cNvPr id="11" name="Rectangle 10"/>
          <p:cNvSpPr/>
          <p:nvPr userDrawn="1"/>
        </p:nvSpPr>
        <p:spPr>
          <a:xfrm>
            <a:off x="2362201" y="5141392"/>
            <a:ext cx="344999" cy="1143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a:p>
        </p:txBody>
      </p:sp>
      <p:sp>
        <p:nvSpPr>
          <p:cNvPr id="12" name="Rectangle 11"/>
          <p:cNvSpPr>
            <a:spLocks/>
          </p:cNvSpPr>
          <p:nvPr userDrawn="1"/>
        </p:nvSpPr>
        <p:spPr>
          <a:xfrm>
            <a:off x="1864803" y="5141393"/>
            <a:ext cx="842397" cy="1149594"/>
          </a:xfrm>
          <a:prstGeom prst="rect">
            <a:avLst/>
          </a:prstGeom>
          <a:solidFill>
            <a:srgbClr val="142D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a:p>
        </p:txBody>
      </p:sp>
      <p:sp>
        <p:nvSpPr>
          <p:cNvPr id="13" name="Rectangle 12"/>
          <p:cNvSpPr>
            <a:spLocks/>
          </p:cNvSpPr>
          <p:nvPr userDrawn="1"/>
        </p:nvSpPr>
        <p:spPr>
          <a:xfrm>
            <a:off x="1864803" y="5141393"/>
            <a:ext cx="232796" cy="114297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a:p>
        </p:txBody>
      </p:sp>
      <p:sp>
        <p:nvSpPr>
          <p:cNvPr id="14" name="Rectangle 13"/>
          <p:cNvSpPr>
            <a:spLocks/>
          </p:cNvSpPr>
          <p:nvPr userDrawn="1"/>
        </p:nvSpPr>
        <p:spPr>
          <a:xfrm>
            <a:off x="1864803" y="4574398"/>
            <a:ext cx="232796" cy="573597"/>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a:p>
        </p:txBody>
      </p:sp>
      <p:sp>
        <p:nvSpPr>
          <p:cNvPr id="15" name="Rectangle 14"/>
          <p:cNvSpPr>
            <a:spLocks/>
          </p:cNvSpPr>
          <p:nvPr userDrawn="1"/>
        </p:nvSpPr>
        <p:spPr>
          <a:xfrm>
            <a:off x="1143000" y="5141393"/>
            <a:ext cx="721803" cy="114959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a:p>
        </p:txBody>
      </p:sp>
      <p:sp>
        <p:nvSpPr>
          <p:cNvPr id="16" name="Rectangle 15"/>
          <p:cNvSpPr>
            <a:spLocks/>
          </p:cNvSpPr>
          <p:nvPr userDrawn="1"/>
        </p:nvSpPr>
        <p:spPr>
          <a:xfrm>
            <a:off x="762000" y="5141393"/>
            <a:ext cx="381000" cy="1149594"/>
          </a:xfrm>
          <a:prstGeom prst="rect">
            <a:avLst/>
          </a:prstGeom>
          <a:solidFill>
            <a:srgbClr val="142D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a:p>
        </p:txBody>
      </p:sp>
      <p:sp>
        <p:nvSpPr>
          <p:cNvPr id="17" name="Rectangle 16"/>
          <p:cNvSpPr>
            <a:spLocks/>
          </p:cNvSpPr>
          <p:nvPr userDrawn="1"/>
        </p:nvSpPr>
        <p:spPr>
          <a:xfrm>
            <a:off x="914400" y="3998397"/>
            <a:ext cx="228600" cy="11429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a:p>
        </p:txBody>
      </p:sp>
      <p:sp>
        <p:nvSpPr>
          <p:cNvPr id="20" name="Rectangle 19"/>
          <p:cNvSpPr/>
          <p:nvPr userDrawn="1"/>
        </p:nvSpPr>
        <p:spPr>
          <a:xfrm>
            <a:off x="2707200" y="4574398"/>
            <a:ext cx="344999" cy="566995"/>
          </a:xfrm>
          <a:prstGeom prst="rect">
            <a:avLst/>
          </a:prstGeom>
          <a:solidFill>
            <a:schemeClr val="bg1">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a:p>
        </p:txBody>
      </p:sp>
      <p:sp>
        <p:nvSpPr>
          <p:cNvPr id="21" name="Rectangle 20"/>
          <p:cNvSpPr/>
          <p:nvPr userDrawn="1"/>
        </p:nvSpPr>
        <p:spPr>
          <a:xfrm>
            <a:off x="3052199" y="4574397"/>
            <a:ext cx="761995" cy="1716589"/>
          </a:xfrm>
          <a:prstGeom prst="rect">
            <a:avLst/>
          </a:prstGeom>
          <a:solidFill>
            <a:srgbClr val="142D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a:p>
        </p:txBody>
      </p:sp>
      <p:sp>
        <p:nvSpPr>
          <p:cNvPr id="22" name="Rectangle 21"/>
          <p:cNvSpPr/>
          <p:nvPr userDrawn="1"/>
        </p:nvSpPr>
        <p:spPr>
          <a:xfrm>
            <a:off x="3721200" y="4574398"/>
            <a:ext cx="92994" cy="566995"/>
          </a:xfrm>
          <a:prstGeom prst="rect">
            <a:avLst/>
          </a:prstGeom>
          <a:solidFill>
            <a:schemeClr val="accent3">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a-DK" noProof="0" smtClean="0"/>
              <a:t> </a:t>
            </a:r>
            <a:endParaRPr lang="da-DK" noProof="0"/>
          </a:p>
        </p:txBody>
      </p:sp>
      <p:sp>
        <p:nvSpPr>
          <p:cNvPr id="23" name="Rectangle 22"/>
          <p:cNvSpPr>
            <a:spLocks/>
          </p:cNvSpPr>
          <p:nvPr userDrawn="1"/>
        </p:nvSpPr>
        <p:spPr>
          <a:xfrm>
            <a:off x="1143000" y="3998392"/>
            <a:ext cx="721803" cy="114299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a:p>
        </p:txBody>
      </p:sp>
      <p:sp>
        <p:nvSpPr>
          <p:cNvPr id="24" name="Rectangle 23"/>
          <p:cNvSpPr>
            <a:spLocks/>
          </p:cNvSpPr>
          <p:nvPr userDrawn="1"/>
        </p:nvSpPr>
        <p:spPr>
          <a:xfrm>
            <a:off x="487680" y="4574398"/>
            <a:ext cx="304800" cy="56699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a:p>
        </p:txBody>
      </p:sp>
      <p:sp>
        <p:nvSpPr>
          <p:cNvPr id="26" name="Rectangle 25"/>
          <p:cNvSpPr>
            <a:spLocks/>
          </p:cNvSpPr>
          <p:nvPr userDrawn="1"/>
        </p:nvSpPr>
        <p:spPr>
          <a:xfrm flipH="1">
            <a:off x="487680" y="5141395"/>
            <a:ext cx="304800" cy="566997"/>
          </a:xfrm>
          <a:prstGeom prst="rect">
            <a:avLst/>
          </a:prstGeom>
          <a:solidFill>
            <a:srgbClr val="A7AFB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a:p>
        </p:txBody>
      </p:sp>
      <p:sp>
        <p:nvSpPr>
          <p:cNvPr id="27" name="Rectangle 26"/>
          <p:cNvSpPr>
            <a:spLocks/>
          </p:cNvSpPr>
          <p:nvPr userDrawn="1"/>
        </p:nvSpPr>
        <p:spPr>
          <a:xfrm flipH="1">
            <a:off x="379697" y="5141395"/>
            <a:ext cx="62263" cy="566997"/>
          </a:xfrm>
          <a:prstGeom prst="rect">
            <a:avLst/>
          </a:prstGeom>
          <a:solidFill>
            <a:srgbClr val="A7AFB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a:p>
        </p:txBody>
      </p:sp>
      <p:sp>
        <p:nvSpPr>
          <p:cNvPr id="28" name="Rectangle 27"/>
          <p:cNvSpPr/>
          <p:nvPr userDrawn="1"/>
        </p:nvSpPr>
        <p:spPr>
          <a:xfrm>
            <a:off x="3721200" y="5141392"/>
            <a:ext cx="92994" cy="1149595"/>
          </a:xfrm>
          <a:prstGeom prst="rect">
            <a:avLst/>
          </a:prstGeom>
          <a:solidFill>
            <a:srgbClr val="142D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a:p>
        </p:txBody>
      </p:sp>
      <p:sp>
        <p:nvSpPr>
          <p:cNvPr id="29" name="Rectangle 28"/>
          <p:cNvSpPr/>
          <p:nvPr userDrawn="1"/>
        </p:nvSpPr>
        <p:spPr>
          <a:xfrm>
            <a:off x="3581400" y="5141392"/>
            <a:ext cx="139798" cy="114959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a:p>
        </p:txBody>
      </p:sp>
      <p:sp>
        <p:nvSpPr>
          <p:cNvPr id="30" name="Rectangle 29"/>
          <p:cNvSpPr>
            <a:spLocks/>
          </p:cNvSpPr>
          <p:nvPr userDrawn="1"/>
        </p:nvSpPr>
        <p:spPr>
          <a:xfrm>
            <a:off x="4479898" y="5710806"/>
            <a:ext cx="120596" cy="573597"/>
          </a:xfrm>
          <a:prstGeom prst="rect">
            <a:avLst/>
          </a:prstGeom>
          <a:solidFill>
            <a:schemeClr val="bg1">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a:p>
        </p:txBody>
      </p:sp>
      <p:sp>
        <p:nvSpPr>
          <p:cNvPr id="31" name="Rectangle 30"/>
          <p:cNvSpPr>
            <a:spLocks/>
          </p:cNvSpPr>
          <p:nvPr userDrawn="1"/>
        </p:nvSpPr>
        <p:spPr>
          <a:xfrm>
            <a:off x="4479898" y="6284403"/>
            <a:ext cx="120596" cy="57359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a:p>
        </p:txBody>
      </p:sp>
      <p:sp>
        <p:nvSpPr>
          <p:cNvPr id="32" name="Rectangle 31"/>
          <p:cNvSpPr>
            <a:spLocks/>
          </p:cNvSpPr>
          <p:nvPr userDrawn="1"/>
        </p:nvSpPr>
        <p:spPr>
          <a:xfrm>
            <a:off x="4648200" y="5710806"/>
            <a:ext cx="300596" cy="573597"/>
          </a:xfrm>
          <a:prstGeom prst="rect">
            <a:avLst/>
          </a:prstGeom>
          <a:solidFill>
            <a:schemeClr val="bg1">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a:p>
        </p:txBody>
      </p:sp>
      <p:sp>
        <p:nvSpPr>
          <p:cNvPr id="33" name="Rectangle 32"/>
          <p:cNvSpPr>
            <a:spLocks/>
          </p:cNvSpPr>
          <p:nvPr userDrawn="1"/>
        </p:nvSpPr>
        <p:spPr>
          <a:xfrm>
            <a:off x="4648200" y="6284370"/>
            <a:ext cx="300596" cy="57359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a:p>
        </p:txBody>
      </p:sp>
      <p:sp>
        <p:nvSpPr>
          <p:cNvPr id="34" name="Rectangle 33"/>
          <p:cNvSpPr>
            <a:spLocks/>
          </p:cNvSpPr>
          <p:nvPr userDrawn="1"/>
        </p:nvSpPr>
        <p:spPr>
          <a:xfrm flipH="1">
            <a:off x="120609" y="4574398"/>
            <a:ext cx="259088" cy="566997"/>
          </a:xfrm>
          <a:prstGeom prst="rect">
            <a:avLst/>
          </a:prstGeom>
          <a:solidFill>
            <a:schemeClr val="bg2">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a:p>
        </p:txBody>
      </p:sp>
      <p:sp>
        <p:nvSpPr>
          <p:cNvPr id="35" name="Rectangle 34"/>
          <p:cNvSpPr/>
          <p:nvPr userDrawn="1"/>
        </p:nvSpPr>
        <p:spPr>
          <a:xfrm rot="16200000">
            <a:off x="-1081495" y="5655893"/>
            <a:ext cx="2283599" cy="120609"/>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a:p>
        </p:txBody>
      </p:sp>
      <p:sp>
        <p:nvSpPr>
          <p:cNvPr id="36" name="Rectangle 35"/>
          <p:cNvSpPr>
            <a:spLocks/>
          </p:cNvSpPr>
          <p:nvPr userDrawn="1"/>
        </p:nvSpPr>
        <p:spPr>
          <a:xfrm flipH="1">
            <a:off x="379697" y="4574398"/>
            <a:ext cx="62263" cy="56699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a:p>
        </p:txBody>
      </p:sp>
      <p:sp>
        <p:nvSpPr>
          <p:cNvPr id="37" name="Rectangle 36"/>
          <p:cNvSpPr>
            <a:spLocks/>
          </p:cNvSpPr>
          <p:nvPr userDrawn="1"/>
        </p:nvSpPr>
        <p:spPr>
          <a:xfrm flipH="1">
            <a:off x="120608" y="4"/>
            <a:ext cx="268159" cy="1142997"/>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a:p>
        </p:txBody>
      </p:sp>
      <p:sp>
        <p:nvSpPr>
          <p:cNvPr id="38" name="Rectangle 37"/>
          <p:cNvSpPr>
            <a:spLocks/>
          </p:cNvSpPr>
          <p:nvPr userDrawn="1"/>
        </p:nvSpPr>
        <p:spPr>
          <a:xfrm flipH="1">
            <a:off x="120608" y="1143001"/>
            <a:ext cx="268160" cy="571499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a:p>
        </p:txBody>
      </p:sp>
      <p:sp>
        <p:nvSpPr>
          <p:cNvPr id="39" name="Rectangle 38"/>
          <p:cNvSpPr/>
          <p:nvPr userDrawn="1"/>
        </p:nvSpPr>
        <p:spPr>
          <a:xfrm rot="16200000">
            <a:off x="-3368678" y="3368676"/>
            <a:ext cx="6857964" cy="12060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a:p>
        </p:txBody>
      </p:sp>
      <p:sp>
        <p:nvSpPr>
          <p:cNvPr id="40" name="Rectangle 39"/>
          <p:cNvSpPr>
            <a:spLocks/>
          </p:cNvSpPr>
          <p:nvPr userDrawn="1"/>
        </p:nvSpPr>
        <p:spPr>
          <a:xfrm>
            <a:off x="2451601" y="5141389"/>
            <a:ext cx="170399" cy="171657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a:p>
        </p:txBody>
      </p:sp>
      <p:sp>
        <p:nvSpPr>
          <p:cNvPr id="4" name="Date Placeholder 3"/>
          <p:cNvSpPr>
            <a:spLocks noGrp="1"/>
          </p:cNvSpPr>
          <p:nvPr>
            <p:ph type="dt" sz="half" idx="10"/>
          </p:nvPr>
        </p:nvSpPr>
        <p:spPr>
          <a:xfrm>
            <a:off x="748800" y="3240000"/>
            <a:ext cx="2880000" cy="216000"/>
          </a:xfrm>
        </p:spPr>
        <p:txBody>
          <a:bodyPr/>
          <a:lstStyle>
            <a:lvl1pPr>
              <a:defRPr sz="1400">
                <a:solidFill>
                  <a:schemeClr val="bg2"/>
                </a:solidFill>
              </a:defRPr>
            </a:lvl1pPr>
          </a:lstStyle>
          <a:p>
            <a:fld id="{FA2E2B85-3689-408C-A3DC-B35F9C4B0295}" type="datetime2">
              <a:rPr lang="da-DK" noProof="0" smtClean="0"/>
              <a:pPr/>
              <a:t>8. august 2014</a:t>
            </a:fld>
            <a:endParaRPr lang="da-DK" noProof="0"/>
          </a:p>
        </p:txBody>
      </p:sp>
      <p:sp>
        <p:nvSpPr>
          <p:cNvPr id="42" name="bmkAD9Name"/>
          <p:cNvSpPr txBox="1"/>
          <p:nvPr userDrawn="1"/>
        </p:nvSpPr>
        <p:spPr>
          <a:xfrm>
            <a:off x="748800" y="2366113"/>
            <a:ext cx="2880000" cy="215444"/>
          </a:xfrm>
          <a:prstGeom prst="rect">
            <a:avLst/>
          </a:prstGeom>
          <a:noFill/>
        </p:spPr>
        <p:txBody>
          <a:bodyPr wrap="square" lIns="0" tIns="0" rIns="0" bIns="0" rtlCol="0">
            <a:spAutoFit/>
          </a:bodyPr>
          <a:lstStyle/>
          <a:p>
            <a:r>
              <a:rPr lang="da-DK" sz="1400" noProof="0" smtClean="0">
                <a:solidFill>
                  <a:schemeClr val="bg2"/>
                </a:solidFill>
                <a:latin typeface="Arial" pitchFamily="34" charset="0"/>
                <a:cs typeface="Arial" pitchFamily="34" charset="0"/>
              </a:rPr>
              <a:t>Christine Secher</a:t>
            </a:r>
            <a:endParaRPr lang="da-DK" sz="1400" noProof="0">
              <a:solidFill>
                <a:schemeClr val="bg2"/>
              </a:solidFill>
              <a:latin typeface="Arial" pitchFamily="34" charset="0"/>
              <a:cs typeface="Arial" pitchFamily="34" charset="0"/>
            </a:endParaRPr>
          </a:p>
        </p:txBody>
      </p:sp>
      <p:sp>
        <p:nvSpPr>
          <p:cNvPr id="43" name="bmkAD4Title"/>
          <p:cNvSpPr txBox="1"/>
          <p:nvPr userDrawn="1"/>
        </p:nvSpPr>
        <p:spPr>
          <a:xfrm>
            <a:off x="748800" y="2585833"/>
            <a:ext cx="2880000" cy="215444"/>
          </a:xfrm>
          <a:prstGeom prst="rect">
            <a:avLst/>
          </a:prstGeom>
          <a:noFill/>
        </p:spPr>
        <p:txBody>
          <a:bodyPr wrap="square" lIns="0" tIns="0" rIns="0" bIns="0" rtlCol="0">
            <a:spAutoFit/>
          </a:bodyPr>
          <a:lstStyle/>
          <a:p>
            <a:r>
              <a:rPr lang="da-DK" sz="1400" noProof="0" smtClean="0">
                <a:solidFill>
                  <a:schemeClr val="bg2"/>
                </a:solidFill>
                <a:latin typeface="Arial" pitchFamily="34" charset="0"/>
                <a:cs typeface="Arial" pitchFamily="34" charset="0"/>
              </a:rPr>
              <a:t>Chefkonsulent</a:t>
            </a:r>
            <a:endParaRPr lang="da-DK" sz="1400" noProof="0">
              <a:solidFill>
                <a:schemeClr val="bg2"/>
              </a:solidFill>
              <a:latin typeface="Arial" pitchFamily="34" charset="0"/>
              <a:cs typeface="Arial" pitchFamily="34" charset="0"/>
            </a:endParaRPr>
          </a:p>
        </p:txBody>
      </p:sp>
      <p:sp>
        <p:nvSpPr>
          <p:cNvPr id="44" name="bmkFld9EducationOrDepartment"/>
          <p:cNvSpPr txBox="1"/>
          <p:nvPr userDrawn="1"/>
        </p:nvSpPr>
        <p:spPr>
          <a:xfrm>
            <a:off x="748800" y="3020414"/>
            <a:ext cx="2880000" cy="215444"/>
          </a:xfrm>
          <a:prstGeom prst="rect">
            <a:avLst/>
          </a:prstGeom>
          <a:noFill/>
        </p:spPr>
        <p:txBody>
          <a:bodyPr wrap="square" lIns="0" tIns="0" rIns="0" bIns="0" rtlCol="0">
            <a:spAutoFit/>
          </a:bodyPr>
          <a:lstStyle/>
          <a:p>
            <a:r>
              <a:rPr lang="da-DK" sz="1400" noProof="0" smtClean="0">
                <a:solidFill>
                  <a:schemeClr val="bg2"/>
                </a:solidFill>
                <a:latin typeface="Arial" pitchFamily="34" charset="0"/>
                <a:cs typeface="Arial" pitchFamily="34" charset="0"/>
              </a:rPr>
              <a:t>Center for Ledelse og Styring</a:t>
            </a:r>
            <a:endParaRPr lang="da-DK" sz="1400" noProof="0">
              <a:solidFill>
                <a:schemeClr val="bg2"/>
              </a:solidFill>
              <a:latin typeface="Arial" pitchFamily="34" charset="0"/>
              <a:cs typeface="Arial" pitchFamily="34" charset="0"/>
            </a:endParaRPr>
          </a:p>
        </p:txBody>
      </p:sp>
      <p:grpSp>
        <p:nvGrpSpPr>
          <p:cNvPr id="18" name="Group 45"/>
          <p:cNvGrpSpPr/>
          <p:nvPr userDrawn="1"/>
        </p:nvGrpSpPr>
        <p:grpSpPr>
          <a:xfrm>
            <a:off x="6879234" y="4447959"/>
            <a:ext cx="1627200" cy="784799"/>
            <a:chOff x="6879244" y="1311650"/>
            <a:chExt cx="1651002" cy="795337"/>
          </a:xfrm>
        </p:grpSpPr>
        <p:sp>
          <p:nvSpPr>
            <p:cNvPr id="47" name="Freeform 6"/>
            <p:cNvSpPr>
              <a:spLocks/>
            </p:cNvSpPr>
            <p:nvPr userDrawn="1"/>
          </p:nvSpPr>
          <p:spPr bwMode="auto">
            <a:xfrm>
              <a:off x="8100037" y="1832352"/>
              <a:ext cx="242888" cy="152400"/>
            </a:xfrm>
            <a:custGeom>
              <a:avLst/>
              <a:gdLst/>
              <a:ahLst/>
              <a:cxnLst>
                <a:cxn ang="0">
                  <a:pos x="2291" y="980"/>
                </a:cxn>
                <a:cxn ang="0">
                  <a:pos x="2255" y="818"/>
                </a:cxn>
                <a:cxn ang="0">
                  <a:pos x="2196" y="665"/>
                </a:cxn>
                <a:cxn ang="0">
                  <a:pos x="2118" y="523"/>
                </a:cxn>
                <a:cxn ang="0">
                  <a:pos x="2021" y="395"/>
                </a:cxn>
                <a:cxn ang="0">
                  <a:pos x="1908" y="282"/>
                </a:cxn>
                <a:cxn ang="0">
                  <a:pos x="1779" y="185"/>
                </a:cxn>
                <a:cxn ang="0">
                  <a:pos x="1637" y="107"/>
                </a:cxn>
                <a:cxn ang="0">
                  <a:pos x="1485" y="49"/>
                </a:cxn>
                <a:cxn ang="0">
                  <a:pos x="1322" y="12"/>
                </a:cxn>
                <a:cxn ang="0">
                  <a:pos x="1152" y="0"/>
                </a:cxn>
                <a:cxn ang="0">
                  <a:pos x="982" y="12"/>
                </a:cxn>
                <a:cxn ang="0">
                  <a:pos x="820" y="49"/>
                </a:cxn>
                <a:cxn ang="0">
                  <a:pos x="667" y="107"/>
                </a:cxn>
                <a:cxn ang="0">
                  <a:pos x="525" y="185"/>
                </a:cxn>
                <a:cxn ang="0">
                  <a:pos x="397" y="282"/>
                </a:cxn>
                <a:cxn ang="0">
                  <a:pos x="283" y="395"/>
                </a:cxn>
                <a:cxn ang="0">
                  <a:pos x="186" y="523"/>
                </a:cxn>
                <a:cxn ang="0">
                  <a:pos x="107" y="665"/>
                </a:cxn>
                <a:cxn ang="0">
                  <a:pos x="50" y="818"/>
                </a:cxn>
                <a:cxn ang="0">
                  <a:pos x="12" y="980"/>
                </a:cxn>
                <a:cxn ang="0">
                  <a:pos x="1" y="1108"/>
                </a:cxn>
                <a:cxn ang="0">
                  <a:pos x="0" y="1153"/>
                </a:cxn>
                <a:cxn ang="0">
                  <a:pos x="5" y="1262"/>
                </a:cxn>
                <a:cxn ang="0">
                  <a:pos x="21" y="1368"/>
                </a:cxn>
                <a:cxn ang="0">
                  <a:pos x="568" y="1438"/>
                </a:cxn>
                <a:cxn ang="0">
                  <a:pos x="553" y="1319"/>
                </a:cxn>
                <a:cxn ang="0">
                  <a:pos x="545" y="1222"/>
                </a:cxn>
                <a:cxn ang="0">
                  <a:pos x="545" y="1121"/>
                </a:cxn>
                <a:cxn ang="0">
                  <a:pos x="556" y="1029"/>
                </a:cxn>
                <a:cxn ang="0">
                  <a:pos x="580" y="943"/>
                </a:cxn>
                <a:cxn ang="0">
                  <a:pos x="616" y="861"/>
                </a:cxn>
                <a:cxn ang="0">
                  <a:pos x="664" y="787"/>
                </a:cxn>
                <a:cxn ang="0">
                  <a:pos x="721" y="720"/>
                </a:cxn>
                <a:cxn ang="0">
                  <a:pos x="788" y="662"/>
                </a:cxn>
                <a:cxn ang="0">
                  <a:pos x="862" y="614"/>
                </a:cxn>
                <a:cxn ang="0">
                  <a:pos x="942" y="577"/>
                </a:cxn>
                <a:cxn ang="0">
                  <a:pos x="1029" y="552"/>
                </a:cxn>
                <a:cxn ang="0">
                  <a:pos x="1121" y="540"/>
                </a:cxn>
                <a:cxn ang="0">
                  <a:pos x="1215" y="543"/>
                </a:cxn>
                <a:cxn ang="0">
                  <a:pos x="1305" y="559"/>
                </a:cxn>
                <a:cxn ang="0">
                  <a:pos x="1390" y="588"/>
                </a:cxn>
                <a:cxn ang="0">
                  <a:pos x="1468" y="629"/>
                </a:cxn>
                <a:cxn ang="0">
                  <a:pos x="1540" y="680"/>
                </a:cxn>
                <a:cxn ang="0">
                  <a:pos x="1604" y="742"/>
                </a:cxn>
                <a:cxn ang="0">
                  <a:pos x="1657" y="810"/>
                </a:cxn>
                <a:cxn ang="0">
                  <a:pos x="1702" y="888"/>
                </a:cxn>
                <a:cxn ang="0">
                  <a:pos x="1734" y="971"/>
                </a:cxn>
                <a:cxn ang="0">
                  <a:pos x="1754" y="1060"/>
                </a:cxn>
                <a:cxn ang="0">
                  <a:pos x="1761" y="1153"/>
                </a:cxn>
                <a:cxn ang="0">
                  <a:pos x="1758" y="1255"/>
                </a:cxn>
                <a:cxn ang="0">
                  <a:pos x="1747" y="1355"/>
                </a:cxn>
                <a:cxn ang="0">
                  <a:pos x="2269" y="1437"/>
                </a:cxn>
                <a:cxn ang="0">
                  <a:pos x="2290" y="1332"/>
                </a:cxn>
                <a:cxn ang="0">
                  <a:pos x="2302" y="1225"/>
                </a:cxn>
                <a:cxn ang="0">
                  <a:pos x="2304" y="1138"/>
                </a:cxn>
                <a:cxn ang="0">
                  <a:pos x="2302" y="1093"/>
                </a:cxn>
              </a:cxnLst>
              <a:rect l="0" t="0" r="r" b="b"/>
              <a:pathLst>
                <a:path w="2304" h="1438">
                  <a:moveTo>
                    <a:pt x="2302" y="1093"/>
                  </a:moveTo>
                  <a:lnTo>
                    <a:pt x="2298" y="1037"/>
                  </a:lnTo>
                  <a:lnTo>
                    <a:pt x="2291" y="980"/>
                  </a:lnTo>
                  <a:lnTo>
                    <a:pt x="2282" y="925"/>
                  </a:lnTo>
                  <a:lnTo>
                    <a:pt x="2270" y="871"/>
                  </a:lnTo>
                  <a:lnTo>
                    <a:pt x="2255" y="818"/>
                  </a:lnTo>
                  <a:lnTo>
                    <a:pt x="2238" y="766"/>
                  </a:lnTo>
                  <a:lnTo>
                    <a:pt x="2219" y="715"/>
                  </a:lnTo>
                  <a:lnTo>
                    <a:pt x="2196" y="665"/>
                  </a:lnTo>
                  <a:lnTo>
                    <a:pt x="2172" y="616"/>
                  </a:lnTo>
                  <a:lnTo>
                    <a:pt x="2146" y="570"/>
                  </a:lnTo>
                  <a:lnTo>
                    <a:pt x="2118" y="523"/>
                  </a:lnTo>
                  <a:lnTo>
                    <a:pt x="2087" y="480"/>
                  </a:lnTo>
                  <a:lnTo>
                    <a:pt x="2055" y="437"/>
                  </a:lnTo>
                  <a:lnTo>
                    <a:pt x="2021" y="395"/>
                  </a:lnTo>
                  <a:lnTo>
                    <a:pt x="1985" y="356"/>
                  </a:lnTo>
                  <a:lnTo>
                    <a:pt x="1947" y="318"/>
                  </a:lnTo>
                  <a:lnTo>
                    <a:pt x="1908" y="282"/>
                  </a:lnTo>
                  <a:lnTo>
                    <a:pt x="1866" y="248"/>
                  </a:lnTo>
                  <a:lnTo>
                    <a:pt x="1824" y="215"/>
                  </a:lnTo>
                  <a:lnTo>
                    <a:pt x="1779" y="185"/>
                  </a:lnTo>
                  <a:lnTo>
                    <a:pt x="1733" y="157"/>
                  </a:lnTo>
                  <a:lnTo>
                    <a:pt x="1686" y="131"/>
                  </a:lnTo>
                  <a:lnTo>
                    <a:pt x="1637" y="107"/>
                  </a:lnTo>
                  <a:lnTo>
                    <a:pt x="1588" y="85"/>
                  </a:lnTo>
                  <a:lnTo>
                    <a:pt x="1537" y="66"/>
                  </a:lnTo>
                  <a:lnTo>
                    <a:pt x="1485" y="49"/>
                  </a:lnTo>
                  <a:lnTo>
                    <a:pt x="1431" y="35"/>
                  </a:lnTo>
                  <a:lnTo>
                    <a:pt x="1378" y="22"/>
                  </a:lnTo>
                  <a:lnTo>
                    <a:pt x="1322" y="12"/>
                  </a:lnTo>
                  <a:lnTo>
                    <a:pt x="1267" y="6"/>
                  </a:lnTo>
                  <a:lnTo>
                    <a:pt x="1210" y="1"/>
                  </a:lnTo>
                  <a:lnTo>
                    <a:pt x="1152" y="0"/>
                  </a:lnTo>
                  <a:lnTo>
                    <a:pt x="1095" y="1"/>
                  </a:lnTo>
                  <a:lnTo>
                    <a:pt x="1038" y="6"/>
                  </a:lnTo>
                  <a:lnTo>
                    <a:pt x="982" y="12"/>
                  </a:lnTo>
                  <a:lnTo>
                    <a:pt x="927" y="22"/>
                  </a:lnTo>
                  <a:lnTo>
                    <a:pt x="873" y="35"/>
                  </a:lnTo>
                  <a:lnTo>
                    <a:pt x="820" y="49"/>
                  </a:lnTo>
                  <a:lnTo>
                    <a:pt x="768" y="66"/>
                  </a:lnTo>
                  <a:lnTo>
                    <a:pt x="717" y="85"/>
                  </a:lnTo>
                  <a:lnTo>
                    <a:pt x="667" y="107"/>
                  </a:lnTo>
                  <a:lnTo>
                    <a:pt x="618" y="131"/>
                  </a:lnTo>
                  <a:lnTo>
                    <a:pt x="571" y="157"/>
                  </a:lnTo>
                  <a:lnTo>
                    <a:pt x="525" y="185"/>
                  </a:lnTo>
                  <a:lnTo>
                    <a:pt x="481" y="215"/>
                  </a:lnTo>
                  <a:lnTo>
                    <a:pt x="439" y="248"/>
                  </a:lnTo>
                  <a:lnTo>
                    <a:pt x="397" y="282"/>
                  </a:lnTo>
                  <a:lnTo>
                    <a:pt x="358" y="318"/>
                  </a:lnTo>
                  <a:lnTo>
                    <a:pt x="319" y="356"/>
                  </a:lnTo>
                  <a:lnTo>
                    <a:pt x="283" y="395"/>
                  </a:lnTo>
                  <a:lnTo>
                    <a:pt x="249" y="437"/>
                  </a:lnTo>
                  <a:lnTo>
                    <a:pt x="216" y="480"/>
                  </a:lnTo>
                  <a:lnTo>
                    <a:pt x="186" y="523"/>
                  </a:lnTo>
                  <a:lnTo>
                    <a:pt x="158" y="570"/>
                  </a:lnTo>
                  <a:lnTo>
                    <a:pt x="132" y="616"/>
                  </a:lnTo>
                  <a:lnTo>
                    <a:pt x="107" y="665"/>
                  </a:lnTo>
                  <a:lnTo>
                    <a:pt x="86" y="715"/>
                  </a:lnTo>
                  <a:lnTo>
                    <a:pt x="67" y="766"/>
                  </a:lnTo>
                  <a:lnTo>
                    <a:pt x="50" y="818"/>
                  </a:lnTo>
                  <a:lnTo>
                    <a:pt x="35" y="871"/>
                  </a:lnTo>
                  <a:lnTo>
                    <a:pt x="23" y="925"/>
                  </a:lnTo>
                  <a:lnTo>
                    <a:pt x="12" y="980"/>
                  </a:lnTo>
                  <a:lnTo>
                    <a:pt x="6" y="1037"/>
                  </a:lnTo>
                  <a:lnTo>
                    <a:pt x="1" y="1093"/>
                  </a:lnTo>
                  <a:lnTo>
                    <a:pt x="1" y="1108"/>
                  </a:lnTo>
                  <a:lnTo>
                    <a:pt x="0" y="1122"/>
                  </a:lnTo>
                  <a:lnTo>
                    <a:pt x="0" y="1138"/>
                  </a:lnTo>
                  <a:lnTo>
                    <a:pt x="0" y="1153"/>
                  </a:lnTo>
                  <a:lnTo>
                    <a:pt x="1" y="1189"/>
                  </a:lnTo>
                  <a:lnTo>
                    <a:pt x="2" y="1225"/>
                  </a:lnTo>
                  <a:lnTo>
                    <a:pt x="5" y="1262"/>
                  </a:lnTo>
                  <a:lnTo>
                    <a:pt x="9" y="1297"/>
                  </a:lnTo>
                  <a:lnTo>
                    <a:pt x="15" y="1332"/>
                  </a:lnTo>
                  <a:lnTo>
                    <a:pt x="21" y="1368"/>
                  </a:lnTo>
                  <a:lnTo>
                    <a:pt x="28" y="1402"/>
                  </a:lnTo>
                  <a:lnTo>
                    <a:pt x="36" y="1437"/>
                  </a:lnTo>
                  <a:lnTo>
                    <a:pt x="568" y="1438"/>
                  </a:lnTo>
                  <a:lnTo>
                    <a:pt x="562" y="1393"/>
                  </a:lnTo>
                  <a:lnTo>
                    <a:pt x="557" y="1355"/>
                  </a:lnTo>
                  <a:lnTo>
                    <a:pt x="553" y="1319"/>
                  </a:lnTo>
                  <a:lnTo>
                    <a:pt x="550" y="1287"/>
                  </a:lnTo>
                  <a:lnTo>
                    <a:pt x="547" y="1255"/>
                  </a:lnTo>
                  <a:lnTo>
                    <a:pt x="545" y="1222"/>
                  </a:lnTo>
                  <a:lnTo>
                    <a:pt x="544" y="1189"/>
                  </a:lnTo>
                  <a:lnTo>
                    <a:pt x="544" y="1153"/>
                  </a:lnTo>
                  <a:lnTo>
                    <a:pt x="545" y="1121"/>
                  </a:lnTo>
                  <a:lnTo>
                    <a:pt x="547" y="1090"/>
                  </a:lnTo>
                  <a:lnTo>
                    <a:pt x="551" y="1060"/>
                  </a:lnTo>
                  <a:lnTo>
                    <a:pt x="556" y="1029"/>
                  </a:lnTo>
                  <a:lnTo>
                    <a:pt x="563" y="1000"/>
                  </a:lnTo>
                  <a:lnTo>
                    <a:pt x="571" y="971"/>
                  </a:lnTo>
                  <a:lnTo>
                    <a:pt x="580" y="943"/>
                  </a:lnTo>
                  <a:lnTo>
                    <a:pt x="591" y="914"/>
                  </a:lnTo>
                  <a:lnTo>
                    <a:pt x="603" y="888"/>
                  </a:lnTo>
                  <a:lnTo>
                    <a:pt x="616" y="861"/>
                  </a:lnTo>
                  <a:lnTo>
                    <a:pt x="631" y="836"/>
                  </a:lnTo>
                  <a:lnTo>
                    <a:pt x="648" y="810"/>
                  </a:lnTo>
                  <a:lnTo>
                    <a:pt x="664" y="787"/>
                  </a:lnTo>
                  <a:lnTo>
                    <a:pt x="682" y="764"/>
                  </a:lnTo>
                  <a:lnTo>
                    <a:pt x="701" y="742"/>
                  </a:lnTo>
                  <a:lnTo>
                    <a:pt x="721" y="720"/>
                  </a:lnTo>
                  <a:lnTo>
                    <a:pt x="742" y="699"/>
                  </a:lnTo>
                  <a:lnTo>
                    <a:pt x="765" y="680"/>
                  </a:lnTo>
                  <a:lnTo>
                    <a:pt x="788" y="662"/>
                  </a:lnTo>
                  <a:lnTo>
                    <a:pt x="811" y="645"/>
                  </a:lnTo>
                  <a:lnTo>
                    <a:pt x="836" y="629"/>
                  </a:lnTo>
                  <a:lnTo>
                    <a:pt x="862" y="614"/>
                  </a:lnTo>
                  <a:lnTo>
                    <a:pt x="888" y="600"/>
                  </a:lnTo>
                  <a:lnTo>
                    <a:pt x="915" y="588"/>
                  </a:lnTo>
                  <a:lnTo>
                    <a:pt x="942" y="577"/>
                  </a:lnTo>
                  <a:lnTo>
                    <a:pt x="971" y="567"/>
                  </a:lnTo>
                  <a:lnTo>
                    <a:pt x="1000" y="559"/>
                  </a:lnTo>
                  <a:lnTo>
                    <a:pt x="1029" y="552"/>
                  </a:lnTo>
                  <a:lnTo>
                    <a:pt x="1060" y="547"/>
                  </a:lnTo>
                  <a:lnTo>
                    <a:pt x="1090" y="543"/>
                  </a:lnTo>
                  <a:lnTo>
                    <a:pt x="1121" y="540"/>
                  </a:lnTo>
                  <a:lnTo>
                    <a:pt x="1152" y="539"/>
                  </a:lnTo>
                  <a:lnTo>
                    <a:pt x="1184" y="540"/>
                  </a:lnTo>
                  <a:lnTo>
                    <a:pt x="1215" y="543"/>
                  </a:lnTo>
                  <a:lnTo>
                    <a:pt x="1245" y="547"/>
                  </a:lnTo>
                  <a:lnTo>
                    <a:pt x="1276" y="552"/>
                  </a:lnTo>
                  <a:lnTo>
                    <a:pt x="1305" y="559"/>
                  </a:lnTo>
                  <a:lnTo>
                    <a:pt x="1333" y="567"/>
                  </a:lnTo>
                  <a:lnTo>
                    <a:pt x="1361" y="577"/>
                  </a:lnTo>
                  <a:lnTo>
                    <a:pt x="1390" y="588"/>
                  </a:lnTo>
                  <a:lnTo>
                    <a:pt x="1417" y="600"/>
                  </a:lnTo>
                  <a:lnTo>
                    <a:pt x="1443" y="614"/>
                  </a:lnTo>
                  <a:lnTo>
                    <a:pt x="1468" y="629"/>
                  </a:lnTo>
                  <a:lnTo>
                    <a:pt x="1493" y="645"/>
                  </a:lnTo>
                  <a:lnTo>
                    <a:pt x="1517" y="662"/>
                  </a:lnTo>
                  <a:lnTo>
                    <a:pt x="1540" y="680"/>
                  </a:lnTo>
                  <a:lnTo>
                    <a:pt x="1562" y="699"/>
                  </a:lnTo>
                  <a:lnTo>
                    <a:pt x="1584" y="720"/>
                  </a:lnTo>
                  <a:lnTo>
                    <a:pt x="1604" y="742"/>
                  </a:lnTo>
                  <a:lnTo>
                    <a:pt x="1623" y="764"/>
                  </a:lnTo>
                  <a:lnTo>
                    <a:pt x="1641" y="787"/>
                  </a:lnTo>
                  <a:lnTo>
                    <a:pt x="1657" y="810"/>
                  </a:lnTo>
                  <a:lnTo>
                    <a:pt x="1673" y="836"/>
                  </a:lnTo>
                  <a:lnTo>
                    <a:pt x="1689" y="861"/>
                  </a:lnTo>
                  <a:lnTo>
                    <a:pt x="1702" y="888"/>
                  </a:lnTo>
                  <a:lnTo>
                    <a:pt x="1714" y="914"/>
                  </a:lnTo>
                  <a:lnTo>
                    <a:pt x="1725" y="943"/>
                  </a:lnTo>
                  <a:lnTo>
                    <a:pt x="1734" y="971"/>
                  </a:lnTo>
                  <a:lnTo>
                    <a:pt x="1742" y="1000"/>
                  </a:lnTo>
                  <a:lnTo>
                    <a:pt x="1749" y="1029"/>
                  </a:lnTo>
                  <a:lnTo>
                    <a:pt x="1754" y="1060"/>
                  </a:lnTo>
                  <a:lnTo>
                    <a:pt x="1758" y="1090"/>
                  </a:lnTo>
                  <a:lnTo>
                    <a:pt x="1761" y="1121"/>
                  </a:lnTo>
                  <a:lnTo>
                    <a:pt x="1761" y="1153"/>
                  </a:lnTo>
                  <a:lnTo>
                    <a:pt x="1761" y="1189"/>
                  </a:lnTo>
                  <a:lnTo>
                    <a:pt x="1760" y="1222"/>
                  </a:lnTo>
                  <a:lnTo>
                    <a:pt x="1758" y="1255"/>
                  </a:lnTo>
                  <a:lnTo>
                    <a:pt x="1755" y="1287"/>
                  </a:lnTo>
                  <a:lnTo>
                    <a:pt x="1752" y="1319"/>
                  </a:lnTo>
                  <a:lnTo>
                    <a:pt x="1747" y="1355"/>
                  </a:lnTo>
                  <a:lnTo>
                    <a:pt x="1742" y="1393"/>
                  </a:lnTo>
                  <a:lnTo>
                    <a:pt x="1736" y="1438"/>
                  </a:lnTo>
                  <a:lnTo>
                    <a:pt x="2269" y="1437"/>
                  </a:lnTo>
                  <a:lnTo>
                    <a:pt x="2277" y="1402"/>
                  </a:lnTo>
                  <a:lnTo>
                    <a:pt x="2284" y="1368"/>
                  </a:lnTo>
                  <a:lnTo>
                    <a:pt x="2290" y="1332"/>
                  </a:lnTo>
                  <a:lnTo>
                    <a:pt x="2295" y="1297"/>
                  </a:lnTo>
                  <a:lnTo>
                    <a:pt x="2299" y="1262"/>
                  </a:lnTo>
                  <a:lnTo>
                    <a:pt x="2302" y="1225"/>
                  </a:lnTo>
                  <a:lnTo>
                    <a:pt x="2303" y="1189"/>
                  </a:lnTo>
                  <a:lnTo>
                    <a:pt x="2304" y="1153"/>
                  </a:lnTo>
                  <a:lnTo>
                    <a:pt x="2304" y="1138"/>
                  </a:lnTo>
                  <a:lnTo>
                    <a:pt x="2303" y="1122"/>
                  </a:lnTo>
                  <a:lnTo>
                    <a:pt x="2303" y="1108"/>
                  </a:lnTo>
                  <a:lnTo>
                    <a:pt x="2302" y="1093"/>
                  </a:lnTo>
                  <a:close/>
                </a:path>
              </a:pathLst>
            </a:custGeom>
            <a:solidFill>
              <a:srgbClr val="192337"/>
            </a:solidFill>
            <a:ln w="9525">
              <a:noFill/>
              <a:round/>
              <a:headEnd/>
              <a:tailEnd/>
            </a:ln>
          </p:spPr>
          <p:txBody>
            <a:bodyPr vert="horz" wrap="square" lIns="91440" tIns="45720" rIns="91440" bIns="45720" numCol="1" anchor="t" anchorCtr="0" compatLnSpc="1">
              <a:prstTxWarp prst="textNoShape">
                <a:avLst/>
              </a:prstTxWarp>
            </a:bodyPr>
            <a:lstStyle/>
            <a:p>
              <a:endParaRPr lang="da-DK" noProof="0"/>
            </a:p>
          </p:txBody>
        </p:sp>
        <p:sp>
          <p:nvSpPr>
            <p:cNvPr id="48" name="Freeform 7"/>
            <p:cNvSpPr>
              <a:spLocks/>
            </p:cNvSpPr>
            <p:nvPr userDrawn="1"/>
          </p:nvSpPr>
          <p:spPr bwMode="auto">
            <a:xfrm>
              <a:off x="8365146" y="1754563"/>
              <a:ext cx="165100" cy="344488"/>
            </a:xfrm>
            <a:custGeom>
              <a:avLst/>
              <a:gdLst/>
              <a:ahLst/>
              <a:cxnLst>
                <a:cxn ang="0">
                  <a:pos x="544" y="2730"/>
                </a:cxn>
                <a:cxn ang="0">
                  <a:pos x="544" y="0"/>
                </a:cxn>
                <a:cxn ang="0">
                  <a:pos x="0" y="0"/>
                </a:cxn>
                <a:cxn ang="0">
                  <a:pos x="0" y="3259"/>
                </a:cxn>
                <a:cxn ang="0">
                  <a:pos x="1551" y="3259"/>
                </a:cxn>
                <a:cxn ang="0">
                  <a:pos x="1551" y="2730"/>
                </a:cxn>
                <a:cxn ang="0">
                  <a:pos x="544" y="2730"/>
                </a:cxn>
              </a:cxnLst>
              <a:rect l="0" t="0" r="r" b="b"/>
              <a:pathLst>
                <a:path w="1551" h="3259">
                  <a:moveTo>
                    <a:pt x="544" y="2730"/>
                  </a:moveTo>
                  <a:lnTo>
                    <a:pt x="544" y="0"/>
                  </a:lnTo>
                  <a:lnTo>
                    <a:pt x="0" y="0"/>
                  </a:lnTo>
                  <a:lnTo>
                    <a:pt x="0" y="3259"/>
                  </a:lnTo>
                  <a:lnTo>
                    <a:pt x="1551" y="3259"/>
                  </a:lnTo>
                  <a:lnTo>
                    <a:pt x="1551" y="2730"/>
                  </a:lnTo>
                  <a:lnTo>
                    <a:pt x="544" y="2730"/>
                  </a:lnTo>
                  <a:close/>
                </a:path>
              </a:pathLst>
            </a:custGeom>
            <a:solidFill>
              <a:srgbClr val="192337"/>
            </a:solidFill>
            <a:ln w="9525">
              <a:noFill/>
              <a:round/>
              <a:headEnd/>
              <a:tailEnd/>
            </a:ln>
          </p:spPr>
          <p:txBody>
            <a:bodyPr vert="horz" wrap="square" lIns="91440" tIns="45720" rIns="91440" bIns="45720" numCol="1" anchor="t" anchorCtr="0" compatLnSpc="1">
              <a:prstTxWarp prst="textNoShape">
                <a:avLst/>
              </a:prstTxWarp>
            </a:bodyPr>
            <a:lstStyle/>
            <a:p>
              <a:endParaRPr lang="da-DK" noProof="0"/>
            </a:p>
          </p:txBody>
        </p:sp>
        <p:sp>
          <p:nvSpPr>
            <p:cNvPr id="49" name="Freeform 8"/>
            <p:cNvSpPr>
              <a:spLocks/>
            </p:cNvSpPr>
            <p:nvPr userDrawn="1"/>
          </p:nvSpPr>
          <p:spPr bwMode="auto">
            <a:xfrm>
              <a:off x="6879244" y="1754563"/>
              <a:ext cx="284163" cy="230188"/>
            </a:xfrm>
            <a:custGeom>
              <a:avLst/>
              <a:gdLst/>
              <a:ahLst/>
              <a:cxnLst>
                <a:cxn ang="0">
                  <a:pos x="1792" y="0"/>
                </a:cxn>
                <a:cxn ang="0">
                  <a:pos x="1349" y="1768"/>
                </a:cxn>
                <a:cxn ang="0">
                  <a:pos x="903" y="0"/>
                </a:cxn>
                <a:cxn ang="0">
                  <a:pos x="0" y="0"/>
                </a:cxn>
                <a:cxn ang="0">
                  <a:pos x="0" y="2178"/>
                </a:cxn>
                <a:cxn ang="0">
                  <a:pos x="529" y="2178"/>
                </a:cxn>
                <a:cxn ang="0">
                  <a:pos x="529" y="356"/>
                </a:cxn>
                <a:cxn ang="0">
                  <a:pos x="542" y="356"/>
                </a:cxn>
                <a:cxn ang="0">
                  <a:pos x="1007" y="2153"/>
                </a:cxn>
                <a:cxn ang="0">
                  <a:pos x="1683" y="2153"/>
                </a:cxn>
                <a:cxn ang="0">
                  <a:pos x="2139" y="367"/>
                </a:cxn>
                <a:cxn ang="0">
                  <a:pos x="2152" y="367"/>
                </a:cxn>
                <a:cxn ang="0">
                  <a:pos x="2152" y="2178"/>
                </a:cxn>
                <a:cxn ang="0">
                  <a:pos x="2682" y="2178"/>
                </a:cxn>
                <a:cxn ang="0">
                  <a:pos x="2682" y="0"/>
                </a:cxn>
                <a:cxn ang="0">
                  <a:pos x="1792" y="0"/>
                </a:cxn>
              </a:cxnLst>
              <a:rect l="0" t="0" r="r" b="b"/>
              <a:pathLst>
                <a:path w="2682" h="2178">
                  <a:moveTo>
                    <a:pt x="1792" y="0"/>
                  </a:moveTo>
                  <a:lnTo>
                    <a:pt x="1349" y="1768"/>
                  </a:lnTo>
                  <a:lnTo>
                    <a:pt x="903" y="0"/>
                  </a:lnTo>
                  <a:lnTo>
                    <a:pt x="0" y="0"/>
                  </a:lnTo>
                  <a:lnTo>
                    <a:pt x="0" y="2178"/>
                  </a:lnTo>
                  <a:lnTo>
                    <a:pt x="529" y="2178"/>
                  </a:lnTo>
                  <a:lnTo>
                    <a:pt x="529" y="356"/>
                  </a:lnTo>
                  <a:lnTo>
                    <a:pt x="542" y="356"/>
                  </a:lnTo>
                  <a:lnTo>
                    <a:pt x="1007" y="2153"/>
                  </a:lnTo>
                  <a:lnTo>
                    <a:pt x="1683" y="2153"/>
                  </a:lnTo>
                  <a:lnTo>
                    <a:pt x="2139" y="367"/>
                  </a:lnTo>
                  <a:lnTo>
                    <a:pt x="2152" y="367"/>
                  </a:lnTo>
                  <a:lnTo>
                    <a:pt x="2152" y="2178"/>
                  </a:lnTo>
                  <a:lnTo>
                    <a:pt x="2682" y="2178"/>
                  </a:lnTo>
                  <a:lnTo>
                    <a:pt x="2682" y="0"/>
                  </a:lnTo>
                  <a:lnTo>
                    <a:pt x="1792" y="0"/>
                  </a:lnTo>
                  <a:close/>
                </a:path>
              </a:pathLst>
            </a:custGeom>
            <a:solidFill>
              <a:srgbClr val="192337"/>
            </a:solidFill>
            <a:ln w="9525">
              <a:noFill/>
              <a:round/>
              <a:headEnd/>
              <a:tailEnd/>
            </a:ln>
          </p:spPr>
          <p:txBody>
            <a:bodyPr vert="horz" wrap="square" lIns="91440" tIns="45720" rIns="91440" bIns="45720" numCol="1" anchor="t" anchorCtr="0" compatLnSpc="1">
              <a:prstTxWarp prst="textNoShape">
                <a:avLst/>
              </a:prstTxWarp>
            </a:bodyPr>
            <a:lstStyle/>
            <a:p>
              <a:endParaRPr lang="da-DK" noProof="0"/>
            </a:p>
          </p:txBody>
        </p:sp>
        <p:sp>
          <p:nvSpPr>
            <p:cNvPr id="50" name="Freeform 9"/>
            <p:cNvSpPr>
              <a:spLocks/>
            </p:cNvSpPr>
            <p:nvPr userDrawn="1"/>
          </p:nvSpPr>
          <p:spPr bwMode="auto">
            <a:xfrm>
              <a:off x="7304695" y="1664077"/>
              <a:ext cx="206375" cy="320676"/>
            </a:xfrm>
            <a:custGeom>
              <a:avLst/>
              <a:gdLst/>
              <a:ahLst/>
              <a:cxnLst>
                <a:cxn ang="0">
                  <a:pos x="1961" y="0"/>
                </a:cxn>
                <a:cxn ang="0">
                  <a:pos x="0" y="0"/>
                </a:cxn>
                <a:cxn ang="0">
                  <a:pos x="0" y="530"/>
                </a:cxn>
                <a:cxn ang="0">
                  <a:pos x="716" y="530"/>
                </a:cxn>
                <a:cxn ang="0">
                  <a:pos x="716" y="3031"/>
                </a:cxn>
                <a:cxn ang="0">
                  <a:pos x="1246" y="3031"/>
                </a:cxn>
                <a:cxn ang="0">
                  <a:pos x="1246" y="530"/>
                </a:cxn>
                <a:cxn ang="0">
                  <a:pos x="1961" y="530"/>
                </a:cxn>
                <a:cxn ang="0">
                  <a:pos x="1961" y="0"/>
                </a:cxn>
              </a:cxnLst>
              <a:rect l="0" t="0" r="r" b="b"/>
              <a:pathLst>
                <a:path w="1961" h="3031">
                  <a:moveTo>
                    <a:pt x="1961" y="0"/>
                  </a:moveTo>
                  <a:lnTo>
                    <a:pt x="0" y="0"/>
                  </a:lnTo>
                  <a:lnTo>
                    <a:pt x="0" y="530"/>
                  </a:lnTo>
                  <a:lnTo>
                    <a:pt x="716" y="530"/>
                  </a:lnTo>
                  <a:lnTo>
                    <a:pt x="716" y="3031"/>
                  </a:lnTo>
                  <a:lnTo>
                    <a:pt x="1246" y="3031"/>
                  </a:lnTo>
                  <a:lnTo>
                    <a:pt x="1246" y="530"/>
                  </a:lnTo>
                  <a:lnTo>
                    <a:pt x="1961" y="530"/>
                  </a:lnTo>
                  <a:lnTo>
                    <a:pt x="1961" y="0"/>
                  </a:lnTo>
                  <a:close/>
                </a:path>
              </a:pathLst>
            </a:custGeom>
            <a:solidFill>
              <a:srgbClr val="192337"/>
            </a:solidFill>
            <a:ln w="9525">
              <a:noFill/>
              <a:round/>
              <a:headEnd/>
              <a:tailEnd/>
            </a:ln>
          </p:spPr>
          <p:txBody>
            <a:bodyPr vert="horz" wrap="square" lIns="91440" tIns="45720" rIns="91440" bIns="45720" numCol="1" anchor="t" anchorCtr="0" compatLnSpc="1">
              <a:prstTxWarp prst="textNoShape">
                <a:avLst/>
              </a:prstTxWarp>
            </a:bodyPr>
            <a:lstStyle/>
            <a:p>
              <a:endParaRPr lang="da-DK" noProof="0"/>
            </a:p>
          </p:txBody>
        </p:sp>
        <p:sp>
          <p:nvSpPr>
            <p:cNvPr id="51" name="Freeform 10"/>
            <p:cNvSpPr>
              <a:spLocks/>
            </p:cNvSpPr>
            <p:nvPr userDrawn="1"/>
          </p:nvSpPr>
          <p:spPr bwMode="auto">
            <a:xfrm>
              <a:off x="7469795" y="1754563"/>
              <a:ext cx="158751" cy="344488"/>
            </a:xfrm>
            <a:custGeom>
              <a:avLst/>
              <a:gdLst/>
              <a:ahLst/>
              <a:cxnLst>
                <a:cxn ang="0">
                  <a:pos x="1093" y="1940"/>
                </a:cxn>
                <a:cxn ang="0">
                  <a:pos x="1162" y="1880"/>
                </a:cxn>
                <a:cxn ang="0">
                  <a:pos x="1227" y="1813"/>
                </a:cxn>
                <a:cxn ang="0">
                  <a:pos x="1286" y="1741"/>
                </a:cxn>
                <a:cxn ang="0">
                  <a:pos x="1338" y="1664"/>
                </a:cxn>
                <a:cxn ang="0">
                  <a:pos x="1384" y="1583"/>
                </a:cxn>
                <a:cxn ang="0">
                  <a:pos x="1423" y="1498"/>
                </a:cxn>
                <a:cxn ang="0">
                  <a:pos x="1454" y="1409"/>
                </a:cxn>
                <a:cxn ang="0">
                  <a:pos x="1478" y="1316"/>
                </a:cxn>
                <a:cxn ang="0">
                  <a:pos x="1495" y="1221"/>
                </a:cxn>
                <a:cxn ang="0">
                  <a:pos x="1502" y="1123"/>
                </a:cxn>
                <a:cxn ang="0">
                  <a:pos x="1497" y="979"/>
                </a:cxn>
                <a:cxn ang="0">
                  <a:pos x="1467" y="818"/>
                </a:cxn>
                <a:cxn ang="0">
                  <a:pos x="1417" y="666"/>
                </a:cxn>
                <a:cxn ang="0">
                  <a:pos x="1345" y="525"/>
                </a:cxn>
                <a:cxn ang="0">
                  <a:pos x="1254" y="397"/>
                </a:cxn>
                <a:cxn ang="0">
                  <a:pos x="1146" y="284"/>
                </a:cxn>
                <a:cxn ang="0">
                  <a:pos x="1023" y="187"/>
                </a:cxn>
                <a:cxn ang="0">
                  <a:pos x="887" y="108"/>
                </a:cxn>
                <a:cxn ang="0">
                  <a:pos x="738" y="49"/>
                </a:cxn>
                <a:cxn ang="0">
                  <a:pos x="582" y="13"/>
                </a:cxn>
                <a:cxn ang="0">
                  <a:pos x="416" y="0"/>
                </a:cxn>
                <a:cxn ang="0">
                  <a:pos x="400" y="518"/>
                </a:cxn>
                <a:cxn ang="0">
                  <a:pos x="487" y="524"/>
                </a:cxn>
                <a:cxn ang="0">
                  <a:pos x="570" y="543"/>
                </a:cxn>
                <a:cxn ang="0">
                  <a:pos x="648" y="575"/>
                </a:cxn>
                <a:cxn ang="0">
                  <a:pos x="721" y="616"/>
                </a:cxn>
                <a:cxn ang="0">
                  <a:pos x="787" y="667"/>
                </a:cxn>
                <a:cxn ang="0">
                  <a:pos x="844" y="727"/>
                </a:cxn>
                <a:cxn ang="0">
                  <a:pos x="893" y="795"/>
                </a:cxn>
                <a:cxn ang="0">
                  <a:pos x="931" y="868"/>
                </a:cxn>
                <a:cxn ang="0">
                  <a:pos x="959" y="948"/>
                </a:cxn>
                <a:cxn ang="0">
                  <a:pos x="975" y="1032"/>
                </a:cxn>
                <a:cxn ang="0">
                  <a:pos x="977" y="1118"/>
                </a:cxn>
                <a:cxn ang="0">
                  <a:pos x="967" y="1198"/>
                </a:cxn>
                <a:cxn ang="0">
                  <a:pos x="946" y="1275"/>
                </a:cxn>
                <a:cxn ang="0">
                  <a:pos x="915" y="1346"/>
                </a:cxn>
                <a:cxn ang="0">
                  <a:pos x="875" y="1413"/>
                </a:cxn>
                <a:cxn ang="0">
                  <a:pos x="826" y="1472"/>
                </a:cxn>
                <a:cxn ang="0">
                  <a:pos x="770" y="1526"/>
                </a:cxn>
                <a:cxn ang="0">
                  <a:pos x="707" y="1571"/>
                </a:cxn>
                <a:cxn ang="0">
                  <a:pos x="637" y="1608"/>
                </a:cxn>
                <a:cxn ang="0">
                  <a:pos x="564" y="1635"/>
                </a:cxn>
                <a:cxn ang="0">
                  <a:pos x="486" y="1652"/>
                </a:cxn>
                <a:cxn ang="0">
                  <a:pos x="431" y="1657"/>
                </a:cxn>
                <a:cxn ang="0">
                  <a:pos x="0" y="1659"/>
                </a:cxn>
                <a:cxn ang="0">
                  <a:pos x="438" y="2179"/>
                </a:cxn>
                <a:cxn ang="0">
                  <a:pos x="506" y="2176"/>
                </a:cxn>
                <a:cxn ang="0">
                  <a:pos x="573" y="2170"/>
                </a:cxn>
                <a:cxn ang="0">
                  <a:pos x="1503" y="3258"/>
                </a:cxn>
              </a:cxnLst>
              <a:rect l="0" t="0" r="r" b="b"/>
              <a:pathLst>
                <a:path w="1503" h="3258">
                  <a:moveTo>
                    <a:pt x="1503" y="3258"/>
                  </a:moveTo>
                  <a:lnTo>
                    <a:pt x="1069" y="1959"/>
                  </a:lnTo>
                  <a:lnTo>
                    <a:pt x="1093" y="1940"/>
                  </a:lnTo>
                  <a:lnTo>
                    <a:pt x="1117" y="1921"/>
                  </a:lnTo>
                  <a:lnTo>
                    <a:pt x="1140" y="1901"/>
                  </a:lnTo>
                  <a:lnTo>
                    <a:pt x="1162" y="1880"/>
                  </a:lnTo>
                  <a:lnTo>
                    <a:pt x="1185" y="1858"/>
                  </a:lnTo>
                  <a:lnTo>
                    <a:pt x="1206" y="1836"/>
                  </a:lnTo>
                  <a:lnTo>
                    <a:pt x="1227" y="1813"/>
                  </a:lnTo>
                  <a:lnTo>
                    <a:pt x="1247" y="1790"/>
                  </a:lnTo>
                  <a:lnTo>
                    <a:pt x="1266" y="1765"/>
                  </a:lnTo>
                  <a:lnTo>
                    <a:pt x="1286" y="1741"/>
                  </a:lnTo>
                  <a:lnTo>
                    <a:pt x="1304" y="1716"/>
                  </a:lnTo>
                  <a:lnTo>
                    <a:pt x="1321" y="1691"/>
                  </a:lnTo>
                  <a:lnTo>
                    <a:pt x="1338" y="1664"/>
                  </a:lnTo>
                  <a:lnTo>
                    <a:pt x="1354" y="1638"/>
                  </a:lnTo>
                  <a:lnTo>
                    <a:pt x="1369" y="1611"/>
                  </a:lnTo>
                  <a:lnTo>
                    <a:pt x="1384" y="1583"/>
                  </a:lnTo>
                  <a:lnTo>
                    <a:pt x="1398" y="1555"/>
                  </a:lnTo>
                  <a:lnTo>
                    <a:pt x="1411" y="1526"/>
                  </a:lnTo>
                  <a:lnTo>
                    <a:pt x="1423" y="1498"/>
                  </a:lnTo>
                  <a:lnTo>
                    <a:pt x="1434" y="1468"/>
                  </a:lnTo>
                  <a:lnTo>
                    <a:pt x="1445" y="1438"/>
                  </a:lnTo>
                  <a:lnTo>
                    <a:pt x="1454" y="1409"/>
                  </a:lnTo>
                  <a:lnTo>
                    <a:pt x="1463" y="1379"/>
                  </a:lnTo>
                  <a:lnTo>
                    <a:pt x="1471" y="1347"/>
                  </a:lnTo>
                  <a:lnTo>
                    <a:pt x="1478" y="1316"/>
                  </a:lnTo>
                  <a:lnTo>
                    <a:pt x="1485" y="1285"/>
                  </a:lnTo>
                  <a:lnTo>
                    <a:pt x="1490" y="1253"/>
                  </a:lnTo>
                  <a:lnTo>
                    <a:pt x="1495" y="1221"/>
                  </a:lnTo>
                  <a:lnTo>
                    <a:pt x="1498" y="1189"/>
                  </a:lnTo>
                  <a:lnTo>
                    <a:pt x="1500" y="1156"/>
                  </a:lnTo>
                  <a:lnTo>
                    <a:pt x="1502" y="1123"/>
                  </a:lnTo>
                  <a:lnTo>
                    <a:pt x="1502" y="1090"/>
                  </a:lnTo>
                  <a:lnTo>
                    <a:pt x="1501" y="1034"/>
                  </a:lnTo>
                  <a:lnTo>
                    <a:pt x="1497" y="979"/>
                  </a:lnTo>
                  <a:lnTo>
                    <a:pt x="1490" y="924"/>
                  </a:lnTo>
                  <a:lnTo>
                    <a:pt x="1479" y="870"/>
                  </a:lnTo>
                  <a:lnTo>
                    <a:pt x="1467" y="818"/>
                  </a:lnTo>
                  <a:lnTo>
                    <a:pt x="1453" y="766"/>
                  </a:lnTo>
                  <a:lnTo>
                    <a:pt x="1436" y="716"/>
                  </a:lnTo>
                  <a:lnTo>
                    <a:pt x="1417" y="666"/>
                  </a:lnTo>
                  <a:lnTo>
                    <a:pt x="1395" y="618"/>
                  </a:lnTo>
                  <a:lnTo>
                    <a:pt x="1370" y="571"/>
                  </a:lnTo>
                  <a:lnTo>
                    <a:pt x="1345" y="525"/>
                  </a:lnTo>
                  <a:lnTo>
                    <a:pt x="1317" y="482"/>
                  </a:lnTo>
                  <a:lnTo>
                    <a:pt x="1287" y="438"/>
                  </a:lnTo>
                  <a:lnTo>
                    <a:pt x="1254" y="397"/>
                  </a:lnTo>
                  <a:lnTo>
                    <a:pt x="1220" y="357"/>
                  </a:lnTo>
                  <a:lnTo>
                    <a:pt x="1184" y="320"/>
                  </a:lnTo>
                  <a:lnTo>
                    <a:pt x="1146" y="284"/>
                  </a:lnTo>
                  <a:lnTo>
                    <a:pt x="1107" y="249"/>
                  </a:lnTo>
                  <a:lnTo>
                    <a:pt x="1065" y="217"/>
                  </a:lnTo>
                  <a:lnTo>
                    <a:pt x="1023" y="187"/>
                  </a:lnTo>
                  <a:lnTo>
                    <a:pt x="979" y="158"/>
                  </a:lnTo>
                  <a:lnTo>
                    <a:pt x="933" y="132"/>
                  </a:lnTo>
                  <a:lnTo>
                    <a:pt x="887" y="108"/>
                  </a:lnTo>
                  <a:lnTo>
                    <a:pt x="838" y="86"/>
                  </a:lnTo>
                  <a:lnTo>
                    <a:pt x="789" y="66"/>
                  </a:lnTo>
                  <a:lnTo>
                    <a:pt x="738" y="49"/>
                  </a:lnTo>
                  <a:lnTo>
                    <a:pt x="687" y="34"/>
                  </a:lnTo>
                  <a:lnTo>
                    <a:pt x="634" y="22"/>
                  </a:lnTo>
                  <a:lnTo>
                    <a:pt x="582" y="13"/>
                  </a:lnTo>
                  <a:lnTo>
                    <a:pt x="527" y="6"/>
                  </a:lnTo>
                  <a:lnTo>
                    <a:pt x="472" y="1"/>
                  </a:lnTo>
                  <a:lnTo>
                    <a:pt x="416" y="0"/>
                  </a:lnTo>
                  <a:lnTo>
                    <a:pt x="0" y="0"/>
                  </a:lnTo>
                  <a:lnTo>
                    <a:pt x="0" y="518"/>
                  </a:lnTo>
                  <a:lnTo>
                    <a:pt x="400" y="518"/>
                  </a:lnTo>
                  <a:lnTo>
                    <a:pt x="429" y="518"/>
                  </a:lnTo>
                  <a:lnTo>
                    <a:pt x="459" y="521"/>
                  </a:lnTo>
                  <a:lnTo>
                    <a:pt x="487" y="524"/>
                  </a:lnTo>
                  <a:lnTo>
                    <a:pt x="515" y="529"/>
                  </a:lnTo>
                  <a:lnTo>
                    <a:pt x="542" y="536"/>
                  </a:lnTo>
                  <a:lnTo>
                    <a:pt x="570" y="543"/>
                  </a:lnTo>
                  <a:lnTo>
                    <a:pt x="597" y="552"/>
                  </a:lnTo>
                  <a:lnTo>
                    <a:pt x="622" y="562"/>
                  </a:lnTo>
                  <a:lnTo>
                    <a:pt x="648" y="575"/>
                  </a:lnTo>
                  <a:lnTo>
                    <a:pt x="673" y="588"/>
                  </a:lnTo>
                  <a:lnTo>
                    <a:pt x="697" y="601"/>
                  </a:lnTo>
                  <a:lnTo>
                    <a:pt x="721" y="616"/>
                  </a:lnTo>
                  <a:lnTo>
                    <a:pt x="743" y="632"/>
                  </a:lnTo>
                  <a:lnTo>
                    <a:pt x="766" y="649"/>
                  </a:lnTo>
                  <a:lnTo>
                    <a:pt x="787" y="667"/>
                  </a:lnTo>
                  <a:lnTo>
                    <a:pt x="806" y="687"/>
                  </a:lnTo>
                  <a:lnTo>
                    <a:pt x="826" y="706"/>
                  </a:lnTo>
                  <a:lnTo>
                    <a:pt x="844" y="727"/>
                  </a:lnTo>
                  <a:lnTo>
                    <a:pt x="862" y="748"/>
                  </a:lnTo>
                  <a:lnTo>
                    <a:pt x="878" y="771"/>
                  </a:lnTo>
                  <a:lnTo>
                    <a:pt x="893" y="795"/>
                  </a:lnTo>
                  <a:lnTo>
                    <a:pt x="907" y="818"/>
                  </a:lnTo>
                  <a:lnTo>
                    <a:pt x="920" y="843"/>
                  </a:lnTo>
                  <a:lnTo>
                    <a:pt x="931" y="868"/>
                  </a:lnTo>
                  <a:lnTo>
                    <a:pt x="942" y="895"/>
                  </a:lnTo>
                  <a:lnTo>
                    <a:pt x="951" y="921"/>
                  </a:lnTo>
                  <a:lnTo>
                    <a:pt x="959" y="948"/>
                  </a:lnTo>
                  <a:lnTo>
                    <a:pt x="966" y="976"/>
                  </a:lnTo>
                  <a:lnTo>
                    <a:pt x="971" y="1004"/>
                  </a:lnTo>
                  <a:lnTo>
                    <a:pt x="975" y="1032"/>
                  </a:lnTo>
                  <a:lnTo>
                    <a:pt x="977" y="1061"/>
                  </a:lnTo>
                  <a:lnTo>
                    <a:pt x="978" y="1091"/>
                  </a:lnTo>
                  <a:lnTo>
                    <a:pt x="977" y="1118"/>
                  </a:lnTo>
                  <a:lnTo>
                    <a:pt x="975" y="1145"/>
                  </a:lnTo>
                  <a:lnTo>
                    <a:pt x="972" y="1171"/>
                  </a:lnTo>
                  <a:lnTo>
                    <a:pt x="967" y="1198"/>
                  </a:lnTo>
                  <a:lnTo>
                    <a:pt x="962" y="1224"/>
                  </a:lnTo>
                  <a:lnTo>
                    <a:pt x="954" y="1249"/>
                  </a:lnTo>
                  <a:lnTo>
                    <a:pt x="946" y="1275"/>
                  </a:lnTo>
                  <a:lnTo>
                    <a:pt x="937" y="1299"/>
                  </a:lnTo>
                  <a:lnTo>
                    <a:pt x="926" y="1323"/>
                  </a:lnTo>
                  <a:lnTo>
                    <a:pt x="915" y="1346"/>
                  </a:lnTo>
                  <a:lnTo>
                    <a:pt x="903" y="1368"/>
                  </a:lnTo>
                  <a:lnTo>
                    <a:pt x="889" y="1391"/>
                  </a:lnTo>
                  <a:lnTo>
                    <a:pt x="875" y="1413"/>
                  </a:lnTo>
                  <a:lnTo>
                    <a:pt x="860" y="1433"/>
                  </a:lnTo>
                  <a:lnTo>
                    <a:pt x="843" y="1453"/>
                  </a:lnTo>
                  <a:lnTo>
                    <a:pt x="826" y="1472"/>
                  </a:lnTo>
                  <a:lnTo>
                    <a:pt x="808" y="1491"/>
                  </a:lnTo>
                  <a:lnTo>
                    <a:pt x="789" y="1509"/>
                  </a:lnTo>
                  <a:lnTo>
                    <a:pt x="770" y="1526"/>
                  </a:lnTo>
                  <a:lnTo>
                    <a:pt x="749" y="1542"/>
                  </a:lnTo>
                  <a:lnTo>
                    <a:pt x="728" y="1557"/>
                  </a:lnTo>
                  <a:lnTo>
                    <a:pt x="707" y="1571"/>
                  </a:lnTo>
                  <a:lnTo>
                    <a:pt x="685" y="1585"/>
                  </a:lnTo>
                  <a:lnTo>
                    <a:pt x="662" y="1597"/>
                  </a:lnTo>
                  <a:lnTo>
                    <a:pt x="637" y="1608"/>
                  </a:lnTo>
                  <a:lnTo>
                    <a:pt x="614" y="1618"/>
                  </a:lnTo>
                  <a:lnTo>
                    <a:pt x="589" y="1627"/>
                  </a:lnTo>
                  <a:lnTo>
                    <a:pt x="564" y="1635"/>
                  </a:lnTo>
                  <a:lnTo>
                    <a:pt x="538" y="1642"/>
                  </a:lnTo>
                  <a:lnTo>
                    <a:pt x="512" y="1648"/>
                  </a:lnTo>
                  <a:lnTo>
                    <a:pt x="486" y="1652"/>
                  </a:lnTo>
                  <a:lnTo>
                    <a:pt x="460" y="1656"/>
                  </a:lnTo>
                  <a:lnTo>
                    <a:pt x="451" y="1656"/>
                  </a:lnTo>
                  <a:lnTo>
                    <a:pt x="431" y="1657"/>
                  </a:lnTo>
                  <a:lnTo>
                    <a:pt x="411" y="1658"/>
                  </a:lnTo>
                  <a:lnTo>
                    <a:pt x="400" y="1659"/>
                  </a:lnTo>
                  <a:lnTo>
                    <a:pt x="0" y="1659"/>
                  </a:lnTo>
                  <a:lnTo>
                    <a:pt x="0" y="2179"/>
                  </a:lnTo>
                  <a:lnTo>
                    <a:pt x="416" y="2179"/>
                  </a:lnTo>
                  <a:lnTo>
                    <a:pt x="438" y="2179"/>
                  </a:lnTo>
                  <a:lnTo>
                    <a:pt x="462" y="2178"/>
                  </a:lnTo>
                  <a:lnTo>
                    <a:pt x="484" y="2178"/>
                  </a:lnTo>
                  <a:lnTo>
                    <a:pt x="506" y="2176"/>
                  </a:lnTo>
                  <a:lnTo>
                    <a:pt x="528" y="2175"/>
                  </a:lnTo>
                  <a:lnTo>
                    <a:pt x="551" y="2172"/>
                  </a:lnTo>
                  <a:lnTo>
                    <a:pt x="573" y="2170"/>
                  </a:lnTo>
                  <a:lnTo>
                    <a:pt x="595" y="2167"/>
                  </a:lnTo>
                  <a:lnTo>
                    <a:pt x="959" y="3258"/>
                  </a:lnTo>
                  <a:lnTo>
                    <a:pt x="1503" y="3258"/>
                  </a:lnTo>
                  <a:close/>
                </a:path>
              </a:pathLst>
            </a:custGeom>
            <a:solidFill>
              <a:srgbClr val="192337"/>
            </a:solidFill>
            <a:ln w="9525">
              <a:noFill/>
              <a:round/>
              <a:headEnd/>
              <a:tailEnd/>
            </a:ln>
          </p:spPr>
          <p:txBody>
            <a:bodyPr vert="horz" wrap="square" lIns="91440" tIns="45720" rIns="91440" bIns="45720" numCol="1" anchor="t" anchorCtr="0" compatLnSpc="1">
              <a:prstTxWarp prst="textNoShape">
                <a:avLst/>
              </a:prstTxWarp>
            </a:bodyPr>
            <a:lstStyle/>
            <a:p>
              <a:endParaRPr lang="da-DK" noProof="0"/>
            </a:p>
          </p:txBody>
        </p:sp>
        <p:sp>
          <p:nvSpPr>
            <p:cNvPr id="52" name="Freeform 11"/>
            <p:cNvSpPr>
              <a:spLocks/>
            </p:cNvSpPr>
            <p:nvPr userDrawn="1"/>
          </p:nvSpPr>
          <p:spPr bwMode="auto">
            <a:xfrm>
              <a:off x="7203095" y="1754563"/>
              <a:ext cx="142875" cy="344488"/>
            </a:xfrm>
            <a:custGeom>
              <a:avLst/>
              <a:gdLst/>
              <a:ahLst/>
              <a:cxnLst>
                <a:cxn ang="0">
                  <a:pos x="1358" y="530"/>
                </a:cxn>
                <a:cxn ang="0">
                  <a:pos x="1358" y="0"/>
                </a:cxn>
                <a:cxn ang="0">
                  <a:pos x="0" y="0"/>
                </a:cxn>
                <a:cxn ang="0">
                  <a:pos x="0" y="3260"/>
                </a:cxn>
                <a:cxn ang="0">
                  <a:pos x="1356" y="3260"/>
                </a:cxn>
                <a:cxn ang="0">
                  <a:pos x="1356" y="2750"/>
                </a:cxn>
                <a:cxn ang="0">
                  <a:pos x="530" y="2750"/>
                </a:cxn>
                <a:cxn ang="0">
                  <a:pos x="530" y="2178"/>
                </a:cxn>
                <a:cxn ang="0">
                  <a:pos x="1321" y="2178"/>
                </a:cxn>
                <a:cxn ang="0">
                  <a:pos x="1321" y="1648"/>
                </a:cxn>
                <a:cxn ang="0">
                  <a:pos x="530" y="1648"/>
                </a:cxn>
                <a:cxn ang="0">
                  <a:pos x="530" y="530"/>
                </a:cxn>
                <a:cxn ang="0">
                  <a:pos x="1358" y="530"/>
                </a:cxn>
              </a:cxnLst>
              <a:rect l="0" t="0" r="r" b="b"/>
              <a:pathLst>
                <a:path w="1358" h="3260">
                  <a:moveTo>
                    <a:pt x="1358" y="530"/>
                  </a:moveTo>
                  <a:lnTo>
                    <a:pt x="1358" y="0"/>
                  </a:lnTo>
                  <a:lnTo>
                    <a:pt x="0" y="0"/>
                  </a:lnTo>
                  <a:lnTo>
                    <a:pt x="0" y="3260"/>
                  </a:lnTo>
                  <a:lnTo>
                    <a:pt x="1356" y="3260"/>
                  </a:lnTo>
                  <a:lnTo>
                    <a:pt x="1356" y="2750"/>
                  </a:lnTo>
                  <a:lnTo>
                    <a:pt x="530" y="2750"/>
                  </a:lnTo>
                  <a:lnTo>
                    <a:pt x="530" y="2178"/>
                  </a:lnTo>
                  <a:lnTo>
                    <a:pt x="1321" y="2178"/>
                  </a:lnTo>
                  <a:lnTo>
                    <a:pt x="1321" y="1648"/>
                  </a:lnTo>
                  <a:lnTo>
                    <a:pt x="530" y="1648"/>
                  </a:lnTo>
                  <a:lnTo>
                    <a:pt x="530" y="530"/>
                  </a:lnTo>
                  <a:lnTo>
                    <a:pt x="1358" y="530"/>
                  </a:lnTo>
                  <a:close/>
                </a:path>
              </a:pathLst>
            </a:custGeom>
            <a:solidFill>
              <a:srgbClr val="192337"/>
            </a:solidFill>
            <a:ln w="9525">
              <a:noFill/>
              <a:round/>
              <a:headEnd/>
              <a:tailEnd/>
            </a:ln>
          </p:spPr>
          <p:txBody>
            <a:bodyPr vert="horz" wrap="square" lIns="91440" tIns="45720" rIns="91440" bIns="45720" numCol="1" anchor="t" anchorCtr="0" compatLnSpc="1">
              <a:prstTxWarp prst="textNoShape">
                <a:avLst/>
              </a:prstTxWarp>
            </a:bodyPr>
            <a:lstStyle/>
            <a:p>
              <a:endParaRPr lang="da-DK" noProof="0"/>
            </a:p>
          </p:txBody>
        </p:sp>
        <p:sp>
          <p:nvSpPr>
            <p:cNvPr id="53" name="Freeform 12"/>
            <p:cNvSpPr>
              <a:spLocks noEditPoints="1"/>
            </p:cNvSpPr>
            <p:nvPr userDrawn="1"/>
          </p:nvSpPr>
          <p:spPr bwMode="auto">
            <a:xfrm>
              <a:off x="7901595" y="1754563"/>
              <a:ext cx="193675" cy="344488"/>
            </a:xfrm>
            <a:custGeom>
              <a:avLst/>
              <a:gdLst/>
              <a:ahLst/>
              <a:cxnLst>
                <a:cxn ang="0">
                  <a:pos x="0" y="3259"/>
                </a:cxn>
                <a:cxn ang="0">
                  <a:pos x="743" y="2179"/>
                </a:cxn>
                <a:cxn ang="0">
                  <a:pos x="909" y="2165"/>
                </a:cxn>
                <a:cxn ang="0">
                  <a:pos x="1067" y="2129"/>
                </a:cxn>
                <a:cxn ang="0">
                  <a:pos x="1215" y="2070"/>
                </a:cxn>
                <a:cxn ang="0">
                  <a:pos x="1351" y="1992"/>
                </a:cxn>
                <a:cxn ang="0">
                  <a:pos x="1475" y="1894"/>
                </a:cxn>
                <a:cxn ang="0">
                  <a:pos x="1583" y="1781"/>
                </a:cxn>
                <a:cxn ang="0">
                  <a:pos x="1673" y="1652"/>
                </a:cxn>
                <a:cxn ang="0">
                  <a:pos x="1745" y="1511"/>
                </a:cxn>
                <a:cxn ang="0">
                  <a:pos x="1797" y="1359"/>
                </a:cxn>
                <a:cxn ang="0">
                  <a:pos x="1825" y="1198"/>
                </a:cxn>
                <a:cxn ang="0">
                  <a:pos x="1829" y="1031"/>
                </a:cxn>
                <a:cxn ang="0">
                  <a:pos x="1809" y="867"/>
                </a:cxn>
                <a:cxn ang="0">
                  <a:pos x="1764" y="713"/>
                </a:cxn>
                <a:cxn ang="0">
                  <a:pos x="1700" y="568"/>
                </a:cxn>
                <a:cxn ang="0">
                  <a:pos x="1615" y="436"/>
                </a:cxn>
                <a:cxn ang="0">
                  <a:pos x="1512" y="318"/>
                </a:cxn>
                <a:cxn ang="0">
                  <a:pos x="1394" y="216"/>
                </a:cxn>
                <a:cxn ang="0">
                  <a:pos x="1261" y="131"/>
                </a:cxn>
                <a:cxn ang="0">
                  <a:pos x="1117" y="65"/>
                </a:cxn>
                <a:cxn ang="0">
                  <a:pos x="963" y="22"/>
                </a:cxn>
                <a:cxn ang="0">
                  <a:pos x="799" y="1"/>
                </a:cxn>
                <a:cxn ang="0">
                  <a:pos x="530" y="1666"/>
                </a:cxn>
                <a:cxn ang="0">
                  <a:pos x="760" y="509"/>
                </a:cxn>
                <a:cxn ang="0">
                  <a:pos x="846" y="520"/>
                </a:cxn>
                <a:cxn ang="0">
                  <a:pos x="928" y="543"/>
                </a:cxn>
                <a:cxn ang="0">
                  <a:pos x="1006" y="579"/>
                </a:cxn>
                <a:cxn ang="0">
                  <a:pos x="1077" y="623"/>
                </a:cxn>
                <a:cxn ang="0">
                  <a:pos x="1139" y="678"/>
                </a:cxn>
                <a:cxn ang="0">
                  <a:pos x="1195" y="741"/>
                </a:cxn>
                <a:cxn ang="0">
                  <a:pos x="1239" y="811"/>
                </a:cxn>
                <a:cxn ang="0">
                  <a:pos x="1275" y="889"/>
                </a:cxn>
                <a:cxn ang="0">
                  <a:pos x="1298" y="970"/>
                </a:cxn>
                <a:cxn ang="0">
                  <a:pos x="1309" y="1057"/>
                </a:cxn>
                <a:cxn ang="0">
                  <a:pos x="1307" y="1146"/>
                </a:cxn>
                <a:cxn ang="0">
                  <a:pos x="1292" y="1232"/>
                </a:cxn>
                <a:cxn ang="0">
                  <a:pos x="1264" y="1312"/>
                </a:cxn>
                <a:cxn ang="0">
                  <a:pos x="1226" y="1388"/>
                </a:cxn>
                <a:cxn ang="0">
                  <a:pos x="1177" y="1455"/>
                </a:cxn>
                <a:cxn ang="0">
                  <a:pos x="1119" y="1516"/>
                </a:cxn>
                <a:cxn ang="0">
                  <a:pos x="1053" y="1567"/>
                </a:cxn>
                <a:cxn ang="0">
                  <a:pos x="981" y="1610"/>
                </a:cxn>
                <a:cxn ang="0">
                  <a:pos x="902" y="1640"/>
                </a:cxn>
                <a:cxn ang="0">
                  <a:pos x="818" y="1660"/>
                </a:cxn>
                <a:cxn ang="0">
                  <a:pos x="729" y="1666"/>
                </a:cxn>
              </a:cxnLst>
              <a:rect l="0" t="0" r="r" b="b"/>
              <a:pathLst>
                <a:path w="1830" h="3259">
                  <a:moveTo>
                    <a:pt x="743" y="0"/>
                  </a:moveTo>
                  <a:lnTo>
                    <a:pt x="0" y="0"/>
                  </a:lnTo>
                  <a:lnTo>
                    <a:pt x="0" y="3259"/>
                  </a:lnTo>
                  <a:lnTo>
                    <a:pt x="530" y="3259"/>
                  </a:lnTo>
                  <a:lnTo>
                    <a:pt x="530" y="2179"/>
                  </a:lnTo>
                  <a:lnTo>
                    <a:pt x="743" y="2179"/>
                  </a:lnTo>
                  <a:lnTo>
                    <a:pt x="799" y="2177"/>
                  </a:lnTo>
                  <a:lnTo>
                    <a:pt x="855" y="2172"/>
                  </a:lnTo>
                  <a:lnTo>
                    <a:pt x="909" y="2165"/>
                  </a:lnTo>
                  <a:lnTo>
                    <a:pt x="963" y="2156"/>
                  </a:lnTo>
                  <a:lnTo>
                    <a:pt x="1015" y="2144"/>
                  </a:lnTo>
                  <a:lnTo>
                    <a:pt x="1067" y="2129"/>
                  </a:lnTo>
                  <a:lnTo>
                    <a:pt x="1117" y="2112"/>
                  </a:lnTo>
                  <a:lnTo>
                    <a:pt x="1167" y="2093"/>
                  </a:lnTo>
                  <a:lnTo>
                    <a:pt x="1215" y="2070"/>
                  </a:lnTo>
                  <a:lnTo>
                    <a:pt x="1261" y="2046"/>
                  </a:lnTo>
                  <a:lnTo>
                    <a:pt x="1307" y="2020"/>
                  </a:lnTo>
                  <a:lnTo>
                    <a:pt x="1351" y="1992"/>
                  </a:lnTo>
                  <a:lnTo>
                    <a:pt x="1394" y="1961"/>
                  </a:lnTo>
                  <a:lnTo>
                    <a:pt x="1435" y="1928"/>
                  </a:lnTo>
                  <a:lnTo>
                    <a:pt x="1475" y="1894"/>
                  </a:lnTo>
                  <a:lnTo>
                    <a:pt x="1512" y="1857"/>
                  </a:lnTo>
                  <a:lnTo>
                    <a:pt x="1548" y="1820"/>
                  </a:lnTo>
                  <a:lnTo>
                    <a:pt x="1583" y="1781"/>
                  </a:lnTo>
                  <a:lnTo>
                    <a:pt x="1615" y="1739"/>
                  </a:lnTo>
                  <a:lnTo>
                    <a:pt x="1645" y="1696"/>
                  </a:lnTo>
                  <a:lnTo>
                    <a:pt x="1673" y="1652"/>
                  </a:lnTo>
                  <a:lnTo>
                    <a:pt x="1700" y="1606"/>
                  </a:lnTo>
                  <a:lnTo>
                    <a:pt x="1723" y="1559"/>
                  </a:lnTo>
                  <a:lnTo>
                    <a:pt x="1745" y="1511"/>
                  </a:lnTo>
                  <a:lnTo>
                    <a:pt x="1764" y="1461"/>
                  </a:lnTo>
                  <a:lnTo>
                    <a:pt x="1781" y="1411"/>
                  </a:lnTo>
                  <a:lnTo>
                    <a:pt x="1797" y="1359"/>
                  </a:lnTo>
                  <a:lnTo>
                    <a:pt x="1809" y="1306"/>
                  </a:lnTo>
                  <a:lnTo>
                    <a:pt x="1818" y="1252"/>
                  </a:lnTo>
                  <a:lnTo>
                    <a:pt x="1825" y="1198"/>
                  </a:lnTo>
                  <a:lnTo>
                    <a:pt x="1829" y="1143"/>
                  </a:lnTo>
                  <a:lnTo>
                    <a:pt x="1830" y="1087"/>
                  </a:lnTo>
                  <a:lnTo>
                    <a:pt x="1829" y="1031"/>
                  </a:lnTo>
                  <a:lnTo>
                    <a:pt x="1825" y="976"/>
                  </a:lnTo>
                  <a:lnTo>
                    <a:pt x="1818" y="921"/>
                  </a:lnTo>
                  <a:lnTo>
                    <a:pt x="1809" y="867"/>
                  </a:lnTo>
                  <a:lnTo>
                    <a:pt x="1797" y="815"/>
                  </a:lnTo>
                  <a:lnTo>
                    <a:pt x="1781" y="763"/>
                  </a:lnTo>
                  <a:lnTo>
                    <a:pt x="1764" y="713"/>
                  </a:lnTo>
                  <a:lnTo>
                    <a:pt x="1745" y="663"/>
                  </a:lnTo>
                  <a:lnTo>
                    <a:pt x="1723" y="615"/>
                  </a:lnTo>
                  <a:lnTo>
                    <a:pt x="1700" y="568"/>
                  </a:lnTo>
                  <a:lnTo>
                    <a:pt x="1673" y="523"/>
                  </a:lnTo>
                  <a:lnTo>
                    <a:pt x="1645" y="479"/>
                  </a:lnTo>
                  <a:lnTo>
                    <a:pt x="1615" y="436"/>
                  </a:lnTo>
                  <a:lnTo>
                    <a:pt x="1583" y="395"/>
                  </a:lnTo>
                  <a:lnTo>
                    <a:pt x="1548" y="355"/>
                  </a:lnTo>
                  <a:lnTo>
                    <a:pt x="1512" y="318"/>
                  </a:lnTo>
                  <a:lnTo>
                    <a:pt x="1475" y="282"/>
                  </a:lnTo>
                  <a:lnTo>
                    <a:pt x="1435" y="248"/>
                  </a:lnTo>
                  <a:lnTo>
                    <a:pt x="1394" y="216"/>
                  </a:lnTo>
                  <a:lnTo>
                    <a:pt x="1351" y="186"/>
                  </a:lnTo>
                  <a:lnTo>
                    <a:pt x="1307" y="157"/>
                  </a:lnTo>
                  <a:lnTo>
                    <a:pt x="1261" y="131"/>
                  </a:lnTo>
                  <a:lnTo>
                    <a:pt x="1215" y="107"/>
                  </a:lnTo>
                  <a:lnTo>
                    <a:pt x="1167" y="85"/>
                  </a:lnTo>
                  <a:lnTo>
                    <a:pt x="1117" y="65"/>
                  </a:lnTo>
                  <a:lnTo>
                    <a:pt x="1067" y="48"/>
                  </a:lnTo>
                  <a:lnTo>
                    <a:pt x="1015" y="34"/>
                  </a:lnTo>
                  <a:lnTo>
                    <a:pt x="963" y="22"/>
                  </a:lnTo>
                  <a:lnTo>
                    <a:pt x="909" y="12"/>
                  </a:lnTo>
                  <a:lnTo>
                    <a:pt x="855" y="5"/>
                  </a:lnTo>
                  <a:lnTo>
                    <a:pt x="799" y="1"/>
                  </a:lnTo>
                  <a:lnTo>
                    <a:pt x="743" y="0"/>
                  </a:lnTo>
                  <a:close/>
                  <a:moveTo>
                    <a:pt x="729" y="1666"/>
                  </a:moveTo>
                  <a:lnTo>
                    <a:pt x="530" y="1666"/>
                  </a:lnTo>
                  <a:lnTo>
                    <a:pt x="530" y="508"/>
                  </a:lnTo>
                  <a:lnTo>
                    <a:pt x="729" y="508"/>
                  </a:lnTo>
                  <a:lnTo>
                    <a:pt x="760" y="509"/>
                  </a:lnTo>
                  <a:lnTo>
                    <a:pt x="789" y="511"/>
                  </a:lnTo>
                  <a:lnTo>
                    <a:pt x="818" y="515"/>
                  </a:lnTo>
                  <a:lnTo>
                    <a:pt x="846" y="520"/>
                  </a:lnTo>
                  <a:lnTo>
                    <a:pt x="875" y="526"/>
                  </a:lnTo>
                  <a:lnTo>
                    <a:pt x="902" y="534"/>
                  </a:lnTo>
                  <a:lnTo>
                    <a:pt x="928" y="543"/>
                  </a:lnTo>
                  <a:lnTo>
                    <a:pt x="956" y="553"/>
                  </a:lnTo>
                  <a:lnTo>
                    <a:pt x="981" y="565"/>
                  </a:lnTo>
                  <a:lnTo>
                    <a:pt x="1006" y="579"/>
                  </a:lnTo>
                  <a:lnTo>
                    <a:pt x="1030" y="592"/>
                  </a:lnTo>
                  <a:lnTo>
                    <a:pt x="1053" y="607"/>
                  </a:lnTo>
                  <a:lnTo>
                    <a:pt x="1077" y="623"/>
                  </a:lnTo>
                  <a:lnTo>
                    <a:pt x="1098" y="640"/>
                  </a:lnTo>
                  <a:lnTo>
                    <a:pt x="1119" y="658"/>
                  </a:lnTo>
                  <a:lnTo>
                    <a:pt x="1139" y="678"/>
                  </a:lnTo>
                  <a:lnTo>
                    <a:pt x="1158" y="698"/>
                  </a:lnTo>
                  <a:lnTo>
                    <a:pt x="1177" y="719"/>
                  </a:lnTo>
                  <a:lnTo>
                    <a:pt x="1195" y="741"/>
                  </a:lnTo>
                  <a:lnTo>
                    <a:pt x="1211" y="763"/>
                  </a:lnTo>
                  <a:lnTo>
                    <a:pt x="1226" y="787"/>
                  </a:lnTo>
                  <a:lnTo>
                    <a:pt x="1239" y="811"/>
                  </a:lnTo>
                  <a:lnTo>
                    <a:pt x="1252" y="836"/>
                  </a:lnTo>
                  <a:lnTo>
                    <a:pt x="1264" y="862"/>
                  </a:lnTo>
                  <a:lnTo>
                    <a:pt x="1275" y="889"/>
                  </a:lnTo>
                  <a:lnTo>
                    <a:pt x="1284" y="915"/>
                  </a:lnTo>
                  <a:lnTo>
                    <a:pt x="1292" y="942"/>
                  </a:lnTo>
                  <a:lnTo>
                    <a:pt x="1298" y="970"/>
                  </a:lnTo>
                  <a:lnTo>
                    <a:pt x="1303" y="999"/>
                  </a:lnTo>
                  <a:lnTo>
                    <a:pt x="1307" y="1028"/>
                  </a:lnTo>
                  <a:lnTo>
                    <a:pt x="1309" y="1057"/>
                  </a:lnTo>
                  <a:lnTo>
                    <a:pt x="1310" y="1087"/>
                  </a:lnTo>
                  <a:lnTo>
                    <a:pt x="1309" y="1117"/>
                  </a:lnTo>
                  <a:lnTo>
                    <a:pt x="1307" y="1146"/>
                  </a:lnTo>
                  <a:lnTo>
                    <a:pt x="1303" y="1176"/>
                  </a:lnTo>
                  <a:lnTo>
                    <a:pt x="1298" y="1204"/>
                  </a:lnTo>
                  <a:lnTo>
                    <a:pt x="1292" y="1232"/>
                  </a:lnTo>
                  <a:lnTo>
                    <a:pt x="1284" y="1259"/>
                  </a:lnTo>
                  <a:lnTo>
                    <a:pt x="1275" y="1286"/>
                  </a:lnTo>
                  <a:lnTo>
                    <a:pt x="1264" y="1312"/>
                  </a:lnTo>
                  <a:lnTo>
                    <a:pt x="1252" y="1338"/>
                  </a:lnTo>
                  <a:lnTo>
                    <a:pt x="1239" y="1363"/>
                  </a:lnTo>
                  <a:lnTo>
                    <a:pt x="1226" y="1388"/>
                  </a:lnTo>
                  <a:lnTo>
                    <a:pt x="1211" y="1411"/>
                  </a:lnTo>
                  <a:lnTo>
                    <a:pt x="1195" y="1433"/>
                  </a:lnTo>
                  <a:lnTo>
                    <a:pt x="1177" y="1455"/>
                  </a:lnTo>
                  <a:lnTo>
                    <a:pt x="1158" y="1477"/>
                  </a:lnTo>
                  <a:lnTo>
                    <a:pt x="1139" y="1497"/>
                  </a:lnTo>
                  <a:lnTo>
                    <a:pt x="1119" y="1516"/>
                  </a:lnTo>
                  <a:lnTo>
                    <a:pt x="1098" y="1534"/>
                  </a:lnTo>
                  <a:lnTo>
                    <a:pt x="1077" y="1551"/>
                  </a:lnTo>
                  <a:lnTo>
                    <a:pt x="1053" y="1567"/>
                  </a:lnTo>
                  <a:lnTo>
                    <a:pt x="1030" y="1583"/>
                  </a:lnTo>
                  <a:lnTo>
                    <a:pt x="1006" y="1597"/>
                  </a:lnTo>
                  <a:lnTo>
                    <a:pt x="981" y="1610"/>
                  </a:lnTo>
                  <a:lnTo>
                    <a:pt x="956" y="1621"/>
                  </a:lnTo>
                  <a:lnTo>
                    <a:pt x="928" y="1631"/>
                  </a:lnTo>
                  <a:lnTo>
                    <a:pt x="902" y="1640"/>
                  </a:lnTo>
                  <a:lnTo>
                    <a:pt x="875" y="1648"/>
                  </a:lnTo>
                  <a:lnTo>
                    <a:pt x="846" y="1655"/>
                  </a:lnTo>
                  <a:lnTo>
                    <a:pt x="818" y="1660"/>
                  </a:lnTo>
                  <a:lnTo>
                    <a:pt x="789" y="1663"/>
                  </a:lnTo>
                  <a:lnTo>
                    <a:pt x="760" y="1666"/>
                  </a:lnTo>
                  <a:lnTo>
                    <a:pt x="729" y="1666"/>
                  </a:lnTo>
                  <a:close/>
                </a:path>
              </a:pathLst>
            </a:custGeom>
            <a:solidFill>
              <a:srgbClr val="192337"/>
            </a:solidFill>
            <a:ln w="9525">
              <a:noFill/>
              <a:round/>
              <a:headEnd/>
              <a:tailEnd/>
            </a:ln>
          </p:spPr>
          <p:txBody>
            <a:bodyPr vert="horz" wrap="square" lIns="91440" tIns="45720" rIns="91440" bIns="45720" numCol="1" anchor="t" anchorCtr="0" compatLnSpc="1">
              <a:prstTxWarp prst="textNoShape">
                <a:avLst/>
              </a:prstTxWarp>
            </a:bodyPr>
            <a:lstStyle/>
            <a:p>
              <a:endParaRPr lang="da-DK" noProof="0"/>
            </a:p>
          </p:txBody>
        </p:sp>
        <p:sp>
          <p:nvSpPr>
            <p:cNvPr id="54" name="Freeform 13"/>
            <p:cNvSpPr>
              <a:spLocks noEditPoints="1"/>
            </p:cNvSpPr>
            <p:nvPr userDrawn="1"/>
          </p:nvSpPr>
          <p:spPr bwMode="auto">
            <a:xfrm>
              <a:off x="7631720" y="1862512"/>
              <a:ext cx="244475" cy="244475"/>
            </a:xfrm>
            <a:custGeom>
              <a:avLst/>
              <a:gdLst/>
              <a:ahLst/>
              <a:cxnLst>
                <a:cxn ang="0">
                  <a:pos x="920" y="23"/>
                </a:cxn>
                <a:cxn ang="0">
                  <a:pos x="652" y="113"/>
                </a:cxn>
                <a:cxn ang="0">
                  <a:pos x="419" y="263"/>
                </a:cxn>
                <a:cxn ang="0">
                  <a:pos x="228" y="463"/>
                </a:cxn>
                <a:cxn ang="0">
                  <a:pos x="90" y="704"/>
                </a:cxn>
                <a:cxn ang="0">
                  <a:pos x="13" y="977"/>
                </a:cxn>
                <a:cxn ang="0">
                  <a:pos x="6" y="1270"/>
                </a:cxn>
                <a:cxn ang="0">
                  <a:pos x="70" y="1549"/>
                </a:cxn>
                <a:cxn ang="0">
                  <a:pos x="196" y="1796"/>
                </a:cxn>
                <a:cxn ang="0">
                  <a:pos x="377" y="2005"/>
                </a:cxn>
                <a:cxn ang="0">
                  <a:pos x="603" y="2166"/>
                </a:cxn>
                <a:cxn ang="0">
                  <a:pos x="864" y="2268"/>
                </a:cxn>
                <a:cxn ang="0">
                  <a:pos x="1152" y="2304"/>
                </a:cxn>
                <a:cxn ang="0">
                  <a:pos x="1440" y="2268"/>
                </a:cxn>
                <a:cxn ang="0">
                  <a:pos x="1701" y="2166"/>
                </a:cxn>
                <a:cxn ang="0">
                  <a:pos x="1926" y="2005"/>
                </a:cxn>
                <a:cxn ang="0">
                  <a:pos x="2107" y="1796"/>
                </a:cxn>
                <a:cxn ang="0">
                  <a:pos x="2233" y="1549"/>
                </a:cxn>
                <a:cxn ang="0">
                  <a:pos x="2298" y="1270"/>
                </a:cxn>
                <a:cxn ang="0">
                  <a:pos x="2290" y="977"/>
                </a:cxn>
                <a:cxn ang="0">
                  <a:pos x="2213" y="704"/>
                </a:cxn>
                <a:cxn ang="0">
                  <a:pos x="2075" y="463"/>
                </a:cxn>
                <a:cxn ang="0">
                  <a:pos x="1884" y="263"/>
                </a:cxn>
                <a:cxn ang="0">
                  <a:pos x="1651" y="113"/>
                </a:cxn>
                <a:cxn ang="0">
                  <a:pos x="1384" y="23"/>
                </a:cxn>
                <a:cxn ang="0">
                  <a:pos x="1147" y="1786"/>
                </a:cxn>
                <a:cxn ang="0">
                  <a:pos x="988" y="1766"/>
                </a:cxn>
                <a:cxn ang="0">
                  <a:pos x="845" y="1709"/>
                </a:cxn>
                <a:cxn ang="0">
                  <a:pos x="721" y="1621"/>
                </a:cxn>
                <a:cxn ang="0">
                  <a:pos x="622" y="1506"/>
                </a:cxn>
                <a:cxn ang="0">
                  <a:pos x="552" y="1370"/>
                </a:cxn>
                <a:cxn ang="0">
                  <a:pos x="517" y="1217"/>
                </a:cxn>
                <a:cxn ang="0">
                  <a:pos x="521" y="1057"/>
                </a:cxn>
                <a:cxn ang="0">
                  <a:pos x="563" y="906"/>
                </a:cxn>
                <a:cxn ang="0">
                  <a:pos x="640" y="774"/>
                </a:cxn>
                <a:cxn ang="0">
                  <a:pos x="744" y="664"/>
                </a:cxn>
                <a:cxn ang="0">
                  <a:pos x="872" y="582"/>
                </a:cxn>
                <a:cxn ang="0">
                  <a:pos x="1019" y="532"/>
                </a:cxn>
                <a:cxn ang="0">
                  <a:pos x="1179" y="520"/>
                </a:cxn>
                <a:cxn ang="0">
                  <a:pos x="1335" y="548"/>
                </a:cxn>
                <a:cxn ang="0">
                  <a:pos x="1475" y="611"/>
                </a:cxn>
                <a:cxn ang="0">
                  <a:pos x="1594" y="705"/>
                </a:cxn>
                <a:cxn ang="0">
                  <a:pos x="1688" y="824"/>
                </a:cxn>
                <a:cxn ang="0">
                  <a:pos x="1751" y="965"/>
                </a:cxn>
                <a:cxn ang="0">
                  <a:pos x="1779" y="1120"/>
                </a:cxn>
                <a:cxn ang="0">
                  <a:pos x="1767" y="1280"/>
                </a:cxn>
                <a:cxn ang="0">
                  <a:pos x="1717" y="1427"/>
                </a:cxn>
                <a:cxn ang="0">
                  <a:pos x="1636" y="1556"/>
                </a:cxn>
                <a:cxn ang="0">
                  <a:pos x="1526" y="1660"/>
                </a:cxn>
                <a:cxn ang="0">
                  <a:pos x="1393" y="1735"/>
                </a:cxn>
                <a:cxn ang="0">
                  <a:pos x="1243" y="1778"/>
                </a:cxn>
              </a:cxnLst>
              <a:rect l="0" t="0" r="r" b="b"/>
              <a:pathLst>
                <a:path w="2304" h="2304">
                  <a:moveTo>
                    <a:pt x="1152" y="0"/>
                  </a:moveTo>
                  <a:lnTo>
                    <a:pt x="1092" y="1"/>
                  </a:lnTo>
                  <a:lnTo>
                    <a:pt x="1034" y="6"/>
                  </a:lnTo>
                  <a:lnTo>
                    <a:pt x="976" y="13"/>
                  </a:lnTo>
                  <a:lnTo>
                    <a:pt x="920" y="23"/>
                  </a:lnTo>
                  <a:lnTo>
                    <a:pt x="864" y="36"/>
                  </a:lnTo>
                  <a:lnTo>
                    <a:pt x="809" y="52"/>
                  </a:lnTo>
                  <a:lnTo>
                    <a:pt x="755" y="70"/>
                  </a:lnTo>
                  <a:lnTo>
                    <a:pt x="704" y="90"/>
                  </a:lnTo>
                  <a:lnTo>
                    <a:pt x="652" y="113"/>
                  </a:lnTo>
                  <a:lnTo>
                    <a:pt x="603" y="139"/>
                  </a:lnTo>
                  <a:lnTo>
                    <a:pt x="554" y="167"/>
                  </a:lnTo>
                  <a:lnTo>
                    <a:pt x="508" y="197"/>
                  </a:lnTo>
                  <a:lnTo>
                    <a:pt x="462" y="229"/>
                  </a:lnTo>
                  <a:lnTo>
                    <a:pt x="419" y="263"/>
                  </a:lnTo>
                  <a:lnTo>
                    <a:pt x="377" y="299"/>
                  </a:lnTo>
                  <a:lnTo>
                    <a:pt x="337" y="337"/>
                  </a:lnTo>
                  <a:lnTo>
                    <a:pt x="299" y="378"/>
                  </a:lnTo>
                  <a:lnTo>
                    <a:pt x="263" y="419"/>
                  </a:lnTo>
                  <a:lnTo>
                    <a:pt x="228" y="463"/>
                  </a:lnTo>
                  <a:lnTo>
                    <a:pt x="196" y="508"/>
                  </a:lnTo>
                  <a:lnTo>
                    <a:pt x="167" y="555"/>
                  </a:lnTo>
                  <a:lnTo>
                    <a:pt x="138" y="603"/>
                  </a:lnTo>
                  <a:lnTo>
                    <a:pt x="113" y="653"/>
                  </a:lnTo>
                  <a:lnTo>
                    <a:pt x="90" y="704"/>
                  </a:lnTo>
                  <a:lnTo>
                    <a:pt x="70" y="757"/>
                  </a:lnTo>
                  <a:lnTo>
                    <a:pt x="51" y="810"/>
                  </a:lnTo>
                  <a:lnTo>
                    <a:pt x="36" y="865"/>
                  </a:lnTo>
                  <a:lnTo>
                    <a:pt x="23" y="920"/>
                  </a:lnTo>
                  <a:lnTo>
                    <a:pt x="13" y="977"/>
                  </a:lnTo>
                  <a:lnTo>
                    <a:pt x="6" y="1034"/>
                  </a:lnTo>
                  <a:lnTo>
                    <a:pt x="1" y="1093"/>
                  </a:lnTo>
                  <a:lnTo>
                    <a:pt x="0" y="1153"/>
                  </a:lnTo>
                  <a:lnTo>
                    <a:pt x="1" y="1211"/>
                  </a:lnTo>
                  <a:lnTo>
                    <a:pt x="6" y="1270"/>
                  </a:lnTo>
                  <a:lnTo>
                    <a:pt x="13" y="1327"/>
                  </a:lnTo>
                  <a:lnTo>
                    <a:pt x="23" y="1385"/>
                  </a:lnTo>
                  <a:lnTo>
                    <a:pt x="36" y="1440"/>
                  </a:lnTo>
                  <a:lnTo>
                    <a:pt x="51" y="1495"/>
                  </a:lnTo>
                  <a:lnTo>
                    <a:pt x="70" y="1549"/>
                  </a:lnTo>
                  <a:lnTo>
                    <a:pt x="90" y="1601"/>
                  </a:lnTo>
                  <a:lnTo>
                    <a:pt x="113" y="1652"/>
                  </a:lnTo>
                  <a:lnTo>
                    <a:pt x="138" y="1701"/>
                  </a:lnTo>
                  <a:lnTo>
                    <a:pt x="167" y="1750"/>
                  </a:lnTo>
                  <a:lnTo>
                    <a:pt x="196" y="1796"/>
                  </a:lnTo>
                  <a:lnTo>
                    <a:pt x="228" y="1841"/>
                  </a:lnTo>
                  <a:lnTo>
                    <a:pt x="263" y="1885"/>
                  </a:lnTo>
                  <a:lnTo>
                    <a:pt x="299" y="1927"/>
                  </a:lnTo>
                  <a:lnTo>
                    <a:pt x="337" y="1967"/>
                  </a:lnTo>
                  <a:lnTo>
                    <a:pt x="377" y="2005"/>
                  </a:lnTo>
                  <a:lnTo>
                    <a:pt x="419" y="2041"/>
                  </a:lnTo>
                  <a:lnTo>
                    <a:pt x="462" y="2076"/>
                  </a:lnTo>
                  <a:lnTo>
                    <a:pt x="508" y="2108"/>
                  </a:lnTo>
                  <a:lnTo>
                    <a:pt x="554" y="2137"/>
                  </a:lnTo>
                  <a:lnTo>
                    <a:pt x="603" y="2166"/>
                  </a:lnTo>
                  <a:lnTo>
                    <a:pt x="652" y="2191"/>
                  </a:lnTo>
                  <a:lnTo>
                    <a:pt x="704" y="2214"/>
                  </a:lnTo>
                  <a:lnTo>
                    <a:pt x="755" y="2234"/>
                  </a:lnTo>
                  <a:lnTo>
                    <a:pt x="809" y="2253"/>
                  </a:lnTo>
                  <a:lnTo>
                    <a:pt x="864" y="2268"/>
                  </a:lnTo>
                  <a:lnTo>
                    <a:pt x="920" y="2281"/>
                  </a:lnTo>
                  <a:lnTo>
                    <a:pt x="976" y="2291"/>
                  </a:lnTo>
                  <a:lnTo>
                    <a:pt x="1034" y="2298"/>
                  </a:lnTo>
                  <a:lnTo>
                    <a:pt x="1092" y="2303"/>
                  </a:lnTo>
                  <a:lnTo>
                    <a:pt x="1152" y="2304"/>
                  </a:lnTo>
                  <a:lnTo>
                    <a:pt x="1212" y="2303"/>
                  </a:lnTo>
                  <a:lnTo>
                    <a:pt x="1270" y="2298"/>
                  </a:lnTo>
                  <a:lnTo>
                    <a:pt x="1328" y="2291"/>
                  </a:lnTo>
                  <a:lnTo>
                    <a:pt x="1384" y="2281"/>
                  </a:lnTo>
                  <a:lnTo>
                    <a:pt x="1440" y="2268"/>
                  </a:lnTo>
                  <a:lnTo>
                    <a:pt x="1494" y="2253"/>
                  </a:lnTo>
                  <a:lnTo>
                    <a:pt x="1548" y="2234"/>
                  </a:lnTo>
                  <a:lnTo>
                    <a:pt x="1600" y="2214"/>
                  </a:lnTo>
                  <a:lnTo>
                    <a:pt x="1651" y="2191"/>
                  </a:lnTo>
                  <a:lnTo>
                    <a:pt x="1701" y="2166"/>
                  </a:lnTo>
                  <a:lnTo>
                    <a:pt x="1749" y="2137"/>
                  </a:lnTo>
                  <a:lnTo>
                    <a:pt x="1796" y="2108"/>
                  </a:lnTo>
                  <a:lnTo>
                    <a:pt x="1841" y="2076"/>
                  </a:lnTo>
                  <a:lnTo>
                    <a:pt x="1884" y="2041"/>
                  </a:lnTo>
                  <a:lnTo>
                    <a:pt x="1926" y="2005"/>
                  </a:lnTo>
                  <a:lnTo>
                    <a:pt x="1967" y="1967"/>
                  </a:lnTo>
                  <a:lnTo>
                    <a:pt x="2004" y="1927"/>
                  </a:lnTo>
                  <a:lnTo>
                    <a:pt x="2041" y="1885"/>
                  </a:lnTo>
                  <a:lnTo>
                    <a:pt x="2075" y="1841"/>
                  </a:lnTo>
                  <a:lnTo>
                    <a:pt x="2107" y="1796"/>
                  </a:lnTo>
                  <a:lnTo>
                    <a:pt x="2136" y="1750"/>
                  </a:lnTo>
                  <a:lnTo>
                    <a:pt x="2165" y="1701"/>
                  </a:lnTo>
                  <a:lnTo>
                    <a:pt x="2190" y="1652"/>
                  </a:lnTo>
                  <a:lnTo>
                    <a:pt x="2213" y="1601"/>
                  </a:lnTo>
                  <a:lnTo>
                    <a:pt x="2233" y="1549"/>
                  </a:lnTo>
                  <a:lnTo>
                    <a:pt x="2252" y="1495"/>
                  </a:lnTo>
                  <a:lnTo>
                    <a:pt x="2268" y="1440"/>
                  </a:lnTo>
                  <a:lnTo>
                    <a:pt x="2280" y="1385"/>
                  </a:lnTo>
                  <a:lnTo>
                    <a:pt x="2290" y="1327"/>
                  </a:lnTo>
                  <a:lnTo>
                    <a:pt x="2298" y="1270"/>
                  </a:lnTo>
                  <a:lnTo>
                    <a:pt x="2302" y="1211"/>
                  </a:lnTo>
                  <a:lnTo>
                    <a:pt x="2304" y="1153"/>
                  </a:lnTo>
                  <a:lnTo>
                    <a:pt x="2302" y="1093"/>
                  </a:lnTo>
                  <a:lnTo>
                    <a:pt x="2298" y="1034"/>
                  </a:lnTo>
                  <a:lnTo>
                    <a:pt x="2290" y="977"/>
                  </a:lnTo>
                  <a:lnTo>
                    <a:pt x="2280" y="920"/>
                  </a:lnTo>
                  <a:lnTo>
                    <a:pt x="2268" y="865"/>
                  </a:lnTo>
                  <a:lnTo>
                    <a:pt x="2252" y="810"/>
                  </a:lnTo>
                  <a:lnTo>
                    <a:pt x="2233" y="757"/>
                  </a:lnTo>
                  <a:lnTo>
                    <a:pt x="2213" y="704"/>
                  </a:lnTo>
                  <a:lnTo>
                    <a:pt x="2190" y="653"/>
                  </a:lnTo>
                  <a:lnTo>
                    <a:pt x="2165" y="603"/>
                  </a:lnTo>
                  <a:lnTo>
                    <a:pt x="2136" y="555"/>
                  </a:lnTo>
                  <a:lnTo>
                    <a:pt x="2107" y="508"/>
                  </a:lnTo>
                  <a:lnTo>
                    <a:pt x="2075" y="463"/>
                  </a:lnTo>
                  <a:lnTo>
                    <a:pt x="2041" y="419"/>
                  </a:lnTo>
                  <a:lnTo>
                    <a:pt x="2004" y="378"/>
                  </a:lnTo>
                  <a:lnTo>
                    <a:pt x="1967" y="337"/>
                  </a:lnTo>
                  <a:lnTo>
                    <a:pt x="1926" y="299"/>
                  </a:lnTo>
                  <a:lnTo>
                    <a:pt x="1884" y="263"/>
                  </a:lnTo>
                  <a:lnTo>
                    <a:pt x="1841" y="229"/>
                  </a:lnTo>
                  <a:lnTo>
                    <a:pt x="1796" y="197"/>
                  </a:lnTo>
                  <a:lnTo>
                    <a:pt x="1749" y="167"/>
                  </a:lnTo>
                  <a:lnTo>
                    <a:pt x="1701" y="139"/>
                  </a:lnTo>
                  <a:lnTo>
                    <a:pt x="1651" y="113"/>
                  </a:lnTo>
                  <a:lnTo>
                    <a:pt x="1600" y="90"/>
                  </a:lnTo>
                  <a:lnTo>
                    <a:pt x="1548" y="70"/>
                  </a:lnTo>
                  <a:lnTo>
                    <a:pt x="1494" y="52"/>
                  </a:lnTo>
                  <a:lnTo>
                    <a:pt x="1440" y="36"/>
                  </a:lnTo>
                  <a:lnTo>
                    <a:pt x="1384" y="23"/>
                  </a:lnTo>
                  <a:lnTo>
                    <a:pt x="1328" y="13"/>
                  </a:lnTo>
                  <a:lnTo>
                    <a:pt x="1270" y="6"/>
                  </a:lnTo>
                  <a:lnTo>
                    <a:pt x="1212" y="1"/>
                  </a:lnTo>
                  <a:lnTo>
                    <a:pt x="1152" y="0"/>
                  </a:lnTo>
                  <a:close/>
                  <a:moveTo>
                    <a:pt x="1147" y="1786"/>
                  </a:moveTo>
                  <a:lnTo>
                    <a:pt x="1115" y="1785"/>
                  </a:lnTo>
                  <a:lnTo>
                    <a:pt x="1082" y="1782"/>
                  </a:lnTo>
                  <a:lnTo>
                    <a:pt x="1050" y="1778"/>
                  </a:lnTo>
                  <a:lnTo>
                    <a:pt x="1019" y="1773"/>
                  </a:lnTo>
                  <a:lnTo>
                    <a:pt x="988" y="1766"/>
                  </a:lnTo>
                  <a:lnTo>
                    <a:pt x="958" y="1758"/>
                  </a:lnTo>
                  <a:lnTo>
                    <a:pt x="929" y="1748"/>
                  </a:lnTo>
                  <a:lnTo>
                    <a:pt x="901" y="1735"/>
                  </a:lnTo>
                  <a:lnTo>
                    <a:pt x="872" y="1723"/>
                  </a:lnTo>
                  <a:lnTo>
                    <a:pt x="845" y="1709"/>
                  </a:lnTo>
                  <a:lnTo>
                    <a:pt x="819" y="1694"/>
                  </a:lnTo>
                  <a:lnTo>
                    <a:pt x="793" y="1678"/>
                  </a:lnTo>
                  <a:lnTo>
                    <a:pt x="768" y="1660"/>
                  </a:lnTo>
                  <a:lnTo>
                    <a:pt x="744" y="1641"/>
                  </a:lnTo>
                  <a:lnTo>
                    <a:pt x="721" y="1621"/>
                  </a:lnTo>
                  <a:lnTo>
                    <a:pt x="700" y="1600"/>
                  </a:lnTo>
                  <a:lnTo>
                    <a:pt x="679" y="1578"/>
                  </a:lnTo>
                  <a:lnTo>
                    <a:pt x="658" y="1556"/>
                  </a:lnTo>
                  <a:lnTo>
                    <a:pt x="640" y="1531"/>
                  </a:lnTo>
                  <a:lnTo>
                    <a:pt x="622" y="1506"/>
                  </a:lnTo>
                  <a:lnTo>
                    <a:pt x="606" y="1481"/>
                  </a:lnTo>
                  <a:lnTo>
                    <a:pt x="591" y="1455"/>
                  </a:lnTo>
                  <a:lnTo>
                    <a:pt x="577" y="1427"/>
                  </a:lnTo>
                  <a:lnTo>
                    <a:pt x="563" y="1399"/>
                  </a:lnTo>
                  <a:lnTo>
                    <a:pt x="552" y="1370"/>
                  </a:lnTo>
                  <a:lnTo>
                    <a:pt x="542" y="1340"/>
                  </a:lnTo>
                  <a:lnTo>
                    <a:pt x="534" y="1311"/>
                  </a:lnTo>
                  <a:lnTo>
                    <a:pt x="527" y="1280"/>
                  </a:lnTo>
                  <a:lnTo>
                    <a:pt x="521" y="1249"/>
                  </a:lnTo>
                  <a:lnTo>
                    <a:pt x="517" y="1217"/>
                  </a:lnTo>
                  <a:lnTo>
                    <a:pt x="515" y="1185"/>
                  </a:lnTo>
                  <a:lnTo>
                    <a:pt x="514" y="1153"/>
                  </a:lnTo>
                  <a:lnTo>
                    <a:pt x="515" y="1120"/>
                  </a:lnTo>
                  <a:lnTo>
                    <a:pt x="517" y="1088"/>
                  </a:lnTo>
                  <a:lnTo>
                    <a:pt x="521" y="1057"/>
                  </a:lnTo>
                  <a:lnTo>
                    <a:pt x="527" y="1025"/>
                  </a:lnTo>
                  <a:lnTo>
                    <a:pt x="534" y="994"/>
                  </a:lnTo>
                  <a:lnTo>
                    <a:pt x="542" y="965"/>
                  </a:lnTo>
                  <a:lnTo>
                    <a:pt x="552" y="934"/>
                  </a:lnTo>
                  <a:lnTo>
                    <a:pt x="563" y="906"/>
                  </a:lnTo>
                  <a:lnTo>
                    <a:pt x="577" y="878"/>
                  </a:lnTo>
                  <a:lnTo>
                    <a:pt x="591" y="851"/>
                  </a:lnTo>
                  <a:lnTo>
                    <a:pt x="606" y="824"/>
                  </a:lnTo>
                  <a:lnTo>
                    <a:pt x="622" y="799"/>
                  </a:lnTo>
                  <a:lnTo>
                    <a:pt x="640" y="774"/>
                  </a:lnTo>
                  <a:lnTo>
                    <a:pt x="658" y="750"/>
                  </a:lnTo>
                  <a:lnTo>
                    <a:pt x="679" y="727"/>
                  </a:lnTo>
                  <a:lnTo>
                    <a:pt x="700" y="705"/>
                  </a:lnTo>
                  <a:lnTo>
                    <a:pt x="721" y="684"/>
                  </a:lnTo>
                  <a:lnTo>
                    <a:pt x="744" y="664"/>
                  </a:lnTo>
                  <a:lnTo>
                    <a:pt x="768" y="645"/>
                  </a:lnTo>
                  <a:lnTo>
                    <a:pt x="793" y="627"/>
                  </a:lnTo>
                  <a:lnTo>
                    <a:pt x="819" y="611"/>
                  </a:lnTo>
                  <a:lnTo>
                    <a:pt x="845" y="596"/>
                  </a:lnTo>
                  <a:lnTo>
                    <a:pt x="872" y="582"/>
                  </a:lnTo>
                  <a:lnTo>
                    <a:pt x="901" y="569"/>
                  </a:lnTo>
                  <a:lnTo>
                    <a:pt x="929" y="558"/>
                  </a:lnTo>
                  <a:lnTo>
                    <a:pt x="958" y="548"/>
                  </a:lnTo>
                  <a:lnTo>
                    <a:pt x="988" y="539"/>
                  </a:lnTo>
                  <a:lnTo>
                    <a:pt x="1019" y="532"/>
                  </a:lnTo>
                  <a:lnTo>
                    <a:pt x="1050" y="526"/>
                  </a:lnTo>
                  <a:lnTo>
                    <a:pt x="1082" y="522"/>
                  </a:lnTo>
                  <a:lnTo>
                    <a:pt x="1115" y="520"/>
                  </a:lnTo>
                  <a:lnTo>
                    <a:pt x="1147" y="519"/>
                  </a:lnTo>
                  <a:lnTo>
                    <a:pt x="1179" y="520"/>
                  </a:lnTo>
                  <a:lnTo>
                    <a:pt x="1212" y="522"/>
                  </a:lnTo>
                  <a:lnTo>
                    <a:pt x="1243" y="526"/>
                  </a:lnTo>
                  <a:lnTo>
                    <a:pt x="1274" y="532"/>
                  </a:lnTo>
                  <a:lnTo>
                    <a:pt x="1306" y="539"/>
                  </a:lnTo>
                  <a:lnTo>
                    <a:pt x="1335" y="548"/>
                  </a:lnTo>
                  <a:lnTo>
                    <a:pt x="1364" y="558"/>
                  </a:lnTo>
                  <a:lnTo>
                    <a:pt x="1393" y="569"/>
                  </a:lnTo>
                  <a:lnTo>
                    <a:pt x="1422" y="582"/>
                  </a:lnTo>
                  <a:lnTo>
                    <a:pt x="1449" y="596"/>
                  </a:lnTo>
                  <a:lnTo>
                    <a:pt x="1475" y="611"/>
                  </a:lnTo>
                  <a:lnTo>
                    <a:pt x="1500" y="627"/>
                  </a:lnTo>
                  <a:lnTo>
                    <a:pt x="1526" y="645"/>
                  </a:lnTo>
                  <a:lnTo>
                    <a:pt x="1550" y="664"/>
                  </a:lnTo>
                  <a:lnTo>
                    <a:pt x="1572" y="684"/>
                  </a:lnTo>
                  <a:lnTo>
                    <a:pt x="1594" y="705"/>
                  </a:lnTo>
                  <a:lnTo>
                    <a:pt x="1615" y="727"/>
                  </a:lnTo>
                  <a:lnTo>
                    <a:pt x="1636" y="750"/>
                  </a:lnTo>
                  <a:lnTo>
                    <a:pt x="1654" y="774"/>
                  </a:lnTo>
                  <a:lnTo>
                    <a:pt x="1672" y="799"/>
                  </a:lnTo>
                  <a:lnTo>
                    <a:pt x="1688" y="824"/>
                  </a:lnTo>
                  <a:lnTo>
                    <a:pt x="1703" y="851"/>
                  </a:lnTo>
                  <a:lnTo>
                    <a:pt x="1717" y="878"/>
                  </a:lnTo>
                  <a:lnTo>
                    <a:pt x="1730" y="906"/>
                  </a:lnTo>
                  <a:lnTo>
                    <a:pt x="1742" y="934"/>
                  </a:lnTo>
                  <a:lnTo>
                    <a:pt x="1751" y="965"/>
                  </a:lnTo>
                  <a:lnTo>
                    <a:pt x="1760" y="994"/>
                  </a:lnTo>
                  <a:lnTo>
                    <a:pt x="1767" y="1025"/>
                  </a:lnTo>
                  <a:lnTo>
                    <a:pt x="1772" y="1057"/>
                  </a:lnTo>
                  <a:lnTo>
                    <a:pt x="1776" y="1088"/>
                  </a:lnTo>
                  <a:lnTo>
                    <a:pt x="1779" y="1120"/>
                  </a:lnTo>
                  <a:lnTo>
                    <a:pt x="1780" y="1153"/>
                  </a:lnTo>
                  <a:lnTo>
                    <a:pt x="1779" y="1185"/>
                  </a:lnTo>
                  <a:lnTo>
                    <a:pt x="1776" y="1217"/>
                  </a:lnTo>
                  <a:lnTo>
                    <a:pt x="1772" y="1249"/>
                  </a:lnTo>
                  <a:lnTo>
                    <a:pt x="1767" y="1280"/>
                  </a:lnTo>
                  <a:lnTo>
                    <a:pt x="1760" y="1311"/>
                  </a:lnTo>
                  <a:lnTo>
                    <a:pt x="1751" y="1340"/>
                  </a:lnTo>
                  <a:lnTo>
                    <a:pt x="1742" y="1370"/>
                  </a:lnTo>
                  <a:lnTo>
                    <a:pt x="1730" y="1399"/>
                  </a:lnTo>
                  <a:lnTo>
                    <a:pt x="1717" y="1427"/>
                  </a:lnTo>
                  <a:lnTo>
                    <a:pt x="1703" y="1455"/>
                  </a:lnTo>
                  <a:lnTo>
                    <a:pt x="1688" y="1481"/>
                  </a:lnTo>
                  <a:lnTo>
                    <a:pt x="1672" y="1506"/>
                  </a:lnTo>
                  <a:lnTo>
                    <a:pt x="1654" y="1531"/>
                  </a:lnTo>
                  <a:lnTo>
                    <a:pt x="1636" y="1556"/>
                  </a:lnTo>
                  <a:lnTo>
                    <a:pt x="1615" y="1578"/>
                  </a:lnTo>
                  <a:lnTo>
                    <a:pt x="1594" y="1600"/>
                  </a:lnTo>
                  <a:lnTo>
                    <a:pt x="1572" y="1621"/>
                  </a:lnTo>
                  <a:lnTo>
                    <a:pt x="1550" y="1641"/>
                  </a:lnTo>
                  <a:lnTo>
                    <a:pt x="1526" y="1660"/>
                  </a:lnTo>
                  <a:lnTo>
                    <a:pt x="1500" y="1678"/>
                  </a:lnTo>
                  <a:lnTo>
                    <a:pt x="1475" y="1694"/>
                  </a:lnTo>
                  <a:lnTo>
                    <a:pt x="1449" y="1709"/>
                  </a:lnTo>
                  <a:lnTo>
                    <a:pt x="1422" y="1723"/>
                  </a:lnTo>
                  <a:lnTo>
                    <a:pt x="1393" y="1735"/>
                  </a:lnTo>
                  <a:lnTo>
                    <a:pt x="1364" y="1748"/>
                  </a:lnTo>
                  <a:lnTo>
                    <a:pt x="1335" y="1758"/>
                  </a:lnTo>
                  <a:lnTo>
                    <a:pt x="1306" y="1766"/>
                  </a:lnTo>
                  <a:lnTo>
                    <a:pt x="1274" y="1773"/>
                  </a:lnTo>
                  <a:lnTo>
                    <a:pt x="1243" y="1778"/>
                  </a:lnTo>
                  <a:lnTo>
                    <a:pt x="1212" y="1782"/>
                  </a:lnTo>
                  <a:lnTo>
                    <a:pt x="1179" y="1785"/>
                  </a:lnTo>
                  <a:lnTo>
                    <a:pt x="1147" y="1786"/>
                  </a:lnTo>
                  <a:close/>
                </a:path>
              </a:pathLst>
            </a:custGeom>
            <a:solidFill>
              <a:srgbClr val="192337"/>
            </a:solidFill>
            <a:ln w="9525">
              <a:noFill/>
              <a:round/>
              <a:headEnd/>
              <a:tailEnd/>
            </a:ln>
          </p:spPr>
          <p:txBody>
            <a:bodyPr vert="horz" wrap="square" lIns="91440" tIns="45720" rIns="91440" bIns="45720" numCol="1" anchor="t" anchorCtr="0" compatLnSpc="1">
              <a:prstTxWarp prst="textNoShape">
                <a:avLst/>
              </a:prstTxWarp>
            </a:bodyPr>
            <a:lstStyle/>
            <a:p>
              <a:endParaRPr lang="da-DK" noProof="0"/>
            </a:p>
          </p:txBody>
        </p:sp>
        <p:sp>
          <p:nvSpPr>
            <p:cNvPr id="55" name="Freeform 14"/>
            <p:cNvSpPr>
              <a:spLocks noEditPoints="1"/>
            </p:cNvSpPr>
            <p:nvPr userDrawn="1"/>
          </p:nvSpPr>
          <p:spPr bwMode="auto">
            <a:xfrm>
              <a:off x="6880829" y="1313237"/>
              <a:ext cx="61913" cy="92075"/>
            </a:xfrm>
            <a:custGeom>
              <a:avLst/>
              <a:gdLst/>
              <a:ahLst/>
              <a:cxnLst>
                <a:cxn ang="0">
                  <a:pos x="281" y="0"/>
                </a:cxn>
                <a:cxn ang="0">
                  <a:pos x="316" y="1"/>
                </a:cxn>
                <a:cxn ang="0">
                  <a:pos x="349" y="5"/>
                </a:cxn>
                <a:cxn ang="0">
                  <a:pos x="380" y="11"/>
                </a:cxn>
                <a:cxn ang="0">
                  <a:pos x="411" y="20"/>
                </a:cxn>
                <a:cxn ang="0">
                  <a:pos x="439" y="31"/>
                </a:cxn>
                <a:cxn ang="0">
                  <a:pos x="464" y="44"/>
                </a:cxn>
                <a:cxn ang="0">
                  <a:pos x="489" y="60"/>
                </a:cxn>
                <a:cxn ang="0">
                  <a:pos x="510" y="78"/>
                </a:cxn>
                <a:cxn ang="0">
                  <a:pos x="530" y="98"/>
                </a:cxn>
                <a:cxn ang="0">
                  <a:pos x="547" y="119"/>
                </a:cxn>
                <a:cxn ang="0">
                  <a:pos x="561" y="143"/>
                </a:cxn>
                <a:cxn ang="0">
                  <a:pos x="573" y="170"/>
                </a:cxn>
                <a:cxn ang="0">
                  <a:pos x="583" y="197"/>
                </a:cxn>
                <a:cxn ang="0">
                  <a:pos x="590" y="227"/>
                </a:cxn>
                <a:cxn ang="0">
                  <a:pos x="595" y="259"/>
                </a:cxn>
                <a:cxn ang="0">
                  <a:pos x="597" y="292"/>
                </a:cxn>
                <a:cxn ang="0">
                  <a:pos x="596" y="312"/>
                </a:cxn>
                <a:cxn ang="0">
                  <a:pos x="593" y="346"/>
                </a:cxn>
                <a:cxn ang="0">
                  <a:pos x="586" y="379"/>
                </a:cxn>
                <a:cxn ang="0">
                  <a:pos x="576" y="408"/>
                </a:cxn>
                <a:cxn ang="0">
                  <a:pos x="564" y="436"/>
                </a:cxn>
                <a:cxn ang="0">
                  <a:pos x="550" y="462"/>
                </a:cxn>
                <a:cxn ang="0">
                  <a:pos x="532" y="485"/>
                </a:cxn>
                <a:cxn ang="0">
                  <a:pos x="513" y="506"/>
                </a:cxn>
                <a:cxn ang="0">
                  <a:pos x="491" y="524"/>
                </a:cxn>
                <a:cxn ang="0">
                  <a:pos x="467" y="540"/>
                </a:cxn>
                <a:cxn ang="0">
                  <a:pos x="441" y="555"/>
                </a:cxn>
                <a:cxn ang="0">
                  <a:pos x="414" y="567"/>
                </a:cxn>
                <a:cxn ang="0">
                  <a:pos x="385" y="577"/>
                </a:cxn>
                <a:cxn ang="0">
                  <a:pos x="353" y="584"/>
                </a:cxn>
                <a:cxn ang="0">
                  <a:pos x="322" y="589"/>
                </a:cxn>
                <a:cxn ang="0">
                  <a:pos x="289" y="592"/>
                </a:cxn>
                <a:cxn ang="0">
                  <a:pos x="145" y="593"/>
                </a:cxn>
                <a:cxn ang="0">
                  <a:pos x="0" y="877"/>
                </a:cxn>
                <a:cxn ang="0">
                  <a:pos x="271" y="461"/>
                </a:cxn>
                <a:cxn ang="0">
                  <a:pos x="312" y="458"/>
                </a:cxn>
                <a:cxn ang="0">
                  <a:pos x="346" y="450"/>
                </a:cxn>
                <a:cxn ang="0">
                  <a:pos x="376" y="434"/>
                </a:cxn>
                <a:cxn ang="0">
                  <a:pos x="402" y="415"/>
                </a:cxn>
                <a:cxn ang="0">
                  <a:pos x="422" y="392"/>
                </a:cxn>
                <a:cxn ang="0">
                  <a:pos x="436" y="364"/>
                </a:cxn>
                <a:cxn ang="0">
                  <a:pos x="445" y="332"/>
                </a:cxn>
                <a:cxn ang="0">
                  <a:pos x="448" y="297"/>
                </a:cxn>
                <a:cxn ang="0">
                  <a:pos x="447" y="277"/>
                </a:cxn>
                <a:cxn ang="0">
                  <a:pos x="441" y="241"/>
                </a:cxn>
                <a:cxn ang="0">
                  <a:pos x="430" y="211"/>
                </a:cxn>
                <a:cxn ang="0">
                  <a:pos x="413" y="186"/>
                </a:cxn>
                <a:cxn ang="0">
                  <a:pos x="390" y="165"/>
                </a:cxn>
                <a:cxn ang="0">
                  <a:pos x="362" y="150"/>
                </a:cxn>
                <a:cxn ang="0">
                  <a:pos x="329" y="138"/>
                </a:cxn>
                <a:cxn ang="0">
                  <a:pos x="293" y="133"/>
                </a:cxn>
                <a:cxn ang="0">
                  <a:pos x="145" y="132"/>
                </a:cxn>
                <a:cxn ang="0">
                  <a:pos x="271" y="461"/>
                </a:cxn>
              </a:cxnLst>
              <a:rect l="0" t="0" r="r" b="b"/>
              <a:pathLst>
                <a:path w="597" h="877">
                  <a:moveTo>
                    <a:pt x="0" y="0"/>
                  </a:moveTo>
                  <a:lnTo>
                    <a:pt x="281" y="0"/>
                  </a:lnTo>
                  <a:lnTo>
                    <a:pt x="299" y="0"/>
                  </a:lnTo>
                  <a:lnTo>
                    <a:pt x="316" y="1"/>
                  </a:lnTo>
                  <a:lnTo>
                    <a:pt x="333" y="3"/>
                  </a:lnTo>
                  <a:lnTo>
                    <a:pt x="349" y="5"/>
                  </a:lnTo>
                  <a:lnTo>
                    <a:pt x="365" y="8"/>
                  </a:lnTo>
                  <a:lnTo>
                    <a:pt x="380" y="11"/>
                  </a:lnTo>
                  <a:lnTo>
                    <a:pt x="396" y="15"/>
                  </a:lnTo>
                  <a:lnTo>
                    <a:pt x="411" y="20"/>
                  </a:lnTo>
                  <a:lnTo>
                    <a:pt x="425" y="25"/>
                  </a:lnTo>
                  <a:lnTo>
                    <a:pt x="439" y="31"/>
                  </a:lnTo>
                  <a:lnTo>
                    <a:pt x="452" y="37"/>
                  </a:lnTo>
                  <a:lnTo>
                    <a:pt x="464" y="44"/>
                  </a:lnTo>
                  <a:lnTo>
                    <a:pt x="476" y="52"/>
                  </a:lnTo>
                  <a:lnTo>
                    <a:pt x="489" y="60"/>
                  </a:lnTo>
                  <a:lnTo>
                    <a:pt x="500" y="69"/>
                  </a:lnTo>
                  <a:lnTo>
                    <a:pt x="510" y="78"/>
                  </a:lnTo>
                  <a:lnTo>
                    <a:pt x="520" y="88"/>
                  </a:lnTo>
                  <a:lnTo>
                    <a:pt x="530" y="98"/>
                  </a:lnTo>
                  <a:lnTo>
                    <a:pt x="538" y="108"/>
                  </a:lnTo>
                  <a:lnTo>
                    <a:pt x="547" y="119"/>
                  </a:lnTo>
                  <a:lnTo>
                    <a:pt x="554" y="131"/>
                  </a:lnTo>
                  <a:lnTo>
                    <a:pt x="561" y="143"/>
                  </a:lnTo>
                  <a:lnTo>
                    <a:pt x="568" y="157"/>
                  </a:lnTo>
                  <a:lnTo>
                    <a:pt x="573" y="170"/>
                  </a:lnTo>
                  <a:lnTo>
                    <a:pt x="578" y="183"/>
                  </a:lnTo>
                  <a:lnTo>
                    <a:pt x="583" y="197"/>
                  </a:lnTo>
                  <a:lnTo>
                    <a:pt x="587" y="212"/>
                  </a:lnTo>
                  <a:lnTo>
                    <a:pt x="590" y="227"/>
                  </a:lnTo>
                  <a:lnTo>
                    <a:pt x="593" y="242"/>
                  </a:lnTo>
                  <a:lnTo>
                    <a:pt x="595" y="259"/>
                  </a:lnTo>
                  <a:lnTo>
                    <a:pt x="596" y="275"/>
                  </a:lnTo>
                  <a:lnTo>
                    <a:pt x="597" y="292"/>
                  </a:lnTo>
                  <a:lnTo>
                    <a:pt x="597" y="294"/>
                  </a:lnTo>
                  <a:lnTo>
                    <a:pt x="596" y="312"/>
                  </a:lnTo>
                  <a:lnTo>
                    <a:pt x="595" y="329"/>
                  </a:lnTo>
                  <a:lnTo>
                    <a:pt x="593" y="346"/>
                  </a:lnTo>
                  <a:lnTo>
                    <a:pt x="589" y="363"/>
                  </a:lnTo>
                  <a:lnTo>
                    <a:pt x="586" y="379"/>
                  </a:lnTo>
                  <a:lnTo>
                    <a:pt x="581" y="394"/>
                  </a:lnTo>
                  <a:lnTo>
                    <a:pt x="576" y="408"/>
                  </a:lnTo>
                  <a:lnTo>
                    <a:pt x="571" y="422"/>
                  </a:lnTo>
                  <a:lnTo>
                    <a:pt x="564" y="436"/>
                  </a:lnTo>
                  <a:lnTo>
                    <a:pt x="557" y="449"/>
                  </a:lnTo>
                  <a:lnTo>
                    <a:pt x="550" y="462"/>
                  </a:lnTo>
                  <a:lnTo>
                    <a:pt x="541" y="474"/>
                  </a:lnTo>
                  <a:lnTo>
                    <a:pt x="532" y="485"/>
                  </a:lnTo>
                  <a:lnTo>
                    <a:pt x="523" y="495"/>
                  </a:lnTo>
                  <a:lnTo>
                    <a:pt x="513" y="506"/>
                  </a:lnTo>
                  <a:lnTo>
                    <a:pt x="502" y="515"/>
                  </a:lnTo>
                  <a:lnTo>
                    <a:pt x="491" y="524"/>
                  </a:lnTo>
                  <a:lnTo>
                    <a:pt x="479" y="533"/>
                  </a:lnTo>
                  <a:lnTo>
                    <a:pt x="467" y="540"/>
                  </a:lnTo>
                  <a:lnTo>
                    <a:pt x="454" y="549"/>
                  </a:lnTo>
                  <a:lnTo>
                    <a:pt x="441" y="555"/>
                  </a:lnTo>
                  <a:lnTo>
                    <a:pt x="428" y="562"/>
                  </a:lnTo>
                  <a:lnTo>
                    <a:pt x="414" y="567"/>
                  </a:lnTo>
                  <a:lnTo>
                    <a:pt x="399" y="572"/>
                  </a:lnTo>
                  <a:lnTo>
                    <a:pt x="385" y="577"/>
                  </a:lnTo>
                  <a:lnTo>
                    <a:pt x="369" y="581"/>
                  </a:lnTo>
                  <a:lnTo>
                    <a:pt x="353" y="584"/>
                  </a:lnTo>
                  <a:lnTo>
                    <a:pt x="338" y="587"/>
                  </a:lnTo>
                  <a:lnTo>
                    <a:pt x="322" y="589"/>
                  </a:lnTo>
                  <a:lnTo>
                    <a:pt x="306" y="591"/>
                  </a:lnTo>
                  <a:lnTo>
                    <a:pt x="289" y="592"/>
                  </a:lnTo>
                  <a:lnTo>
                    <a:pt x="271" y="593"/>
                  </a:lnTo>
                  <a:lnTo>
                    <a:pt x="145" y="593"/>
                  </a:lnTo>
                  <a:lnTo>
                    <a:pt x="145" y="877"/>
                  </a:lnTo>
                  <a:lnTo>
                    <a:pt x="0" y="877"/>
                  </a:lnTo>
                  <a:lnTo>
                    <a:pt x="0" y="0"/>
                  </a:lnTo>
                  <a:close/>
                  <a:moveTo>
                    <a:pt x="271" y="461"/>
                  </a:moveTo>
                  <a:lnTo>
                    <a:pt x="293" y="461"/>
                  </a:lnTo>
                  <a:lnTo>
                    <a:pt x="312" y="458"/>
                  </a:lnTo>
                  <a:lnTo>
                    <a:pt x="329" y="455"/>
                  </a:lnTo>
                  <a:lnTo>
                    <a:pt x="346" y="450"/>
                  </a:lnTo>
                  <a:lnTo>
                    <a:pt x="362" y="442"/>
                  </a:lnTo>
                  <a:lnTo>
                    <a:pt x="376" y="434"/>
                  </a:lnTo>
                  <a:lnTo>
                    <a:pt x="390" y="425"/>
                  </a:lnTo>
                  <a:lnTo>
                    <a:pt x="402" y="415"/>
                  </a:lnTo>
                  <a:lnTo>
                    <a:pt x="413" y="404"/>
                  </a:lnTo>
                  <a:lnTo>
                    <a:pt x="422" y="392"/>
                  </a:lnTo>
                  <a:lnTo>
                    <a:pt x="430" y="378"/>
                  </a:lnTo>
                  <a:lnTo>
                    <a:pt x="436" y="364"/>
                  </a:lnTo>
                  <a:lnTo>
                    <a:pt x="441" y="349"/>
                  </a:lnTo>
                  <a:lnTo>
                    <a:pt x="445" y="332"/>
                  </a:lnTo>
                  <a:lnTo>
                    <a:pt x="447" y="315"/>
                  </a:lnTo>
                  <a:lnTo>
                    <a:pt x="448" y="297"/>
                  </a:lnTo>
                  <a:lnTo>
                    <a:pt x="448" y="296"/>
                  </a:lnTo>
                  <a:lnTo>
                    <a:pt x="447" y="277"/>
                  </a:lnTo>
                  <a:lnTo>
                    <a:pt x="445" y="259"/>
                  </a:lnTo>
                  <a:lnTo>
                    <a:pt x="441" y="241"/>
                  </a:lnTo>
                  <a:lnTo>
                    <a:pt x="436" y="225"/>
                  </a:lnTo>
                  <a:lnTo>
                    <a:pt x="430" y="211"/>
                  </a:lnTo>
                  <a:lnTo>
                    <a:pt x="422" y="198"/>
                  </a:lnTo>
                  <a:lnTo>
                    <a:pt x="413" y="186"/>
                  </a:lnTo>
                  <a:lnTo>
                    <a:pt x="402" y="175"/>
                  </a:lnTo>
                  <a:lnTo>
                    <a:pt x="390" y="165"/>
                  </a:lnTo>
                  <a:lnTo>
                    <a:pt x="376" y="157"/>
                  </a:lnTo>
                  <a:lnTo>
                    <a:pt x="362" y="150"/>
                  </a:lnTo>
                  <a:lnTo>
                    <a:pt x="346" y="143"/>
                  </a:lnTo>
                  <a:lnTo>
                    <a:pt x="329" y="138"/>
                  </a:lnTo>
                  <a:lnTo>
                    <a:pt x="312" y="135"/>
                  </a:lnTo>
                  <a:lnTo>
                    <a:pt x="293" y="133"/>
                  </a:lnTo>
                  <a:lnTo>
                    <a:pt x="271" y="132"/>
                  </a:lnTo>
                  <a:lnTo>
                    <a:pt x="145" y="132"/>
                  </a:lnTo>
                  <a:lnTo>
                    <a:pt x="145" y="461"/>
                  </a:lnTo>
                  <a:lnTo>
                    <a:pt x="271" y="461"/>
                  </a:lnTo>
                  <a:close/>
                </a:path>
              </a:pathLst>
            </a:custGeom>
            <a:solidFill>
              <a:srgbClr val="192337"/>
            </a:solidFill>
            <a:ln w="9525">
              <a:noFill/>
              <a:round/>
              <a:headEnd/>
              <a:tailEnd/>
            </a:ln>
          </p:spPr>
          <p:txBody>
            <a:bodyPr vert="horz" wrap="square" lIns="91440" tIns="45720" rIns="91440" bIns="45720" numCol="1" anchor="t" anchorCtr="0" compatLnSpc="1">
              <a:prstTxWarp prst="textNoShape">
                <a:avLst/>
              </a:prstTxWarp>
            </a:bodyPr>
            <a:lstStyle/>
            <a:p>
              <a:endParaRPr lang="da-DK" noProof="0"/>
            </a:p>
          </p:txBody>
        </p:sp>
        <p:sp>
          <p:nvSpPr>
            <p:cNvPr id="56" name="Freeform 15"/>
            <p:cNvSpPr>
              <a:spLocks noEditPoints="1"/>
            </p:cNvSpPr>
            <p:nvPr userDrawn="1"/>
          </p:nvSpPr>
          <p:spPr bwMode="auto">
            <a:xfrm>
              <a:off x="6957031" y="1313237"/>
              <a:ext cx="68262" cy="92075"/>
            </a:xfrm>
            <a:custGeom>
              <a:avLst/>
              <a:gdLst/>
              <a:ahLst/>
              <a:cxnLst>
                <a:cxn ang="0">
                  <a:pos x="317" y="0"/>
                </a:cxn>
                <a:cxn ang="0">
                  <a:pos x="353" y="1"/>
                </a:cxn>
                <a:cxn ang="0">
                  <a:pos x="388" y="5"/>
                </a:cxn>
                <a:cxn ang="0">
                  <a:pos x="421" y="12"/>
                </a:cxn>
                <a:cxn ang="0">
                  <a:pos x="451" y="21"/>
                </a:cxn>
                <a:cxn ang="0">
                  <a:pos x="479" y="33"/>
                </a:cxn>
                <a:cxn ang="0">
                  <a:pos x="506" y="48"/>
                </a:cxn>
                <a:cxn ang="0">
                  <a:pos x="530" y="64"/>
                </a:cxn>
                <a:cxn ang="0">
                  <a:pos x="551" y="83"/>
                </a:cxn>
                <a:cxn ang="0">
                  <a:pos x="567" y="101"/>
                </a:cxn>
                <a:cxn ang="0">
                  <a:pos x="581" y="121"/>
                </a:cxn>
                <a:cxn ang="0">
                  <a:pos x="594" y="142"/>
                </a:cxn>
                <a:cxn ang="0">
                  <a:pos x="605" y="167"/>
                </a:cxn>
                <a:cxn ang="0">
                  <a:pos x="613" y="192"/>
                </a:cxn>
                <a:cxn ang="0">
                  <a:pos x="619" y="218"/>
                </a:cxn>
                <a:cxn ang="0">
                  <a:pos x="622" y="246"/>
                </a:cxn>
                <a:cxn ang="0">
                  <a:pos x="623" y="276"/>
                </a:cxn>
                <a:cxn ang="0">
                  <a:pos x="623" y="305"/>
                </a:cxn>
                <a:cxn ang="0">
                  <a:pos x="616" y="352"/>
                </a:cxn>
                <a:cxn ang="0">
                  <a:pos x="603" y="393"/>
                </a:cxn>
                <a:cxn ang="0">
                  <a:pos x="583" y="429"/>
                </a:cxn>
                <a:cxn ang="0">
                  <a:pos x="560" y="461"/>
                </a:cxn>
                <a:cxn ang="0">
                  <a:pos x="531" y="488"/>
                </a:cxn>
                <a:cxn ang="0">
                  <a:pos x="498" y="511"/>
                </a:cxn>
                <a:cxn ang="0">
                  <a:pos x="461" y="529"/>
                </a:cxn>
                <a:cxn ang="0">
                  <a:pos x="648" y="877"/>
                </a:cxn>
                <a:cxn ang="0">
                  <a:pos x="294" y="566"/>
                </a:cxn>
                <a:cxn ang="0">
                  <a:pos x="286" y="568"/>
                </a:cxn>
                <a:cxn ang="0">
                  <a:pos x="145" y="877"/>
                </a:cxn>
                <a:cxn ang="0">
                  <a:pos x="0" y="0"/>
                </a:cxn>
                <a:cxn ang="0">
                  <a:pos x="322" y="436"/>
                </a:cxn>
                <a:cxn ang="0">
                  <a:pos x="359" y="431"/>
                </a:cxn>
                <a:cxn ang="0">
                  <a:pos x="392" y="420"/>
                </a:cxn>
                <a:cxn ang="0">
                  <a:pos x="420" y="405"/>
                </a:cxn>
                <a:cxn ang="0">
                  <a:pos x="442" y="385"/>
                </a:cxn>
                <a:cxn ang="0">
                  <a:pos x="459" y="362"/>
                </a:cxn>
                <a:cxn ang="0">
                  <a:pos x="470" y="333"/>
                </a:cxn>
                <a:cxn ang="0">
                  <a:pos x="476" y="302"/>
                </a:cxn>
                <a:cxn ang="0">
                  <a:pos x="476" y="283"/>
                </a:cxn>
                <a:cxn ang="0">
                  <a:pos x="473" y="249"/>
                </a:cxn>
                <a:cxn ang="0">
                  <a:pos x="465" y="218"/>
                </a:cxn>
                <a:cxn ang="0">
                  <a:pos x="451" y="192"/>
                </a:cxn>
                <a:cxn ang="0">
                  <a:pos x="431" y="171"/>
                </a:cxn>
                <a:cxn ang="0">
                  <a:pos x="407" y="155"/>
                </a:cxn>
                <a:cxn ang="0">
                  <a:pos x="376" y="142"/>
                </a:cxn>
                <a:cxn ang="0">
                  <a:pos x="343" y="135"/>
                </a:cxn>
                <a:cxn ang="0">
                  <a:pos x="304" y="132"/>
                </a:cxn>
                <a:cxn ang="0">
                  <a:pos x="145" y="437"/>
                </a:cxn>
              </a:cxnLst>
              <a:rect l="0" t="0" r="r" b="b"/>
              <a:pathLst>
                <a:path w="648" h="877">
                  <a:moveTo>
                    <a:pt x="0" y="0"/>
                  </a:moveTo>
                  <a:lnTo>
                    <a:pt x="317" y="0"/>
                  </a:lnTo>
                  <a:lnTo>
                    <a:pt x="335" y="0"/>
                  </a:lnTo>
                  <a:lnTo>
                    <a:pt x="353" y="1"/>
                  </a:lnTo>
                  <a:lnTo>
                    <a:pt x="370" y="3"/>
                  </a:lnTo>
                  <a:lnTo>
                    <a:pt x="388" y="5"/>
                  </a:lnTo>
                  <a:lnTo>
                    <a:pt x="405" y="8"/>
                  </a:lnTo>
                  <a:lnTo>
                    <a:pt x="421" y="12"/>
                  </a:lnTo>
                  <a:lnTo>
                    <a:pt x="436" y="16"/>
                  </a:lnTo>
                  <a:lnTo>
                    <a:pt x="451" y="21"/>
                  </a:lnTo>
                  <a:lnTo>
                    <a:pt x="466" y="27"/>
                  </a:lnTo>
                  <a:lnTo>
                    <a:pt x="479" y="33"/>
                  </a:lnTo>
                  <a:lnTo>
                    <a:pt x="494" y="40"/>
                  </a:lnTo>
                  <a:lnTo>
                    <a:pt x="506" y="48"/>
                  </a:lnTo>
                  <a:lnTo>
                    <a:pt x="518" y="56"/>
                  </a:lnTo>
                  <a:lnTo>
                    <a:pt x="530" y="64"/>
                  </a:lnTo>
                  <a:lnTo>
                    <a:pt x="540" y="73"/>
                  </a:lnTo>
                  <a:lnTo>
                    <a:pt x="551" y="83"/>
                  </a:lnTo>
                  <a:lnTo>
                    <a:pt x="559" y="92"/>
                  </a:lnTo>
                  <a:lnTo>
                    <a:pt x="567" y="101"/>
                  </a:lnTo>
                  <a:lnTo>
                    <a:pt x="574" y="111"/>
                  </a:lnTo>
                  <a:lnTo>
                    <a:pt x="581" y="121"/>
                  </a:lnTo>
                  <a:lnTo>
                    <a:pt x="588" y="131"/>
                  </a:lnTo>
                  <a:lnTo>
                    <a:pt x="594" y="142"/>
                  </a:lnTo>
                  <a:lnTo>
                    <a:pt x="600" y="155"/>
                  </a:lnTo>
                  <a:lnTo>
                    <a:pt x="605" y="167"/>
                  </a:lnTo>
                  <a:lnTo>
                    <a:pt x="609" y="179"/>
                  </a:lnTo>
                  <a:lnTo>
                    <a:pt x="613" y="192"/>
                  </a:lnTo>
                  <a:lnTo>
                    <a:pt x="616" y="205"/>
                  </a:lnTo>
                  <a:lnTo>
                    <a:pt x="619" y="218"/>
                  </a:lnTo>
                  <a:lnTo>
                    <a:pt x="621" y="232"/>
                  </a:lnTo>
                  <a:lnTo>
                    <a:pt x="622" y="246"/>
                  </a:lnTo>
                  <a:lnTo>
                    <a:pt x="623" y="261"/>
                  </a:lnTo>
                  <a:lnTo>
                    <a:pt x="623" y="276"/>
                  </a:lnTo>
                  <a:lnTo>
                    <a:pt x="623" y="281"/>
                  </a:lnTo>
                  <a:lnTo>
                    <a:pt x="623" y="305"/>
                  </a:lnTo>
                  <a:lnTo>
                    <a:pt x="620" y="329"/>
                  </a:lnTo>
                  <a:lnTo>
                    <a:pt x="616" y="352"/>
                  </a:lnTo>
                  <a:lnTo>
                    <a:pt x="610" y="373"/>
                  </a:lnTo>
                  <a:lnTo>
                    <a:pt x="603" y="393"/>
                  </a:lnTo>
                  <a:lnTo>
                    <a:pt x="594" y="411"/>
                  </a:lnTo>
                  <a:lnTo>
                    <a:pt x="583" y="429"/>
                  </a:lnTo>
                  <a:lnTo>
                    <a:pt x="572" y="445"/>
                  </a:lnTo>
                  <a:lnTo>
                    <a:pt x="560" y="461"/>
                  </a:lnTo>
                  <a:lnTo>
                    <a:pt x="546" y="476"/>
                  </a:lnTo>
                  <a:lnTo>
                    <a:pt x="531" y="488"/>
                  </a:lnTo>
                  <a:lnTo>
                    <a:pt x="515" y="500"/>
                  </a:lnTo>
                  <a:lnTo>
                    <a:pt x="498" y="511"/>
                  </a:lnTo>
                  <a:lnTo>
                    <a:pt x="480" y="521"/>
                  </a:lnTo>
                  <a:lnTo>
                    <a:pt x="461" y="529"/>
                  </a:lnTo>
                  <a:lnTo>
                    <a:pt x="442" y="537"/>
                  </a:lnTo>
                  <a:lnTo>
                    <a:pt x="648" y="877"/>
                  </a:lnTo>
                  <a:lnTo>
                    <a:pt x="480" y="877"/>
                  </a:lnTo>
                  <a:lnTo>
                    <a:pt x="294" y="566"/>
                  </a:lnTo>
                  <a:lnTo>
                    <a:pt x="290" y="568"/>
                  </a:lnTo>
                  <a:lnTo>
                    <a:pt x="286" y="568"/>
                  </a:lnTo>
                  <a:lnTo>
                    <a:pt x="145" y="568"/>
                  </a:lnTo>
                  <a:lnTo>
                    <a:pt x="145" y="877"/>
                  </a:lnTo>
                  <a:lnTo>
                    <a:pt x="0" y="877"/>
                  </a:lnTo>
                  <a:lnTo>
                    <a:pt x="0" y="0"/>
                  </a:lnTo>
                  <a:close/>
                  <a:moveTo>
                    <a:pt x="302" y="437"/>
                  </a:moveTo>
                  <a:lnTo>
                    <a:pt x="322" y="436"/>
                  </a:lnTo>
                  <a:lnTo>
                    <a:pt x="341" y="434"/>
                  </a:lnTo>
                  <a:lnTo>
                    <a:pt x="359" y="431"/>
                  </a:lnTo>
                  <a:lnTo>
                    <a:pt x="376" y="426"/>
                  </a:lnTo>
                  <a:lnTo>
                    <a:pt x="392" y="420"/>
                  </a:lnTo>
                  <a:lnTo>
                    <a:pt x="407" y="413"/>
                  </a:lnTo>
                  <a:lnTo>
                    <a:pt x="420" y="405"/>
                  </a:lnTo>
                  <a:lnTo>
                    <a:pt x="431" y="396"/>
                  </a:lnTo>
                  <a:lnTo>
                    <a:pt x="442" y="385"/>
                  </a:lnTo>
                  <a:lnTo>
                    <a:pt x="451" y="374"/>
                  </a:lnTo>
                  <a:lnTo>
                    <a:pt x="459" y="362"/>
                  </a:lnTo>
                  <a:lnTo>
                    <a:pt x="465" y="348"/>
                  </a:lnTo>
                  <a:lnTo>
                    <a:pt x="470" y="333"/>
                  </a:lnTo>
                  <a:lnTo>
                    <a:pt x="473" y="318"/>
                  </a:lnTo>
                  <a:lnTo>
                    <a:pt x="476" y="302"/>
                  </a:lnTo>
                  <a:lnTo>
                    <a:pt x="476" y="286"/>
                  </a:lnTo>
                  <a:lnTo>
                    <a:pt x="476" y="283"/>
                  </a:lnTo>
                  <a:lnTo>
                    <a:pt x="476" y="265"/>
                  </a:lnTo>
                  <a:lnTo>
                    <a:pt x="473" y="249"/>
                  </a:lnTo>
                  <a:lnTo>
                    <a:pt x="470" y="232"/>
                  </a:lnTo>
                  <a:lnTo>
                    <a:pt x="465" y="218"/>
                  </a:lnTo>
                  <a:lnTo>
                    <a:pt x="458" y="204"/>
                  </a:lnTo>
                  <a:lnTo>
                    <a:pt x="451" y="192"/>
                  </a:lnTo>
                  <a:lnTo>
                    <a:pt x="442" y="181"/>
                  </a:lnTo>
                  <a:lnTo>
                    <a:pt x="431" y="171"/>
                  </a:lnTo>
                  <a:lnTo>
                    <a:pt x="420" y="162"/>
                  </a:lnTo>
                  <a:lnTo>
                    <a:pt x="407" y="155"/>
                  </a:lnTo>
                  <a:lnTo>
                    <a:pt x="393" y="148"/>
                  </a:lnTo>
                  <a:lnTo>
                    <a:pt x="376" y="142"/>
                  </a:lnTo>
                  <a:lnTo>
                    <a:pt x="360" y="138"/>
                  </a:lnTo>
                  <a:lnTo>
                    <a:pt x="343" y="135"/>
                  </a:lnTo>
                  <a:lnTo>
                    <a:pt x="324" y="133"/>
                  </a:lnTo>
                  <a:lnTo>
                    <a:pt x="304" y="132"/>
                  </a:lnTo>
                  <a:lnTo>
                    <a:pt x="145" y="132"/>
                  </a:lnTo>
                  <a:lnTo>
                    <a:pt x="145" y="437"/>
                  </a:lnTo>
                  <a:lnTo>
                    <a:pt x="302" y="437"/>
                  </a:lnTo>
                  <a:close/>
                </a:path>
              </a:pathLst>
            </a:custGeom>
            <a:solidFill>
              <a:srgbClr val="192337"/>
            </a:solidFill>
            <a:ln w="9525">
              <a:noFill/>
              <a:round/>
              <a:headEnd/>
              <a:tailEnd/>
            </a:ln>
          </p:spPr>
          <p:txBody>
            <a:bodyPr vert="horz" wrap="square" lIns="91440" tIns="45720" rIns="91440" bIns="45720" numCol="1" anchor="t" anchorCtr="0" compatLnSpc="1">
              <a:prstTxWarp prst="textNoShape">
                <a:avLst/>
              </a:prstTxWarp>
            </a:bodyPr>
            <a:lstStyle/>
            <a:p>
              <a:endParaRPr lang="da-DK" noProof="0"/>
            </a:p>
          </p:txBody>
        </p:sp>
        <p:sp>
          <p:nvSpPr>
            <p:cNvPr id="57" name="Freeform 16"/>
            <p:cNvSpPr>
              <a:spLocks noEditPoints="1"/>
            </p:cNvSpPr>
            <p:nvPr userDrawn="1"/>
          </p:nvSpPr>
          <p:spPr bwMode="auto">
            <a:xfrm>
              <a:off x="7036404" y="1311650"/>
              <a:ext cx="82550" cy="95250"/>
            </a:xfrm>
            <a:custGeom>
              <a:avLst/>
              <a:gdLst/>
              <a:ahLst/>
              <a:cxnLst>
                <a:cxn ang="0">
                  <a:pos x="4" y="377"/>
                </a:cxn>
                <a:cxn ang="0">
                  <a:pos x="29" y="268"/>
                </a:cxn>
                <a:cxn ang="0">
                  <a:pos x="74" y="174"/>
                </a:cxn>
                <a:cxn ang="0">
                  <a:pos x="136" y="98"/>
                </a:cxn>
                <a:cxn ang="0">
                  <a:pos x="215" y="42"/>
                </a:cxn>
                <a:cxn ang="0">
                  <a:pos x="307" y="9"/>
                </a:cxn>
                <a:cxn ang="0">
                  <a:pos x="411" y="1"/>
                </a:cxn>
                <a:cxn ang="0">
                  <a:pos x="510" y="19"/>
                </a:cxn>
                <a:cxn ang="0">
                  <a:pos x="597" y="62"/>
                </a:cxn>
                <a:cxn ang="0">
                  <a:pos x="668" y="125"/>
                </a:cxn>
                <a:cxn ang="0">
                  <a:pos x="724" y="208"/>
                </a:cxn>
                <a:cxn ang="0">
                  <a:pos x="760" y="308"/>
                </a:cxn>
                <a:cxn ang="0">
                  <a:pos x="776" y="421"/>
                </a:cxn>
                <a:cxn ang="0">
                  <a:pos x="772" y="528"/>
                </a:cxn>
                <a:cxn ang="0">
                  <a:pos x="748" y="637"/>
                </a:cxn>
                <a:cxn ang="0">
                  <a:pos x="704" y="731"/>
                </a:cxn>
                <a:cxn ang="0">
                  <a:pos x="641" y="807"/>
                </a:cxn>
                <a:cxn ang="0">
                  <a:pos x="562" y="863"/>
                </a:cxn>
                <a:cxn ang="0">
                  <a:pos x="469" y="896"/>
                </a:cxn>
                <a:cxn ang="0">
                  <a:pos x="367" y="904"/>
                </a:cxn>
                <a:cxn ang="0">
                  <a:pos x="267" y="886"/>
                </a:cxn>
                <a:cxn ang="0">
                  <a:pos x="181" y="843"/>
                </a:cxn>
                <a:cxn ang="0">
                  <a:pos x="108" y="780"/>
                </a:cxn>
                <a:cxn ang="0">
                  <a:pos x="52" y="697"/>
                </a:cxn>
                <a:cxn ang="0">
                  <a:pos x="16" y="597"/>
                </a:cxn>
                <a:cxn ang="0">
                  <a:pos x="1" y="484"/>
                </a:cxn>
                <a:cxn ang="0">
                  <a:pos x="625" y="414"/>
                </a:cxn>
                <a:cxn ang="0">
                  <a:pos x="613" y="335"/>
                </a:cxn>
                <a:cxn ang="0">
                  <a:pos x="588" y="267"/>
                </a:cxn>
                <a:cxn ang="0">
                  <a:pos x="550" y="211"/>
                </a:cxn>
                <a:cxn ang="0">
                  <a:pos x="504" y="170"/>
                </a:cxn>
                <a:cxn ang="0">
                  <a:pos x="449" y="143"/>
                </a:cxn>
                <a:cxn ang="0">
                  <a:pos x="388" y="134"/>
                </a:cxn>
                <a:cxn ang="0">
                  <a:pos x="326" y="143"/>
                </a:cxn>
                <a:cxn ang="0">
                  <a:pos x="272" y="169"/>
                </a:cxn>
                <a:cxn ang="0">
                  <a:pos x="225" y="210"/>
                </a:cxn>
                <a:cxn ang="0">
                  <a:pos x="189" y="266"/>
                </a:cxn>
                <a:cxn ang="0">
                  <a:pos x="165" y="333"/>
                </a:cxn>
                <a:cxn ang="0">
                  <a:pos x="151" y="413"/>
                </a:cxn>
                <a:cxn ang="0">
                  <a:pos x="151" y="491"/>
                </a:cxn>
                <a:cxn ang="0">
                  <a:pos x="165" y="570"/>
                </a:cxn>
                <a:cxn ang="0">
                  <a:pos x="190" y="638"/>
                </a:cxn>
                <a:cxn ang="0">
                  <a:pos x="226" y="694"/>
                </a:cxn>
                <a:cxn ang="0">
                  <a:pos x="274" y="735"/>
                </a:cxn>
                <a:cxn ang="0">
                  <a:pos x="328" y="762"/>
                </a:cxn>
                <a:cxn ang="0">
                  <a:pos x="390" y="771"/>
                </a:cxn>
                <a:cxn ang="0">
                  <a:pos x="451" y="762"/>
                </a:cxn>
                <a:cxn ang="0">
                  <a:pos x="506" y="736"/>
                </a:cxn>
                <a:cxn ang="0">
                  <a:pos x="551" y="695"/>
                </a:cxn>
                <a:cxn ang="0">
                  <a:pos x="588" y="639"/>
                </a:cxn>
                <a:cxn ang="0">
                  <a:pos x="613" y="572"/>
                </a:cxn>
                <a:cxn ang="0">
                  <a:pos x="625" y="492"/>
                </a:cxn>
              </a:cxnLst>
              <a:rect l="0" t="0" r="r" b="b"/>
              <a:pathLst>
                <a:path w="776" h="905">
                  <a:moveTo>
                    <a:pt x="0" y="459"/>
                  </a:moveTo>
                  <a:lnTo>
                    <a:pt x="0" y="447"/>
                  </a:lnTo>
                  <a:lnTo>
                    <a:pt x="1" y="423"/>
                  </a:lnTo>
                  <a:lnTo>
                    <a:pt x="2" y="400"/>
                  </a:lnTo>
                  <a:lnTo>
                    <a:pt x="4" y="377"/>
                  </a:lnTo>
                  <a:lnTo>
                    <a:pt x="8" y="353"/>
                  </a:lnTo>
                  <a:lnTo>
                    <a:pt x="12" y="331"/>
                  </a:lnTo>
                  <a:lnTo>
                    <a:pt x="16" y="309"/>
                  </a:lnTo>
                  <a:lnTo>
                    <a:pt x="22" y="288"/>
                  </a:lnTo>
                  <a:lnTo>
                    <a:pt x="29" y="268"/>
                  </a:lnTo>
                  <a:lnTo>
                    <a:pt x="36" y="247"/>
                  </a:lnTo>
                  <a:lnTo>
                    <a:pt x="44" y="228"/>
                  </a:lnTo>
                  <a:lnTo>
                    <a:pt x="54" y="209"/>
                  </a:lnTo>
                  <a:lnTo>
                    <a:pt x="63" y="192"/>
                  </a:lnTo>
                  <a:lnTo>
                    <a:pt x="74" y="174"/>
                  </a:lnTo>
                  <a:lnTo>
                    <a:pt x="85" y="157"/>
                  </a:lnTo>
                  <a:lnTo>
                    <a:pt x="97" y="141"/>
                  </a:lnTo>
                  <a:lnTo>
                    <a:pt x="109" y="126"/>
                  </a:lnTo>
                  <a:lnTo>
                    <a:pt x="122" y="112"/>
                  </a:lnTo>
                  <a:lnTo>
                    <a:pt x="136" y="98"/>
                  </a:lnTo>
                  <a:lnTo>
                    <a:pt x="150" y="85"/>
                  </a:lnTo>
                  <a:lnTo>
                    <a:pt x="166" y="73"/>
                  </a:lnTo>
                  <a:lnTo>
                    <a:pt x="182" y="62"/>
                  </a:lnTo>
                  <a:lnTo>
                    <a:pt x="198" y="51"/>
                  </a:lnTo>
                  <a:lnTo>
                    <a:pt x="215" y="42"/>
                  </a:lnTo>
                  <a:lnTo>
                    <a:pt x="232" y="33"/>
                  </a:lnTo>
                  <a:lnTo>
                    <a:pt x="250" y="26"/>
                  </a:lnTo>
                  <a:lnTo>
                    <a:pt x="269" y="19"/>
                  </a:lnTo>
                  <a:lnTo>
                    <a:pt x="288" y="13"/>
                  </a:lnTo>
                  <a:lnTo>
                    <a:pt x="307" y="9"/>
                  </a:lnTo>
                  <a:lnTo>
                    <a:pt x="327" y="5"/>
                  </a:lnTo>
                  <a:lnTo>
                    <a:pt x="347" y="2"/>
                  </a:lnTo>
                  <a:lnTo>
                    <a:pt x="369" y="1"/>
                  </a:lnTo>
                  <a:lnTo>
                    <a:pt x="390" y="0"/>
                  </a:lnTo>
                  <a:lnTo>
                    <a:pt x="411" y="1"/>
                  </a:lnTo>
                  <a:lnTo>
                    <a:pt x="431" y="2"/>
                  </a:lnTo>
                  <a:lnTo>
                    <a:pt x="452" y="5"/>
                  </a:lnTo>
                  <a:lnTo>
                    <a:pt x="472" y="9"/>
                  </a:lnTo>
                  <a:lnTo>
                    <a:pt x="491" y="13"/>
                  </a:lnTo>
                  <a:lnTo>
                    <a:pt x="510" y="19"/>
                  </a:lnTo>
                  <a:lnTo>
                    <a:pt x="528" y="26"/>
                  </a:lnTo>
                  <a:lnTo>
                    <a:pt x="546" y="33"/>
                  </a:lnTo>
                  <a:lnTo>
                    <a:pt x="563" y="41"/>
                  </a:lnTo>
                  <a:lnTo>
                    <a:pt x="581" y="51"/>
                  </a:lnTo>
                  <a:lnTo>
                    <a:pt x="597" y="62"/>
                  </a:lnTo>
                  <a:lnTo>
                    <a:pt x="612" y="73"/>
                  </a:lnTo>
                  <a:lnTo>
                    <a:pt x="627" y="85"/>
                  </a:lnTo>
                  <a:lnTo>
                    <a:pt x="642" y="97"/>
                  </a:lnTo>
                  <a:lnTo>
                    <a:pt x="655" y="111"/>
                  </a:lnTo>
                  <a:lnTo>
                    <a:pt x="668" y="125"/>
                  </a:lnTo>
                  <a:lnTo>
                    <a:pt x="682" y="140"/>
                  </a:lnTo>
                  <a:lnTo>
                    <a:pt x="693" y="156"/>
                  </a:lnTo>
                  <a:lnTo>
                    <a:pt x="704" y="173"/>
                  </a:lnTo>
                  <a:lnTo>
                    <a:pt x="714" y="190"/>
                  </a:lnTo>
                  <a:lnTo>
                    <a:pt x="724" y="208"/>
                  </a:lnTo>
                  <a:lnTo>
                    <a:pt x="733" y="227"/>
                  </a:lnTo>
                  <a:lnTo>
                    <a:pt x="741" y="246"/>
                  </a:lnTo>
                  <a:lnTo>
                    <a:pt x="748" y="266"/>
                  </a:lnTo>
                  <a:lnTo>
                    <a:pt x="755" y="287"/>
                  </a:lnTo>
                  <a:lnTo>
                    <a:pt x="760" y="308"/>
                  </a:lnTo>
                  <a:lnTo>
                    <a:pt x="765" y="329"/>
                  </a:lnTo>
                  <a:lnTo>
                    <a:pt x="769" y="351"/>
                  </a:lnTo>
                  <a:lnTo>
                    <a:pt x="772" y="374"/>
                  </a:lnTo>
                  <a:lnTo>
                    <a:pt x="774" y="397"/>
                  </a:lnTo>
                  <a:lnTo>
                    <a:pt x="776" y="421"/>
                  </a:lnTo>
                  <a:lnTo>
                    <a:pt x="776" y="445"/>
                  </a:lnTo>
                  <a:lnTo>
                    <a:pt x="776" y="457"/>
                  </a:lnTo>
                  <a:lnTo>
                    <a:pt x="776" y="482"/>
                  </a:lnTo>
                  <a:lnTo>
                    <a:pt x="774" y="505"/>
                  </a:lnTo>
                  <a:lnTo>
                    <a:pt x="772" y="528"/>
                  </a:lnTo>
                  <a:lnTo>
                    <a:pt x="769" y="551"/>
                  </a:lnTo>
                  <a:lnTo>
                    <a:pt x="765" y="574"/>
                  </a:lnTo>
                  <a:lnTo>
                    <a:pt x="760" y="596"/>
                  </a:lnTo>
                  <a:lnTo>
                    <a:pt x="754" y="617"/>
                  </a:lnTo>
                  <a:lnTo>
                    <a:pt x="748" y="637"/>
                  </a:lnTo>
                  <a:lnTo>
                    <a:pt x="741" y="657"/>
                  </a:lnTo>
                  <a:lnTo>
                    <a:pt x="732" y="677"/>
                  </a:lnTo>
                  <a:lnTo>
                    <a:pt x="724" y="695"/>
                  </a:lnTo>
                  <a:lnTo>
                    <a:pt x="714" y="713"/>
                  </a:lnTo>
                  <a:lnTo>
                    <a:pt x="704" y="731"/>
                  </a:lnTo>
                  <a:lnTo>
                    <a:pt x="693" y="747"/>
                  </a:lnTo>
                  <a:lnTo>
                    <a:pt x="681" y="764"/>
                  </a:lnTo>
                  <a:lnTo>
                    <a:pt x="668" y="779"/>
                  </a:lnTo>
                  <a:lnTo>
                    <a:pt x="654" y="793"/>
                  </a:lnTo>
                  <a:lnTo>
                    <a:pt x="641" y="807"/>
                  </a:lnTo>
                  <a:lnTo>
                    <a:pt x="626" y="820"/>
                  </a:lnTo>
                  <a:lnTo>
                    <a:pt x="611" y="832"/>
                  </a:lnTo>
                  <a:lnTo>
                    <a:pt x="596" y="843"/>
                  </a:lnTo>
                  <a:lnTo>
                    <a:pt x="580" y="853"/>
                  </a:lnTo>
                  <a:lnTo>
                    <a:pt x="562" y="863"/>
                  </a:lnTo>
                  <a:lnTo>
                    <a:pt x="545" y="872"/>
                  </a:lnTo>
                  <a:lnTo>
                    <a:pt x="527" y="879"/>
                  </a:lnTo>
                  <a:lnTo>
                    <a:pt x="508" y="886"/>
                  </a:lnTo>
                  <a:lnTo>
                    <a:pt x="490" y="892"/>
                  </a:lnTo>
                  <a:lnTo>
                    <a:pt x="469" y="896"/>
                  </a:lnTo>
                  <a:lnTo>
                    <a:pt x="450" y="900"/>
                  </a:lnTo>
                  <a:lnTo>
                    <a:pt x="429" y="902"/>
                  </a:lnTo>
                  <a:lnTo>
                    <a:pt x="409" y="904"/>
                  </a:lnTo>
                  <a:lnTo>
                    <a:pt x="388" y="905"/>
                  </a:lnTo>
                  <a:lnTo>
                    <a:pt x="367" y="904"/>
                  </a:lnTo>
                  <a:lnTo>
                    <a:pt x="345" y="903"/>
                  </a:lnTo>
                  <a:lnTo>
                    <a:pt x="325" y="900"/>
                  </a:lnTo>
                  <a:lnTo>
                    <a:pt x="305" y="896"/>
                  </a:lnTo>
                  <a:lnTo>
                    <a:pt x="286" y="892"/>
                  </a:lnTo>
                  <a:lnTo>
                    <a:pt x="267" y="886"/>
                  </a:lnTo>
                  <a:lnTo>
                    <a:pt x="248" y="879"/>
                  </a:lnTo>
                  <a:lnTo>
                    <a:pt x="230" y="872"/>
                  </a:lnTo>
                  <a:lnTo>
                    <a:pt x="213" y="864"/>
                  </a:lnTo>
                  <a:lnTo>
                    <a:pt x="197" y="853"/>
                  </a:lnTo>
                  <a:lnTo>
                    <a:pt x="181" y="843"/>
                  </a:lnTo>
                  <a:lnTo>
                    <a:pt x="165" y="832"/>
                  </a:lnTo>
                  <a:lnTo>
                    <a:pt x="149" y="820"/>
                  </a:lnTo>
                  <a:lnTo>
                    <a:pt x="135" y="807"/>
                  </a:lnTo>
                  <a:lnTo>
                    <a:pt x="121" y="794"/>
                  </a:lnTo>
                  <a:lnTo>
                    <a:pt x="108" y="780"/>
                  </a:lnTo>
                  <a:lnTo>
                    <a:pt x="96" y="765"/>
                  </a:lnTo>
                  <a:lnTo>
                    <a:pt x="84" y="748"/>
                  </a:lnTo>
                  <a:lnTo>
                    <a:pt x="73" y="732"/>
                  </a:lnTo>
                  <a:lnTo>
                    <a:pt x="63" y="715"/>
                  </a:lnTo>
                  <a:lnTo>
                    <a:pt x="52" y="697"/>
                  </a:lnTo>
                  <a:lnTo>
                    <a:pt x="44" y="678"/>
                  </a:lnTo>
                  <a:lnTo>
                    <a:pt x="36" y="658"/>
                  </a:lnTo>
                  <a:lnTo>
                    <a:pt x="28" y="638"/>
                  </a:lnTo>
                  <a:lnTo>
                    <a:pt x="22" y="618"/>
                  </a:lnTo>
                  <a:lnTo>
                    <a:pt x="16" y="597"/>
                  </a:lnTo>
                  <a:lnTo>
                    <a:pt x="11" y="576"/>
                  </a:lnTo>
                  <a:lnTo>
                    <a:pt x="7" y="553"/>
                  </a:lnTo>
                  <a:lnTo>
                    <a:pt x="4" y="531"/>
                  </a:lnTo>
                  <a:lnTo>
                    <a:pt x="2" y="508"/>
                  </a:lnTo>
                  <a:lnTo>
                    <a:pt x="1" y="484"/>
                  </a:lnTo>
                  <a:lnTo>
                    <a:pt x="0" y="459"/>
                  </a:lnTo>
                  <a:close/>
                  <a:moveTo>
                    <a:pt x="626" y="457"/>
                  </a:moveTo>
                  <a:lnTo>
                    <a:pt x="626" y="448"/>
                  </a:lnTo>
                  <a:lnTo>
                    <a:pt x="626" y="431"/>
                  </a:lnTo>
                  <a:lnTo>
                    <a:pt x="625" y="414"/>
                  </a:lnTo>
                  <a:lnTo>
                    <a:pt x="624" y="398"/>
                  </a:lnTo>
                  <a:lnTo>
                    <a:pt x="622" y="381"/>
                  </a:lnTo>
                  <a:lnTo>
                    <a:pt x="619" y="366"/>
                  </a:lnTo>
                  <a:lnTo>
                    <a:pt x="616" y="349"/>
                  </a:lnTo>
                  <a:lnTo>
                    <a:pt x="613" y="335"/>
                  </a:lnTo>
                  <a:lnTo>
                    <a:pt x="609" y="320"/>
                  </a:lnTo>
                  <a:lnTo>
                    <a:pt x="604" y="306"/>
                  </a:lnTo>
                  <a:lnTo>
                    <a:pt x="599" y="293"/>
                  </a:lnTo>
                  <a:lnTo>
                    <a:pt x="594" y="280"/>
                  </a:lnTo>
                  <a:lnTo>
                    <a:pt x="588" y="267"/>
                  </a:lnTo>
                  <a:lnTo>
                    <a:pt x="581" y="254"/>
                  </a:lnTo>
                  <a:lnTo>
                    <a:pt x="573" y="242"/>
                  </a:lnTo>
                  <a:lnTo>
                    <a:pt x="566" y="231"/>
                  </a:lnTo>
                  <a:lnTo>
                    <a:pt x="559" y="221"/>
                  </a:lnTo>
                  <a:lnTo>
                    <a:pt x="550" y="211"/>
                  </a:lnTo>
                  <a:lnTo>
                    <a:pt x="542" y="202"/>
                  </a:lnTo>
                  <a:lnTo>
                    <a:pt x="533" y="193"/>
                  </a:lnTo>
                  <a:lnTo>
                    <a:pt x="524" y="184"/>
                  </a:lnTo>
                  <a:lnTo>
                    <a:pt x="514" y="177"/>
                  </a:lnTo>
                  <a:lnTo>
                    <a:pt x="504" y="170"/>
                  </a:lnTo>
                  <a:lnTo>
                    <a:pt x="494" y="163"/>
                  </a:lnTo>
                  <a:lnTo>
                    <a:pt x="484" y="156"/>
                  </a:lnTo>
                  <a:lnTo>
                    <a:pt x="473" y="151"/>
                  </a:lnTo>
                  <a:lnTo>
                    <a:pt x="460" y="147"/>
                  </a:lnTo>
                  <a:lnTo>
                    <a:pt x="449" y="143"/>
                  </a:lnTo>
                  <a:lnTo>
                    <a:pt x="437" y="140"/>
                  </a:lnTo>
                  <a:lnTo>
                    <a:pt x="425" y="137"/>
                  </a:lnTo>
                  <a:lnTo>
                    <a:pt x="413" y="135"/>
                  </a:lnTo>
                  <a:lnTo>
                    <a:pt x="400" y="134"/>
                  </a:lnTo>
                  <a:lnTo>
                    <a:pt x="388" y="134"/>
                  </a:lnTo>
                  <a:lnTo>
                    <a:pt x="375" y="134"/>
                  </a:lnTo>
                  <a:lnTo>
                    <a:pt x="361" y="135"/>
                  </a:lnTo>
                  <a:lnTo>
                    <a:pt x="349" y="137"/>
                  </a:lnTo>
                  <a:lnTo>
                    <a:pt x="337" y="140"/>
                  </a:lnTo>
                  <a:lnTo>
                    <a:pt x="326" y="143"/>
                  </a:lnTo>
                  <a:lnTo>
                    <a:pt x="314" y="147"/>
                  </a:lnTo>
                  <a:lnTo>
                    <a:pt x="303" y="151"/>
                  </a:lnTo>
                  <a:lnTo>
                    <a:pt x="292" y="156"/>
                  </a:lnTo>
                  <a:lnTo>
                    <a:pt x="282" y="163"/>
                  </a:lnTo>
                  <a:lnTo>
                    <a:pt x="272" y="169"/>
                  </a:lnTo>
                  <a:lnTo>
                    <a:pt x="261" y="176"/>
                  </a:lnTo>
                  <a:lnTo>
                    <a:pt x="251" y="184"/>
                  </a:lnTo>
                  <a:lnTo>
                    <a:pt x="242" y="192"/>
                  </a:lnTo>
                  <a:lnTo>
                    <a:pt x="233" y="201"/>
                  </a:lnTo>
                  <a:lnTo>
                    <a:pt x="225" y="210"/>
                  </a:lnTo>
                  <a:lnTo>
                    <a:pt x="217" y="220"/>
                  </a:lnTo>
                  <a:lnTo>
                    <a:pt x="210" y="230"/>
                  </a:lnTo>
                  <a:lnTo>
                    <a:pt x="202" y="241"/>
                  </a:lnTo>
                  <a:lnTo>
                    <a:pt x="196" y="253"/>
                  </a:lnTo>
                  <a:lnTo>
                    <a:pt x="189" y="266"/>
                  </a:lnTo>
                  <a:lnTo>
                    <a:pt x="183" y="278"/>
                  </a:lnTo>
                  <a:lnTo>
                    <a:pt x="178" y="291"/>
                  </a:lnTo>
                  <a:lnTo>
                    <a:pt x="173" y="305"/>
                  </a:lnTo>
                  <a:lnTo>
                    <a:pt x="169" y="319"/>
                  </a:lnTo>
                  <a:lnTo>
                    <a:pt x="165" y="333"/>
                  </a:lnTo>
                  <a:lnTo>
                    <a:pt x="161" y="348"/>
                  </a:lnTo>
                  <a:lnTo>
                    <a:pt x="157" y="364"/>
                  </a:lnTo>
                  <a:lnTo>
                    <a:pt x="155" y="380"/>
                  </a:lnTo>
                  <a:lnTo>
                    <a:pt x="153" y="396"/>
                  </a:lnTo>
                  <a:lnTo>
                    <a:pt x="151" y="413"/>
                  </a:lnTo>
                  <a:lnTo>
                    <a:pt x="150" y="430"/>
                  </a:lnTo>
                  <a:lnTo>
                    <a:pt x="150" y="447"/>
                  </a:lnTo>
                  <a:lnTo>
                    <a:pt x="150" y="456"/>
                  </a:lnTo>
                  <a:lnTo>
                    <a:pt x="150" y="474"/>
                  </a:lnTo>
                  <a:lnTo>
                    <a:pt x="151" y="491"/>
                  </a:lnTo>
                  <a:lnTo>
                    <a:pt x="153" y="507"/>
                  </a:lnTo>
                  <a:lnTo>
                    <a:pt x="155" y="524"/>
                  </a:lnTo>
                  <a:lnTo>
                    <a:pt x="157" y="539"/>
                  </a:lnTo>
                  <a:lnTo>
                    <a:pt x="161" y="555"/>
                  </a:lnTo>
                  <a:lnTo>
                    <a:pt x="165" y="570"/>
                  </a:lnTo>
                  <a:lnTo>
                    <a:pt x="169" y="585"/>
                  </a:lnTo>
                  <a:lnTo>
                    <a:pt x="173" y="599"/>
                  </a:lnTo>
                  <a:lnTo>
                    <a:pt x="179" y="612"/>
                  </a:lnTo>
                  <a:lnTo>
                    <a:pt x="184" y="625"/>
                  </a:lnTo>
                  <a:lnTo>
                    <a:pt x="190" y="638"/>
                  </a:lnTo>
                  <a:lnTo>
                    <a:pt x="196" y="650"/>
                  </a:lnTo>
                  <a:lnTo>
                    <a:pt x="203" y="663"/>
                  </a:lnTo>
                  <a:lnTo>
                    <a:pt x="211" y="674"/>
                  </a:lnTo>
                  <a:lnTo>
                    <a:pt x="218" y="684"/>
                  </a:lnTo>
                  <a:lnTo>
                    <a:pt x="226" y="694"/>
                  </a:lnTo>
                  <a:lnTo>
                    <a:pt x="235" y="703"/>
                  </a:lnTo>
                  <a:lnTo>
                    <a:pt x="244" y="712"/>
                  </a:lnTo>
                  <a:lnTo>
                    <a:pt x="253" y="721"/>
                  </a:lnTo>
                  <a:lnTo>
                    <a:pt x="264" y="728"/>
                  </a:lnTo>
                  <a:lnTo>
                    <a:pt x="274" y="735"/>
                  </a:lnTo>
                  <a:lnTo>
                    <a:pt x="284" y="742"/>
                  </a:lnTo>
                  <a:lnTo>
                    <a:pt x="294" y="748"/>
                  </a:lnTo>
                  <a:lnTo>
                    <a:pt x="305" y="753"/>
                  </a:lnTo>
                  <a:lnTo>
                    <a:pt x="316" y="757"/>
                  </a:lnTo>
                  <a:lnTo>
                    <a:pt x="328" y="762"/>
                  </a:lnTo>
                  <a:lnTo>
                    <a:pt x="340" y="765"/>
                  </a:lnTo>
                  <a:lnTo>
                    <a:pt x="352" y="768"/>
                  </a:lnTo>
                  <a:lnTo>
                    <a:pt x="364" y="770"/>
                  </a:lnTo>
                  <a:lnTo>
                    <a:pt x="377" y="771"/>
                  </a:lnTo>
                  <a:lnTo>
                    <a:pt x="390" y="771"/>
                  </a:lnTo>
                  <a:lnTo>
                    <a:pt x="403" y="771"/>
                  </a:lnTo>
                  <a:lnTo>
                    <a:pt x="415" y="770"/>
                  </a:lnTo>
                  <a:lnTo>
                    <a:pt x="427" y="768"/>
                  </a:lnTo>
                  <a:lnTo>
                    <a:pt x="439" y="765"/>
                  </a:lnTo>
                  <a:lnTo>
                    <a:pt x="451" y="762"/>
                  </a:lnTo>
                  <a:lnTo>
                    <a:pt x="462" y="757"/>
                  </a:lnTo>
                  <a:lnTo>
                    <a:pt x="474" y="753"/>
                  </a:lnTo>
                  <a:lnTo>
                    <a:pt x="485" y="748"/>
                  </a:lnTo>
                  <a:lnTo>
                    <a:pt x="496" y="742"/>
                  </a:lnTo>
                  <a:lnTo>
                    <a:pt x="506" y="736"/>
                  </a:lnTo>
                  <a:lnTo>
                    <a:pt x="516" y="729"/>
                  </a:lnTo>
                  <a:lnTo>
                    <a:pt x="525" y="721"/>
                  </a:lnTo>
                  <a:lnTo>
                    <a:pt x="534" y="713"/>
                  </a:lnTo>
                  <a:lnTo>
                    <a:pt x="543" y="704"/>
                  </a:lnTo>
                  <a:lnTo>
                    <a:pt x="551" y="695"/>
                  </a:lnTo>
                  <a:lnTo>
                    <a:pt x="559" y="685"/>
                  </a:lnTo>
                  <a:lnTo>
                    <a:pt x="567" y="675"/>
                  </a:lnTo>
                  <a:lnTo>
                    <a:pt x="574" y="664"/>
                  </a:lnTo>
                  <a:lnTo>
                    <a:pt x="582" y="651"/>
                  </a:lnTo>
                  <a:lnTo>
                    <a:pt x="588" y="639"/>
                  </a:lnTo>
                  <a:lnTo>
                    <a:pt x="594" y="627"/>
                  </a:lnTo>
                  <a:lnTo>
                    <a:pt x="599" y="614"/>
                  </a:lnTo>
                  <a:lnTo>
                    <a:pt x="604" y="600"/>
                  </a:lnTo>
                  <a:lnTo>
                    <a:pt x="609" y="586"/>
                  </a:lnTo>
                  <a:lnTo>
                    <a:pt x="613" y="572"/>
                  </a:lnTo>
                  <a:lnTo>
                    <a:pt x="616" y="556"/>
                  </a:lnTo>
                  <a:lnTo>
                    <a:pt x="619" y="541"/>
                  </a:lnTo>
                  <a:lnTo>
                    <a:pt x="622" y="525"/>
                  </a:lnTo>
                  <a:lnTo>
                    <a:pt x="624" y="509"/>
                  </a:lnTo>
                  <a:lnTo>
                    <a:pt x="625" y="492"/>
                  </a:lnTo>
                  <a:lnTo>
                    <a:pt x="626" y="475"/>
                  </a:lnTo>
                  <a:lnTo>
                    <a:pt x="626" y="457"/>
                  </a:lnTo>
                  <a:close/>
                </a:path>
              </a:pathLst>
            </a:custGeom>
            <a:solidFill>
              <a:srgbClr val="192337"/>
            </a:solidFill>
            <a:ln w="9525">
              <a:noFill/>
              <a:round/>
              <a:headEnd/>
              <a:tailEnd/>
            </a:ln>
          </p:spPr>
          <p:txBody>
            <a:bodyPr vert="horz" wrap="square" lIns="91440" tIns="45720" rIns="91440" bIns="45720" numCol="1" anchor="t" anchorCtr="0" compatLnSpc="1">
              <a:prstTxWarp prst="textNoShape">
                <a:avLst/>
              </a:prstTxWarp>
            </a:bodyPr>
            <a:lstStyle/>
            <a:p>
              <a:endParaRPr lang="da-DK" noProof="0"/>
            </a:p>
          </p:txBody>
        </p:sp>
        <p:sp>
          <p:nvSpPr>
            <p:cNvPr id="58" name="Freeform 17"/>
            <p:cNvSpPr>
              <a:spLocks/>
            </p:cNvSpPr>
            <p:nvPr userDrawn="1"/>
          </p:nvSpPr>
          <p:spPr bwMode="auto">
            <a:xfrm>
              <a:off x="7134827" y="1313237"/>
              <a:ext cx="58737" cy="92075"/>
            </a:xfrm>
            <a:custGeom>
              <a:avLst/>
              <a:gdLst/>
              <a:ahLst/>
              <a:cxnLst>
                <a:cxn ang="0">
                  <a:pos x="0" y="0"/>
                </a:cxn>
                <a:cxn ang="0">
                  <a:pos x="550" y="0"/>
                </a:cxn>
                <a:cxn ang="0">
                  <a:pos x="550" y="134"/>
                </a:cxn>
                <a:cxn ang="0">
                  <a:pos x="145" y="134"/>
                </a:cxn>
                <a:cxn ang="0">
                  <a:pos x="145" y="381"/>
                </a:cxn>
                <a:cxn ang="0">
                  <a:pos x="504" y="381"/>
                </a:cxn>
                <a:cxn ang="0">
                  <a:pos x="504" y="513"/>
                </a:cxn>
                <a:cxn ang="0">
                  <a:pos x="145" y="513"/>
                </a:cxn>
                <a:cxn ang="0">
                  <a:pos x="145" y="877"/>
                </a:cxn>
                <a:cxn ang="0">
                  <a:pos x="0" y="877"/>
                </a:cxn>
                <a:cxn ang="0">
                  <a:pos x="0" y="0"/>
                </a:cxn>
              </a:cxnLst>
              <a:rect l="0" t="0" r="r" b="b"/>
              <a:pathLst>
                <a:path w="550" h="877">
                  <a:moveTo>
                    <a:pt x="0" y="0"/>
                  </a:moveTo>
                  <a:lnTo>
                    <a:pt x="550" y="0"/>
                  </a:lnTo>
                  <a:lnTo>
                    <a:pt x="550" y="134"/>
                  </a:lnTo>
                  <a:lnTo>
                    <a:pt x="145" y="134"/>
                  </a:lnTo>
                  <a:lnTo>
                    <a:pt x="145" y="381"/>
                  </a:lnTo>
                  <a:lnTo>
                    <a:pt x="504" y="381"/>
                  </a:lnTo>
                  <a:lnTo>
                    <a:pt x="504" y="513"/>
                  </a:lnTo>
                  <a:lnTo>
                    <a:pt x="145" y="513"/>
                  </a:lnTo>
                  <a:lnTo>
                    <a:pt x="145" y="877"/>
                  </a:lnTo>
                  <a:lnTo>
                    <a:pt x="0" y="877"/>
                  </a:lnTo>
                  <a:lnTo>
                    <a:pt x="0" y="0"/>
                  </a:lnTo>
                  <a:close/>
                </a:path>
              </a:pathLst>
            </a:custGeom>
            <a:solidFill>
              <a:srgbClr val="192337"/>
            </a:solidFill>
            <a:ln w="9525">
              <a:noFill/>
              <a:round/>
              <a:headEnd/>
              <a:tailEnd/>
            </a:ln>
          </p:spPr>
          <p:txBody>
            <a:bodyPr vert="horz" wrap="square" lIns="91440" tIns="45720" rIns="91440" bIns="45720" numCol="1" anchor="t" anchorCtr="0" compatLnSpc="1">
              <a:prstTxWarp prst="textNoShape">
                <a:avLst/>
              </a:prstTxWarp>
            </a:bodyPr>
            <a:lstStyle/>
            <a:p>
              <a:endParaRPr lang="da-DK" noProof="0"/>
            </a:p>
          </p:txBody>
        </p:sp>
        <p:sp>
          <p:nvSpPr>
            <p:cNvPr id="59" name="Freeform 18"/>
            <p:cNvSpPr>
              <a:spLocks/>
            </p:cNvSpPr>
            <p:nvPr userDrawn="1"/>
          </p:nvSpPr>
          <p:spPr bwMode="auto">
            <a:xfrm>
              <a:off x="7209439" y="1313237"/>
              <a:ext cx="58737" cy="92075"/>
            </a:xfrm>
            <a:custGeom>
              <a:avLst/>
              <a:gdLst/>
              <a:ahLst/>
              <a:cxnLst>
                <a:cxn ang="0">
                  <a:pos x="0" y="0"/>
                </a:cxn>
                <a:cxn ang="0">
                  <a:pos x="552" y="0"/>
                </a:cxn>
                <a:cxn ang="0">
                  <a:pos x="552" y="131"/>
                </a:cxn>
                <a:cxn ang="0">
                  <a:pos x="143" y="131"/>
                </a:cxn>
                <a:cxn ang="0">
                  <a:pos x="143" y="370"/>
                </a:cxn>
                <a:cxn ang="0">
                  <a:pos x="505" y="370"/>
                </a:cxn>
                <a:cxn ang="0">
                  <a:pos x="505" y="501"/>
                </a:cxn>
                <a:cxn ang="0">
                  <a:pos x="143" y="501"/>
                </a:cxn>
                <a:cxn ang="0">
                  <a:pos x="143" y="745"/>
                </a:cxn>
                <a:cxn ang="0">
                  <a:pos x="558" y="745"/>
                </a:cxn>
                <a:cxn ang="0">
                  <a:pos x="558" y="877"/>
                </a:cxn>
                <a:cxn ang="0">
                  <a:pos x="0" y="877"/>
                </a:cxn>
                <a:cxn ang="0">
                  <a:pos x="0" y="0"/>
                </a:cxn>
              </a:cxnLst>
              <a:rect l="0" t="0" r="r" b="b"/>
              <a:pathLst>
                <a:path w="558" h="877">
                  <a:moveTo>
                    <a:pt x="0" y="0"/>
                  </a:moveTo>
                  <a:lnTo>
                    <a:pt x="552" y="0"/>
                  </a:lnTo>
                  <a:lnTo>
                    <a:pt x="552" y="131"/>
                  </a:lnTo>
                  <a:lnTo>
                    <a:pt x="143" y="131"/>
                  </a:lnTo>
                  <a:lnTo>
                    <a:pt x="143" y="370"/>
                  </a:lnTo>
                  <a:lnTo>
                    <a:pt x="505" y="370"/>
                  </a:lnTo>
                  <a:lnTo>
                    <a:pt x="505" y="501"/>
                  </a:lnTo>
                  <a:lnTo>
                    <a:pt x="143" y="501"/>
                  </a:lnTo>
                  <a:lnTo>
                    <a:pt x="143" y="745"/>
                  </a:lnTo>
                  <a:lnTo>
                    <a:pt x="558" y="745"/>
                  </a:lnTo>
                  <a:lnTo>
                    <a:pt x="558" y="877"/>
                  </a:lnTo>
                  <a:lnTo>
                    <a:pt x="0" y="877"/>
                  </a:lnTo>
                  <a:lnTo>
                    <a:pt x="0" y="0"/>
                  </a:lnTo>
                  <a:close/>
                </a:path>
              </a:pathLst>
            </a:custGeom>
            <a:solidFill>
              <a:srgbClr val="192337"/>
            </a:solidFill>
            <a:ln w="9525">
              <a:noFill/>
              <a:round/>
              <a:headEnd/>
              <a:tailEnd/>
            </a:ln>
          </p:spPr>
          <p:txBody>
            <a:bodyPr vert="horz" wrap="square" lIns="91440" tIns="45720" rIns="91440" bIns="45720" numCol="1" anchor="t" anchorCtr="0" compatLnSpc="1">
              <a:prstTxWarp prst="textNoShape">
                <a:avLst/>
              </a:prstTxWarp>
            </a:bodyPr>
            <a:lstStyle/>
            <a:p>
              <a:endParaRPr lang="da-DK" noProof="0"/>
            </a:p>
          </p:txBody>
        </p:sp>
        <p:sp>
          <p:nvSpPr>
            <p:cNvPr id="60" name="Freeform 19"/>
            <p:cNvSpPr>
              <a:spLocks/>
            </p:cNvSpPr>
            <p:nvPr userDrawn="1"/>
          </p:nvSpPr>
          <p:spPr bwMode="auto">
            <a:xfrm>
              <a:off x="7277701" y="1311650"/>
              <a:ext cx="63500" cy="95250"/>
            </a:xfrm>
            <a:custGeom>
              <a:avLst/>
              <a:gdLst/>
              <a:ahLst/>
              <a:cxnLst>
                <a:cxn ang="0">
                  <a:pos x="138" y="705"/>
                </a:cxn>
                <a:cxn ang="0">
                  <a:pos x="193" y="737"/>
                </a:cxn>
                <a:cxn ang="0">
                  <a:pos x="252" y="760"/>
                </a:cxn>
                <a:cxn ang="0">
                  <a:pos x="318" y="768"/>
                </a:cxn>
                <a:cxn ang="0">
                  <a:pos x="374" y="760"/>
                </a:cxn>
                <a:cxn ang="0">
                  <a:pos x="418" y="736"/>
                </a:cxn>
                <a:cxn ang="0">
                  <a:pos x="446" y="701"/>
                </a:cxn>
                <a:cxn ang="0">
                  <a:pos x="455" y="656"/>
                </a:cxn>
                <a:cxn ang="0">
                  <a:pos x="452" y="625"/>
                </a:cxn>
                <a:cxn ang="0">
                  <a:pos x="432" y="591"/>
                </a:cxn>
                <a:cxn ang="0">
                  <a:pos x="389" y="556"/>
                </a:cxn>
                <a:cxn ang="0">
                  <a:pos x="313" y="521"/>
                </a:cxn>
                <a:cxn ang="0">
                  <a:pos x="203" y="477"/>
                </a:cxn>
                <a:cxn ang="0">
                  <a:pos x="116" y="424"/>
                </a:cxn>
                <a:cxn ang="0">
                  <a:pos x="78" y="385"/>
                </a:cxn>
                <a:cxn ang="0">
                  <a:pos x="55" y="349"/>
                </a:cxn>
                <a:cxn ang="0">
                  <a:pos x="41" y="308"/>
                </a:cxn>
                <a:cxn ang="0">
                  <a:pos x="35" y="261"/>
                </a:cxn>
                <a:cxn ang="0">
                  <a:pos x="36" y="219"/>
                </a:cxn>
                <a:cxn ang="0">
                  <a:pos x="46" y="169"/>
                </a:cxn>
                <a:cxn ang="0">
                  <a:pos x="66" y="124"/>
                </a:cxn>
                <a:cxn ang="0">
                  <a:pos x="96" y="86"/>
                </a:cxn>
                <a:cxn ang="0">
                  <a:pos x="132" y="53"/>
                </a:cxn>
                <a:cxn ang="0">
                  <a:pos x="176" y="27"/>
                </a:cxn>
                <a:cxn ang="0">
                  <a:pos x="227" y="10"/>
                </a:cxn>
                <a:cxn ang="0">
                  <a:pos x="283" y="1"/>
                </a:cxn>
                <a:cxn ang="0">
                  <a:pos x="350" y="1"/>
                </a:cxn>
                <a:cxn ang="0">
                  <a:pos x="424" y="14"/>
                </a:cxn>
                <a:cxn ang="0">
                  <a:pos x="493" y="39"/>
                </a:cxn>
                <a:cxn ang="0">
                  <a:pos x="558" y="78"/>
                </a:cxn>
                <a:cxn ang="0">
                  <a:pos x="482" y="196"/>
                </a:cxn>
                <a:cxn ang="0">
                  <a:pos x="423" y="160"/>
                </a:cxn>
                <a:cxn ang="0">
                  <a:pos x="373" y="140"/>
                </a:cxn>
                <a:cxn ang="0">
                  <a:pos x="322" y="131"/>
                </a:cxn>
                <a:cxn ang="0">
                  <a:pos x="267" y="135"/>
                </a:cxn>
                <a:cxn ang="0">
                  <a:pos x="224" y="153"/>
                </a:cxn>
                <a:cxn ang="0">
                  <a:pos x="195" y="184"/>
                </a:cxn>
                <a:cxn ang="0">
                  <a:pos x="182" y="222"/>
                </a:cxn>
                <a:cxn ang="0">
                  <a:pos x="183" y="255"/>
                </a:cxn>
                <a:cxn ang="0">
                  <a:pos x="200" y="294"/>
                </a:cxn>
                <a:cxn ang="0">
                  <a:pos x="240" y="328"/>
                </a:cxn>
                <a:cxn ang="0">
                  <a:pos x="312" y="365"/>
                </a:cxn>
                <a:cxn ang="0">
                  <a:pos x="420" y="409"/>
                </a:cxn>
                <a:cxn ang="0">
                  <a:pos x="510" y="461"/>
                </a:cxn>
                <a:cxn ang="0">
                  <a:pos x="568" y="522"/>
                </a:cxn>
                <a:cxn ang="0">
                  <a:pos x="586" y="559"/>
                </a:cxn>
                <a:cxn ang="0">
                  <a:pos x="598" y="598"/>
                </a:cxn>
                <a:cxn ang="0">
                  <a:pos x="601" y="661"/>
                </a:cxn>
                <a:cxn ang="0">
                  <a:pos x="592" y="714"/>
                </a:cxn>
                <a:cxn ang="0">
                  <a:pos x="574" y="762"/>
                </a:cxn>
                <a:cxn ang="0">
                  <a:pos x="546" y="804"/>
                </a:cxn>
                <a:cxn ang="0">
                  <a:pos x="511" y="838"/>
                </a:cxn>
                <a:cxn ang="0">
                  <a:pos x="467" y="866"/>
                </a:cxn>
                <a:cxn ang="0">
                  <a:pos x="417" y="886"/>
                </a:cxn>
                <a:cxn ang="0">
                  <a:pos x="361" y="897"/>
                </a:cxn>
                <a:cxn ang="0">
                  <a:pos x="296" y="899"/>
                </a:cxn>
                <a:cxn ang="0">
                  <a:pos x="212" y="888"/>
                </a:cxn>
                <a:cxn ang="0">
                  <a:pos x="132" y="861"/>
                </a:cxn>
                <a:cxn ang="0">
                  <a:pos x="54" y="817"/>
                </a:cxn>
              </a:cxnLst>
              <a:rect l="0" t="0" r="r" b="b"/>
              <a:pathLst>
                <a:path w="601" h="899">
                  <a:moveTo>
                    <a:pt x="0" y="773"/>
                  </a:moveTo>
                  <a:lnTo>
                    <a:pt x="88" y="664"/>
                  </a:lnTo>
                  <a:lnTo>
                    <a:pt x="112" y="685"/>
                  </a:lnTo>
                  <a:lnTo>
                    <a:pt x="138" y="705"/>
                  </a:lnTo>
                  <a:lnTo>
                    <a:pt x="151" y="714"/>
                  </a:lnTo>
                  <a:lnTo>
                    <a:pt x="164" y="722"/>
                  </a:lnTo>
                  <a:lnTo>
                    <a:pt x="179" y="730"/>
                  </a:lnTo>
                  <a:lnTo>
                    <a:pt x="193" y="737"/>
                  </a:lnTo>
                  <a:lnTo>
                    <a:pt x="207" y="744"/>
                  </a:lnTo>
                  <a:lnTo>
                    <a:pt x="221" y="750"/>
                  </a:lnTo>
                  <a:lnTo>
                    <a:pt x="236" y="755"/>
                  </a:lnTo>
                  <a:lnTo>
                    <a:pt x="252" y="760"/>
                  </a:lnTo>
                  <a:lnTo>
                    <a:pt x="267" y="763"/>
                  </a:lnTo>
                  <a:lnTo>
                    <a:pt x="284" y="766"/>
                  </a:lnTo>
                  <a:lnTo>
                    <a:pt x="301" y="767"/>
                  </a:lnTo>
                  <a:lnTo>
                    <a:pt x="318" y="768"/>
                  </a:lnTo>
                  <a:lnTo>
                    <a:pt x="333" y="767"/>
                  </a:lnTo>
                  <a:lnTo>
                    <a:pt x="348" y="766"/>
                  </a:lnTo>
                  <a:lnTo>
                    <a:pt x="361" y="763"/>
                  </a:lnTo>
                  <a:lnTo>
                    <a:pt x="374" y="760"/>
                  </a:lnTo>
                  <a:lnTo>
                    <a:pt x="387" y="754"/>
                  </a:lnTo>
                  <a:lnTo>
                    <a:pt x="399" y="749"/>
                  </a:lnTo>
                  <a:lnTo>
                    <a:pt x="409" y="743"/>
                  </a:lnTo>
                  <a:lnTo>
                    <a:pt x="418" y="736"/>
                  </a:lnTo>
                  <a:lnTo>
                    <a:pt x="427" y="728"/>
                  </a:lnTo>
                  <a:lnTo>
                    <a:pt x="434" y="720"/>
                  </a:lnTo>
                  <a:lnTo>
                    <a:pt x="440" y="711"/>
                  </a:lnTo>
                  <a:lnTo>
                    <a:pt x="446" y="701"/>
                  </a:lnTo>
                  <a:lnTo>
                    <a:pt x="450" y="691"/>
                  </a:lnTo>
                  <a:lnTo>
                    <a:pt x="453" y="680"/>
                  </a:lnTo>
                  <a:lnTo>
                    <a:pt x="455" y="668"/>
                  </a:lnTo>
                  <a:lnTo>
                    <a:pt x="455" y="656"/>
                  </a:lnTo>
                  <a:lnTo>
                    <a:pt x="455" y="654"/>
                  </a:lnTo>
                  <a:lnTo>
                    <a:pt x="455" y="644"/>
                  </a:lnTo>
                  <a:lnTo>
                    <a:pt x="454" y="635"/>
                  </a:lnTo>
                  <a:lnTo>
                    <a:pt x="452" y="625"/>
                  </a:lnTo>
                  <a:lnTo>
                    <a:pt x="449" y="616"/>
                  </a:lnTo>
                  <a:lnTo>
                    <a:pt x="444" y="608"/>
                  </a:lnTo>
                  <a:lnTo>
                    <a:pt x="439" y="599"/>
                  </a:lnTo>
                  <a:lnTo>
                    <a:pt x="432" y="591"/>
                  </a:lnTo>
                  <a:lnTo>
                    <a:pt x="424" y="582"/>
                  </a:lnTo>
                  <a:lnTo>
                    <a:pt x="414" y="574"/>
                  </a:lnTo>
                  <a:lnTo>
                    <a:pt x="402" y="566"/>
                  </a:lnTo>
                  <a:lnTo>
                    <a:pt x="389" y="556"/>
                  </a:lnTo>
                  <a:lnTo>
                    <a:pt x="372" y="548"/>
                  </a:lnTo>
                  <a:lnTo>
                    <a:pt x="354" y="539"/>
                  </a:lnTo>
                  <a:lnTo>
                    <a:pt x="335" y="530"/>
                  </a:lnTo>
                  <a:lnTo>
                    <a:pt x="313" y="521"/>
                  </a:lnTo>
                  <a:lnTo>
                    <a:pt x="288" y="512"/>
                  </a:lnTo>
                  <a:lnTo>
                    <a:pt x="257" y="500"/>
                  </a:lnTo>
                  <a:lnTo>
                    <a:pt x="229" y="489"/>
                  </a:lnTo>
                  <a:lnTo>
                    <a:pt x="203" y="477"/>
                  </a:lnTo>
                  <a:lnTo>
                    <a:pt x="178" y="465"/>
                  </a:lnTo>
                  <a:lnTo>
                    <a:pt x="155" y="451"/>
                  </a:lnTo>
                  <a:lnTo>
                    <a:pt x="134" y="438"/>
                  </a:lnTo>
                  <a:lnTo>
                    <a:pt x="116" y="424"/>
                  </a:lnTo>
                  <a:lnTo>
                    <a:pt x="99" y="409"/>
                  </a:lnTo>
                  <a:lnTo>
                    <a:pt x="91" y="401"/>
                  </a:lnTo>
                  <a:lnTo>
                    <a:pt x="84" y="393"/>
                  </a:lnTo>
                  <a:lnTo>
                    <a:pt x="78" y="385"/>
                  </a:lnTo>
                  <a:lnTo>
                    <a:pt x="70" y="377"/>
                  </a:lnTo>
                  <a:lnTo>
                    <a:pt x="65" y="368"/>
                  </a:lnTo>
                  <a:lnTo>
                    <a:pt x="59" y="359"/>
                  </a:lnTo>
                  <a:lnTo>
                    <a:pt x="55" y="349"/>
                  </a:lnTo>
                  <a:lnTo>
                    <a:pt x="51" y="339"/>
                  </a:lnTo>
                  <a:lnTo>
                    <a:pt x="47" y="329"/>
                  </a:lnTo>
                  <a:lnTo>
                    <a:pt x="44" y="319"/>
                  </a:lnTo>
                  <a:lnTo>
                    <a:pt x="41" y="308"/>
                  </a:lnTo>
                  <a:lnTo>
                    <a:pt x="39" y="297"/>
                  </a:lnTo>
                  <a:lnTo>
                    <a:pt x="37" y="285"/>
                  </a:lnTo>
                  <a:lnTo>
                    <a:pt x="36" y="273"/>
                  </a:lnTo>
                  <a:lnTo>
                    <a:pt x="35" y="261"/>
                  </a:lnTo>
                  <a:lnTo>
                    <a:pt x="35" y="247"/>
                  </a:lnTo>
                  <a:lnTo>
                    <a:pt x="35" y="245"/>
                  </a:lnTo>
                  <a:lnTo>
                    <a:pt x="35" y="232"/>
                  </a:lnTo>
                  <a:lnTo>
                    <a:pt x="36" y="219"/>
                  </a:lnTo>
                  <a:lnTo>
                    <a:pt x="38" y="206"/>
                  </a:lnTo>
                  <a:lnTo>
                    <a:pt x="40" y="193"/>
                  </a:lnTo>
                  <a:lnTo>
                    <a:pt x="43" y="181"/>
                  </a:lnTo>
                  <a:lnTo>
                    <a:pt x="46" y="169"/>
                  </a:lnTo>
                  <a:lnTo>
                    <a:pt x="50" y="157"/>
                  </a:lnTo>
                  <a:lnTo>
                    <a:pt x="55" y="146"/>
                  </a:lnTo>
                  <a:lnTo>
                    <a:pt x="60" y="135"/>
                  </a:lnTo>
                  <a:lnTo>
                    <a:pt x="66" y="124"/>
                  </a:lnTo>
                  <a:lnTo>
                    <a:pt x="73" y="114"/>
                  </a:lnTo>
                  <a:lnTo>
                    <a:pt x="80" y="104"/>
                  </a:lnTo>
                  <a:lnTo>
                    <a:pt x="88" y="95"/>
                  </a:lnTo>
                  <a:lnTo>
                    <a:pt x="96" y="86"/>
                  </a:lnTo>
                  <a:lnTo>
                    <a:pt x="104" y="77"/>
                  </a:lnTo>
                  <a:lnTo>
                    <a:pt x="113" y="69"/>
                  </a:lnTo>
                  <a:lnTo>
                    <a:pt x="122" y="61"/>
                  </a:lnTo>
                  <a:lnTo>
                    <a:pt x="132" y="53"/>
                  </a:lnTo>
                  <a:lnTo>
                    <a:pt x="142" y="46"/>
                  </a:lnTo>
                  <a:lnTo>
                    <a:pt x="153" y="39"/>
                  </a:lnTo>
                  <a:lnTo>
                    <a:pt x="164" y="33"/>
                  </a:lnTo>
                  <a:lnTo>
                    <a:pt x="176" y="27"/>
                  </a:lnTo>
                  <a:lnTo>
                    <a:pt x="188" y="22"/>
                  </a:lnTo>
                  <a:lnTo>
                    <a:pt x="201" y="18"/>
                  </a:lnTo>
                  <a:lnTo>
                    <a:pt x="214" y="14"/>
                  </a:lnTo>
                  <a:lnTo>
                    <a:pt x="227" y="10"/>
                  </a:lnTo>
                  <a:lnTo>
                    <a:pt x="240" y="7"/>
                  </a:lnTo>
                  <a:lnTo>
                    <a:pt x="254" y="4"/>
                  </a:lnTo>
                  <a:lnTo>
                    <a:pt x="268" y="2"/>
                  </a:lnTo>
                  <a:lnTo>
                    <a:pt x="283" y="1"/>
                  </a:lnTo>
                  <a:lnTo>
                    <a:pt x="298" y="0"/>
                  </a:lnTo>
                  <a:lnTo>
                    <a:pt x="313" y="0"/>
                  </a:lnTo>
                  <a:lnTo>
                    <a:pt x="332" y="0"/>
                  </a:lnTo>
                  <a:lnTo>
                    <a:pt x="350" y="1"/>
                  </a:lnTo>
                  <a:lnTo>
                    <a:pt x="369" y="3"/>
                  </a:lnTo>
                  <a:lnTo>
                    <a:pt x="388" y="6"/>
                  </a:lnTo>
                  <a:lnTo>
                    <a:pt x="406" y="9"/>
                  </a:lnTo>
                  <a:lnTo>
                    <a:pt x="424" y="14"/>
                  </a:lnTo>
                  <a:lnTo>
                    <a:pt x="441" y="19"/>
                  </a:lnTo>
                  <a:lnTo>
                    <a:pt x="458" y="25"/>
                  </a:lnTo>
                  <a:lnTo>
                    <a:pt x="475" y="31"/>
                  </a:lnTo>
                  <a:lnTo>
                    <a:pt x="493" y="39"/>
                  </a:lnTo>
                  <a:lnTo>
                    <a:pt x="510" y="47"/>
                  </a:lnTo>
                  <a:lnTo>
                    <a:pt x="526" y="56"/>
                  </a:lnTo>
                  <a:lnTo>
                    <a:pt x="542" y="67"/>
                  </a:lnTo>
                  <a:lnTo>
                    <a:pt x="558" y="78"/>
                  </a:lnTo>
                  <a:lnTo>
                    <a:pt x="573" y="90"/>
                  </a:lnTo>
                  <a:lnTo>
                    <a:pt x="588" y="102"/>
                  </a:lnTo>
                  <a:lnTo>
                    <a:pt x="506" y="214"/>
                  </a:lnTo>
                  <a:lnTo>
                    <a:pt x="482" y="196"/>
                  </a:lnTo>
                  <a:lnTo>
                    <a:pt x="459" y="181"/>
                  </a:lnTo>
                  <a:lnTo>
                    <a:pt x="447" y="173"/>
                  </a:lnTo>
                  <a:lnTo>
                    <a:pt x="435" y="167"/>
                  </a:lnTo>
                  <a:lnTo>
                    <a:pt x="423" y="160"/>
                  </a:lnTo>
                  <a:lnTo>
                    <a:pt x="411" y="154"/>
                  </a:lnTo>
                  <a:lnTo>
                    <a:pt x="399" y="149"/>
                  </a:lnTo>
                  <a:lnTo>
                    <a:pt x="387" y="144"/>
                  </a:lnTo>
                  <a:lnTo>
                    <a:pt x="373" y="140"/>
                  </a:lnTo>
                  <a:lnTo>
                    <a:pt x="360" y="137"/>
                  </a:lnTo>
                  <a:lnTo>
                    <a:pt x="348" y="134"/>
                  </a:lnTo>
                  <a:lnTo>
                    <a:pt x="335" y="133"/>
                  </a:lnTo>
                  <a:lnTo>
                    <a:pt x="322" y="131"/>
                  </a:lnTo>
                  <a:lnTo>
                    <a:pt x="309" y="131"/>
                  </a:lnTo>
                  <a:lnTo>
                    <a:pt x="295" y="131"/>
                  </a:lnTo>
                  <a:lnTo>
                    <a:pt x="280" y="133"/>
                  </a:lnTo>
                  <a:lnTo>
                    <a:pt x="267" y="135"/>
                  </a:lnTo>
                  <a:lnTo>
                    <a:pt x="255" y="139"/>
                  </a:lnTo>
                  <a:lnTo>
                    <a:pt x="244" y="143"/>
                  </a:lnTo>
                  <a:lnTo>
                    <a:pt x="234" y="148"/>
                  </a:lnTo>
                  <a:lnTo>
                    <a:pt x="224" y="153"/>
                  </a:lnTo>
                  <a:lnTo>
                    <a:pt x="216" y="161"/>
                  </a:lnTo>
                  <a:lnTo>
                    <a:pt x="208" y="168"/>
                  </a:lnTo>
                  <a:lnTo>
                    <a:pt x="201" y="176"/>
                  </a:lnTo>
                  <a:lnTo>
                    <a:pt x="195" y="184"/>
                  </a:lnTo>
                  <a:lnTo>
                    <a:pt x="191" y="193"/>
                  </a:lnTo>
                  <a:lnTo>
                    <a:pt x="187" y="202"/>
                  </a:lnTo>
                  <a:lnTo>
                    <a:pt x="184" y="212"/>
                  </a:lnTo>
                  <a:lnTo>
                    <a:pt x="182" y="222"/>
                  </a:lnTo>
                  <a:lnTo>
                    <a:pt x="182" y="232"/>
                  </a:lnTo>
                  <a:lnTo>
                    <a:pt x="182" y="234"/>
                  </a:lnTo>
                  <a:lnTo>
                    <a:pt x="182" y="245"/>
                  </a:lnTo>
                  <a:lnTo>
                    <a:pt x="183" y="255"/>
                  </a:lnTo>
                  <a:lnTo>
                    <a:pt x="186" y="266"/>
                  </a:lnTo>
                  <a:lnTo>
                    <a:pt x="189" y="276"/>
                  </a:lnTo>
                  <a:lnTo>
                    <a:pt x="194" y="285"/>
                  </a:lnTo>
                  <a:lnTo>
                    <a:pt x="200" y="294"/>
                  </a:lnTo>
                  <a:lnTo>
                    <a:pt x="207" y="302"/>
                  </a:lnTo>
                  <a:lnTo>
                    <a:pt x="216" y="311"/>
                  </a:lnTo>
                  <a:lnTo>
                    <a:pt x="227" y="320"/>
                  </a:lnTo>
                  <a:lnTo>
                    <a:pt x="240" y="328"/>
                  </a:lnTo>
                  <a:lnTo>
                    <a:pt x="254" y="337"/>
                  </a:lnTo>
                  <a:lnTo>
                    <a:pt x="271" y="346"/>
                  </a:lnTo>
                  <a:lnTo>
                    <a:pt x="291" y="355"/>
                  </a:lnTo>
                  <a:lnTo>
                    <a:pt x="312" y="365"/>
                  </a:lnTo>
                  <a:lnTo>
                    <a:pt x="336" y="375"/>
                  </a:lnTo>
                  <a:lnTo>
                    <a:pt x="363" y="386"/>
                  </a:lnTo>
                  <a:lnTo>
                    <a:pt x="393" y="397"/>
                  </a:lnTo>
                  <a:lnTo>
                    <a:pt x="420" y="409"/>
                  </a:lnTo>
                  <a:lnTo>
                    <a:pt x="445" y="421"/>
                  </a:lnTo>
                  <a:lnTo>
                    <a:pt x="468" y="434"/>
                  </a:lnTo>
                  <a:lnTo>
                    <a:pt x="491" y="447"/>
                  </a:lnTo>
                  <a:lnTo>
                    <a:pt x="510" y="461"/>
                  </a:lnTo>
                  <a:lnTo>
                    <a:pt x="527" y="476"/>
                  </a:lnTo>
                  <a:lnTo>
                    <a:pt x="543" y="490"/>
                  </a:lnTo>
                  <a:lnTo>
                    <a:pt x="556" y="506"/>
                  </a:lnTo>
                  <a:lnTo>
                    <a:pt x="568" y="522"/>
                  </a:lnTo>
                  <a:lnTo>
                    <a:pt x="573" y="531"/>
                  </a:lnTo>
                  <a:lnTo>
                    <a:pt x="578" y="539"/>
                  </a:lnTo>
                  <a:lnTo>
                    <a:pt x="582" y="548"/>
                  </a:lnTo>
                  <a:lnTo>
                    <a:pt x="586" y="559"/>
                  </a:lnTo>
                  <a:lnTo>
                    <a:pt x="589" y="568"/>
                  </a:lnTo>
                  <a:lnTo>
                    <a:pt x="592" y="578"/>
                  </a:lnTo>
                  <a:lnTo>
                    <a:pt x="596" y="588"/>
                  </a:lnTo>
                  <a:lnTo>
                    <a:pt x="598" y="598"/>
                  </a:lnTo>
                  <a:lnTo>
                    <a:pt x="600" y="620"/>
                  </a:lnTo>
                  <a:lnTo>
                    <a:pt x="601" y="643"/>
                  </a:lnTo>
                  <a:lnTo>
                    <a:pt x="601" y="646"/>
                  </a:lnTo>
                  <a:lnTo>
                    <a:pt x="601" y="661"/>
                  </a:lnTo>
                  <a:lnTo>
                    <a:pt x="600" y="675"/>
                  </a:lnTo>
                  <a:lnTo>
                    <a:pt x="598" y="688"/>
                  </a:lnTo>
                  <a:lnTo>
                    <a:pt x="596" y="701"/>
                  </a:lnTo>
                  <a:lnTo>
                    <a:pt x="592" y="714"/>
                  </a:lnTo>
                  <a:lnTo>
                    <a:pt x="588" y="726"/>
                  </a:lnTo>
                  <a:lnTo>
                    <a:pt x="584" y="739"/>
                  </a:lnTo>
                  <a:lnTo>
                    <a:pt x="579" y="750"/>
                  </a:lnTo>
                  <a:lnTo>
                    <a:pt x="574" y="762"/>
                  </a:lnTo>
                  <a:lnTo>
                    <a:pt x="568" y="773"/>
                  </a:lnTo>
                  <a:lnTo>
                    <a:pt x="561" y="784"/>
                  </a:lnTo>
                  <a:lnTo>
                    <a:pt x="554" y="794"/>
                  </a:lnTo>
                  <a:lnTo>
                    <a:pt x="546" y="804"/>
                  </a:lnTo>
                  <a:lnTo>
                    <a:pt x="538" y="813"/>
                  </a:lnTo>
                  <a:lnTo>
                    <a:pt x="530" y="822"/>
                  </a:lnTo>
                  <a:lnTo>
                    <a:pt x="520" y="830"/>
                  </a:lnTo>
                  <a:lnTo>
                    <a:pt x="511" y="838"/>
                  </a:lnTo>
                  <a:lnTo>
                    <a:pt x="501" y="846"/>
                  </a:lnTo>
                  <a:lnTo>
                    <a:pt x="490" y="853"/>
                  </a:lnTo>
                  <a:lnTo>
                    <a:pt x="478" y="860"/>
                  </a:lnTo>
                  <a:lnTo>
                    <a:pt x="467" y="866"/>
                  </a:lnTo>
                  <a:lnTo>
                    <a:pt x="455" y="872"/>
                  </a:lnTo>
                  <a:lnTo>
                    <a:pt x="443" y="877"/>
                  </a:lnTo>
                  <a:lnTo>
                    <a:pt x="430" y="881"/>
                  </a:lnTo>
                  <a:lnTo>
                    <a:pt x="417" y="886"/>
                  </a:lnTo>
                  <a:lnTo>
                    <a:pt x="404" y="889"/>
                  </a:lnTo>
                  <a:lnTo>
                    <a:pt x="390" y="892"/>
                  </a:lnTo>
                  <a:lnTo>
                    <a:pt x="376" y="895"/>
                  </a:lnTo>
                  <a:lnTo>
                    <a:pt x="361" y="897"/>
                  </a:lnTo>
                  <a:lnTo>
                    <a:pt x="347" y="898"/>
                  </a:lnTo>
                  <a:lnTo>
                    <a:pt x="332" y="899"/>
                  </a:lnTo>
                  <a:lnTo>
                    <a:pt x="317" y="899"/>
                  </a:lnTo>
                  <a:lnTo>
                    <a:pt x="296" y="899"/>
                  </a:lnTo>
                  <a:lnTo>
                    <a:pt x="274" y="897"/>
                  </a:lnTo>
                  <a:lnTo>
                    <a:pt x="253" y="895"/>
                  </a:lnTo>
                  <a:lnTo>
                    <a:pt x="233" y="892"/>
                  </a:lnTo>
                  <a:lnTo>
                    <a:pt x="212" y="888"/>
                  </a:lnTo>
                  <a:lnTo>
                    <a:pt x="192" y="882"/>
                  </a:lnTo>
                  <a:lnTo>
                    <a:pt x="171" y="876"/>
                  </a:lnTo>
                  <a:lnTo>
                    <a:pt x="151" y="869"/>
                  </a:lnTo>
                  <a:lnTo>
                    <a:pt x="132" y="861"/>
                  </a:lnTo>
                  <a:lnTo>
                    <a:pt x="112" y="851"/>
                  </a:lnTo>
                  <a:lnTo>
                    <a:pt x="93" y="840"/>
                  </a:lnTo>
                  <a:lnTo>
                    <a:pt x="74" y="829"/>
                  </a:lnTo>
                  <a:lnTo>
                    <a:pt x="54" y="817"/>
                  </a:lnTo>
                  <a:lnTo>
                    <a:pt x="36" y="803"/>
                  </a:lnTo>
                  <a:lnTo>
                    <a:pt x="18" y="789"/>
                  </a:lnTo>
                  <a:lnTo>
                    <a:pt x="0" y="773"/>
                  </a:lnTo>
                  <a:close/>
                </a:path>
              </a:pathLst>
            </a:custGeom>
            <a:solidFill>
              <a:srgbClr val="192337"/>
            </a:solidFill>
            <a:ln w="9525">
              <a:noFill/>
              <a:round/>
              <a:headEnd/>
              <a:tailEnd/>
            </a:ln>
          </p:spPr>
          <p:txBody>
            <a:bodyPr vert="horz" wrap="square" lIns="91440" tIns="45720" rIns="91440" bIns="45720" numCol="1" anchor="t" anchorCtr="0" compatLnSpc="1">
              <a:prstTxWarp prst="textNoShape">
                <a:avLst/>
              </a:prstTxWarp>
            </a:bodyPr>
            <a:lstStyle/>
            <a:p>
              <a:endParaRPr lang="da-DK" noProof="0"/>
            </a:p>
          </p:txBody>
        </p:sp>
        <p:sp>
          <p:nvSpPr>
            <p:cNvPr id="61" name="Freeform 20"/>
            <p:cNvSpPr>
              <a:spLocks/>
            </p:cNvSpPr>
            <p:nvPr userDrawn="1"/>
          </p:nvSpPr>
          <p:spPr bwMode="auto">
            <a:xfrm>
              <a:off x="7349140" y="1311650"/>
              <a:ext cx="63500" cy="95250"/>
            </a:xfrm>
            <a:custGeom>
              <a:avLst/>
              <a:gdLst/>
              <a:ahLst/>
              <a:cxnLst>
                <a:cxn ang="0">
                  <a:pos x="138" y="705"/>
                </a:cxn>
                <a:cxn ang="0">
                  <a:pos x="192" y="737"/>
                </a:cxn>
                <a:cxn ang="0">
                  <a:pos x="252" y="760"/>
                </a:cxn>
                <a:cxn ang="0">
                  <a:pos x="318" y="768"/>
                </a:cxn>
                <a:cxn ang="0">
                  <a:pos x="375" y="760"/>
                </a:cxn>
                <a:cxn ang="0">
                  <a:pos x="418" y="736"/>
                </a:cxn>
                <a:cxn ang="0">
                  <a:pos x="447" y="701"/>
                </a:cxn>
                <a:cxn ang="0">
                  <a:pos x="456" y="656"/>
                </a:cxn>
                <a:cxn ang="0">
                  <a:pos x="453" y="625"/>
                </a:cxn>
                <a:cxn ang="0">
                  <a:pos x="432" y="591"/>
                </a:cxn>
                <a:cxn ang="0">
                  <a:pos x="389" y="556"/>
                </a:cxn>
                <a:cxn ang="0">
                  <a:pos x="312" y="521"/>
                </a:cxn>
                <a:cxn ang="0">
                  <a:pos x="203" y="477"/>
                </a:cxn>
                <a:cxn ang="0">
                  <a:pos x="116" y="424"/>
                </a:cxn>
                <a:cxn ang="0">
                  <a:pos x="77" y="385"/>
                </a:cxn>
                <a:cxn ang="0">
                  <a:pos x="56" y="349"/>
                </a:cxn>
                <a:cxn ang="0">
                  <a:pos x="42" y="308"/>
                </a:cxn>
                <a:cxn ang="0">
                  <a:pos x="36" y="261"/>
                </a:cxn>
                <a:cxn ang="0">
                  <a:pos x="37" y="219"/>
                </a:cxn>
                <a:cxn ang="0">
                  <a:pos x="47" y="169"/>
                </a:cxn>
                <a:cxn ang="0">
                  <a:pos x="67" y="124"/>
                </a:cxn>
                <a:cxn ang="0">
                  <a:pos x="95" y="86"/>
                </a:cxn>
                <a:cxn ang="0">
                  <a:pos x="133" y="53"/>
                </a:cxn>
                <a:cxn ang="0">
                  <a:pos x="177" y="27"/>
                </a:cxn>
                <a:cxn ang="0">
                  <a:pos x="227" y="10"/>
                </a:cxn>
                <a:cxn ang="0">
                  <a:pos x="283" y="1"/>
                </a:cxn>
                <a:cxn ang="0">
                  <a:pos x="351" y="1"/>
                </a:cxn>
                <a:cxn ang="0">
                  <a:pos x="423" y="14"/>
                </a:cxn>
                <a:cxn ang="0">
                  <a:pos x="493" y="39"/>
                </a:cxn>
                <a:cxn ang="0">
                  <a:pos x="558" y="78"/>
                </a:cxn>
                <a:cxn ang="0">
                  <a:pos x="483" y="196"/>
                </a:cxn>
                <a:cxn ang="0">
                  <a:pos x="423" y="160"/>
                </a:cxn>
                <a:cxn ang="0">
                  <a:pos x="374" y="140"/>
                </a:cxn>
                <a:cxn ang="0">
                  <a:pos x="322" y="131"/>
                </a:cxn>
                <a:cxn ang="0">
                  <a:pos x="268" y="135"/>
                </a:cxn>
                <a:cxn ang="0">
                  <a:pos x="224" y="153"/>
                </a:cxn>
                <a:cxn ang="0">
                  <a:pos x="195" y="184"/>
                </a:cxn>
                <a:cxn ang="0">
                  <a:pos x="182" y="222"/>
                </a:cxn>
                <a:cxn ang="0">
                  <a:pos x="183" y="255"/>
                </a:cxn>
                <a:cxn ang="0">
                  <a:pos x="200" y="294"/>
                </a:cxn>
                <a:cxn ang="0">
                  <a:pos x="241" y="328"/>
                </a:cxn>
                <a:cxn ang="0">
                  <a:pos x="312" y="365"/>
                </a:cxn>
                <a:cxn ang="0">
                  <a:pos x="420" y="409"/>
                </a:cxn>
                <a:cxn ang="0">
                  <a:pos x="510" y="461"/>
                </a:cxn>
                <a:cxn ang="0">
                  <a:pos x="569" y="522"/>
                </a:cxn>
                <a:cxn ang="0">
                  <a:pos x="587" y="559"/>
                </a:cxn>
                <a:cxn ang="0">
                  <a:pos x="598" y="598"/>
                </a:cxn>
                <a:cxn ang="0">
                  <a:pos x="601" y="661"/>
                </a:cxn>
                <a:cxn ang="0">
                  <a:pos x="593" y="714"/>
                </a:cxn>
                <a:cxn ang="0">
                  <a:pos x="574" y="762"/>
                </a:cxn>
                <a:cxn ang="0">
                  <a:pos x="547" y="804"/>
                </a:cxn>
                <a:cxn ang="0">
                  <a:pos x="511" y="838"/>
                </a:cxn>
                <a:cxn ang="0">
                  <a:pos x="468" y="866"/>
                </a:cxn>
                <a:cxn ang="0">
                  <a:pos x="417" y="886"/>
                </a:cxn>
                <a:cxn ang="0">
                  <a:pos x="362" y="897"/>
                </a:cxn>
                <a:cxn ang="0">
                  <a:pos x="296" y="899"/>
                </a:cxn>
                <a:cxn ang="0">
                  <a:pos x="212" y="888"/>
                </a:cxn>
                <a:cxn ang="0">
                  <a:pos x="132" y="861"/>
                </a:cxn>
                <a:cxn ang="0">
                  <a:pos x="55" y="817"/>
                </a:cxn>
              </a:cxnLst>
              <a:rect l="0" t="0" r="r" b="b"/>
              <a:pathLst>
                <a:path w="601" h="899">
                  <a:moveTo>
                    <a:pt x="0" y="773"/>
                  </a:moveTo>
                  <a:lnTo>
                    <a:pt x="88" y="664"/>
                  </a:lnTo>
                  <a:lnTo>
                    <a:pt x="112" y="685"/>
                  </a:lnTo>
                  <a:lnTo>
                    <a:pt x="138" y="705"/>
                  </a:lnTo>
                  <a:lnTo>
                    <a:pt x="152" y="714"/>
                  </a:lnTo>
                  <a:lnTo>
                    <a:pt x="165" y="722"/>
                  </a:lnTo>
                  <a:lnTo>
                    <a:pt x="178" y="730"/>
                  </a:lnTo>
                  <a:lnTo>
                    <a:pt x="192" y="737"/>
                  </a:lnTo>
                  <a:lnTo>
                    <a:pt x="207" y="744"/>
                  </a:lnTo>
                  <a:lnTo>
                    <a:pt x="221" y="750"/>
                  </a:lnTo>
                  <a:lnTo>
                    <a:pt x="237" y="755"/>
                  </a:lnTo>
                  <a:lnTo>
                    <a:pt x="252" y="760"/>
                  </a:lnTo>
                  <a:lnTo>
                    <a:pt x="268" y="763"/>
                  </a:lnTo>
                  <a:lnTo>
                    <a:pt x="284" y="766"/>
                  </a:lnTo>
                  <a:lnTo>
                    <a:pt x="301" y="767"/>
                  </a:lnTo>
                  <a:lnTo>
                    <a:pt x="318" y="768"/>
                  </a:lnTo>
                  <a:lnTo>
                    <a:pt x="334" y="767"/>
                  </a:lnTo>
                  <a:lnTo>
                    <a:pt x="349" y="766"/>
                  </a:lnTo>
                  <a:lnTo>
                    <a:pt x="362" y="763"/>
                  </a:lnTo>
                  <a:lnTo>
                    <a:pt x="375" y="760"/>
                  </a:lnTo>
                  <a:lnTo>
                    <a:pt x="387" y="754"/>
                  </a:lnTo>
                  <a:lnTo>
                    <a:pt x="398" y="749"/>
                  </a:lnTo>
                  <a:lnTo>
                    <a:pt x="409" y="743"/>
                  </a:lnTo>
                  <a:lnTo>
                    <a:pt x="418" y="736"/>
                  </a:lnTo>
                  <a:lnTo>
                    <a:pt x="427" y="728"/>
                  </a:lnTo>
                  <a:lnTo>
                    <a:pt x="434" y="720"/>
                  </a:lnTo>
                  <a:lnTo>
                    <a:pt x="441" y="711"/>
                  </a:lnTo>
                  <a:lnTo>
                    <a:pt x="447" y="701"/>
                  </a:lnTo>
                  <a:lnTo>
                    <a:pt x="451" y="691"/>
                  </a:lnTo>
                  <a:lnTo>
                    <a:pt x="454" y="680"/>
                  </a:lnTo>
                  <a:lnTo>
                    <a:pt x="456" y="668"/>
                  </a:lnTo>
                  <a:lnTo>
                    <a:pt x="456" y="656"/>
                  </a:lnTo>
                  <a:lnTo>
                    <a:pt x="456" y="654"/>
                  </a:lnTo>
                  <a:lnTo>
                    <a:pt x="456" y="644"/>
                  </a:lnTo>
                  <a:lnTo>
                    <a:pt x="455" y="635"/>
                  </a:lnTo>
                  <a:lnTo>
                    <a:pt x="453" y="625"/>
                  </a:lnTo>
                  <a:lnTo>
                    <a:pt x="450" y="616"/>
                  </a:lnTo>
                  <a:lnTo>
                    <a:pt x="445" y="608"/>
                  </a:lnTo>
                  <a:lnTo>
                    <a:pt x="440" y="599"/>
                  </a:lnTo>
                  <a:lnTo>
                    <a:pt x="432" y="591"/>
                  </a:lnTo>
                  <a:lnTo>
                    <a:pt x="424" y="582"/>
                  </a:lnTo>
                  <a:lnTo>
                    <a:pt x="414" y="574"/>
                  </a:lnTo>
                  <a:lnTo>
                    <a:pt x="402" y="566"/>
                  </a:lnTo>
                  <a:lnTo>
                    <a:pt x="389" y="556"/>
                  </a:lnTo>
                  <a:lnTo>
                    <a:pt x="373" y="548"/>
                  </a:lnTo>
                  <a:lnTo>
                    <a:pt x="355" y="539"/>
                  </a:lnTo>
                  <a:lnTo>
                    <a:pt x="336" y="530"/>
                  </a:lnTo>
                  <a:lnTo>
                    <a:pt x="312" y="521"/>
                  </a:lnTo>
                  <a:lnTo>
                    <a:pt x="288" y="512"/>
                  </a:lnTo>
                  <a:lnTo>
                    <a:pt x="258" y="500"/>
                  </a:lnTo>
                  <a:lnTo>
                    <a:pt x="230" y="489"/>
                  </a:lnTo>
                  <a:lnTo>
                    <a:pt x="203" y="477"/>
                  </a:lnTo>
                  <a:lnTo>
                    <a:pt x="178" y="465"/>
                  </a:lnTo>
                  <a:lnTo>
                    <a:pt x="156" y="451"/>
                  </a:lnTo>
                  <a:lnTo>
                    <a:pt x="135" y="438"/>
                  </a:lnTo>
                  <a:lnTo>
                    <a:pt x="116" y="424"/>
                  </a:lnTo>
                  <a:lnTo>
                    <a:pt x="99" y="409"/>
                  </a:lnTo>
                  <a:lnTo>
                    <a:pt x="91" y="401"/>
                  </a:lnTo>
                  <a:lnTo>
                    <a:pt x="84" y="393"/>
                  </a:lnTo>
                  <a:lnTo>
                    <a:pt x="77" y="385"/>
                  </a:lnTo>
                  <a:lnTo>
                    <a:pt x="71" y="377"/>
                  </a:lnTo>
                  <a:lnTo>
                    <a:pt x="66" y="368"/>
                  </a:lnTo>
                  <a:lnTo>
                    <a:pt x="60" y="359"/>
                  </a:lnTo>
                  <a:lnTo>
                    <a:pt x="56" y="349"/>
                  </a:lnTo>
                  <a:lnTo>
                    <a:pt x="51" y="339"/>
                  </a:lnTo>
                  <a:lnTo>
                    <a:pt x="48" y="329"/>
                  </a:lnTo>
                  <a:lnTo>
                    <a:pt x="45" y="319"/>
                  </a:lnTo>
                  <a:lnTo>
                    <a:pt x="42" y="308"/>
                  </a:lnTo>
                  <a:lnTo>
                    <a:pt x="40" y="297"/>
                  </a:lnTo>
                  <a:lnTo>
                    <a:pt x="38" y="285"/>
                  </a:lnTo>
                  <a:lnTo>
                    <a:pt x="37" y="273"/>
                  </a:lnTo>
                  <a:lnTo>
                    <a:pt x="36" y="261"/>
                  </a:lnTo>
                  <a:lnTo>
                    <a:pt x="36" y="247"/>
                  </a:lnTo>
                  <a:lnTo>
                    <a:pt x="36" y="245"/>
                  </a:lnTo>
                  <a:lnTo>
                    <a:pt x="36" y="232"/>
                  </a:lnTo>
                  <a:lnTo>
                    <a:pt x="37" y="219"/>
                  </a:lnTo>
                  <a:lnTo>
                    <a:pt x="39" y="206"/>
                  </a:lnTo>
                  <a:lnTo>
                    <a:pt x="41" y="193"/>
                  </a:lnTo>
                  <a:lnTo>
                    <a:pt x="44" y="181"/>
                  </a:lnTo>
                  <a:lnTo>
                    <a:pt x="47" y="169"/>
                  </a:lnTo>
                  <a:lnTo>
                    <a:pt x="51" y="157"/>
                  </a:lnTo>
                  <a:lnTo>
                    <a:pt x="56" y="146"/>
                  </a:lnTo>
                  <a:lnTo>
                    <a:pt x="61" y="135"/>
                  </a:lnTo>
                  <a:lnTo>
                    <a:pt x="67" y="124"/>
                  </a:lnTo>
                  <a:lnTo>
                    <a:pt x="73" y="114"/>
                  </a:lnTo>
                  <a:lnTo>
                    <a:pt x="80" y="104"/>
                  </a:lnTo>
                  <a:lnTo>
                    <a:pt x="88" y="95"/>
                  </a:lnTo>
                  <a:lnTo>
                    <a:pt x="95" y="86"/>
                  </a:lnTo>
                  <a:lnTo>
                    <a:pt x="104" y="77"/>
                  </a:lnTo>
                  <a:lnTo>
                    <a:pt x="113" y="69"/>
                  </a:lnTo>
                  <a:lnTo>
                    <a:pt x="122" y="61"/>
                  </a:lnTo>
                  <a:lnTo>
                    <a:pt x="133" y="53"/>
                  </a:lnTo>
                  <a:lnTo>
                    <a:pt x="143" y="46"/>
                  </a:lnTo>
                  <a:lnTo>
                    <a:pt x="154" y="39"/>
                  </a:lnTo>
                  <a:lnTo>
                    <a:pt x="165" y="33"/>
                  </a:lnTo>
                  <a:lnTo>
                    <a:pt x="177" y="27"/>
                  </a:lnTo>
                  <a:lnTo>
                    <a:pt x="188" y="22"/>
                  </a:lnTo>
                  <a:lnTo>
                    <a:pt x="201" y="18"/>
                  </a:lnTo>
                  <a:lnTo>
                    <a:pt x="214" y="14"/>
                  </a:lnTo>
                  <a:lnTo>
                    <a:pt x="227" y="10"/>
                  </a:lnTo>
                  <a:lnTo>
                    <a:pt x="241" y="7"/>
                  </a:lnTo>
                  <a:lnTo>
                    <a:pt x="255" y="4"/>
                  </a:lnTo>
                  <a:lnTo>
                    <a:pt x="269" y="2"/>
                  </a:lnTo>
                  <a:lnTo>
                    <a:pt x="283" y="1"/>
                  </a:lnTo>
                  <a:lnTo>
                    <a:pt x="298" y="0"/>
                  </a:lnTo>
                  <a:lnTo>
                    <a:pt x="313" y="0"/>
                  </a:lnTo>
                  <a:lnTo>
                    <a:pt x="331" y="0"/>
                  </a:lnTo>
                  <a:lnTo>
                    <a:pt x="351" y="1"/>
                  </a:lnTo>
                  <a:lnTo>
                    <a:pt x="369" y="3"/>
                  </a:lnTo>
                  <a:lnTo>
                    <a:pt x="388" y="6"/>
                  </a:lnTo>
                  <a:lnTo>
                    <a:pt x="406" y="9"/>
                  </a:lnTo>
                  <a:lnTo>
                    <a:pt x="423" y="14"/>
                  </a:lnTo>
                  <a:lnTo>
                    <a:pt x="442" y="19"/>
                  </a:lnTo>
                  <a:lnTo>
                    <a:pt x="459" y="25"/>
                  </a:lnTo>
                  <a:lnTo>
                    <a:pt x="476" y="31"/>
                  </a:lnTo>
                  <a:lnTo>
                    <a:pt x="493" y="39"/>
                  </a:lnTo>
                  <a:lnTo>
                    <a:pt x="509" y="47"/>
                  </a:lnTo>
                  <a:lnTo>
                    <a:pt x="526" y="56"/>
                  </a:lnTo>
                  <a:lnTo>
                    <a:pt x="541" y="67"/>
                  </a:lnTo>
                  <a:lnTo>
                    <a:pt x="558" y="78"/>
                  </a:lnTo>
                  <a:lnTo>
                    <a:pt x="574" y="90"/>
                  </a:lnTo>
                  <a:lnTo>
                    <a:pt x="589" y="102"/>
                  </a:lnTo>
                  <a:lnTo>
                    <a:pt x="506" y="214"/>
                  </a:lnTo>
                  <a:lnTo>
                    <a:pt x="483" y="196"/>
                  </a:lnTo>
                  <a:lnTo>
                    <a:pt x="460" y="181"/>
                  </a:lnTo>
                  <a:lnTo>
                    <a:pt x="448" y="173"/>
                  </a:lnTo>
                  <a:lnTo>
                    <a:pt x="435" y="167"/>
                  </a:lnTo>
                  <a:lnTo>
                    <a:pt x="423" y="160"/>
                  </a:lnTo>
                  <a:lnTo>
                    <a:pt x="411" y="154"/>
                  </a:lnTo>
                  <a:lnTo>
                    <a:pt x="399" y="149"/>
                  </a:lnTo>
                  <a:lnTo>
                    <a:pt x="386" y="144"/>
                  </a:lnTo>
                  <a:lnTo>
                    <a:pt x="374" y="140"/>
                  </a:lnTo>
                  <a:lnTo>
                    <a:pt x="361" y="137"/>
                  </a:lnTo>
                  <a:lnTo>
                    <a:pt x="349" y="134"/>
                  </a:lnTo>
                  <a:lnTo>
                    <a:pt x="336" y="133"/>
                  </a:lnTo>
                  <a:lnTo>
                    <a:pt x="322" y="131"/>
                  </a:lnTo>
                  <a:lnTo>
                    <a:pt x="309" y="131"/>
                  </a:lnTo>
                  <a:lnTo>
                    <a:pt x="295" y="131"/>
                  </a:lnTo>
                  <a:lnTo>
                    <a:pt x="281" y="133"/>
                  </a:lnTo>
                  <a:lnTo>
                    <a:pt x="268" y="135"/>
                  </a:lnTo>
                  <a:lnTo>
                    <a:pt x="256" y="139"/>
                  </a:lnTo>
                  <a:lnTo>
                    <a:pt x="245" y="143"/>
                  </a:lnTo>
                  <a:lnTo>
                    <a:pt x="235" y="148"/>
                  </a:lnTo>
                  <a:lnTo>
                    <a:pt x="224" y="153"/>
                  </a:lnTo>
                  <a:lnTo>
                    <a:pt x="216" y="161"/>
                  </a:lnTo>
                  <a:lnTo>
                    <a:pt x="208" y="168"/>
                  </a:lnTo>
                  <a:lnTo>
                    <a:pt x="201" y="176"/>
                  </a:lnTo>
                  <a:lnTo>
                    <a:pt x="195" y="184"/>
                  </a:lnTo>
                  <a:lnTo>
                    <a:pt x="190" y="193"/>
                  </a:lnTo>
                  <a:lnTo>
                    <a:pt x="187" y="202"/>
                  </a:lnTo>
                  <a:lnTo>
                    <a:pt x="184" y="212"/>
                  </a:lnTo>
                  <a:lnTo>
                    <a:pt x="182" y="222"/>
                  </a:lnTo>
                  <a:lnTo>
                    <a:pt x="182" y="232"/>
                  </a:lnTo>
                  <a:lnTo>
                    <a:pt x="182" y="234"/>
                  </a:lnTo>
                  <a:lnTo>
                    <a:pt x="182" y="245"/>
                  </a:lnTo>
                  <a:lnTo>
                    <a:pt x="183" y="255"/>
                  </a:lnTo>
                  <a:lnTo>
                    <a:pt x="186" y="266"/>
                  </a:lnTo>
                  <a:lnTo>
                    <a:pt x="189" y="276"/>
                  </a:lnTo>
                  <a:lnTo>
                    <a:pt x="194" y="285"/>
                  </a:lnTo>
                  <a:lnTo>
                    <a:pt x="200" y="294"/>
                  </a:lnTo>
                  <a:lnTo>
                    <a:pt x="207" y="302"/>
                  </a:lnTo>
                  <a:lnTo>
                    <a:pt x="216" y="311"/>
                  </a:lnTo>
                  <a:lnTo>
                    <a:pt x="227" y="320"/>
                  </a:lnTo>
                  <a:lnTo>
                    <a:pt x="241" y="328"/>
                  </a:lnTo>
                  <a:lnTo>
                    <a:pt x="255" y="337"/>
                  </a:lnTo>
                  <a:lnTo>
                    <a:pt x="272" y="346"/>
                  </a:lnTo>
                  <a:lnTo>
                    <a:pt x="291" y="355"/>
                  </a:lnTo>
                  <a:lnTo>
                    <a:pt x="312" y="365"/>
                  </a:lnTo>
                  <a:lnTo>
                    <a:pt x="337" y="375"/>
                  </a:lnTo>
                  <a:lnTo>
                    <a:pt x="363" y="386"/>
                  </a:lnTo>
                  <a:lnTo>
                    <a:pt x="392" y="397"/>
                  </a:lnTo>
                  <a:lnTo>
                    <a:pt x="420" y="409"/>
                  </a:lnTo>
                  <a:lnTo>
                    <a:pt x="446" y="421"/>
                  </a:lnTo>
                  <a:lnTo>
                    <a:pt x="469" y="434"/>
                  </a:lnTo>
                  <a:lnTo>
                    <a:pt x="490" y="447"/>
                  </a:lnTo>
                  <a:lnTo>
                    <a:pt x="510" y="461"/>
                  </a:lnTo>
                  <a:lnTo>
                    <a:pt x="527" y="476"/>
                  </a:lnTo>
                  <a:lnTo>
                    <a:pt x="544" y="490"/>
                  </a:lnTo>
                  <a:lnTo>
                    <a:pt x="557" y="506"/>
                  </a:lnTo>
                  <a:lnTo>
                    <a:pt x="569" y="522"/>
                  </a:lnTo>
                  <a:lnTo>
                    <a:pt x="574" y="531"/>
                  </a:lnTo>
                  <a:lnTo>
                    <a:pt x="579" y="539"/>
                  </a:lnTo>
                  <a:lnTo>
                    <a:pt x="583" y="548"/>
                  </a:lnTo>
                  <a:lnTo>
                    <a:pt x="587" y="559"/>
                  </a:lnTo>
                  <a:lnTo>
                    <a:pt x="590" y="568"/>
                  </a:lnTo>
                  <a:lnTo>
                    <a:pt x="593" y="578"/>
                  </a:lnTo>
                  <a:lnTo>
                    <a:pt x="596" y="588"/>
                  </a:lnTo>
                  <a:lnTo>
                    <a:pt x="598" y="598"/>
                  </a:lnTo>
                  <a:lnTo>
                    <a:pt x="600" y="620"/>
                  </a:lnTo>
                  <a:lnTo>
                    <a:pt x="601" y="643"/>
                  </a:lnTo>
                  <a:lnTo>
                    <a:pt x="601" y="646"/>
                  </a:lnTo>
                  <a:lnTo>
                    <a:pt x="601" y="661"/>
                  </a:lnTo>
                  <a:lnTo>
                    <a:pt x="600" y="675"/>
                  </a:lnTo>
                  <a:lnTo>
                    <a:pt x="598" y="688"/>
                  </a:lnTo>
                  <a:lnTo>
                    <a:pt x="596" y="701"/>
                  </a:lnTo>
                  <a:lnTo>
                    <a:pt x="593" y="714"/>
                  </a:lnTo>
                  <a:lnTo>
                    <a:pt x="589" y="726"/>
                  </a:lnTo>
                  <a:lnTo>
                    <a:pt x="585" y="739"/>
                  </a:lnTo>
                  <a:lnTo>
                    <a:pt x="580" y="750"/>
                  </a:lnTo>
                  <a:lnTo>
                    <a:pt x="574" y="762"/>
                  </a:lnTo>
                  <a:lnTo>
                    <a:pt x="568" y="773"/>
                  </a:lnTo>
                  <a:lnTo>
                    <a:pt x="562" y="784"/>
                  </a:lnTo>
                  <a:lnTo>
                    <a:pt x="555" y="794"/>
                  </a:lnTo>
                  <a:lnTo>
                    <a:pt x="547" y="804"/>
                  </a:lnTo>
                  <a:lnTo>
                    <a:pt x="538" y="813"/>
                  </a:lnTo>
                  <a:lnTo>
                    <a:pt x="529" y="822"/>
                  </a:lnTo>
                  <a:lnTo>
                    <a:pt x="520" y="830"/>
                  </a:lnTo>
                  <a:lnTo>
                    <a:pt x="511" y="838"/>
                  </a:lnTo>
                  <a:lnTo>
                    <a:pt x="500" y="846"/>
                  </a:lnTo>
                  <a:lnTo>
                    <a:pt x="490" y="853"/>
                  </a:lnTo>
                  <a:lnTo>
                    <a:pt x="479" y="860"/>
                  </a:lnTo>
                  <a:lnTo>
                    <a:pt x="468" y="866"/>
                  </a:lnTo>
                  <a:lnTo>
                    <a:pt x="456" y="872"/>
                  </a:lnTo>
                  <a:lnTo>
                    <a:pt x="444" y="877"/>
                  </a:lnTo>
                  <a:lnTo>
                    <a:pt x="430" y="881"/>
                  </a:lnTo>
                  <a:lnTo>
                    <a:pt x="417" y="886"/>
                  </a:lnTo>
                  <a:lnTo>
                    <a:pt x="404" y="889"/>
                  </a:lnTo>
                  <a:lnTo>
                    <a:pt x="390" y="892"/>
                  </a:lnTo>
                  <a:lnTo>
                    <a:pt x="376" y="895"/>
                  </a:lnTo>
                  <a:lnTo>
                    <a:pt x="362" y="897"/>
                  </a:lnTo>
                  <a:lnTo>
                    <a:pt x="347" y="898"/>
                  </a:lnTo>
                  <a:lnTo>
                    <a:pt x="331" y="899"/>
                  </a:lnTo>
                  <a:lnTo>
                    <a:pt x="316" y="899"/>
                  </a:lnTo>
                  <a:lnTo>
                    <a:pt x="296" y="899"/>
                  </a:lnTo>
                  <a:lnTo>
                    <a:pt x="275" y="897"/>
                  </a:lnTo>
                  <a:lnTo>
                    <a:pt x="254" y="895"/>
                  </a:lnTo>
                  <a:lnTo>
                    <a:pt x="234" y="892"/>
                  </a:lnTo>
                  <a:lnTo>
                    <a:pt x="212" y="888"/>
                  </a:lnTo>
                  <a:lnTo>
                    <a:pt x="192" y="882"/>
                  </a:lnTo>
                  <a:lnTo>
                    <a:pt x="172" y="876"/>
                  </a:lnTo>
                  <a:lnTo>
                    <a:pt x="152" y="869"/>
                  </a:lnTo>
                  <a:lnTo>
                    <a:pt x="132" y="861"/>
                  </a:lnTo>
                  <a:lnTo>
                    <a:pt x="112" y="851"/>
                  </a:lnTo>
                  <a:lnTo>
                    <a:pt x="93" y="840"/>
                  </a:lnTo>
                  <a:lnTo>
                    <a:pt x="74" y="829"/>
                  </a:lnTo>
                  <a:lnTo>
                    <a:pt x="55" y="817"/>
                  </a:lnTo>
                  <a:lnTo>
                    <a:pt x="37" y="803"/>
                  </a:lnTo>
                  <a:lnTo>
                    <a:pt x="18" y="789"/>
                  </a:lnTo>
                  <a:lnTo>
                    <a:pt x="0" y="773"/>
                  </a:lnTo>
                  <a:close/>
                </a:path>
              </a:pathLst>
            </a:custGeom>
            <a:solidFill>
              <a:srgbClr val="192337"/>
            </a:solidFill>
            <a:ln w="9525">
              <a:noFill/>
              <a:round/>
              <a:headEnd/>
              <a:tailEnd/>
            </a:ln>
          </p:spPr>
          <p:txBody>
            <a:bodyPr vert="horz" wrap="square" lIns="91440" tIns="45720" rIns="91440" bIns="45720" numCol="1" anchor="t" anchorCtr="0" compatLnSpc="1">
              <a:prstTxWarp prst="textNoShape">
                <a:avLst/>
              </a:prstTxWarp>
            </a:bodyPr>
            <a:lstStyle/>
            <a:p>
              <a:endParaRPr lang="da-DK" noProof="0"/>
            </a:p>
          </p:txBody>
        </p:sp>
        <p:sp>
          <p:nvSpPr>
            <p:cNvPr id="62" name="Rectangle 21"/>
            <p:cNvSpPr>
              <a:spLocks noChangeArrowheads="1"/>
            </p:cNvSpPr>
            <p:nvPr userDrawn="1"/>
          </p:nvSpPr>
          <p:spPr bwMode="auto">
            <a:xfrm>
              <a:off x="7428511" y="1313237"/>
              <a:ext cx="15875" cy="92075"/>
            </a:xfrm>
            <a:prstGeom prst="rect">
              <a:avLst/>
            </a:prstGeom>
            <a:solidFill>
              <a:srgbClr val="192337"/>
            </a:solidFill>
            <a:ln w="9525">
              <a:noFill/>
              <a:miter lim="800000"/>
              <a:headEnd/>
              <a:tailEnd/>
            </a:ln>
          </p:spPr>
          <p:txBody>
            <a:bodyPr vert="horz" wrap="square" lIns="91440" tIns="45720" rIns="91440" bIns="45720" numCol="1" anchor="t" anchorCtr="0" compatLnSpc="1">
              <a:prstTxWarp prst="textNoShape">
                <a:avLst/>
              </a:prstTxWarp>
            </a:bodyPr>
            <a:lstStyle/>
            <a:p>
              <a:endParaRPr lang="da-DK" noProof="0"/>
            </a:p>
          </p:txBody>
        </p:sp>
        <p:sp>
          <p:nvSpPr>
            <p:cNvPr id="63" name="Freeform 22"/>
            <p:cNvSpPr>
              <a:spLocks noEditPoints="1"/>
            </p:cNvSpPr>
            <p:nvPr userDrawn="1"/>
          </p:nvSpPr>
          <p:spPr bwMode="auto">
            <a:xfrm>
              <a:off x="7461847" y="1311650"/>
              <a:ext cx="82550" cy="95250"/>
            </a:xfrm>
            <a:custGeom>
              <a:avLst/>
              <a:gdLst/>
              <a:ahLst/>
              <a:cxnLst>
                <a:cxn ang="0">
                  <a:pos x="4" y="377"/>
                </a:cxn>
                <a:cxn ang="0">
                  <a:pos x="28" y="268"/>
                </a:cxn>
                <a:cxn ang="0">
                  <a:pos x="73" y="174"/>
                </a:cxn>
                <a:cxn ang="0">
                  <a:pos x="136" y="98"/>
                </a:cxn>
                <a:cxn ang="0">
                  <a:pos x="214" y="42"/>
                </a:cxn>
                <a:cxn ang="0">
                  <a:pos x="306" y="9"/>
                </a:cxn>
                <a:cxn ang="0">
                  <a:pos x="410" y="1"/>
                </a:cxn>
                <a:cxn ang="0">
                  <a:pos x="509" y="19"/>
                </a:cxn>
                <a:cxn ang="0">
                  <a:pos x="596" y="62"/>
                </a:cxn>
                <a:cxn ang="0">
                  <a:pos x="668" y="125"/>
                </a:cxn>
                <a:cxn ang="0">
                  <a:pos x="723" y="208"/>
                </a:cxn>
                <a:cxn ang="0">
                  <a:pos x="760" y="308"/>
                </a:cxn>
                <a:cxn ang="0">
                  <a:pos x="776" y="421"/>
                </a:cxn>
                <a:cxn ang="0">
                  <a:pos x="772" y="528"/>
                </a:cxn>
                <a:cxn ang="0">
                  <a:pos x="748" y="637"/>
                </a:cxn>
                <a:cxn ang="0">
                  <a:pos x="703" y="731"/>
                </a:cxn>
                <a:cxn ang="0">
                  <a:pos x="641" y="807"/>
                </a:cxn>
                <a:cxn ang="0">
                  <a:pos x="562" y="863"/>
                </a:cxn>
                <a:cxn ang="0">
                  <a:pos x="469" y="896"/>
                </a:cxn>
                <a:cxn ang="0">
                  <a:pos x="365" y="904"/>
                </a:cxn>
                <a:cxn ang="0">
                  <a:pos x="266" y="886"/>
                </a:cxn>
                <a:cxn ang="0">
                  <a:pos x="179" y="843"/>
                </a:cxn>
                <a:cxn ang="0">
                  <a:pos x="108" y="780"/>
                </a:cxn>
                <a:cxn ang="0">
                  <a:pos x="52" y="697"/>
                </a:cxn>
                <a:cxn ang="0">
                  <a:pos x="16" y="597"/>
                </a:cxn>
                <a:cxn ang="0">
                  <a:pos x="1" y="484"/>
                </a:cxn>
                <a:cxn ang="0">
                  <a:pos x="625" y="414"/>
                </a:cxn>
                <a:cxn ang="0">
                  <a:pos x="612" y="335"/>
                </a:cxn>
                <a:cxn ang="0">
                  <a:pos x="587" y="267"/>
                </a:cxn>
                <a:cxn ang="0">
                  <a:pos x="550" y="211"/>
                </a:cxn>
                <a:cxn ang="0">
                  <a:pos x="503" y="170"/>
                </a:cxn>
                <a:cxn ang="0">
                  <a:pos x="449" y="143"/>
                </a:cxn>
                <a:cxn ang="0">
                  <a:pos x="386" y="134"/>
                </a:cxn>
                <a:cxn ang="0">
                  <a:pos x="325" y="143"/>
                </a:cxn>
                <a:cxn ang="0">
                  <a:pos x="271" y="169"/>
                </a:cxn>
                <a:cxn ang="0">
                  <a:pos x="225" y="210"/>
                </a:cxn>
                <a:cxn ang="0">
                  <a:pos x="188" y="266"/>
                </a:cxn>
                <a:cxn ang="0">
                  <a:pos x="163" y="333"/>
                </a:cxn>
                <a:cxn ang="0">
                  <a:pos x="151" y="413"/>
                </a:cxn>
                <a:cxn ang="0">
                  <a:pos x="151" y="491"/>
                </a:cxn>
                <a:cxn ang="0">
                  <a:pos x="164" y="570"/>
                </a:cxn>
                <a:cxn ang="0">
                  <a:pos x="189" y="638"/>
                </a:cxn>
                <a:cxn ang="0">
                  <a:pos x="226" y="694"/>
                </a:cxn>
                <a:cxn ang="0">
                  <a:pos x="272" y="735"/>
                </a:cxn>
                <a:cxn ang="0">
                  <a:pos x="328" y="762"/>
                </a:cxn>
                <a:cxn ang="0">
                  <a:pos x="389" y="771"/>
                </a:cxn>
                <a:cxn ang="0">
                  <a:pos x="451" y="762"/>
                </a:cxn>
                <a:cxn ang="0">
                  <a:pos x="505" y="736"/>
                </a:cxn>
                <a:cxn ang="0">
                  <a:pos x="551" y="695"/>
                </a:cxn>
                <a:cxn ang="0">
                  <a:pos x="587" y="639"/>
                </a:cxn>
                <a:cxn ang="0">
                  <a:pos x="612" y="572"/>
                </a:cxn>
                <a:cxn ang="0">
                  <a:pos x="625" y="492"/>
                </a:cxn>
              </a:cxnLst>
              <a:rect l="0" t="0" r="r" b="b"/>
              <a:pathLst>
                <a:path w="776" h="905">
                  <a:moveTo>
                    <a:pt x="0" y="459"/>
                  </a:moveTo>
                  <a:lnTo>
                    <a:pt x="0" y="447"/>
                  </a:lnTo>
                  <a:lnTo>
                    <a:pt x="1" y="423"/>
                  </a:lnTo>
                  <a:lnTo>
                    <a:pt x="2" y="400"/>
                  </a:lnTo>
                  <a:lnTo>
                    <a:pt x="4" y="377"/>
                  </a:lnTo>
                  <a:lnTo>
                    <a:pt x="7" y="353"/>
                  </a:lnTo>
                  <a:lnTo>
                    <a:pt x="11" y="331"/>
                  </a:lnTo>
                  <a:lnTo>
                    <a:pt x="16" y="309"/>
                  </a:lnTo>
                  <a:lnTo>
                    <a:pt x="22" y="288"/>
                  </a:lnTo>
                  <a:lnTo>
                    <a:pt x="28" y="268"/>
                  </a:lnTo>
                  <a:lnTo>
                    <a:pt x="36" y="247"/>
                  </a:lnTo>
                  <a:lnTo>
                    <a:pt x="44" y="228"/>
                  </a:lnTo>
                  <a:lnTo>
                    <a:pt x="53" y="209"/>
                  </a:lnTo>
                  <a:lnTo>
                    <a:pt x="62" y="192"/>
                  </a:lnTo>
                  <a:lnTo>
                    <a:pt x="73" y="174"/>
                  </a:lnTo>
                  <a:lnTo>
                    <a:pt x="84" y="157"/>
                  </a:lnTo>
                  <a:lnTo>
                    <a:pt x="95" y="141"/>
                  </a:lnTo>
                  <a:lnTo>
                    <a:pt x="109" y="126"/>
                  </a:lnTo>
                  <a:lnTo>
                    <a:pt x="122" y="112"/>
                  </a:lnTo>
                  <a:lnTo>
                    <a:pt x="136" y="98"/>
                  </a:lnTo>
                  <a:lnTo>
                    <a:pt x="150" y="85"/>
                  </a:lnTo>
                  <a:lnTo>
                    <a:pt x="165" y="73"/>
                  </a:lnTo>
                  <a:lnTo>
                    <a:pt x="181" y="62"/>
                  </a:lnTo>
                  <a:lnTo>
                    <a:pt x="197" y="51"/>
                  </a:lnTo>
                  <a:lnTo>
                    <a:pt x="214" y="42"/>
                  </a:lnTo>
                  <a:lnTo>
                    <a:pt x="232" y="33"/>
                  </a:lnTo>
                  <a:lnTo>
                    <a:pt x="250" y="26"/>
                  </a:lnTo>
                  <a:lnTo>
                    <a:pt x="268" y="19"/>
                  </a:lnTo>
                  <a:lnTo>
                    <a:pt x="287" y="13"/>
                  </a:lnTo>
                  <a:lnTo>
                    <a:pt x="306" y="9"/>
                  </a:lnTo>
                  <a:lnTo>
                    <a:pt x="327" y="5"/>
                  </a:lnTo>
                  <a:lnTo>
                    <a:pt x="347" y="2"/>
                  </a:lnTo>
                  <a:lnTo>
                    <a:pt x="368" y="1"/>
                  </a:lnTo>
                  <a:lnTo>
                    <a:pt x="389" y="0"/>
                  </a:lnTo>
                  <a:lnTo>
                    <a:pt x="410" y="1"/>
                  </a:lnTo>
                  <a:lnTo>
                    <a:pt x="431" y="2"/>
                  </a:lnTo>
                  <a:lnTo>
                    <a:pt x="451" y="5"/>
                  </a:lnTo>
                  <a:lnTo>
                    <a:pt x="471" y="9"/>
                  </a:lnTo>
                  <a:lnTo>
                    <a:pt x="490" y="13"/>
                  </a:lnTo>
                  <a:lnTo>
                    <a:pt x="509" y="19"/>
                  </a:lnTo>
                  <a:lnTo>
                    <a:pt x="528" y="26"/>
                  </a:lnTo>
                  <a:lnTo>
                    <a:pt x="546" y="33"/>
                  </a:lnTo>
                  <a:lnTo>
                    <a:pt x="563" y="41"/>
                  </a:lnTo>
                  <a:lnTo>
                    <a:pt x="580" y="51"/>
                  </a:lnTo>
                  <a:lnTo>
                    <a:pt x="596" y="62"/>
                  </a:lnTo>
                  <a:lnTo>
                    <a:pt x="611" y="73"/>
                  </a:lnTo>
                  <a:lnTo>
                    <a:pt x="627" y="85"/>
                  </a:lnTo>
                  <a:lnTo>
                    <a:pt x="641" y="97"/>
                  </a:lnTo>
                  <a:lnTo>
                    <a:pt x="655" y="111"/>
                  </a:lnTo>
                  <a:lnTo>
                    <a:pt x="668" y="125"/>
                  </a:lnTo>
                  <a:lnTo>
                    <a:pt x="680" y="140"/>
                  </a:lnTo>
                  <a:lnTo>
                    <a:pt x="692" y="156"/>
                  </a:lnTo>
                  <a:lnTo>
                    <a:pt x="703" y="173"/>
                  </a:lnTo>
                  <a:lnTo>
                    <a:pt x="713" y="190"/>
                  </a:lnTo>
                  <a:lnTo>
                    <a:pt x="723" y="208"/>
                  </a:lnTo>
                  <a:lnTo>
                    <a:pt x="733" y="227"/>
                  </a:lnTo>
                  <a:lnTo>
                    <a:pt x="741" y="246"/>
                  </a:lnTo>
                  <a:lnTo>
                    <a:pt x="748" y="266"/>
                  </a:lnTo>
                  <a:lnTo>
                    <a:pt x="754" y="287"/>
                  </a:lnTo>
                  <a:lnTo>
                    <a:pt x="760" y="308"/>
                  </a:lnTo>
                  <a:lnTo>
                    <a:pt x="765" y="329"/>
                  </a:lnTo>
                  <a:lnTo>
                    <a:pt x="769" y="351"/>
                  </a:lnTo>
                  <a:lnTo>
                    <a:pt x="772" y="374"/>
                  </a:lnTo>
                  <a:lnTo>
                    <a:pt x="774" y="397"/>
                  </a:lnTo>
                  <a:lnTo>
                    <a:pt x="776" y="421"/>
                  </a:lnTo>
                  <a:lnTo>
                    <a:pt x="776" y="445"/>
                  </a:lnTo>
                  <a:lnTo>
                    <a:pt x="776" y="457"/>
                  </a:lnTo>
                  <a:lnTo>
                    <a:pt x="776" y="482"/>
                  </a:lnTo>
                  <a:lnTo>
                    <a:pt x="774" y="505"/>
                  </a:lnTo>
                  <a:lnTo>
                    <a:pt x="772" y="528"/>
                  </a:lnTo>
                  <a:lnTo>
                    <a:pt x="769" y="551"/>
                  </a:lnTo>
                  <a:lnTo>
                    <a:pt x="765" y="574"/>
                  </a:lnTo>
                  <a:lnTo>
                    <a:pt x="760" y="596"/>
                  </a:lnTo>
                  <a:lnTo>
                    <a:pt x="754" y="617"/>
                  </a:lnTo>
                  <a:lnTo>
                    <a:pt x="748" y="637"/>
                  </a:lnTo>
                  <a:lnTo>
                    <a:pt x="740" y="657"/>
                  </a:lnTo>
                  <a:lnTo>
                    <a:pt x="732" y="677"/>
                  </a:lnTo>
                  <a:lnTo>
                    <a:pt x="722" y="695"/>
                  </a:lnTo>
                  <a:lnTo>
                    <a:pt x="713" y="713"/>
                  </a:lnTo>
                  <a:lnTo>
                    <a:pt x="703" y="731"/>
                  </a:lnTo>
                  <a:lnTo>
                    <a:pt x="692" y="747"/>
                  </a:lnTo>
                  <a:lnTo>
                    <a:pt x="680" y="764"/>
                  </a:lnTo>
                  <a:lnTo>
                    <a:pt x="667" y="779"/>
                  </a:lnTo>
                  <a:lnTo>
                    <a:pt x="654" y="793"/>
                  </a:lnTo>
                  <a:lnTo>
                    <a:pt x="641" y="807"/>
                  </a:lnTo>
                  <a:lnTo>
                    <a:pt x="626" y="820"/>
                  </a:lnTo>
                  <a:lnTo>
                    <a:pt x="610" y="832"/>
                  </a:lnTo>
                  <a:lnTo>
                    <a:pt x="595" y="843"/>
                  </a:lnTo>
                  <a:lnTo>
                    <a:pt x="578" y="853"/>
                  </a:lnTo>
                  <a:lnTo>
                    <a:pt x="562" y="863"/>
                  </a:lnTo>
                  <a:lnTo>
                    <a:pt x="544" y="872"/>
                  </a:lnTo>
                  <a:lnTo>
                    <a:pt x="527" y="879"/>
                  </a:lnTo>
                  <a:lnTo>
                    <a:pt x="507" y="886"/>
                  </a:lnTo>
                  <a:lnTo>
                    <a:pt x="488" y="892"/>
                  </a:lnTo>
                  <a:lnTo>
                    <a:pt x="469" y="896"/>
                  </a:lnTo>
                  <a:lnTo>
                    <a:pt x="449" y="900"/>
                  </a:lnTo>
                  <a:lnTo>
                    <a:pt x="429" y="902"/>
                  </a:lnTo>
                  <a:lnTo>
                    <a:pt x="407" y="904"/>
                  </a:lnTo>
                  <a:lnTo>
                    <a:pt x="386" y="905"/>
                  </a:lnTo>
                  <a:lnTo>
                    <a:pt x="365" y="904"/>
                  </a:lnTo>
                  <a:lnTo>
                    <a:pt x="345" y="903"/>
                  </a:lnTo>
                  <a:lnTo>
                    <a:pt x="325" y="900"/>
                  </a:lnTo>
                  <a:lnTo>
                    <a:pt x="304" y="896"/>
                  </a:lnTo>
                  <a:lnTo>
                    <a:pt x="285" y="892"/>
                  </a:lnTo>
                  <a:lnTo>
                    <a:pt x="266" y="886"/>
                  </a:lnTo>
                  <a:lnTo>
                    <a:pt x="248" y="879"/>
                  </a:lnTo>
                  <a:lnTo>
                    <a:pt x="230" y="872"/>
                  </a:lnTo>
                  <a:lnTo>
                    <a:pt x="213" y="864"/>
                  </a:lnTo>
                  <a:lnTo>
                    <a:pt x="195" y="853"/>
                  </a:lnTo>
                  <a:lnTo>
                    <a:pt x="179" y="843"/>
                  </a:lnTo>
                  <a:lnTo>
                    <a:pt x="164" y="832"/>
                  </a:lnTo>
                  <a:lnTo>
                    <a:pt x="149" y="820"/>
                  </a:lnTo>
                  <a:lnTo>
                    <a:pt x="135" y="807"/>
                  </a:lnTo>
                  <a:lnTo>
                    <a:pt x="121" y="794"/>
                  </a:lnTo>
                  <a:lnTo>
                    <a:pt x="108" y="780"/>
                  </a:lnTo>
                  <a:lnTo>
                    <a:pt x="95" y="765"/>
                  </a:lnTo>
                  <a:lnTo>
                    <a:pt x="83" y="748"/>
                  </a:lnTo>
                  <a:lnTo>
                    <a:pt x="72" y="732"/>
                  </a:lnTo>
                  <a:lnTo>
                    <a:pt x="62" y="715"/>
                  </a:lnTo>
                  <a:lnTo>
                    <a:pt x="52" y="697"/>
                  </a:lnTo>
                  <a:lnTo>
                    <a:pt x="43" y="678"/>
                  </a:lnTo>
                  <a:lnTo>
                    <a:pt x="35" y="658"/>
                  </a:lnTo>
                  <a:lnTo>
                    <a:pt x="28" y="638"/>
                  </a:lnTo>
                  <a:lnTo>
                    <a:pt x="22" y="618"/>
                  </a:lnTo>
                  <a:lnTo>
                    <a:pt x="16" y="597"/>
                  </a:lnTo>
                  <a:lnTo>
                    <a:pt x="11" y="576"/>
                  </a:lnTo>
                  <a:lnTo>
                    <a:pt x="7" y="553"/>
                  </a:lnTo>
                  <a:lnTo>
                    <a:pt x="4" y="531"/>
                  </a:lnTo>
                  <a:lnTo>
                    <a:pt x="2" y="508"/>
                  </a:lnTo>
                  <a:lnTo>
                    <a:pt x="1" y="484"/>
                  </a:lnTo>
                  <a:lnTo>
                    <a:pt x="0" y="459"/>
                  </a:lnTo>
                  <a:close/>
                  <a:moveTo>
                    <a:pt x="626" y="457"/>
                  </a:moveTo>
                  <a:lnTo>
                    <a:pt x="626" y="448"/>
                  </a:lnTo>
                  <a:lnTo>
                    <a:pt x="626" y="431"/>
                  </a:lnTo>
                  <a:lnTo>
                    <a:pt x="625" y="414"/>
                  </a:lnTo>
                  <a:lnTo>
                    <a:pt x="624" y="398"/>
                  </a:lnTo>
                  <a:lnTo>
                    <a:pt x="622" y="381"/>
                  </a:lnTo>
                  <a:lnTo>
                    <a:pt x="618" y="366"/>
                  </a:lnTo>
                  <a:lnTo>
                    <a:pt x="615" y="349"/>
                  </a:lnTo>
                  <a:lnTo>
                    <a:pt x="612" y="335"/>
                  </a:lnTo>
                  <a:lnTo>
                    <a:pt x="608" y="320"/>
                  </a:lnTo>
                  <a:lnTo>
                    <a:pt x="603" y="306"/>
                  </a:lnTo>
                  <a:lnTo>
                    <a:pt x="598" y="293"/>
                  </a:lnTo>
                  <a:lnTo>
                    <a:pt x="593" y="280"/>
                  </a:lnTo>
                  <a:lnTo>
                    <a:pt x="587" y="267"/>
                  </a:lnTo>
                  <a:lnTo>
                    <a:pt x="580" y="254"/>
                  </a:lnTo>
                  <a:lnTo>
                    <a:pt x="573" y="242"/>
                  </a:lnTo>
                  <a:lnTo>
                    <a:pt x="566" y="231"/>
                  </a:lnTo>
                  <a:lnTo>
                    <a:pt x="558" y="221"/>
                  </a:lnTo>
                  <a:lnTo>
                    <a:pt x="550" y="211"/>
                  </a:lnTo>
                  <a:lnTo>
                    <a:pt x="542" y="202"/>
                  </a:lnTo>
                  <a:lnTo>
                    <a:pt x="533" y="193"/>
                  </a:lnTo>
                  <a:lnTo>
                    <a:pt x="524" y="184"/>
                  </a:lnTo>
                  <a:lnTo>
                    <a:pt x="513" y="177"/>
                  </a:lnTo>
                  <a:lnTo>
                    <a:pt x="503" y="170"/>
                  </a:lnTo>
                  <a:lnTo>
                    <a:pt x="493" y="163"/>
                  </a:lnTo>
                  <a:lnTo>
                    <a:pt x="482" y="156"/>
                  </a:lnTo>
                  <a:lnTo>
                    <a:pt x="472" y="151"/>
                  </a:lnTo>
                  <a:lnTo>
                    <a:pt x="460" y="147"/>
                  </a:lnTo>
                  <a:lnTo>
                    <a:pt x="449" y="143"/>
                  </a:lnTo>
                  <a:lnTo>
                    <a:pt x="437" y="140"/>
                  </a:lnTo>
                  <a:lnTo>
                    <a:pt x="425" y="137"/>
                  </a:lnTo>
                  <a:lnTo>
                    <a:pt x="412" y="135"/>
                  </a:lnTo>
                  <a:lnTo>
                    <a:pt x="399" y="134"/>
                  </a:lnTo>
                  <a:lnTo>
                    <a:pt x="386" y="134"/>
                  </a:lnTo>
                  <a:lnTo>
                    <a:pt x="374" y="134"/>
                  </a:lnTo>
                  <a:lnTo>
                    <a:pt x="361" y="135"/>
                  </a:lnTo>
                  <a:lnTo>
                    <a:pt x="349" y="137"/>
                  </a:lnTo>
                  <a:lnTo>
                    <a:pt x="337" y="140"/>
                  </a:lnTo>
                  <a:lnTo>
                    <a:pt x="325" y="143"/>
                  </a:lnTo>
                  <a:lnTo>
                    <a:pt x="314" y="147"/>
                  </a:lnTo>
                  <a:lnTo>
                    <a:pt x="302" y="151"/>
                  </a:lnTo>
                  <a:lnTo>
                    <a:pt x="291" y="156"/>
                  </a:lnTo>
                  <a:lnTo>
                    <a:pt x="281" y="163"/>
                  </a:lnTo>
                  <a:lnTo>
                    <a:pt x="271" y="169"/>
                  </a:lnTo>
                  <a:lnTo>
                    <a:pt x="261" y="176"/>
                  </a:lnTo>
                  <a:lnTo>
                    <a:pt x="251" y="184"/>
                  </a:lnTo>
                  <a:lnTo>
                    <a:pt x="242" y="192"/>
                  </a:lnTo>
                  <a:lnTo>
                    <a:pt x="233" y="201"/>
                  </a:lnTo>
                  <a:lnTo>
                    <a:pt x="225" y="210"/>
                  </a:lnTo>
                  <a:lnTo>
                    <a:pt x="217" y="220"/>
                  </a:lnTo>
                  <a:lnTo>
                    <a:pt x="209" y="230"/>
                  </a:lnTo>
                  <a:lnTo>
                    <a:pt x="201" y="241"/>
                  </a:lnTo>
                  <a:lnTo>
                    <a:pt x="194" y="253"/>
                  </a:lnTo>
                  <a:lnTo>
                    <a:pt x="188" y="266"/>
                  </a:lnTo>
                  <a:lnTo>
                    <a:pt x="182" y="278"/>
                  </a:lnTo>
                  <a:lnTo>
                    <a:pt x="177" y="291"/>
                  </a:lnTo>
                  <a:lnTo>
                    <a:pt x="172" y="305"/>
                  </a:lnTo>
                  <a:lnTo>
                    <a:pt x="167" y="319"/>
                  </a:lnTo>
                  <a:lnTo>
                    <a:pt x="163" y="333"/>
                  </a:lnTo>
                  <a:lnTo>
                    <a:pt x="160" y="348"/>
                  </a:lnTo>
                  <a:lnTo>
                    <a:pt x="157" y="364"/>
                  </a:lnTo>
                  <a:lnTo>
                    <a:pt x="154" y="380"/>
                  </a:lnTo>
                  <a:lnTo>
                    <a:pt x="152" y="396"/>
                  </a:lnTo>
                  <a:lnTo>
                    <a:pt x="151" y="413"/>
                  </a:lnTo>
                  <a:lnTo>
                    <a:pt x="150" y="430"/>
                  </a:lnTo>
                  <a:lnTo>
                    <a:pt x="150" y="447"/>
                  </a:lnTo>
                  <a:lnTo>
                    <a:pt x="150" y="456"/>
                  </a:lnTo>
                  <a:lnTo>
                    <a:pt x="150" y="474"/>
                  </a:lnTo>
                  <a:lnTo>
                    <a:pt x="151" y="491"/>
                  </a:lnTo>
                  <a:lnTo>
                    <a:pt x="152" y="507"/>
                  </a:lnTo>
                  <a:lnTo>
                    <a:pt x="154" y="524"/>
                  </a:lnTo>
                  <a:lnTo>
                    <a:pt x="157" y="539"/>
                  </a:lnTo>
                  <a:lnTo>
                    <a:pt x="160" y="555"/>
                  </a:lnTo>
                  <a:lnTo>
                    <a:pt x="164" y="570"/>
                  </a:lnTo>
                  <a:lnTo>
                    <a:pt x="168" y="585"/>
                  </a:lnTo>
                  <a:lnTo>
                    <a:pt x="172" y="599"/>
                  </a:lnTo>
                  <a:lnTo>
                    <a:pt x="177" y="612"/>
                  </a:lnTo>
                  <a:lnTo>
                    <a:pt x="183" y="625"/>
                  </a:lnTo>
                  <a:lnTo>
                    <a:pt x="189" y="638"/>
                  </a:lnTo>
                  <a:lnTo>
                    <a:pt x="195" y="650"/>
                  </a:lnTo>
                  <a:lnTo>
                    <a:pt x="202" y="663"/>
                  </a:lnTo>
                  <a:lnTo>
                    <a:pt x="210" y="674"/>
                  </a:lnTo>
                  <a:lnTo>
                    <a:pt x="218" y="684"/>
                  </a:lnTo>
                  <a:lnTo>
                    <a:pt x="226" y="694"/>
                  </a:lnTo>
                  <a:lnTo>
                    <a:pt x="235" y="703"/>
                  </a:lnTo>
                  <a:lnTo>
                    <a:pt x="244" y="712"/>
                  </a:lnTo>
                  <a:lnTo>
                    <a:pt x="253" y="721"/>
                  </a:lnTo>
                  <a:lnTo>
                    <a:pt x="262" y="728"/>
                  </a:lnTo>
                  <a:lnTo>
                    <a:pt x="272" y="735"/>
                  </a:lnTo>
                  <a:lnTo>
                    <a:pt x="283" y="742"/>
                  </a:lnTo>
                  <a:lnTo>
                    <a:pt x="293" y="748"/>
                  </a:lnTo>
                  <a:lnTo>
                    <a:pt x="304" y="753"/>
                  </a:lnTo>
                  <a:lnTo>
                    <a:pt x="316" y="757"/>
                  </a:lnTo>
                  <a:lnTo>
                    <a:pt x="328" y="762"/>
                  </a:lnTo>
                  <a:lnTo>
                    <a:pt x="339" y="765"/>
                  </a:lnTo>
                  <a:lnTo>
                    <a:pt x="351" y="768"/>
                  </a:lnTo>
                  <a:lnTo>
                    <a:pt x="364" y="770"/>
                  </a:lnTo>
                  <a:lnTo>
                    <a:pt x="376" y="771"/>
                  </a:lnTo>
                  <a:lnTo>
                    <a:pt x="389" y="771"/>
                  </a:lnTo>
                  <a:lnTo>
                    <a:pt x="402" y="771"/>
                  </a:lnTo>
                  <a:lnTo>
                    <a:pt x="415" y="770"/>
                  </a:lnTo>
                  <a:lnTo>
                    <a:pt x="427" y="768"/>
                  </a:lnTo>
                  <a:lnTo>
                    <a:pt x="439" y="765"/>
                  </a:lnTo>
                  <a:lnTo>
                    <a:pt x="451" y="762"/>
                  </a:lnTo>
                  <a:lnTo>
                    <a:pt x="462" y="757"/>
                  </a:lnTo>
                  <a:lnTo>
                    <a:pt x="473" y="753"/>
                  </a:lnTo>
                  <a:lnTo>
                    <a:pt x="484" y="748"/>
                  </a:lnTo>
                  <a:lnTo>
                    <a:pt x="494" y="742"/>
                  </a:lnTo>
                  <a:lnTo>
                    <a:pt x="505" y="736"/>
                  </a:lnTo>
                  <a:lnTo>
                    <a:pt x="514" y="729"/>
                  </a:lnTo>
                  <a:lnTo>
                    <a:pt x="525" y="721"/>
                  </a:lnTo>
                  <a:lnTo>
                    <a:pt x="534" y="713"/>
                  </a:lnTo>
                  <a:lnTo>
                    <a:pt x="543" y="704"/>
                  </a:lnTo>
                  <a:lnTo>
                    <a:pt x="551" y="695"/>
                  </a:lnTo>
                  <a:lnTo>
                    <a:pt x="559" y="685"/>
                  </a:lnTo>
                  <a:lnTo>
                    <a:pt x="567" y="675"/>
                  </a:lnTo>
                  <a:lnTo>
                    <a:pt x="574" y="664"/>
                  </a:lnTo>
                  <a:lnTo>
                    <a:pt x="581" y="651"/>
                  </a:lnTo>
                  <a:lnTo>
                    <a:pt x="587" y="639"/>
                  </a:lnTo>
                  <a:lnTo>
                    <a:pt x="593" y="627"/>
                  </a:lnTo>
                  <a:lnTo>
                    <a:pt x="598" y="614"/>
                  </a:lnTo>
                  <a:lnTo>
                    <a:pt x="603" y="600"/>
                  </a:lnTo>
                  <a:lnTo>
                    <a:pt x="608" y="586"/>
                  </a:lnTo>
                  <a:lnTo>
                    <a:pt x="612" y="572"/>
                  </a:lnTo>
                  <a:lnTo>
                    <a:pt x="615" y="556"/>
                  </a:lnTo>
                  <a:lnTo>
                    <a:pt x="618" y="541"/>
                  </a:lnTo>
                  <a:lnTo>
                    <a:pt x="622" y="525"/>
                  </a:lnTo>
                  <a:lnTo>
                    <a:pt x="624" y="509"/>
                  </a:lnTo>
                  <a:lnTo>
                    <a:pt x="625" y="492"/>
                  </a:lnTo>
                  <a:lnTo>
                    <a:pt x="626" y="475"/>
                  </a:lnTo>
                  <a:lnTo>
                    <a:pt x="626" y="457"/>
                  </a:lnTo>
                  <a:close/>
                </a:path>
              </a:pathLst>
            </a:custGeom>
            <a:solidFill>
              <a:srgbClr val="192337"/>
            </a:solidFill>
            <a:ln w="9525">
              <a:noFill/>
              <a:round/>
              <a:headEnd/>
              <a:tailEnd/>
            </a:ln>
          </p:spPr>
          <p:txBody>
            <a:bodyPr vert="horz" wrap="square" lIns="91440" tIns="45720" rIns="91440" bIns="45720" numCol="1" anchor="t" anchorCtr="0" compatLnSpc="1">
              <a:prstTxWarp prst="textNoShape">
                <a:avLst/>
              </a:prstTxWarp>
            </a:bodyPr>
            <a:lstStyle/>
            <a:p>
              <a:endParaRPr lang="da-DK" noProof="0"/>
            </a:p>
          </p:txBody>
        </p:sp>
        <p:sp>
          <p:nvSpPr>
            <p:cNvPr id="64" name="Freeform 23"/>
            <p:cNvSpPr>
              <a:spLocks/>
            </p:cNvSpPr>
            <p:nvPr userDrawn="1"/>
          </p:nvSpPr>
          <p:spPr bwMode="auto">
            <a:xfrm>
              <a:off x="7560271" y="1313237"/>
              <a:ext cx="69850" cy="92075"/>
            </a:xfrm>
            <a:custGeom>
              <a:avLst/>
              <a:gdLst/>
              <a:ahLst/>
              <a:cxnLst>
                <a:cxn ang="0">
                  <a:pos x="0" y="0"/>
                </a:cxn>
                <a:cxn ang="0">
                  <a:pos x="136" y="0"/>
                </a:cxn>
                <a:cxn ang="0">
                  <a:pos x="521" y="585"/>
                </a:cxn>
                <a:cxn ang="0">
                  <a:pos x="521" y="0"/>
                </a:cxn>
                <a:cxn ang="0">
                  <a:pos x="663" y="0"/>
                </a:cxn>
                <a:cxn ang="0">
                  <a:pos x="663" y="877"/>
                </a:cxn>
                <a:cxn ang="0">
                  <a:pos x="540" y="877"/>
                </a:cxn>
                <a:cxn ang="0">
                  <a:pos x="143" y="275"/>
                </a:cxn>
                <a:cxn ang="0">
                  <a:pos x="143" y="877"/>
                </a:cxn>
                <a:cxn ang="0">
                  <a:pos x="0" y="877"/>
                </a:cxn>
                <a:cxn ang="0">
                  <a:pos x="0" y="0"/>
                </a:cxn>
              </a:cxnLst>
              <a:rect l="0" t="0" r="r" b="b"/>
              <a:pathLst>
                <a:path w="663" h="877">
                  <a:moveTo>
                    <a:pt x="0" y="0"/>
                  </a:moveTo>
                  <a:lnTo>
                    <a:pt x="136" y="0"/>
                  </a:lnTo>
                  <a:lnTo>
                    <a:pt x="521" y="585"/>
                  </a:lnTo>
                  <a:lnTo>
                    <a:pt x="521" y="0"/>
                  </a:lnTo>
                  <a:lnTo>
                    <a:pt x="663" y="0"/>
                  </a:lnTo>
                  <a:lnTo>
                    <a:pt x="663" y="877"/>
                  </a:lnTo>
                  <a:lnTo>
                    <a:pt x="540" y="877"/>
                  </a:lnTo>
                  <a:lnTo>
                    <a:pt x="143" y="275"/>
                  </a:lnTo>
                  <a:lnTo>
                    <a:pt x="143" y="877"/>
                  </a:lnTo>
                  <a:lnTo>
                    <a:pt x="0" y="877"/>
                  </a:lnTo>
                  <a:lnTo>
                    <a:pt x="0" y="0"/>
                  </a:lnTo>
                  <a:close/>
                </a:path>
              </a:pathLst>
            </a:custGeom>
            <a:solidFill>
              <a:srgbClr val="192337"/>
            </a:solidFill>
            <a:ln w="9525">
              <a:noFill/>
              <a:round/>
              <a:headEnd/>
              <a:tailEnd/>
            </a:ln>
          </p:spPr>
          <p:txBody>
            <a:bodyPr vert="horz" wrap="square" lIns="91440" tIns="45720" rIns="91440" bIns="45720" numCol="1" anchor="t" anchorCtr="0" compatLnSpc="1">
              <a:prstTxWarp prst="textNoShape">
                <a:avLst/>
              </a:prstTxWarp>
            </a:bodyPr>
            <a:lstStyle/>
            <a:p>
              <a:endParaRPr lang="da-DK" noProof="0"/>
            </a:p>
          </p:txBody>
        </p:sp>
        <p:sp>
          <p:nvSpPr>
            <p:cNvPr id="65" name="Freeform 24"/>
            <p:cNvSpPr>
              <a:spLocks/>
            </p:cNvSpPr>
            <p:nvPr userDrawn="1"/>
          </p:nvSpPr>
          <p:spPr bwMode="auto">
            <a:xfrm>
              <a:off x="7644411" y="1311650"/>
              <a:ext cx="63500" cy="95250"/>
            </a:xfrm>
            <a:custGeom>
              <a:avLst/>
              <a:gdLst/>
              <a:ahLst/>
              <a:cxnLst>
                <a:cxn ang="0">
                  <a:pos x="138" y="705"/>
                </a:cxn>
                <a:cxn ang="0">
                  <a:pos x="193" y="737"/>
                </a:cxn>
                <a:cxn ang="0">
                  <a:pos x="252" y="760"/>
                </a:cxn>
                <a:cxn ang="0">
                  <a:pos x="318" y="768"/>
                </a:cxn>
                <a:cxn ang="0">
                  <a:pos x="376" y="760"/>
                </a:cxn>
                <a:cxn ang="0">
                  <a:pos x="419" y="736"/>
                </a:cxn>
                <a:cxn ang="0">
                  <a:pos x="446" y="701"/>
                </a:cxn>
                <a:cxn ang="0">
                  <a:pos x="456" y="656"/>
                </a:cxn>
                <a:cxn ang="0">
                  <a:pos x="452" y="625"/>
                </a:cxn>
                <a:cxn ang="0">
                  <a:pos x="433" y="591"/>
                </a:cxn>
                <a:cxn ang="0">
                  <a:pos x="389" y="556"/>
                </a:cxn>
                <a:cxn ang="0">
                  <a:pos x="313" y="521"/>
                </a:cxn>
                <a:cxn ang="0">
                  <a:pos x="203" y="477"/>
                </a:cxn>
                <a:cxn ang="0">
                  <a:pos x="116" y="424"/>
                </a:cxn>
                <a:cxn ang="0">
                  <a:pos x="78" y="385"/>
                </a:cxn>
                <a:cxn ang="0">
                  <a:pos x="56" y="349"/>
                </a:cxn>
                <a:cxn ang="0">
                  <a:pos x="41" y="308"/>
                </a:cxn>
                <a:cxn ang="0">
                  <a:pos x="35" y="261"/>
                </a:cxn>
                <a:cxn ang="0">
                  <a:pos x="37" y="219"/>
                </a:cxn>
                <a:cxn ang="0">
                  <a:pos x="48" y="169"/>
                </a:cxn>
                <a:cxn ang="0">
                  <a:pos x="68" y="124"/>
                </a:cxn>
                <a:cxn ang="0">
                  <a:pos x="96" y="86"/>
                </a:cxn>
                <a:cxn ang="0">
                  <a:pos x="133" y="53"/>
                </a:cxn>
                <a:cxn ang="0">
                  <a:pos x="177" y="27"/>
                </a:cxn>
                <a:cxn ang="0">
                  <a:pos x="227" y="10"/>
                </a:cxn>
                <a:cxn ang="0">
                  <a:pos x="284" y="1"/>
                </a:cxn>
                <a:cxn ang="0">
                  <a:pos x="351" y="1"/>
                </a:cxn>
                <a:cxn ang="0">
                  <a:pos x="424" y="14"/>
                </a:cxn>
                <a:cxn ang="0">
                  <a:pos x="494" y="39"/>
                </a:cxn>
                <a:cxn ang="0">
                  <a:pos x="558" y="78"/>
                </a:cxn>
                <a:cxn ang="0">
                  <a:pos x="484" y="196"/>
                </a:cxn>
                <a:cxn ang="0">
                  <a:pos x="424" y="160"/>
                </a:cxn>
                <a:cxn ang="0">
                  <a:pos x="375" y="140"/>
                </a:cxn>
                <a:cxn ang="0">
                  <a:pos x="323" y="131"/>
                </a:cxn>
                <a:cxn ang="0">
                  <a:pos x="269" y="135"/>
                </a:cxn>
                <a:cxn ang="0">
                  <a:pos x="225" y="153"/>
                </a:cxn>
                <a:cxn ang="0">
                  <a:pos x="196" y="184"/>
                </a:cxn>
                <a:cxn ang="0">
                  <a:pos x="183" y="222"/>
                </a:cxn>
                <a:cxn ang="0">
                  <a:pos x="184" y="255"/>
                </a:cxn>
                <a:cxn ang="0">
                  <a:pos x="200" y="294"/>
                </a:cxn>
                <a:cxn ang="0">
                  <a:pos x="240" y="328"/>
                </a:cxn>
                <a:cxn ang="0">
                  <a:pos x="313" y="365"/>
                </a:cxn>
                <a:cxn ang="0">
                  <a:pos x="421" y="409"/>
                </a:cxn>
                <a:cxn ang="0">
                  <a:pos x="510" y="461"/>
                </a:cxn>
                <a:cxn ang="0">
                  <a:pos x="570" y="522"/>
                </a:cxn>
                <a:cxn ang="0">
                  <a:pos x="588" y="559"/>
                </a:cxn>
                <a:cxn ang="0">
                  <a:pos x="598" y="598"/>
                </a:cxn>
                <a:cxn ang="0">
                  <a:pos x="601" y="661"/>
                </a:cxn>
                <a:cxn ang="0">
                  <a:pos x="593" y="714"/>
                </a:cxn>
                <a:cxn ang="0">
                  <a:pos x="575" y="762"/>
                </a:cxn>
                <a:cxn ang="0">
                  <a:pos x="547" y="804"/>
                </a:cxn>
                <a:cxn ang="0">
                  <a:pos x="511" y="838"/>
                </a:cxn>
                <a:cxn ang="0">
                  <a:pos x="468" y="866"/>
                </a:cxn>
                <a:cxn ang="0">
                  <a:pos x="418" y="886"/>
                </a:cxn>
                <a:cxn ang="0">
                  <a:pos x="363" y="897"/>
                </a:cxn>
                <a:cxn ang="0">
                  <a:pos x="296" y="899"/>
                </a:cxn>
                <a:cxn ang="0">
                  <a:pos x="213" y="888"/>
                </a:cxn>
                <a:cxn ang="0">
                  <a:pos x="132" y="861"/>
                </a:cxn>
                <a:cxn ang="0">
                  <a:pos x="56" y="817"/>
                </a:cxn>
              </a:cxnLst>
              <a:rect l="0" t="0" r="r" b="b"/>
              <a:pathLst>
                <a:path w="602" h="899">
                  <a:moveTo>
                    <a:pt x="0" y="773"/>
                  </a:moveTo>
                  <a:lnTo>
                    <a:pt x="88" y="664"/>
                  </a:lnTo>
                  <a:lnTo>
                    <a:pt x="113" y="685"/>
                  </a:lnTo>
                  <a:lnTo>
                    <a:pt x="138" y="705"/>
                  </a:lnTo>
                  <a:lnTo>
                    <a:pt x="152" y="714"/>
                  </a:lnTo>
                  <a:lnTo>
                    <a:pt x="166" y="722"/>
                  </a:lnTo>
                  <a:lnTo>
                    <a:pt x="179" y="730"/>
                  </a:lnTo>
                  <a:lnTo>
                    <a:pt x="193" y="737"/>
                  </a:lnTo>
                  <a:lnTo>
                    <a:pt x="207" y="744"/>
                  </a:lnTo>
                  <a:lnTo>
                    <a:pt x="222" y="750"/>
                  </a:lnTo>
                  <a:lnTo>
                    <a:pt x="237" y="755"/>
                  </a:lnTo>
                  <a:lnTo>
                    <a:pt x="252" y="760"/>
                  </a:lnTo>
                  <a:lnTo>
                    <a:pt x="269" y="763"/>
                  </a:lnTo>
                  <a:lnTo>
                    <a:pt x="285" y="766"/>
                  </a:lnTo>
                  <a:lnTo>
                    <a:pt x="301" y="767"/>
                  </a:lnTo>
                  <a:lnTo>
                    <a:pt x="318" y="768"/>
                  </a:lnTo>
                  <a:lnTo>
                    <a:pt x="334" y="767"/>
                  </a:lnTo>
                  <a:lnTo>
                    <a:pt x="348" y="766"/>
                  </a:lnTo>
                  <a:lnTo>
                    <a:pt x="363" y="763"/>
                  </a:lnTo>
                  <a:lnTo>
                    <a:pt x="376" y="760"/>
                  </a:lnTo>
                  <a:lnTo>
                    <a:pt x="388" y="754"/>
                  </a:lnTo>
                  <a:lnTo>
                    <a:pt x="399" y="749"/>
                  </a:lnTo>
                  <a:lnTo>
                    <a:pt x="409" y="743"/>
                  </a:lnTo>
                  <a:lnTo>
                    <a:pt x="419" y="736"/>
                  </a:lnTo>
                  <a:lnTo>
                    <a:pt x="427" y="728"/>
                  </a:lnTo>
                  <a:lnTo>
                    <a:pt x="435" y="720"/>
                  </a:lnTo>
                  <a:lnTo>
                    <a:pt x="441" y="711"/>
                  </a:lnTo>
                  <a:lnTo>
                    <a:pt x="446" y="701"/>
                  </a:lnTo>
                  <a:lnTo>
                    <a:pt x="450" y="691"/>
                  </a:lnTo>
                  <a:lnTo>
                    <a:pt x="453" y="680"/>
                  </a:lnTo>
                  <a:lnTo>
                    <a:pt x="455" y="668"/>
                  </a:lnTo>
                  <a:lnTo>
                    <a:pt x="456" y="656"/>
                  </a:lnTo>
                  <a:lnTo>
                    <a:pt x="456" y="654"/>
                  </a:lnTo>
                  <a:lnTo>
                    <a:pt x="455" y="644"/>
                  </a:lnTo>
                  <a:lnTo>
                    <a:pt x="454" y="635"/>
                  </a:lnTo>
                  <a:lnTo>
                    <a:pt x="452" y="625"/>
                  </a:lnTo>
                  <a:lnTo>
                    <a:pt x="449" y="616"/>
                  </a:lnTo>
                  <a:lnTo>
                    <a:pt x="445" y="608"/>
                  </a:lnTo>
                  <a:lnTo>
                    <a:pt x="440" y="599"/>
                  </a:lnTo>
                  <a:lnTo>
                    <a:pt x="433" y="591"/>
                  </a:lnTo>
                  <a:lnTo>
                    <a:pt x="424" y="582"/>
                  </a:lnTo>
                  <a:lnTo>
                    <a:pt x="414" y="574"/>
                  </a:lnTo>
                  <a:lnTo>
                    <a:pt x="403" y="566"/>
                  </a:lnTo>
                  <a:lnTo>
                    <a:pt x="389" y="556"/>
                  </a:lnTo>
                  <a:lnTo>
                    <a:pt x="374" y="548"/>
                  </a:lnTo>
                  <a:lnTo>
                    <a:pt x="355" y="539"/>
                  </a:lnTo>
                  <a:lnTo>
                    <a:pt x="335" y="530"/>
                  </a:lnTo>
                  <a:lnTo>
                    <a:pt x="313" y="521"/>
                  </a:lnTo>
                  <a:lnTo>
                    <a:pt x="289" y="512"/>
                  </a:lnTo>
                  <a:lnTo>
                    <a:pt x="259" y="500"/>
                  </a:lnTo>
                  <a:lnTo>
                    <a:pt x="229" y="489"/>
                  </a:lnTo>
                  <a:lnTo>
                    <a:pt x="203" y="477"/>
                  </a:lnTo>
                  <a:lnTo>
                    <a:pt x="179" y="465"/>
                  </a:lnTo>
                  <a:lnTo>
                    <a:pt x="156" y="451"/>
                  </a:lnTo>
                  <a:lnTo>
                    <a:pt x="135" y="438"/>
                  </a:lnTo>
                  <a:lnTo>
                    <a:pt x="116" y="424"/>
                  </a:lnTo>
                  <a:lnTo>
                    <a:pt x="100" y="409"/>
                  </a:lnTo>
                  <a:lnTo>
                    <a:pt x="92" y="401"/>
                  </a:lnTo>
                  <a:lnTo>
                    <a:pt x="85" y="393"/>
                  </a:lnTo>
                  <a:lnTo>
                    <a:pt x="78" y="385"/>
                  </a:lnTo>
                  <a:lnTo>
                    <a:pt x="72" y="377"/>
                  </a:lnTo>
                  <a:lnTo>
                    <a:pt x="66" y="368"/>
                  </a:lnTo>
                  <a:lnTo>
                    <a:pt x="61" y="359"/>
                  </a:lnTo>
                  <a:lnTo>
                    <a:pt x="56" y="349"/>
                  </a:lnTo>
                  <a:lnTo>
                    <a:pt x="52" y="339"/>
                  </a:lnTo>
                  <a:lnTo>
                    <a:pt x="48" y="329"/>
                  </a:lnTo>
                  <a:lnTo>
                    <a:pt x="44" y="319"/>
                  </a:lnTo>
                  <a:lnTo>
                    <a:pt x="41" y="308"/>
                  </a:lnTo>
                  <a:lnTo>
                    <a:pt x="39" y="297"/>
                  </a:lnTo>
                  <a:lnTo>
                    <a:pt x="37" y="285"/>
                  </a:lnTo>
                  <a:lnTo>
                    <a:pt x="36" y="273"/>
                  </a:lnTo>
                  <a:lnTo>
                    <a:pt x="35" y="261"/>
                  </a:lnTo>
                  <a:lnTo>
                    <a:pt x="35" y="247"/>
                  </a:lnTo>
                  <a:lnTo>
                    <a:pt x="35" y="245"/>
                  </a:lnTo>
                  <a:lnTo>
                    <a:pt x="36" y="232"/>
                  </a:lnTo>
                  <a:lnTo>
                    <a:pt x="37" y="219"/>
                  </a:lnTo>
                  <a:lnTo>
                    <a:pt x="38" y="206"/>
                  </a:lnTo>
                  <a:lnTo>
                    <a:pt x="40" y="193"/>
                  </a:lnTo>
                  <a:lnTo>
                    <a:pt x="43" y="181"/>
                  </a:lnTo>
                  <a:lnTo>
                    <a:pt x="48" y="169"/>
                  </a:lnTo>
                  <a:lnTo>
                    <a:pt x="52" y="157"/>
                  </a:lnTo>
                  <a:lnTo>
                    <a:pt x="57" y="146"/>
                  </a:lnTo>
                  <a:lnTo>
                    <a:pt x="62" y="135"/>
                  </a:lnTo>
                  <a:lnTo>
                    <a:pt x="68" y="124"/>
                  </a:lnTo>
                  <a:lnTo>
                    <a:pt x="74" y="114"/>
                  </a:lnTo>
                  <a:lnTo>
                    <a:pt x="81" y="104"/>
                  </a:lnTo>
                  <a:lnTo>
                    <a:pt x="88" y="95"/>
                  </a:lnTo>
                  <a:lnTo>
                    <a:pt x="96" y="86"/>
                  </a:lnTo>
                  <a:lnTo>
                    <a:pt x="105" y="77"/>
                  </a:lnTo>
                  <a:lnTo>
                    <a:pt x="113" y="69"/>
                  </a:lnTo>
                  <a:lnTo>
                    <a:pt x="123" y="61"/>
                  </a:lnTo>
                  <a:lnTo>
                    <a:pt x="133" y="53"/>
                  </a:lnTo>
                  <a:lnTo>
                    <a:pt x="143" y="46"/>
                  </a:lnTo>
                  <a:lnTo>
                    <a:pt x="155" y="39"/>
                  </a:lnTo>
                  <a:lnTo>
                    <a:pt x="166" y="33"/>
                  </a:lnTo>
                  <a:lnTo>
                    <a:pt x="177" y="27"/>
                  </a:lnTo>
                  <a:lnTo>
                    <a:pt x="189" y="22"/>
                  </a:lnTo>
                  <a:lnTo>
                    <a:pt x="201" y="18"/>
                  </a:lnTo>
                  <a:lnTo>
                    <a:pt x="214" y="14"/>
                  </a:lnTo>
                  <a:lnTo>
                    <a:pt x="227" y="10"/>
                  </a:lnTo>
                  <a:lnTo>
                    <a:pt x="241" y="7"/>
                  </a:lnTo>
                  <a:lnTo>
                    <a:pt x="255" y="4"/>
                  </a:lnTo>
                  <a:lnTo>
                    <a:pt x="269" y="2"/>
                  </a:lnTo>
                  <a:lnTo>
                    <a:pt x="284" y="1"/>
                  </a:lnTo>
                  <a:lnTo>
                    <a:pt x="298" y="0"/>
                  </a:lnTo>
                  <a:lnTo>
                    <a:pt x="313" y="0"/>
                  </a:lnTo>
                  <a:lnTo>
                    <a:pt x="332" y="0"/>
                  </a:lnTo>
                  <a:lnTo>
                    <a:pt x="351" y="1"/>
                  </a:lnTo>
                  <a:lnTo>
                    <a:pt x="370" y="3"/>
                  </a:lnTo>
                  <a:lnTo>
                    <a:pt x="388" y="6"/>
                  </a:lnTo>
                  <a:lnTo>
                    <a:pt x="406" y="9"/>
                  </a:lnTo>
                  <a:lnTo>
                    <a:pt x="424" y="14"/>
                  </a:lnTo>
                  <a:lnTo>
                    <a:pt x="442" y="19"/>
                  </a:lnTo>
                  <a:lnTo>
                    <a:pt x="459" y="25"/>
                  </a:lnTo>
                  <a:lnTo>
                    <a:pt x="477" y="31"/>
                  </a:lnTo>
                  <a:lnTo>
                    <a:pt x="494" y="39"/>
                  </a:lnTo>
                  <a:lnTo>
                    <a:pt x="510" y="47"/>
                  </a:lnTo>
                  <a:lnTo>
                    <a:pt x="526" y="56"/>
                  </a:lnTo>
                  <a:lnTo>
                    <a:pt x="542" y="67"/>
                  </a:lnTo>
                  <a:lnTo>
                    <a:pt x="558" y="78"/>
                  </a:lnTo>
                  <a:lnTo>
                    <a:pt x="574" y="90"/>
                  </a:lnTo>
                  <a:lnTo>
                    <a:pt x="589" y="102"/>
                  </a:lnTo>
                  <a:lnTo>
                    <a:pt x="507" y="214"/>
                  </a:lnTo>
                  <a:lnTo>
                    <a:pt x="484" y="196"/>
                  </a:lnTo>
                  <a:lnTo>
                    <a:pt x="460" y="181"/>
                  </a:lnTo>
                  <a:lnTo>
                    <a:pt x="448" y="173"/>
                  </a:lnTo>
                  <a:lnTo>
                    <a:pt x="436" y="167"/>
                  </a:lnTo>
                  <a:lnTo>
                    <a:pt x="424" y="160"/>
                  </a:lnTo>
                  <a:lnTo>
                    <a:pt x="412" y="154"/>
                  </a:lnTo>
                  <a:lnTo>
                    <a:pt x="400" y="149"/>
                  </a:lnTo>
                  <a:lnTo>
                    <a:pt x="387" y="144"/>
                  </a:lnTo>
                  <a:lnTo>
                    <a:pt x="375" y="140"/>
                  </a:lnTo>
                  <a:lnTo>
                    <a:pt x="362" y="137"/>
                  </a:lnTo>
                  <a:lnTo>
                    <a:pt x="348" y="134"/>
                  </a:lnTo>
                  <a:lnTo>
                    <a:pt x="336" y="133"/>
                  </a:lnTo>
                  <a:lnTo>
                    <a:pt x="323" y="131"/>
                  </a:lnTo>
                  <a:lnTo>
                    <a:pt x="310" y="131"/>
                  </a:lnTo>
                  <a:lnTo>
                    <a:pt x="295" y="131"/>
                  </a:lnTo>
                  <a:lnTo>
                    <a:pt x="282" y="133"/>
                  </a:lnTo>
                  <a:lnTo>
                    <a:pt x="269" y="135"/>
                  </a:lnTo>
                  <a:lnTo>
                    <a:pt x="257" y="139"/>
                  </a:lnTo>
                  <a:lnTo>
                    <a:pt x="245" y="143"/>
                  </a:lnTo>
                  <a:lnTo>
                    <a:pt x="234" y="148"/>
                  </a:lnTo>
                  <a:lnTo>
                    <a:pt x="225" y="153"/>
                  </a:lnTo>
                  <a:lnTo>
                    <a:pt x="216" y="161"/>
                  </a:lnTo>
                  <a:lnTo>
                    <a:pt x="209" y="168"/>
                  </a:lnTo>
                  <a:lnTo>
                    <a:pt x="202" y="176"/>
                  </a:lnTo>
                  <a:lnTo>
                    <a:pt x="196" y="184"/>
                  </a:lnTo>
                  <a:lnTo>
                    <a:pt x="191" y="193"/>
                  </a:lnTo>
                  <a:lnTo>
                    <a:pt x="187" y="202"/>
                  </a:lnTo>
                  <a:lnTo>
                    <a:pt x="185" y="212"/>
                  </a:lnTo>
                  <a:lnTo>
                    <a:pt x="183" y="222"/>
                  </a:lnTo>
                  <a:lnTo>
                    <a:pt x="182" y="232"/>
                  </a:lnTo>
                  <a:lnTo>
                    <a:pt x="182" y="234"/>
                  </a:lnTo>
                  <a:lnTo>
                    <a:pt x="183" y="245"/>
                  </a:lnTo>
                  <a:lnTo>
                    <a:pt x="184" y="255"/>
                  </a:lnTo>
                  <a:lnTo>
                    <a:pt x="186" y="266"/>
                  </a:lnTo>
                  <a:lnTo>
                    <a:pt x="190" y="276"/>
                  </a:lnTo>
                  <a:lnTo>
                    <a:pt x="194" y="285"/>
                  </a:lnTo>
                  <a:lnTo>
                    <a:pt x="200" y="294"/>
                  </a:lnTo>
                  <a:lnTo>
                    <a:pt x="208" y="302"/>
                  </a:lnTo>
                  <a:lnTo>
                    <a:pt x="217" y="311"/>
                  </a:lnTo>
                  <a:lnTo>
                    <a:pt x="228" y="320"/>
                  </a:lnTo>
                  <a:lnTo>
                    <a:pt x="240" y="328"/>
                  </a:lnTo>
                  <a:lnTo>
                    <a:pt x="256" y="337"/>
                  </a:lnTo>
                  <a:lnTo>
                    <a:pt x="273" y="346"/>
                  </a:lnTo>
                  <a:lnTo>
                    <a:pt x="292" y="355"/>
                  </a:lnTo>
                  <a:lnTo>
                    <a:pt x="313" y="365"/>
                  </a:lnTo>
                  <a:lnTo>
                    <a:pt x="337" y="375"/>
                  </a:lnTo>
                  <a:lnTo>
                    <a:pt x="364" y="386"/>
                  </a:lnTo>
                  <a:lnTo>
                    <a:pt x="393" y="397"/>
                  </a:lnTo>
                  <a:lnTo>
                    <a:pt x="421" y="409"/>
                  </a:lnTo>
                  <a:lnTo>
                    <a:pt x="446" y="421"/>
                  </a:lnTo>
                  <a:lnTo>
                    <a:pt x="470" y="434"/>
                  </a:lnTo>
                  <a:lnTo>
                    <a:pt x="491" y="447"/>
                  </a:lnTo>
                  <a:lnTo>
                    <a:pt x="510" y="461"/>
                  </a:lnTo>
                  <a:lnTo>
                    <a:pt x="528" y="476"/>
                  </a:lnTo>
                  <a:lnTo>
                    <a:pt x="543" y="490"/>
                  </a:lnTo>
                  <a:lnTo>
                    <a:pt x="557" y="506"/>
                  </a:lnTo>
                  <a:lnTo>
                    <a:pt x="570" y="522"/>
                  </a:lnTo>
                  <a:lnTo>
                    <a:pt x="575" y="531"/>
                  </a:lnTo>
                  <a:lnTo>
                    <a:pt x="580" y="539"/>
                  </a:lnTo>
                  <a:lnTo>
                    <a:pt x="584" y="548"/>
                  </a:lnTo>
                  <a:lnTo>
                    <a:pt x="588" y="559"/>
                  </a:lnTo>
                  <a:lnTo>
                    <a:pt x="591" y="568"/>
                  </a:lnTo>
                  <a:lnTo>
                    <a:pt x="594" y="578"/>
                  </a:lnTo>
                  <a:lnTo>
                    <a:pt x="596" y="588"/>
                  </a:lnTo>
                  <a:lnTo>
                    <a:pt x="598" y="598"/>
                  </a:lnTo>
                  <a:lnTo>
                    <a:pt x="601" y="620"/>
                  </a:lnTo>
                  <a:lnTo>
                    <a:pt x="602" y="643"/>
                  </a:lnTo>
                  <a:lnTo>
                    <a:pt x="602" y="646"/>
                  </a:lnTo>
                  <a:lnTo>
                    <a:pt x="601" y="661"/>
                  </a:lnTo>
                  <a:lnTo>
                    <a:pt x="600" y="675"/>
                  </a:lnTo>
                  <a:lnTo>
                    <a:pt x="599" y="688"/>
                  </a:lnTo>
                  <a:lnTo>
                    <a:pt x="596" y="701"/>
                  </a:lnTo>
                  <a:lnTo>
                    <a:pt x="593" y="714"/>
                  </a:lnTo>
                  <a:lnTo>
                    <a:pt x="590" y="726"/>
                  </a:lnTo>
                  <a:lnTo>
                    <a:pt x="585" y="739"/>
                  </a:lnTo>
                  <a:lnTo>
                    <a:pt x="581" y="750"/>
                  </a:lnTo>
                  <a:lnTo>
                    <a:pt x="575" y="762"/>
                  </a:lnTo>
                  <a:lnTo>
                    <a:pt x="569" y="773"/>
                  </a:lnTo>
                  <a:lnTo>
                    <a:pt x="562" y="784"/>
                  </a:lnTo>
                  <a:lnTo>
                    <a:pt x="555" y="794"/>
                  </a:lnTo>
                  <a:lnTo>
                    <a:pt x="547" y="804"/>
                  </a:lnTo>
                  <a:lnTo>
                    <a:pt x="539" y="813"/>
                  </a:lnTo>
                  <a:lnTo>
                    <a:pt x="530" y="822"/>
                  </a:lnTo>
                  <a:lnTo>
                    <a:pt x="521" y="830"/>
                  </a:lnTo>
                  <a:lnTo>
                    <a:pt x="511" y="838"/>
                  </a:lnTo>
                  <a:lnTo>
                    <a:pt x="501" y="846"/>
                  </a:lnTo>
                  <a:lnTo>
                    <a:pt x="491" y="853"/>
                  </a:lnTo>
                  <a:lnTo>
                    <a:pt x="480" y="860"/>
                  </a:lnTo>
                  <a:lnTo>
                    <a:pt x="468" y="866"/>
                  </a:lnTo>
                  <a:lnTo>
                    <a:pt x="456" y="872"/>
                  </a:lnTo>
                  <a:lnTo>
                    <a:pt x="443" y="877"/>
                  </a:lnTo>
                  <a:lnTo>
                    <a:pt x="431" y="881"/>
                  </a:lnTo>
                  <a:lnTo>
                    <a:pt x="418" y="886"/>
                  </a:lnTo>
                  <a:lnTo>
                    <a:pt x="405" y="889"/>
                  </a:lnTo>
                  <a:lnTo>
                    <a:pt x="391" y="892"/>
                  </a:lnTo>
                  <a:lnTo>
                    <a:pt x="377" y="895"/>
                  </a:lnTo>
                  <a:lnTo>
                    <a:pt x="363" y="897"/>
                  </a:lnTo>
                  <a:lnTo>
                    <a:pt x="347" y="898"/>
                  </a:lnTo>
                  <a:lnTo>
                    <a:pt x="332" y="899"/>
                  </a:lnTo>
                  <a:lnTo>
                    <a:pt x="317" y="899"/>
                  </a:lnTo>
                  <a:lnTo>
                    <a:pt x="296" y="899"/>
                  </a:lnTo>
                  <a:lnTo>
                    <a:pt x="276" y="897"/>
                  </a:lnTo>
                  <a:lnTo>
                    <a:pt x="255" y="895"/>
                  </a:lnTo>
                  <a:lnTo>
                    <a:pt x="233" y="892"/>
                  </a:lnTo>
                  <a:lnTo>
                    <a:pt x="213" y="888"/>
                  </a:lnTo>
                  <a:lnTo>
                    <a:pt x="193" y="882"/>
                  </a:lnTo>
                  <a:lnTo>
                    <a:pt x="173" y="876"/>
                  </a:lnTo>
                  <a:lnTo>
                    <a:pt x="153" y="869"/>
                  </a:lnTo>
                  <a:lnTo>
                    <a:pt x="132" y="861"/>
                  </a:lnTo>
                  <a:lnTo>
                    <a:pt x="113" y="851"/>
                  </a:lnTo>
                  <a:lnTo>
                    <a:pt x="93" y="840"/>
                  </a:lnTo>
                  <a:lnTo>
                    <a:pt x="75" y="829"/>
                  </a:lnTo>
                  <a:lnTo>
                    <a:pt x="56" y="817"/>
                  </a:lnTo>
                  <a:lnTo>
                    <a:pt x="36" y="803"/>
                  </a:lnTo>
                  <a:lnTo>
                    <a:pt x="18" y="789"/>
                  </a:lnTo>
                  <a:lnTo>
                    <a:pt x="0" y="773"/>
                  </a:lnTo>
                  <a:close/>
                </a:path>
              </a:pathLst>
            </a:custGeom>
            <a:solidFill>
              <a:srgbClr val="192337"/>
            </a:solidFill>
            <a:ln w="9525">
              <a:noFill/>
              <a:round/>
              <a:headEnd/>
              <a:tailEnd/>
            </a:ln>
          </p:spPr>
          <p:txBody>
            <a:bodyPr vert="horz" wrap="square" lIns="91440" tIns="45720" rIns="91440" bIns="45720" numCol="1" anchor="t" anchorCtr="0" compatLnSpc="1">
              <a:prstTxWarp prst="textNoShape">
                <a:avLst/>
              </a:prstTxWarp>
            </a:bodyPr>
            <a:lstStyle/>
            <a:p>
              <a:endParaRPr lang="da-DK" noProof="0"/>
            </a:p>
          </p:txBody>
        </p:sp>
        <p:sp>
          <p:nvSpPr>
            <p:cNvPr id="66" name="Freeform 25"/>
            <p:cNvSpPr>
              <a:spLocks/>
            </p:cNvSpPr>
            <p:nvPr userDrawn="1"/>
          </p:nvSpPr>
          <p:spPr bwMode="auto">
            <a:xfrm>
              <a:off x="7723784" y="1313237"/>
              <a:ext cx="66675" cy="92075"/>
            </a:xfrm>
            <a:custGeom>
              <a:avLst/>
              <a:gdLst/>
              <a:ahLst/>
              <a:cxnLst>
                <a:cxn ang="0">
                  <a:pos x="0" y="0"/>
                </a:cxn>
                <a:cxn ang="0">
                  <a:pos x="146" y="0"/>
                </a:cxn>
                <a:cxn ang="0">
                  <a:pos x="146" y="368"/>
                </a:cxn>
                <a:cxn ang="0">
                  <a:pos x="490" y="368"/>
                </a:cxn>
                <a:cxn ang="0">
                  <a:pos x="490" y="0"/>
                </a:cxn>
                <a:cxn ang="0">
                  <a:pos x="635" y="0"/>
                </a:cxn>
                <a:cxn ang="0">
                  <a:pos x="635" y="877"/>
                </a:cxn>
                <a:cxn ang="0">
                  <a:pos x="490" y="877"/>
                </a:cxn>
                <a:cxn ang="0">
                  <a:pos x="490" y="503"/>
                </a:cxn>
                <a:cxn ang="0">
                  <a:pos x="146" y="503"/>
                </a:cxn>
                <a:cxn ang="0">
                  <a:pos x="146" y="877"/>
                </a:cxn>
                <a:cxn ang="0">
                  <a:pos x="0" y="877"/>
                </a:cxn>
                <a:cxn ang="0">
                  <a:pos x="0" y="0"/>
                </a:cxn>
              </a:cxnLst>
              <a:rect l="0" t="0" r="r" b="b"/>
              <a:pathLst>
                <a:path w="635" h="877">
                  <a:moveTo>
                    <a:pt x="0" y="0"/>
                  </a:moveTo>
                  <a:lnTo>
                    <a:pt x="146" y="0"/>
                  </a:lnTo>
                  <a:lnTo>
                    <a:pt x="146" y="368"/>
                  </a:lnTo>
                  <a:lnTo>
                    <a:pt x="490" y="368"/>
                  </a:lnTo>
                  <a:lnTo>
                    <a:pt x="490" y="0"/>
                  </a:lnTo>
                  <a:lnTo>
                    <a:pt x="635" y="0"/>
                  </a:lnTo>
                  <a:lnTo>
                    <a:pt x="635" y="877"/>
                  </a:lnTo>
                  <a:lnTo>
                    <a:pt x="490" y="877"/>
                  </a:lnTo>
                  <a:lnTo>
                    <a:pt x="490" y="503"/>
                  </a:lnTo>
                  <a:lnTo>
                    <a:pt x="146" y="503"/>
                  </a:lnTo>
                  <a:lnTo>
                    <a:pt x="146" y="877"/>
                  </a:lnTo>
                  <a:lnTo>
                    <a:pt x="0" y="877"/>
                  </a:lnTo>
                  <a:lnTo>
                    <a:pt x="0" y="0"/>
                  </a:lnTo>
                  <a:close/>
                </a:path>
              </a:pathLst>
            </a:custGeom>
            <a:solidFill>
              <a:srgbClr val="192337"/>
            </a:solidFill>
            <a:ln w="9525">
              <a:noFill/>
              <a:round/>
              <a:headEnd/>
              <a:tailEnd/>
            </a:ln>
          </p:spPr>
          <p:txBody>
            <a:bodyPr vert="horz" wrap="square" lIns="91440" tIns="45720" rIns="91440" bIns="45720" numCol="1" anchor="t" anchorCtr="0" compatLnSpc="1">
              <a:prstTxWarp prst="textNoShape">
                <a:avLst/>
              </a:prstTxWarp>
            </a:bodyPr>
            <a:lstStyle/>
            <a:p>
              <a:endParaRPr lang="da-DK" noProof="0"/>
            </a:p>
          </p:txBody>
        </p:sp>
        <p:sp>
          <p:nvSpPr>
            <p:cNvPr id="67" name="Freeform 26"/>
            <p:cNvSpPr>
              <a:spLocks noEditPoints="1"/>
            </p:cNvSpPr>
            <p:nvPr userDrawn="1"/>
          </p:nvSpPr>
          <p:spPr bwMode="auto">
            <a:xfrm>
              <a:off x="7806330" y="1311650"/>
              <a:ext cx="84137" cy="95250"/>
            </a:xfrm>
            <a:custGeom>
              <a:avLst/>
              <a:gdLst/>
              <a:ahLst/>
              <a:cxnLst>
                <a:cxn ang="0">
                  <a:pos x="710" y="174"/>
                </a:cxn>
                <a:cxn ang="0">
                  <a:pos x="745" y="241"/>
                </a:cxn>
                <a:cxn ang="0">
                  <a:pos x="769" y="317"/>
                </a:cxn>
                <a:cxn ang="0">
                  <a:pos x="781" y="401"/>
                </a:cxn>
                <a:cxn ang="0">
                  <a:pos x="782" y="482"/>
                </a:cxn>
                <a:cxn ang="0">
                  <a:pos x="772" y="574"/>
                </a:cxn>
                <a:cxn ang="0">
                  <a:pos x="747" y="656"/>
                </a:cxn>
                <a:cxn ang="0">
                  <a:pos x="710" y="730"/>
                </a:cxn>
                <a:cxn ang="0">
                  <a:pos x="661" y="793"/>
                </a:cxn>
                <a:cxn ang="0">
                  <a:pos x="602" y="842"/>
                </a:cxn>
                <a:cxn ang="0">
                  <a:pos x="533" y="879"/>
                </a:cxn>
                <a:cxn ang="0">
                  <a:pos x="456" y="900"/>
                </a:cxn>
                <a:cxn ang="0">
                  <a:pos x="378" y="904"/>
                </a:cxn>
                <a:cxn ang="0">
                  <a:pos x="319" y="898"/>
                </a:cxn>
                <a:cxn ang="0">
                  <a:pos x="263" y="883"/>
                </a:cxn>
                <a:cxn ang="0">
                  <a:pos x="212" y="859"/>
                </a:cxn>
                <a:cxn ang="0">
                  <a:pos x="131" y="897"/>
                </a:cxn>
                <a:cxn ang="0">
                  <a:pos x="80" y="731"/>
                </a:cxn>
                <a:cxn ang="0">
                  <a:pos x="44" y="664"/>
                </a:cxn>
                <a:cxn ang="0">
                  <a:pos x="20" y="588"/>
                </a:cxn>
                <a:cxn ang="0">
                  <a:pos x="8" y="504"/>
                </a:cxn>
                <a:cxn ang="0">
                  <a:pos x="7" y="423"/>
                </a:cxn>
                <a:cxn ang="0">
                  <a:pos x="18" y="331"/>
                </a:cxn>
                <a:cxn ang="0">
                  <a:pos x="42" y="248"/>
                </a:cxn>
                <a:cxn ang="0">
                  <a:pos x="80" y="175"/>
                </a:cxn>
                <a:cxn ang="0">
                  <a:pos x="129" y="112"/>
                </a:cxn>
                <a:cxn ang="0">
                  <a:pos x="188" y="63"/>
                </a:cxn>
                <a:cxn ang="0">
                  <a:pos x="256" y="26"/>
                </a:cxn>
                <a:cxn ang="0">
                  <a:pos x="334" y="5"/>
                </a:cxn>
                <a:cxn ang="0">
                  <a:pos x="412" y="1"/>
                </a:cxn>
                <a:cxn ang="0">
                  <a:pos x="471" y="7"/>
                </a:cxn>
                <a:cxn ang="0">
                  <a:pos x="526" y="23"/>
                </a:cxn>
                <a:cxn ang="0">
                  <a:pos x="577" y="46"/>
                </a:cxn>
                <a:cxn ang="0">
                  <a:pos x="660" y="8"/>
                </a:cxn>
                <a:cxn ang="0">
                  <a:pos x="518" y="171"/>
                </a:cxn>
                <a:cxn ang="0">
                  <a:pos x="450" y="138"/>
                </a:cxn>
                <a:cxn ang="0">
                  <a:pos x="380" y="131"/>
                </a:cxn>
                <a:cxn ang="0">
                  <a:pos x="331" y="139"/>
                </a:cxn>
                <a:cxn ang="0">
                  <a:pos x="287" y="158"/>
                </a:cxn>
                <a:cxn ang="0">
                  <a:pos x="247" y="189"/>
                </a:cxn>
                <a:cxn ang="0">
                  <a:pos x="214" y="227"/>
                </a:cxn>
                <a:cxn ang="0">
                  <a:pos x="188" y="276"/>
                </a:cxn>
                <a:cxn ang="0">
                  <a:pos x="168" y="331"/>
                </a:cxn>
                <a:cxn ang="0">
                  <a:pos x="157" y="395"/>
                </a:cxn>
                <a:cxn ang="0">
                  <a:pos x="154" y="456"/>
                </a:cxn>
                <a:cxn ang="0">
                  <a:pos x="164" y="555"/>
                </a:cxn>
                <a:cxn ang="0">
                  <a:pos x="194" y="639"/>
                </a:cxn>
                <a:cxn ang="0">
                  <a:pos x="633" y="398"/>
                </a:cxn>
                <a:cxn ang="0">
                  <a:pos x="613" y="306"/>
                </a:cxn>
                <a:cxn ang="0">
                  <a:pos x="272" y="735"/>
                </a:cxn>
                <a:cxn ang="0">
                  <a:pos x="339" y="767"/>
                </a:cxn>
                <a:cxn ang="0">
                  <a:pos x="409" y="774"/>
                </a:cxn>
                <a:cxn ang="0">
                  <a:pos x="458" y="766"/>
                </a:cxn>
                <a:cxn ang="0">
                  <a:pos x="504" y="746"/>
                </a:cxn>
                <a:cxn ang="0">
                  <a:pos x="543" y="716"/>
                </a:cxn>
                <a:cxn ang="0">
                  <a:pos x="576" y="678"/>
                </a:cxn>
                <a:cxn ang="0">
                  <a:pos x="603" y="629"/>
                </a:cxn>
                <a:cxn ang="0">
                  <a:pos x="622" y="574"/>
                </a:cxn>
                <a:cxn ang="0">
                  <a:pos x="633" y="510"/>
                </a:cxn>
              </a:cxnLst>
              <a:rect l="0" t="0" r="r" b="b"/>
              <a:pathLst>
                <a:path w="789" h="905">
                  <a:moveTo>
                    <a:pt x="789" y="8"/>
                  </a:moveTo>
                  <a:lnTo>
                    <a:pt x="689" y="143"/>
                  </a:lnTo>
                  <a:lnTo>
                    <a:pt x="700" y="157"/>
                  </a:lnTo>
                  <a:lnTo>
                    <a:pt x="710" y="174"/>
                  </a:lnTo>
                  <a:lnTo>
                    <a:pt x="720" y="190"/>
                  </a:lnTo>
                  <a:lnTo>
                    <a:pt x="729" y="206"/>
                  </a:lnTo>
                  <a:lnTo>
                    <a:pt x="737" y="223"/>
                  </a:lnTo>
                  <a:lnTo>
                    <a:pt x="745" y="241"/>
                  </a:lnTo>
                  <a:lnTo>
                    <a:pt x="752" y="259"/>
                  </a:lnTo>
                  <a:lnTo>
                    <a:pt x="758" y="278"/>
                  </a:lnTo>
                  <a:lnTo>
                    <a:pt x="764" y="297"/>
                  </a:lnTo>
                  <a:lnTo>
                    <a:pt x="769" y="317"/>
                  </a:lnTo>
                  <a:lnTo>
                    <a:pt x="773" y="337"/>
                  </a:lnTo>
                  <a:lnTo>
                    <a:pt x="776" y="357"/>
                  </a:lnTo>
                  <a:lnTo>
                    <a:pt x="779" y="379"/>
                  </a:lnTo>
                  <a:lnTo>
                    <a:pt x="781" y="401"/>
                  </a:lnTo>
                  <a:lnTo>
                    <a:pt x="782" y="422"/>
                  </a:lnTo>
                  <a:lnTo>
                    <a:pt x="783" y="445"/>
                  </a:lnTo>
                  <a:lnTo>
                    <a:pt x="783" y="457"/>
                  </a:lnTo>
                  <a:lnTo>
                    <a:pt x="782" y="482"/>
                  </a:lnTo>
                  <a:lnTo>
                    <a:pt x="781" y="505"/>
                  </a:lnTo>
                  <a:lnTo>
                    <a:pt x="779" y="528"/>
                  </a:lnTo>
                  <a:lnTo>
                    <a:pt x="776" y="551"/>
                  </a:lnTo>
                  <a:lnTo>
                    <a:pt x="772" y="574"/>
                  </a:lnTo>
                  <a:lnTo>
                    <a:pt x="767" y="595"/>
                  </a:lnTo>
                  <a:lnTo>
                    <a:pt x="761" y="616"/>
                  </a:lnTo>
                  <a:lnTo>
                    <a:pt x="754" y="636"/>
                  </a:lnTo>
                  <a:lnTo>
                    <a:pt x="747" y="656"/>
                  </a:lnTo>
                  <a:lnTo>
                    <a:pt x="739" y="676"/>
                  </a:lnTo>
                  <a:lnTo>
                    <a:pt x="730" y="695"/>
                  </a:lnTo>
                  <a:lnTo>
                    <a:pt x="721" y="713"/>
                  </a:lnTo>
                  <a:lnTo>
                    <a:pt x="710" y="730"/>
                  </a:lnTo>
                  <a:lnTo>
                    <a:pt x="698" y="747"/>
                  </a:lnTo>
                  <a:lnTo>
                    <a:pt x="686" y="763"/>
                  </a:lnTo>
                  <a:lnTo>
                    <a:pt x="674" y="779"/>
                  </a:lnTo>
                  <a:lnTo>
                    <a:pt x="661" y="793"/>
                  </a:lnTo>
                  <a:lnTo>
                    <a:pt x="647" y="806"/>
                  </a:lnTo>
                  <a:lnTo>
                    <a:pt x="633" y="819"/>
                  </a:lnTo>
                  <a:lnTo>
                    <a:pt x="618" y="831"/>
                  </a:lnTo>
                  <a:lnTo>
                    <a:pt x="602" y="842"/>
                  </a:lnTo>
                  <a:lnTo>
                    <a:pt x="585" y="853"/>
                  </a:lnTo>
                  <a:lnTo>
                    <a:pt x="568" y="863"/>
                  </a:lnTo>
                  <a:lnTo>
                    <a:pt x="551" y="872"/>
                  </a:lnTo>
                  <a:lnTo>
                    <a:pt x="533" y="879"/>
                  </a:lnTo>
                  <a:lnTo>
                    <a:pt x="515" y="886"/>
                  </a:lnTo>
                  <a:lnTo>
                    <a:pt x="496" y="891"/>
                  </a:lnTo>
                  <a:lnTo>
                    <a:pt x="476" y="896"/>
                  </a:lnTo>
                  <a:lnTo>
                    <a:pt x="456" y="900"/>
                  </a:lnTo>
                  <a:lnTo>
                    <a:pt x="436" y="902"/>
                  </a:lnTo>
                  <a:lnTo>
                    <a:pt x="415" y="904"/>
                  </a:lnTo>
                  <a:lnTo>
                    <a:pt x="394" y="905"/>
                  </a:lnTo>
                  <a:lnTo>
                    <a:pt x="378" y="904"/>
                  </a:lnTo>
                  <a:lnTo>
                    <a:pt x="363" y="904"/>
                  </a:lnTo>
                  <a:lnTo>
                    <a:pt x="348" y="902"/>
                  </a:lnTo>
                  <a:lnTo>
                    <a:pt x="333" y="900"/>
                  </a:lnTo>
                  <a:lnTo>
                    <a:pt x="319" y="898"/>
                  </a:lnTo>
                  <a:lnTo>
                    <a:pt x="305" y="895"/>
                  </a:lnTo>
                  <a:lnTo>
                    <a:pt x="291" y="891"/>
                  </a:lnTo>
                  <a:lnTo>
                    <a:pt x="276" y="887"/>
                  </a:lnTo>
                  <a:lnTo>
                    <a:pt x="263" y="883"/>
                  </a:lnTo>
                  <a:lnTo>
                    <a:pt x="250" y="878"/>
                  </a:lnTo>
                  <a:lnTo>
                    <a:pt x="237" y="872"/>
                  </a:lnTo>
                  <a:lnTo>
                    <a:pt x="225" y="866"/>
                  </a:lnTo>
                  <a:lnTo>
                    <a:pt x="212" y="859"/>
                  </a:lnTo>
                  <a:lnTo>
                    <a:pt x="200" y="852"/>
                  </a:lnTo>
                  <a:lnTo>
                    <a:pt x="189" y="845"/>
                  </a:lnTo>
                  <a:lnTo>
                    <a:pt x="176" y="837"/>
                  </a:lnTo>
                  <a:lnTo>
                    <a:pt x="131" y="897"/>
                  </a:lnTo>
                  <a:lnTo>
                    <a:pt x="0" y="897"/>
                  </a:lnTo>
                  <a:lnTo>
                    <a:pt x="101" y="762"/>
                  </a:lnTo>
                  <a:lnTo>
                    <a:pt x="90" y="747"/>
                  </a:lnTo>
                  <a:lnTo>
                    <a:pt x="80" y="731"/>
                  </a:lnTo>
                  <a:lnTo>
                    <a:pt x="69" y="715"/>
                  </a:lnTo>
                  <a:lnTo>
                    <a:pt x="60" y="699"/>
                  </a:lnTo>
                  <a:lnTo>
                    <a:pt x="52" y="682"/>
                  </a:lnTo>
                  <a:lnTo>
                    <a:pt x="44" y="664"/>
                  </a:lnTo>
                  <a:lnTo>
                    <a:pt x="37" y="645"/>
                  </a:lnTo>
                  <a:lnTo>
                    <a:pt x="31" y="627"/>
                  </a:lnTo>
                  <a:lnTo>
                    <a:pt x="25" y="608"/>
                  </a:lnTo>
                  <a:lnTo>
                    <a:pt x="20" y="588"/>
                  </a:lnTo>
                  <a:lnTo>
                    <a:pt x="16" y="568"/>
                  </a:lnTo>
                  <a:lnTo>
                    <a:pt x="13" y="547"/>
                  </a:lnTo>
                  <a:lnTo>
                    <a:pt x="10" y="526"/>
                  </a:lnTo>
                  <a:lnTo>
                    <a:pt x="8" y="504"/>
                  </a:lnTo>
                  <a:lnTo>
                    <a:pt x="7" y="483"/>
                  </a:lnTo>
                  <a:lnTo>
                    <a:pt x="7" y="459"/>
                  </a:lnTo>
                  <a:lnTo>
                    <a:pt x="7" y="447"/>
                  </a:lnTo>
                  <a:lnTo>
                    <a:pt x="7" y="423"/>
                  </a:lnTo>
                  <a:lnTo>
                    <a:pt x="9" y="400"/>
                  </a:lnTo>
                  <a:lnTo>
                    <a:pt x="11" y="377"/>
                  </a:lnTo>
                  <a:lnTo>
                    <a:pt x="14" y="353"/>
                  </a:lnTo>
                  <a:lnTo>
                    <a:pt x="18" y="331"/>
                  </a:lnTo>
                  <a:lnTo>
                    <a:pt x="23" y="310"/>
                  </a:lnTo>
                  <a:lnTo>
                    <a:pt x="29" y="289"/>
                  </a:lnTo>
                  <a:lnTo>
                    <a:pt x="35" y="269"/>
                  </a:lnTo>
                  <a:lnTo>
                    <a:pt x="42" y="248"/>
                  </a:lnTo>
                  <a:lnTo>
                    <a:pt x="50" y="229"/>
                  </a:lnTo>
                  <a:lnTo>
                    <a:pt x="59" y="210"/>
                  </a:lnTo>
                  <a:lnTo>
                    <a:pt x="69" y="192"/>
                  </a:lnTo>
                  <a:lnTo>
                    <a:pt x="80" y="175"/>
                  </a:lnTo>
                  <a:lnTo>
                    <a:pt x="91" y="157"/>
                  </a:lnTo>
                  <a:lnTo>
                    <a:pt x="103" y="142"/>
                  </a:lnTo>
                  <a:lnTo>
                    <a:pt x="115" y="126"/>
                  </a:lnTo>
                  <a:lnTo>
                    <a:pt x="129" y="112"/>
                  </a:lnTo>
                  <a:lnTo>
                    <a:pt x="142" y="98"/>
                  </a:lnTo>
                  <a:lnTo>
                    <a:pt x="157" y="86"/>
                  </a:lnTo>
                  <a:lnTo>
                    <a:pt x="172" y="74"/>
                  </a:lnTo>
                  <a:lnTo>
                    <a:pt x="188" y="63"/>
                  </a:lnTo>
                  <a:lnTo>
                    <a:pt x="204" y="51"/>
                  </a:lnTo>
                  <a:lnTo>
                    <a:pt x="221" y="42"/>
                  </a:lnTo>
                  <a:lnTo>
                    <a:pt x="238" y="33"/>
                  </a:lnTo>
                  <a:lnTo>
                    <a:pt x="256" y="26"/>
                  </a:lnTo>
                  <a:lnTo>
                    <a:pt x="275" y="19"/>
                  </a:lnTo>
                  <a:lnTo>
                    <a:pt x="294" y="14"/>
                  </a:lnTo>
                  <a:lnTo>
                    <a:pt x="314" y="9"/>
                  </a:lnTo>
                  <a:lnTo>
                    <a:pt x="334" y="5"/>
                  </a:lnTo>
                  <a:lnTo>
                    <a:pt x="354" y="2"/>
                  </a:lnTo>
                  <a:lnTo>
                    <a:pt x="374" y="1"/>
                  </a:lnTo>
                  <a:lnTo>
                    <a:pt x="397" y="0"/>
                  </a:lnTo>
                  <a:lnTo>
                    <a:pt x="412" y="1"/>
                  </a:lnTo>
                  <a:lnTo>
                    <a:pt x="427" y="1"/>
                  </a:lnTo>
                  <a:lnTo>
                    <a:pt x="442" y="3"/>
                  </a:lnTo>
                  <a:lnTo>
                    <a:pt x="456" y="5"/>
                  </a:lnTo>
                  <a:lnTo>
                    <a:pt x="471" y="7"/>
                  </a:lnTo>
                  <a:lnTo>
                    <a:pt x="485" y="10"/>
                  </a:lnTo>
                  <a:lnTo>
                    <a:pt x="500" y="14"/>
                  </a:lnTo>
                  <a:lnTo>
                    <a:pt x="513" y="18"/>
                  </a:lnTo>
                  <a:lnTo>
                    <a:pt x="526" y="23"/>
                  </a:lnTo>
                  <a:lnTo>
                    <a:pt x="540" y="28"/>
                  </a:lnTo>
                  <a:lnTo>
                    <a:pt x="552" y="33"/>
                  </a:lnTo>
                  <a:lnTo>
                    <a:pt x="565" y="39"/>
                  </a:lnTo>
                  <a:lnTo>
                    <a:pt x="577" y="46"/>
                  </a:lnTo>
                  <a:lnTo>
                    <a:pt x="589" y="53"/>
                  </a:lnTo>
                  <a:lnTo>
                    <a:pt x="602" y="62"/>
                  </a:lnTo>
                  <a:lnTo>
                    <a:pt x="613" y="69"/>
                  </a:lnTo>
                  <a:lnTo>
                    <a:pt x="660" y="8"/>
                  </a:lnTo>
                  <a:lnTo>
                    <a:pt x="789" y="8"/>
                  </a:lnTo>
                  <a:close/>
                  <a:moveTo>
                    <a:pt x="194" y="639"/>
                  </a:moveTo>
                  <a:lnTo>
                    <a:pt x="533" y="182"/>
                  </a:lnTo>
                  <a:lnTo>
                    <a:pt x="518" y="171"/>
                  </a:lnTo>
                  <a:lnTo>
                    <a:pt x="502" y="160"/>
                  </a:lnTo>
                  <a:lnTo>
                    <a:pt x="485" y="151"/>
                  </a:lnTo>
                  <a:lnTo>
                    <a:pt x="468" y="144"/>
                  </a:lnTo>
                  <a:lnTo>
                    <a:pt x="450" y="138"/>
                  </a:lnTo>
                  <a:lnTo>
                    <a:pt x="432" y="134"/>
                  </a:lnTo>
                  <a:lnTo>
                    <a:pt x="413" y="131"/>
                  </a:lnTo>
                  <a:lnTo>
                    <a:pt x="394" y="130"/>
                  </a:lnTo>
                  <a:lnTo>
                    <a:pt x="380" y="131"/>
                  </a:lnTo>
                  <a:lnTo>
                    <a:pt x="367" y="132"/>
                  </a:lnTo>
                  <a:lnTo>
                    <a:pt x="355" y="133"/>
                  </a:lnTo>
                  <a:lnTo>
                    <a:pt x="343" y="136"/>
                  </a:lnTo>
                  <a:lnTo>
                    <a:pt x="331" y="139"/>
                  </a:lnTo>
                  <a:lnTo>
                    <a:pt x="320" y="143"/>
                  </a:lnTo>
                  <a:lnTo>
                    <a:pt x="308" y="147"/>
                  </a:lnTo>
                  <a:lnTo>
                    <a:pt x="297" y="153"/>
                  </a:lnTo>
                  <a:lnTo>
                    <a:pt x="287" y="158"/>
                  </a:lnTo>
                  <a:lnTo>
                    <a:pt x="276" y="166"/>
                  </a:lnTo>
                  <a:lnTo>
                    <a:pt x="266" y="173"/>
                  </a:lnTo>
                  <a:lnTo>
                    <a:pt x="256" y="180"/>
                  </a:lnTo>
                  <a:lnTo>
                    <a:pt x="247" y="189"/>
                  </a:lnTo>
                  <a:lnTo>
                    <a:pt x="238" y="197"/>
                  </a:lnTo>
                  <a:lnTo>
                    <a:pt x="230" y="207"/>
                  </a:lnTo>
                  <a:lnTo>
                    <a:pt x="222" y="217"/>
                  </a:lnTo>
                  <a:lnTo>
                    <a:pt x="214" y="227"/>
                  </a:lnTo>
                  <a:lnTo>
                    <a:pt x="207" y="238"/>
                  </a:lnTo>
                  <a:lnTo>
                    <a:pt x="200" y="250"/>
                  </a:lnTo>
                  <a:lnTo>
                    <a:pt x="194" y="263"/>
                  </a:lnTo>
                  <a:lnTo>
                    <a:pt x="188" y="276"/>
                  </a:lnTo>
                  <a:lnTo>
                    <a:pt x="182" y="289"/>
                  </a:lnTo>
                  <a:lnTo>
                    <a:pt x="176" y="302"/>
                  </a:lnTo>
                  <a:lnTo>
                    <a:pt x="172" y="316"/>
                  </a:lnTo>
                  <a:lnTo>
                    <a:pt x="168" y="331"/>
                  </a:lnTo>
                  <a:lnTo>
                    <a:pt x="164" y="346"/>
                  </a:lnTo>
                  <a:lnTo>
                    <a:pt x="161" y="362"/>
                  </a:lnTo>
                  <a:lnTo>
                    <a:pt x="159" y="378"/>
                  </a:lnTo>
                  <a:lnTo>
                    <a:pt x="157" y="395"/>
                  </a:lnTo>
                  <a:lnTo>
                    <a:pt x="155" y="411"/>
                  </a:lnTo>
                  <a:lnTo>
                    <a:pt x="155" y="428"/>
                  </a:lnTo>
                  <a:lnTo>
                    <a:pt x="154" y="446"/>
                  </a:lnTo>
                  <a:lnTo>
                    <a:pt x="154" y="456"/>
                  </a:lnTo>
                  <a:lnTo>
                    <a:pt x="155" y="483"/>
                  </a:lnTo>
                  <a:lnTo>
                    <a:pt x="157" y="508"/>
                  </a:lnTo>
                  <a:lnTo>
                    <a:pt x="160" y="532"/>
                  </a:lnTo>
                  <a:lnTo>
                    <a:pt x="164" y="555"/>
                  </a:lnTo>
                  <a:lnTo>
                    <a:pt x="170" y="578"/>
                  </a:lnTo>
                  <a:lnTo>
                    <a:pt x="176" y="599"/>
                  </a:lnTo>
                  <a:lnTo>
                    <a:pt x="185" y="620"/>
                  </a:lnTo>
                  <a:lnTo>
                    <a:pt x="194" y="639"/>
                  </a:lnTo>
                  <a:close/>
                  <a:moveTo>
                    <a:pt x="635" y="458"/>
                  </a:moveTo>
                  <a:lnTo>
                    <a:pt x="635" y="448"/>
                  </a:lnTo>
                  <a:lnTo>
                    <a:pt x="635" y="423"/>
                  </a:lnTo>
                  <a:lnTo>
                    <a:pt x="633" y="398"/>
                  </a:lnTo>
                  <a:lnTo>
                    <a:pt x="629" y="374"/>
                  </a:lnTo>
                  <a:lnTo>
                    <a:pt x="625" y="349"/>
                  </a:lnTo>
                  <a:lnTo>
                    <a:pt x="619" y="327"/>
                  </a:lnTo>
                  <a:lnTo>
                    <a:pt x="613" y="306"/>
                  </a:lnTo>
                  <a:lnTo>
                    <a:pt x="605" y="285"/>
                  </a:lnTo>
                  <a:lnTo>
                    <a:pt x="597" y="266"/>
                  </a:lnTo>
                  <a:lnTo>
                    <a:pt x="257" y="724"/>
                  </a:lnTo>
                  <a:lnTo>
                    <a:pt x="272" y="735"/>
                  </a:lnTo>
                  <a:lnTo>
                    <a:pt x="288" y="745"/>
                  </a:lnTo>
                  <a:lnTo>
                    <a:pt x="305" y="754"/>
                  </a:lnTo>
                  <a:lnTo>
                    <a:pt x="322" y="762"/>
                  </a:lnTo>
                  <a:lnTo>
                    <a:pt x="339" y="767"/>
                  </a:lnTo>
                  <a:lnTo>
                    <a:pt x="357" y="771"/>
                  </a:lnTo>
                  <a:lnTo>
                    <a:pt x="376" y="774"/>
                  </a:lnTo>
                  <a:lnTo>
                    <a:pt x="397" y="775"/>
                  </a:lnTo>
                  <a:lnTo>
                    <a:pt x="409" y="774"/>
                  </a:lnTo>
                  <a:lnTo>
                    <a:pt x="422" y="773"/>
                  </a:lnTo>
                  <a:lnTo>
                    <a:pt x="434" y="771"/>
                  </a:lnTo>
                  <a:lnTo>
                    <a:pt x="447" y="769"/>
                  </a:lnTo>
                  <a:lnTo>
                    <a:pt x="458" y="766"/>
                  </a:lnTo>
                  <a:lnTo>
                    <a:pt x="470" y="762"/>
                  </a:lnTo>
                  <a:lnTo>
                    <a:pt x="481" y="757"/>
                  </a:lnTo>
                  <a:lnTo>
                    <a:pt x="493" y="751"/>
                  </a:lnTo>
                  <a:lnTo>
                    <a:pt x="504" y="746"/>
                  </a:lnTo>
                  <a:lnTo>
                    <a:pt x="514" y="739"/>
                  </a:lnTo>
                  <a:lnTo>
                    <a:pt x="524" y="732"/>
                  </a:lnTo>
                  <a:lnTo>
                    <a:pt x="533" y="725"/>
                  </a:lnTo>
                  <a:lnTo>
                    <a:pt x="543" y="716"/>
                  </a:lnTo>
                  <a:lnTo>
                    <a:pt x="551" y="707"/>
                  </a:lnTo>
                  <a:lnTo>
                    <a:pt x="560" y="698"/>
                  </a:lnTo>
                  <a:lnTo>
                    <a:pt x="568" y="688"/>
                  </a:lnTo>
                  <a:lnTo>
                    <a:pt x="576" y="678"/>
                  </a:lnTo>
                  <a:lnTo>
                    <a:pt x="583" y="667"/>
                  </a:lnTo>
                  <a:lnTo>
                    <a:pt x="590" y="654"/>
                  </a:lnTo>
                  <a:lnTo>
                    <a:pt x="597" y="642"/>
                  </a:lnTo>
                  <a:lnTo>
                    <a:pt x="603" y="629"/>
                  </a:lnTo>
                  <a:lnTo>
                    <a:pt x="608" y="616"/>
                  </a:lnTo>
                  <a:lnTo>
                    <a:pt x="613" y="603"/>
                  </a:lnTo>
                  <a:lnTo>
                    <a:pt x="618" y="589"/>
                  </a:lnTo>
                  <a:lnTo>
                    <a:pt x="622" y="574"/>
                  </a:lnTo>
                  <a:lnTo>
                    <a:pt x="625" y="558"/>
                  </a:lnTo>
                  <a:lnTo>
                    <a:pt x="628" y="543"/>
                  </a:lnTo>
                  <a:lnTo>
                    <a:pt x="631" y="527"/>
                  </a:lnTo>
                  <a:lnTo>
                    <a:pt x="633" y="510"/>
                  </a:lnTo>
                  <a:lnTo>
                    <a:pt x="634" y="494"/>
                  </a:lnTo>
                  <a:lnTo>
                    <a:pt x="635" y="477"/>
                  </a:lnTo>
                  <a:lnTo>
                    <a:pt x="635" y="458"/>
                  </a:lnTo>
                  <a:close/>
                </a:path>
              </a:pathLst>
            </a:custGeom>
            <a:solidFill>
              <a:srgbClr val="192337"/>
            </a:solidFill>
            <a:ln w="9525">
              <a:noFill/>
              <a:round/>
              <a:headEnd/>
              <a:tailEnd/>
            </a:ln>
          </p:spPr>
          <p:txBody>
            <a:bodyPr vert="horz" wrap="square" lIns="91440" tIns="45720" rIns="91440" bIns="45720" numCol="1" anchor="t" anchorCtr="0" compatLnSpc="1">
              <a:prstTxWarp prst="textNoShape">
                <a:avLst/>
              </a:prstTxWarp>
            </a:bodyPr>
            <a:lstStyle/>
            <a:p>
              <a:endParaRPr lang="da-DK" noProof="0"/>
            </a:p>
          </p:txBody>
        </p:sp>
        <p:sp>
          <p:nvSpPr>
            <p:cNvPr id="68" name="Freeform 27"/>
            <p:cNvSpPr>
              <a:spLocks/>
            </p:cNvSpPr>
            <p:nvPr userDrawn="1"/>
          </p:nvSpPr>
          <p:spPr bwMode="auto">
            <a:xfrm>
              <a:off x="7893648" y="1313237"/>
              <a:ext cx="52387" cy="93663"/>
            </a:xfrm>
            <a:custGeom>
              <a:avLst/>
              <a:gdLst/>
              <a:ahLst/>
              <a:cxnLst>
                <a:cxn ang="0">
                  <a:pos x="92" y="672"/>
                </a:cxn>
                <a:cxn ang="0">
                  <a:pos x="121" y="706"/>
                </a:cxn>
                <a:cxn ang="0">
                  <a:pos x="136" y="719"/>
                </a:cxn>
                <a:cxn ang="0">
                  <a:pos x="152" y="730"/>
                </a:cxn>
                <a:cxn ang="0">
                  <a:pos x="169" y="739"/>
                </a:cxn>
                <a:cxn ang="0">
                  <a:pos x="188" y="746"/>
                </a:cxn>
                <a:cxn ang="0">
                  <a:pos x="207" y="751"/>
                </a:cxn>
                <a:cxn ang="0">
                  <a:pos x="228" y="752"/>
                </a:cxn>
                <a:cxn ang="0">
                  <a:pos x="253" y="750"/>
                </a:cxn>
                <a:cxn ang="0">
                  <a:pos x="275" y="742"/>
                </a:cxn>
                <a:cxn ang="0">
                  <a:pos x="296" y="731"/>
                </a:cxn>
                <a:cxn ang="0">
                  <a:pos x="313" y="716"/>
                </a:cxn>
                <a:cxn ang="0">
                  <a:pos x="326" y="695"/>
                </a:cxn>
                <a:cxn ang="0">
                  <a:pos x="336" y="670"/>
                </a:cxn>
                <a:cxn ang="0">
                  <a:pos x="342" y="639"/>
                </a:cxn>
                <a:cxn ang="0">
                  <a:pos x="344" y="604"/>
                </a:cxn>
                <a:cxn ang="0">
                  <a:pos x="492" y="0"/>
                </a:cxn>
                <a:cxn ang="0">
                  <a:pos x="491" y="626"/>
                </a:cxn>
                <a:cxn ang="0">
                  <a:pos x="489" y="659"/>
                </a:cxn>
                <a:cxn ang="0">
                  <a:pos x="484" y="690"/>
                </a:cxn>
                <a:cxn ang="0">
                  <a:pos x="477" y="718"/>
                </a:cxn>
                <a:cxn ang="0">
                  <a:pos x="468" y="744"/>
                </a:cxn>
                <a:cxn ang="0">
                  <a:pos x="456" y="769"/>
                </a:cxn>
                <a:cxn ang="0">
                  <a:pos x="443" y="791"/>
                </a:cxn>
                <a:cxn ang="0">
                  <a:pos x="427" y="810"/>
                </a:cxn>
                <a:cxn ang="0">
                  <a:pos x="410" y="827"/>
                </a:cxn>
                <a:cxn ang="0">
                  <a:pos x="390" y="842"/>
                </a:cxn>
                <a:cxn ang="0">
                  <a:pos x="370" y="856"/>
                </a:cxn>
                <a:cxn ang="0">
                  <a:pos x="349" y="866"/>
                </a:cxn>
                <a:cxn ang="0">
                  <a:pos x="325" y="875"/>
                </a:cxn>
                <a:cxn ang="0">
                  <a:pos x="301" y="881"/>
                </a:cxn>
                <a:cxn ang="0">
                  <a:pos x="273" y="886"/>
                </a:cxn>
                <a:cxn ang="0">
                  <a:pos x="246" y="888"/>
                </a:cxn>
                <a:cxn ang="0">
                  <a:pos x="212" y="888"/>
                </a:cxn>
                <a:cxn ang="0">
                  <a:pos x="175" y="883"/>
                </a:cxn>
                <a:cxn ang="0">
                  <a:pos x="141" y="875"/>
                </a:cxn>
                <a:cxn ang="0">
                  <a:pos x="110" y="863"/>
                </a:cxn>
                <a:cxn ang="0">
                  <a:pos x="81" y="848"/>
                </a:cxn>
                <a:cxn ang="0">
                  <a:pos x="54" y="828"/>
                </a:cxn>
                <a:cxn ang="0">
                  <a:pos x="30" y="807"/>
                </a:cxn>
                <a:cxn ang="0">
                  <a:pos x="10" y="784"/>
                </a:cxn>
              </a:cxnLst>
              <a:rect l="0" t="0" r="r" b="b"/>
              <a:pathLst>
                <a:path w="492" h="888">
                  <a:moveTo>
                    <a:pt x="0" y="772"/>
                  </a:moveTo>
                  <a:lnTo>
                    <a:pt x="92" y="672"/>
                  </a:lnTo>
                  <a:lnTo>
                    <a:pt x="106" y="690"/>
                  </a:lnTo>
                  <a:lnTo>
                    <a:pt x="121" y="706"/>
                  </a:lnTo>
                  <a:lnTo>
                    <a:pt x="129" y="713"/>
                  </a:lnTo>
                  <a:lnTo>
                    <a:pt x="136" y="719"/>
                  </a:lnTo>
                  <a:lnTo>
                    <a:pt x="144" y="725"/>
                  </a:lnTo>
                  <a:lnTo>
                    <a:pt x="152" y="730"/>
                  </a:lnTo>
                  <a:lnTo>
                    <a:pt x="161" y="735"/>
                  </a:lnTo>
                  <a:lnTo>
                    <a:pt x="169" y="739"/>
                  </a:lnTo>
                  <a:lnTo>
                    <a:pt x="178" y="743"/>
                  </a:lnTo>
                  <a:lnTo>
                    <a:pt x="188" y="746"/>
                  </a:lnTo>
                  <a:lnTo>
                    <a:pt x="198" y="749"/>
                  </a:lnTo>
                  <a:lnTo>
                    <a:pt x="207" y="751"/>
                  </a:lnTo>
                  <a:lnTo>
                    <a:pt x="217" y="752"/>
                  </a:lnTo>
                  <a:lnTo>
                    <a:pt x="228" y="752"/>
                  </a:lnTo>
                  <a:lnTo>
                    <a:pt x="241" y="751"/>
                  </a:lnTo>
                  <a:lnTo>
                    <a:pt x="253" y="750"/>
                  </a:lnTo>
                  <a:lnTo>
                    <a:pt x="264" y="746"/>
                  </a:lnTo>
                  <a:lnTo>
                    <a:pt x="275" y="742"/>
                  </a:lnTo>
                  <a:lnTo>
                    <a:pt x="285" y="737"/>
                  </a:lnTo>
                  <a:lnTo>
                    <a:pt x="296" y="731"/>
                  </a:lnTo>
                  <a:lnTo>
                    <a:pt x="305" y="724"/>
                  </a:lnTo>
                  <a:lnTo>
                    <a:pt x="313" y="716"/>
                  </a:lnTo>
                  <a:lnTo>
                    <a:pt x="320" y="706"/>
                  </a:lnTo>
                  <a:lnTo>
                    <a:pt x="326" y="695"/>
                  </a:lnTo>
                  <a:lnTo>
                    <a:pt x="332" y="683"/>
                  </a:lnTo>
                  <a:lnTo>
                    <a:pt x="336" y="670"/>
                  </a:lnTo>
                  <a:lnTo>
                    <a:pt x="340" y="656"/>
                  </a:lnTo>
                  <a:lnTo>
                    <a:pt x="342" y="639"/>
                  </a:lnTo>
                  <a:lnTo>
                    <a:pt x="344" y="622"/>
                  </a:lnTo>
                  <a:lnTo>
                    <a:pt x="344" y="604"/>
                  </a:lnTo>
                  <a:lnTo>
                    <a:pt x="344" y="0"/>
                  </a:lnTo>
                  <a:lnTo>
                    <a:pt x="492" y="0"/>
                  </a:lnTo>
                  <a:lnTo>
                    <a:pt x="492" y="609"/>
                  </a:lnTo>
                  <a:lnTo>
                    <a:pt x="491" y="626"/>
                  </a:lnTo>
                  <a:lnTo>
                    <a:pt x="490" y="642"/>
                  </a:lnTo>
                  <a:lnTo>
                    <a:pt x="489" y="659"/>
                  </a:lnTo>
                  <a:lnTo>
                    <a:pt x="487" y="675"/>
                  </a:lnTo>
                  <a:lnTo>
                    <a:pt x="484" y="690"/>
                  </a:lnTo>
                  <a:lnTo>
                    <a:pt x="481" y="704"/>
                  </a:lnTo>
                  <a:lnTo>
                    <a:pt x="477" y="718"/>
                  </a:lnTo>
                  <a:lnTo>
                    <a:pt x="473" y="732"/>
                  </a:lnTo>
                  <a:lnTo>
                    <a:pt x="468" y="744"/>
                  </a:lnTo>
                  <a:lnTo>
                    <a:pt x="462" y="757"/>
                  </a:lnTo>
                  <a:lnTo>
                    <a:pt x="456" y="769"/>
                  </a:lnTo>
                  <a:lnTo>
                    <a:pt x="450" y="780"/>
                  </a:lnTo>
                  <a:lnTo>
                    <a:pt x="443" y="791"/>
                  </a:lnTo>
                  <a:lnTo>
                    <a:pt x="435" y="801"/>
                  </a:lnTo>
                  <a:lnTo>
                    <a:pt x="427" y="810"/>
                  </a:lnTo>
                  <a:lnTo>
                    <a:pt x="418" y="819"/>
                  </a:lnTo>
                  <a:lnTo>
                    <a:pt x="410" y="827"/>
                  </a:lnTo>
                  <a:lnTo>
                    <a:pt x="401" y="835"/>
                  </a:lnTo>
                  <a:lnTo>
                    <a:pt x="390" y="842"/>
                  </a:lnTo>
                  <a:lnTo>
                    <a:pt x="381" y="849"/>
                  </a:lnTo>
                  <a:lnTo>
                    <a:pt x="370" y="856"/>
                  </a:lnTo>
                  <a:lnTo>
                    <a:pt x="360" y="861"/>
                  </a:lnTo>
                  <a:lnTo>
                    <a:pt x="349" y="866"/>
                  </a:lnTo>
                  <a:lnTo>
                    <a:pt x="337" y="871"/>
                  </a:lnTo>
                  <a:lnTo>
                    <a:pt x="325" y="875"/>
                  </a:lnTo>
                  <a:lnTo>
                    <a:pt x="313" y="878"/>
                  </a:lnTo>
                  <a:lnTo>
                    <a:pt x="301" y="881"/>
                  </a:lnTo>
                  <a:lnTo>
                    <a:pt x="287" y="884"/>
                  </a:lnTo>
                  <a:lnTo>
                    <a:pt x="273" y="886"/>
                  </a:lnTo>
                  <a:lnTo>
                    <a:pt x="260" y="887"/>
                  </a:lnTo>
                  <a:lnTo>
                    <a:pt x="246" y="888"/>
                  </a:lnTo>
                  <a:lnTo>
                    <a:pt x="232" y="888"/>
                  </a:lnTo>
                  <a:lnTo>
                    <a:pt x="212" y="888"/>
                  </a:lnTo>
                  <a:lnTo>
                    <a:pt x="194" y="886"/>
                  </a:lnTo>
                  <a:lnTo>
                    <a:pt x="175" y="883"/>
                  </a:lnTo>
                  <a:lnTo>
                    <a:pt x="158" y="880"/>
                  </a:lnTo>
                  <a:lnTo>
                    <a:pt x="141" y="875"/>
                  </a:lnTo>
                  <a:lnTo>
                    <a:pt x="125" y="869"/>
                  </a:lnTo>
                  <a:lnTo>
                    <a:pt x="110" y="863"/>
                  </a:lnTo>
                  <a:lnTo>
                    <a:pt x="95" y="856"/>
                  </a:lnTo>
                  <a:lnTo>
                    <a:pt x="81" y="848"/>
                  </a:lnTo>
                  <a:lnTo>
                    <a:pt x="67" y="838"/>
                  </a:lnTo>
                  <a:lnTo>
                    <a:pt x="54" y="828"/>
                  </a:lnTo>
                  <a:lnTo>
                    <a:pt x="42" y="818"/>
                  </a:lnTo>
                  <a:lnTo>
                    <a:pt x="30" y="807"/>
                  </a:lnTo>
                  <a:lnTo>
                    <a:pt x="20" y="796"/>
                  </a:lnTo>
                  <a:lnTo>
                    <a:pt x="10" y="784"/>
                  </a:lnTo>
                  <a:lnTo>
                    <a:pt x="0" y="772"/>
                  </a:lnTo>
                  <a:close/>
                </a:path>
              </a:pathLst>
            </a:custGeom>
            <a:solidFill>
              <a:srgbClr val="192337"/>
            </a:solidFill>
            <a:ln w="9525">
              <a:noFill/>
              <a:round/>
              <a:headEnd/>
              <a:tailEnd/>
            </a:ln>
          </p:spPr>
          <p:txBody>
            <a:bodyPr vert="horz" wrap="square" lIns="91440" tIns="45720" rIns="91440" bIns="45720" numCol="1" anchor="t" anchorCtr="0" compatLnSpc="1">
              <a:prstTxWarp prst="textNoShape">
                <a:avLst/>
              </a:prstTxWarp>
            </a:bodyPr>
            <a:lstStyle/>
            <a:p>
              <a:endParaRPr lang="da-DK" noProof="0"/>
            </a:p>
          </p:txBody>
        </p:sp>
        <p:sp>
          <p:nvSpPr>
            <p:cNvPr id="69" name="Freeform 28"/>
            <p:cNvSpPr>
              <a:spLocks/>
            </p:cNvSpPr>
            <p:nvPr userDrawn="1"/>
          </p:nvSpPr>
          <p:spPr bwMode="auto">
            <a:xfrm>
              <a:off x="7958736" y="1311650"/>
              <a:ext cx="63500" cy="95250"/>
            </a:xfrm>
            <a:custGeom>
              <a:avLst/>
              <a:gdLst/>
              <a:ahLst/>
              <a:cxnLst>
                <a:cxn ang="0">
                  <a:pos x="138" y="705"/>
                </a:cxn>
                <a:cxn ang="0">
                  <a:pos x="192" y="737"/>
                </a:cxn>
                <a:cxn ang="0">
                  <a:pos x="251" y="760"/>
                </a:cxn>
                <a:cxn ang="0">
                  <a:pos x="318" y="768"/>
                </a:cxn>
                <a:cxn ang="0">
                  <a:pos x="374" y="760"/>
                </a:cxn>
                <a:cxn ang="0">
                  <a:pos x="418" y="736"/>
                </a:cxn>
                <a:cxn ang="0">
                  <a:pos x="445" y="701"/>
                </a:cxn>
                <a:cxn ang="0">
                  <a:pos x="455" y="656"/>
                </a:cxn>
                <a:cxn ang="0">
                  <a:pos x="452" y="625"/>
                </a:cxn>
                <a:cxn ang="0">
                  <a:pos x="432" y="591"/>
                </a:cxn>
                <a:cxn ang="0">
                  <a:pos x="388" y="556"/>
                </a:cxn>
                <a:cxn ang="0">
                  <a:pos x="312" y="521"/>
                </a:cxn>
                <a:cxn ang="0">
                  <a:pos x="203" y="477"/>
                </a:cxn>
                <a:cxn ang="0">
                  <a:pos x="116" y="424"/>
                </a:cxn>
                <a:cxn ang="0">
                  <a:pos x="76" y="385"/>
                </a:cxn>
                <a:cxn ang="0">
                  <a:pos x="55" y="349"/>
                </a:cxn>
                <a:cxn ang="0">
                  <a:pos x="41" y="308"/>
                </a:cxn>
                <a:cxn ang="0">
                  <a:pos x="35" y="261"/>
                </a:cxn>
                <a:cxn ang="0">
                  <a:pos x="36" y="219"/>
                </a:cxn>
                <a:cxn ang="0">
                  <a:pos x="46" y="169"/>
                </a:cxn>
                <a:cxn ang="0">
                  <a:pos x="66" y="124"/>
                </a:cxn>
                <a:cxn ang="0">
                  <a:pos x="94" y="86"/>
                </a:cxn>
                <a:cxn ang="0">
                  <a:pos x="132" y="53"/>
                </a:cxn>
                <a:cxn ang="0">
                  <a:pos x="176" y="27"/>
                </a:cxn>
                <a:cxn ang="0">
                  <a:pos x="227" y="10"/>
                </a:cxn>
                <a:cxn ang="0">
                  <a:pos x="282" y="1"/>
                </a:cxn>
                <a:cxn ang="0">
                  <a:pos x="350" y="1"/>
                </a:cxn>
                <a:cxn ang="0">
                  <a:pos x="423" y="14"/>
                </a:cxn>
                <a:cxn ang="0">
                  <a:pos x="492" y="39"/>
                </a:cxn>
                <a:cxn ang="0">
                  <a:pos x="557" y="78"/>
                </a:cxn>
                <a:cxn ang="0">
                  <a:pos x="482" y="196"/>
                </a:cxn>
                <a:cxn ang="0">
                  <a:pos x="423" y="160"/>
                </a:cxn>
                <a:cxn ang="0">
                  <a:pos x="373" y="140"/>
                </a:cxn>
                <a:cxn ang="0">
                  <a:pos x="322" y="131"/>
                </a:cxn>
                <a:cxn ang="0">
                  <a:pos x="267" y="135"/>
                </a:cxn>
                <a:cxn ang="0">
                  <a:pos x="224" y="153"/>
                </a:cxn>
                <a:cxn ang="0">
                  <a:pos x="194" y="184"/>
                </a:cxn>
                <a:cxn ang="0">
                  <a:pos x="181" y="222"/>
                </a:cxn>
                <a:cxn ang="0">
                  <a:pos x="182" y="255"/>
                </a:cxn>
                <a:cxn ang="0">
                  <a:pos x="199" y="294"/>
                </a:cxn>
                <a:cxn ang="0">
                  <a:pos x="240" y="328"/>
                </a:cxn>
                <a:cxn ang="0">
                  <a:pos x="312" y="365"/>
                </a:cxn>
                <a:cxn ang="0">
                  <a:pos x="420" y="409"/>
                </a:cxn>
                <a:cxn ang="0">
                  <a:pos x="509" y="461"/>
                </a:cxn>
                <a:cxn ang="0">
                  <a:pos x="568" y="522"/>
                </a:cxn>
                <a:cxn ang="0">
                  <a:pos x="586" y="559"/>
                </a:cxn>
                <a:cxn ang="0">
                  <a:pos x="597" y="598"/>
                </a:cxn>
                <a:cxn ang="0">
                  <a:pos x="600" y="661"/>
                </a:cxn>
                <a:cxn ang="0">
                  <a:pos x="592" y="714"/>
                </a:cxn>
                <a:cxn ang="0">
                  <a:pos x="574" y="762"/>
                </a:cxn>
                <a:cxn ang="0">
                  <a:pos x="546" y="804"/>
                </a:cxn>
                <a:cxn ang="0">
                  <a:pos x="510" y="838"/>
                </a:cxn>
                <a:cxn ang="0">
                  <a:pos x="467" y="866"/>
                </a:cxn>
                <a:cxn ang="0">
                  <a:pos x="417" y="886"/>
                </a:cxn>
                <a:cxn ang="0">
                  <a:pos x="361" y="897"/>
                </a:cxn>
                <a:cxn ang="0">
                  <a:pos x="295" y="899"/>
                </a:cxn>
                <a:cxn ang="0">
                  <a:pos x="212" y="888"/>
                </a:cxn>
                <a:cxn ang="0">
                  <a:pos x="132" y="861"/>
                </a:cxn>
                <a:cxn ang="0">
                  <a:pos x="54" y="817"/>
                </a:cxn>
              </a:cxnLst>
              <a:rect l="0" t="0" r="r" b="b"/>
              <a:pathLst>
                <a:path w="600" h="899">
                  <a:moveTo>
                    <a:pt x="0" y="773"/>
                  </a:moveTo>
                  <a:lnTo>
                    <a:pt x="87" y="664"/>
                  </a:lnTo>
                  <a:lnTo>
                    <a:pt x="112" y="685"/>
                  </a:lnTo>
                  <a:lnTo>
                    <a:pt x="138" y="705"/>
                  </a:lnTo>
                  <a:lnTo>
                    <a:pt x="151" y="714"/>
                  </a:lnTo>
                  <a:lnTo>
                    <a:pt x="164" y="722"/>
                  </a:lnTo>
                  <a:lnTo>
                    <a:pt x="178" y="730"/>
                  </a:lnTo>
                  <a:lnTo>
                    <a:pt x="192" y="737"/>
                  </a:lnTo>
                  <a:lnTo>
                    <a:pt x="207" y="744"/>
                  </a:lnTo>
                  <a:lnTo>
                    <a:pt x="221" y="750"/>
                  </a:lnTo>
                  <a:lnTo>
                    <a:pt x="236" y="755"/>
                  </a:lnTo>
                  <a:lnTo>
                    <a:pt x="251" y="760"/>
                  </a:lnTo>
                  <a:lnTo>
                    <a:pt x="267" y="763"/>
                  </a:lnTo>
                  <a:lnTo>
                    <a:pt x="283" y="766"/>
                  </a:lnTo>
                  <a:lnTo>
                    <a:pt x="300" y="767"/>
                  </a:lnTo>
                  <a:lnTo>
                    <a:pt x="318" y="768"/>
                  </a:lnTo>
                  <a:lnTo>
                    <a:pt x="333" y="767"/>
                  </a:lnTo>
                  <a:lnTo>
                    <a:pt x="348" y="766"/>
                  </a:lnTo>
                  <a:lnTo>
                    <a:pt x="361" y="763"/>
                  </a:lnTo>
                  <a:lnTo>
                    <a:pt x="374" y="760"/>
                  </a:lnTo>
                  <a:lnTo>
                    <a:pt x="386" y="754"/>
                  </a:lnTo>
                  <a:lnTo>
                    <a:pt x="397" y="749"/>
                  </a:lnTo>
                  <a:lnTo>
                    <a:pt x="409" y="743"/>
                  </a:lnTo>
                  <a:lnTo>
                    <a:pt x="418" y="736"/>
                  </a:lnTo>
                  <a:lnTo>
                    <a:pt x="427" y="728"/>
                  </a:lnTo>
                  <a:lnTo>
                    <a:pt x="434" y="720"/>
                  </a:lnTo>
                  <a:lnTo>
                    <a:pt x="440" y="711"/>
                  </a:lnTo>
                  <a:lnTo>
                    <a:pt x="445" y="701"/>
                  </a:lnTo>
                  <a:lnTo>
                    <a:pt x="450" y="691"/>
                  </a:lnTo>
                  <a:lnTo>
                    <a:pt x="453" y="680"/>
                  </a:lnTo>
                  <a:lnTo>
                    <a:pt x="454" y="668"/>
                  </a:lnTo>
                  <a:lnTo>
                    <a:pt x="455" y="656"/>
                  </a:lnTo>
                  <a:lnTo>
                    <a:pt x="455" y="654"/>
                  </a:lnTo>
                  <a:lnTo>
                    <a:pt x="455" y="644"/>
                  </a:lnTo>
                  <a:lnTo>
                    <a:pt x="454" y="635"/>
                  </a:lnTo>
                  <a:lnTo>
                    <a:pt x="452" y="625"/>
                  </a:lnTo>
                  <a:lnTo>
                    <a:pt x="449" y="616"/>
                  </a:lnTo>
                  <a:lnTo>
                    <a:pt x="444" y="608"/>
                  </a:lnTo>
                  <a:lnTo>
                    <a:pt x="439" y="599"/>
                  </a:lnTo>
                  <a:lnTo>
                    <a:pt x="432" y="591"/>
                  </a:lnTo>
                  <a:lnTo>
                    <a:pt x="424" y="582"/>
                  </a:lnTo>
                  <a:lnTo>
                    <a:pt x="414" y="574"/>
                  </a:lnTo>
                  <a:lnTo>
                    <a:pt x="401" y="566"/>
                  </a:lnTo>
                  <a:lnTo>
                    <a:pt x="388" y="556"/>
                  </a:lnTo>
                  <a:lnTo>
                    <a:pt x="372" y="548"/>
                  </a:lnTo>
                  <a:lnTo>
                    <a:pt x="354" y="539"/>
                  </a:lnTo>
                  <a:lnTo>
                    <a:pt x="335" y="530"/>
                  </a:lnTo>
                  <a:lnTo>
                    <a:pt x="312" y="521"/>
                  </a:lnTo>
                  <a:lnTo>
                    <a:pt x="287" y="512"/>
                  </a:lnTo>
                  <a:lnTo>
                    <a:pt x="257" y="500"/>
                  </a:lnTo>
                  <a:lnTo>
                    <a:pt x="229" y="489"/>
                  </a:lnTo>
                  <a:lnTo>
                    <a:pt x="203" y="477"/>
                  </a:lnTo>
                  <a:lnTo>
                    <a:pt x="177" y="465"/>
                  </a:lnTo>
                  <a:lnTo>
                    <a:pt x="155" y="451"/>
                  </a:lnTo>
                  <a:lnTo>
                    <a:pt x="134" y="438"/>
                  </a:lnTo>
                  <a:lnTo>
                    <a:pt x="116" y="424"/>
                  </a:lnTo>
                  <a:lnTo>
                    <a:pt x="99" y="409"/>
                  </a:lnTo>
                  <a:lnTo>
                    <a:pt x="90" y="401"/>
                  </a:lnTo>
                  <a:lnTo>
                    <a:pt x="83" y="393"/>
                  </a:lnTo>
                  <a:lnTo>
                    <a:pt x="76" y="385"/>
                  </a:lnTo>
                  <a:lnTo>
                    <a:pt x="70" y="377"/>
                  </a:lnTo>
                  <a:lnTo>
                    <a:pt x="65" y="368"/>
                  </a:lnTo>
                  <a:lnTo>
                    <a:pt x="59" y="359"/>
                  </a:lnTo>
                  <a:lnTo>
                    <a:pt x="55" y="349"/>
                  </a:lnTo>
                  <a:lnTo>
                    <a:pt x="50" y="339"/>
                  </a:lnTo>
                  <a:lnTo>
                    <a:pt x="47" y="329"/>
                  </a:lnTo>
                  <a:lnTo>
                    <a:pt x="44" y="319"/>
                  </a:lnTo>
                  <a:lnTo>
                    <a:pt x="41" y="308"/>
                  </a:lnTo>
                  <a:lnTo>
                    <a:pt x="39" y="297"/>
                  </a:lnTo>
                  <a:lnTo>
                    <a:pt x="37" y="285"/>
                  </a:lnTo>
                  <a:lnTo>
                    <a:pt x="36" y="273"/>
                  </a:lnTo>
                  <a:lnTo>
                    <a:pt x="35" y="261"/>
                  </a:lnTo>
                  <a:lnTo>
                    <a:pt x="35" y="247"/>
                  </a:lnTo>
                  <a:lnTo>
                    <a:pt x="35" y="245"/>
                  </a:lnTo>
                  <a:lnTo>
                    <a:pt x="35" y="232"/>
                  </a:lnTo>
                  <a:lnTo>
                    <a:pt x="36" y="219"/>
                  </a:lnTo>
                  <a:lnTo>
                    <a:pt x="37" y="206"/>
                  </a:lnTo>
                  <a:lnTo>
                    <a:pt x="40" y="193"/>
                  </a:lnTo>
                  <a:lnTo>
                    <a:pt x="43" y="181"/>
                  </a:lnTo>
                  <a:lnTo>
                    <a:pt x="46" y="169"/>
                  </a:lnTo>
                  <a:lnTo>
                    <a:pt x="50" y="157"/>
                  </a:lnTo>
                  <a:lnTo>
                    <a:pt x="55" y="146"/>
                  </a:lnTo>
                  <a:lnTo>
                    <a:pt x="60" y="135"/>
                  </a:lnTo>
                  <a:lnTo>
                    <a:pt x="66" y="124"/>
                  </a:lnTo>
                  <a:lnTo>
                    <a:pt x="72" y="114"/>
                  </a:lnTo>
                  <a:lnTo>
                    <a:pt x="79" y="104"/>
                  </a:lnTo>
                  <a:lnTo>
                    <a:pt x="87" y="95"/>
                  </a:lnTo>
                  <a:lnTo>
                    <a:pt x="94" y="86"/>
                  </a:lnTo>
                  <a:lnTo>
                    <a:pt x="104" y="77"/>
                  </a:lnTo>
                  <a:lnTo>
                    <a:pt x="113" y="69"/>
                  </a:lnTo>
                  <a:lnTo>
                    <a:pt x="122" y="61"/>
                  </a:lnTo>
                  <a:lnTo>
                    <a:pt x="132" y="53"/>
                  </a:lnTo>
                  <a:lnTo>
                    <a:pt x="142" y="46"/>
                  </a:lnTo>
                  <a:lnTo>
                    <a:pt x="153" y="39"/>
                  </a:lnTo>
                  <a:lnTo>
                    <a:pt x="164" y="33"/>
                  </a:lnTo>
                  <a:lnTo>
                    <a:pt x="176" y="27"/>
                  </a:lnTo>
                  <a:lnTo>
                    <a:pt x="187" y="22"/>
                  </a:lnTo>
                  <a:lnTo>
                    <a:pt x="201" y="18"/>
                  </a:lnTo>
                  <a:lnTo>
                    <a:pt x="213" y="14"/>
                  </a:lnTo>
                  <a:lnTo>
                    <a:pt x="227" y="10"/>
                  </a:lnTo>
                  <a:lnTo>
                    <a:pt x="240" y="7"/>
                  </a:lnTo>
                  <a:lnTo>
                    <a:pt x="254" y="4"/>
                  </a:lnTo>
                  <a:lnTo>
                    <a:pt x="268" y="2"/>
                  </a:lnTo>
                  <a:lnTo>
                    <a:pt x="282" y="1"/>
                  </a:lnTo>
                  <a:lnTo>
                    <a:pt x="297" y="0"/>
                  </a:lnTo>
                  <a:lnTo>
                    <a:pt x="313" y="0"/>
                  </a:lnTo>
                  <a:lnTo>
                    <a:pt x="332" y="0"/>
                  </a:lnTo>
                  <a:lnTo>
                    <a:pt x="350" y="1"/>
                  </a:lnTo>
                  <a:lnTo>
                    <a:pt x="368" y="3"/>
                  </a:lnTo>
                  <a:lnTo>
                    <a:pt x="387" y="6"/>
                  </a:lnTo>
                  <a:lnTo>
                    <a:pt x="405" y="9"/>
                  </a:lnTo>
                  <a:lnTo>
                    <a:pt x="423" y="14"/>
                  </a:lnTo>
                  <a:lnTo>
                    <a:pt x="441" y="19"/>
                  </a:lnTo>
                  <a:lnTo>
                    <a:pt x="458" y="25"/>
                  </a:lnTo>
                  <a:lnTo>
                    <a:pt x="475" y="31"/>
                  </a:lnTo>
                  <a:lnTo>
                    <a:pt x="492" y="39"/>
                  </a:lnTo>
                  <a:lnTo>
                    <a:pt x="508" y="47"/>
                  </a:lnTo>
                  <a:lnTo>
                    <a:pt x="526" y="56"/>
                  </a:lnTo>
                  <a:lnTo>
                    <a:pt x="542" y="67"/>
                  </a:lnTo>
                  <a:lnTo>
                    <a:pt x="557" y="78"/>
                  </a:lnTo>
                  <a:lnTo>
                    <a:pt x="573" y="90"/>
                  </a:lnTo>
                  <a:lnTo>
                    <a:pt x="588" y="102"/>
                  </a:lnTo>
                  <a:lnTo>
                    <a:pt x="505" y="214"/>
                  </a:lnTo>
                  <a:lnTo>
                    <a:pt x="482" y="196"/>
                  </a:lnTo>
                  <a:lnTo>
                    <a:pt x="459" y="181"/>
                  </a:lnTo>
                  <a:lnTo>
                    <a:pt x="447" y="173"/>
                  </a:lnTo>
                  <a:lnTo>
                    <a:pt x="435" y="167"/>
                  </a:lnTo>
                  <a:lnTo>
                    <a:pt x="423" y="160"/>
                  </a:lnTo>
                  <a:lnTo>
                    <a:pt x="411" y="154"/>
                  </a:lnTo>
                  <a:lnTo>
                    <a:pt x="398" y="149"/>
                  </a:lnTo>
                  <a:lnTo>
                    <a:pt x="386" y="144"/>
                  </a:lnTo>
                  <a:lnTo>
                    <a:pt x="373" y="140"/>
                  </a:lnTo>
                  <a:lnTo>
                    <a:pt x="360" y="137"/>
                  </a:lnTo>
                  <a:lnTo>
                    <a:pt x="348" y="134"/>
                  </a:lnTo>
                  <a:lnTo>
                    <a:pt x="335" y="133"/>
                  </a:lnTo>
                  <a:lnTo>
                    <a:pt x="322" y="131"/>
                  </a:lnTo>
                  <a:lnTo>
                    <a:pt x="309" y="131"/>
                  </a:lnTo>
                  <a:lnTo>
                    <a:pt x="294" y="131"/>
                  </a:lnTo>
                  <a:lnTo>
                    <a:pt x="280" y="133"/>
                  </a:lnTo>
                  <a:lnTo>
                    <a:pt x="267" y="135"/>
                  </a:lnTo>
                  <a:lnTo>
                    <a:pt x="255" y="139"/>
                  </a:lnTo>
                  <a:lnTo>
                    <a:pt x="244" y="143"/>
                  </a:lnTo>
                  <a:lnTo>
                    <a:pt x="234" y="148"/>
                  </a:lnTo>
                  <a:lnTo>
                    <a:pt x="224" y="153"/>
                  </a:lnTo>
                  <a:lnTo>
                    <a:pt x="216" y="161"/>
                  </a:lnTo>
                  <a:lnTo>
                    <a:pt x="208" y="168"/>
                  </a:lnTo>
                  <a:lnTo>
                    <a:pt x="201" y="176"/>
                  </a:lnTo>
                  <a:lnTo>
                    <a:pt x="194" y="184"/>
                  </a:lnTo>
                  <a:lnTo>
                    <a:pt x="189" y="193"/>
                  </a:lnTo>
                  <a:lnTo>
                    <a:pt x="186" y="202"/>
                  </a:lnTo>
                  <a:lnTo>
                    <a:pt x="183" y="212"/>
                  </a:lnTo>
                  <a:lnTo>
                    <a:pt x="181" y="222"/>
                  </a:lnTo>
                  <a:lnTo>
                    <a:pt x="181" y="232"/>
                  </a:lnTo>
                  <a:lnTo>
                    <a:pt x="181" y="234"/>
                  </a:lnTo>
                  <a:lnTo>
                    <a:pt x="181" y="245"/>
                  </a:lnTo>
                  <a:lnTo>
                    <a:pt x="182" y="255"/>
                  </a:lnTo>
                  <a:lnTo>
                    <a:pt x="185" y="266"/>
                  </a:lnTo>
                  <a:lnTo>
                    <a:pt x="188" y="276"/>
                  </a:lnTo>
                  <a:lnTo>
                    <a:pt x="193" y="285"/>
                  </a:lnTo>
                  <a:lnTo>
                    <a:pt x="199" y="294"/>
                  </a:lnTo>
                  <a:lnTo>
                    <a:pt x="207" y="302"/>
                  </a:lnTo>
                  <a:lnTo>
                    <a:pt x="216" y="311"/>
                  </a:lnTo>
                  <a:lnTo>
                    <a:pt x="227" y="320"/>
                  </a:lnTo>
                  <a:lnTo>
                    <a:pt x="240" y="328"/>
                  </a:lnTo>
                  <a:lnTo>
                    <a:pt x="254" y="337"/>
                  </a:lnTo>
                  <a:lnTo>
                    <a:pt x="271" y="346"/>
                  </a:lnTo>
                  <a:lnTo>
                    <a:pt x="290" y="355"/>
                  </a:lnTo>
                  <a:lnTo>
                    <a:pt x="312" y="365"/>
                  </a:lnTo>
                  <a:lnTo>
                    <a:pt x="336" y="375"/>
                  </a:lnTo>
                  <a:lnTo>
                    <a:pt x="363" y="386"/>
                  </a:lnTo>
                  <a:lnTo>
                    <a:pt x="392" y="397"/>
                  </a:lnTo>
                  <a:lnTo>
                    <a:pt x="420" y="409"/>
                  </a:lnTo>
                  <a:lnTo>
                    <a:pt x="445" y="421"/>
                  </a:lnTo>
                  <a:lnTo>
                    <a:pt x="468" y="434"/>
                  </a:lnTo>
                  <a:lnTo>
                    <a:pt x="490" y="447"/>
                  </a:lnTo>
                  <a:lnTo>
                    <a:pt x="509" y="461"/>
                  </a:lnTo>
                  <a:lnTo>
                    <a:pt x="527" y="476"/>
                  </a:lnTo>
                  <a:lnTo>
                    <a:pt x="543" y="490"/>
                  </a:lnTo>
                  <a:lnTo>
                    <a:pt x="556" y="506"/>
                  </a:lnTo>
                  <a:lnTo>
                    <a:pt x="568" y="522"/>
                  </a:lnTo>
                  <a:lnTo>
                    <a:pt x="573" y="531"/>
                  </a:lnTo>
                  <a:lnTo>
                    <a:pt x="578" y="539"/>
                  </a:lnTo>
                  <a:lnTo>
                    <a:pt x="582" y="548"/>
                  </a:lnTo>
                  <a:lnTo>
                    <a:pt x="586" y="559"/>
                  </a:lnTo>
                  <a:lnTo>
                    <a:pt x="589" y="568"/>
                  </a:lnTo>
                  <a:lnTo>
                    <a:pt x="592" y="578"/>
                  </a:lnTo>
                  <a:lnTo>
                    <a:pt x="595" y="588"/>
                  </a:lnTo>
                  <a:lnTo>
                    <a:pt x="597" y="598"/>
                  </a:lnTo>
                  <a:lnTo>
                    <a:pt x="599" y="620"/>
                  </a:lnTo>
                  <a:lnTo>
                    <a:pt x="600" y="643"/>
                  </a:lnTo>
                  <a:lnTo>
                    <a:pt x="600" y="646"/>
                  </a:lnTo>
                  <a:lnTo>
                    <a:pt x="600" y="661"/>
                  </a:lnTo>
                  <a:lnTo>
                    <a:pt x="599" y="675"/>
                  </a:lnTo>
                  <a:lnTo>
                    <a:pt x="597" y="688"/>
                  </a:lnTo>
                  <a:lnTo>
                    <a:pt x="595" y="701"/>
                  </a:lnTo>
                  <a:lnTo>
                    <a:pt x="592" y="714"/>
                  </a:lnTo>
                  <a:lnTo>
                    <a:pt x="588" y="726"/>
                  </a:lnTo>
                  <a:lnTo>
                    <a:pt x="584" y="739"/>
                  </a:lnTo>
                  <a:lnTo>
                    <a:pt x="579" y="750"/>
                  </a:lnTo>
                  <a:lnTo>
                    <a:pt x="574" y="762"/>
                  </a:lnTo>
                  <a:lnTo>
                    <a:pt x="568" y="773"/>
                  </a:lnTo>
                  <a:lnTo>
                    <a:pt x="561" y="784"/>
                  </a:lnTo>
                  <a:lnTo>
                    <a:pt x="554" y="794"/>
                  </a:lnTo>
                  <a:lnTo>
                    <a:pt x="546" y="804"/>
                  </a:lnTo>
                  <a:lnTo>
                    <a:pt x="538" y="813"/>
                  </a:lnTo>
                  <a:lnTo>
                    <a:pt x="529" y="822"/>
                  </a:lnTo>
                  <a:lnTo>
                    <a:pt x="520" y="830"/>
                  </a:lnTo>
                  <a:lnTo>
                    <a:pt x="510" y="838"/>
                  </a:lnTo>
                  <a:lnTo>
                    <a:pt x="500" y="846"/>
                  </a:lnTo>
                  <a:lnTo>
                    <a:pt x="489" y="853"/>
                  </a:lnTo>
                  <a:lnTo>
                    <a:pt x="478" y="860"/>
                  </a:lnTo>
                  <a:lnTo>
                    <a:pt x="467" y="866"/>
                  </a:lnTo>
                  <a:lnTo>
                    <a:pt x="455" y="872"/>
                  </a:lnTo>
                  <a:lnTo>
                    <a:pt x="443" y="877"/>
                  </a:lnTo>
                  <a:lnTo>
                    <a:pt x="430" y="881"/>
                  </a:lnTo>
                  <a:lnTo>
                    <a:pt x="417" y="886"/>
                  </a:lnTo>
                  <a:lnTo>
                    <a:pt x="403" y="889"/>
                  </a:lnTo>
                  <a:lnTo>
                    <a:pt x="389" y="892"/>
                  </a:lnTo>
                  <a:lnTo>
                    <a:pt x="375" y="895"/>
                  </a:lnTo>
                  <a:lnTo>
                    <a:pt x="361" y="897"/>
                  </a:lnTo>
                  <a:lnTo>
                    <a:pt x="347" y="898"/>
                  </a:lnTo>
                  <a:lnTo>
                    <a:pt x="332" y="899"/>
                  </a:lnTo>
                  <a:lnTo>
                    <a:pt x="317" y="899"/>
                  </a:lnTo>
                  <a:lnTo>
                    <a:pt x="295" y="899"/>
                  </a:lnTo>
                  <a:lnTo>
                    <a:pt x="274" y="897"/>
                  </a:lnTo>
                  <a:lnTo>
                    <a:pt x="253" y="895"/>
                  </a:lnTo>
                  <a:lnTo>
                    <a:pt x="233" y="892"/>
                  </a:lnTo>
                  <a:lnTo>
                    <a:pt x="212" y="888"/>
                  </a:lnTo>
                  <a:lnTo>
                    <a:pt x="191" y="882"/>
                  </a:lnTo>
                  <a:lnTo>
                    <a:pt x="171" y="876"/>
                  </a:lnTo>
                  <a:lnTo>
                    <a:pt x="151" y="869"/>
                  </a:lnTo>
                  <a:lnTo>
                    <a:pt x="132" y="861"/>
                  </a:lnTo>
                  <a:lnTo>
                    <a:pt x="112" y="851"/>
                  </a:lnTo>
                  <a:lnTo>
                    <a:pt x="92" y="840"/>
                  </a:lnTo>
                  <a:lnTo>
                    <a:pt x="73" y="829"/>
                  </a:lnTo>
                  <a:lnTo>
                    <a:pt x="54" y="817"/>
                  </a:lnTo>
                  <a:lnTo>
                    <a:pt x="36" y="803"/>
                  </a:lnTo>
                  <a:lnTo>
                    <a:pt x="18" y="789"/>
                  </a:lnTo>
                  <a:lnTo>
                    <a:pt x="0" y="773"/>
                  </a:lnTo>
                  <a:close/>
                </a:path>
              </a:pathLst>
            </a:custGeom>
            <a:solidFill>
              <a:srgbClr val="192337"/>
            </a:solidFill>
            <a:ln w="9525">
              <a:noFill/>
              <a:round/>
              <a:headEnd/>
              <a:tailEnd/>
            </a:ln>
          </p:spPr>
          <p:txBody>
            <a:bodyPr vert="horz" wrap="square" lIns="91440" tIns="45720" rIns="91440" bIns="45720" numCol="1" anchor="t" anchorCtr="0" compatLnSpc="1">
              <a:prstTxWarp prst="textNoShape">
                <a:avLst/>
              </a:prstTxWarp>
            </a:bodyPr>
            <a:lstStyle/>
            <a:p>
              <a:endParaRPr lang="da-DK" noProof="0"/>
            </a:p>
          </p:txBody>
        </p:sp>
        <p:sp>
          <p:nvSpPr>
            <p:cNvPr id="70" name="Freeform 29"/>
            <p:cNvSpPr>
              <a:spLocks/>
            </p:cNvSpPr>
            <p:nvPr userDrawn="1"/>
          </p:nvSpPr>
          <p:spPr bwMode="auto">
            <a:xfrm>
              <a:off x="8038102" y="1313237"/>
              <a:ext cx="71437" cy="92075"/>
            </a:xfrm>
            <a:custGeom>
              <a:avLst/>
              <a:gdLst/>
              <a:ahLst/>
              <a:cxnLst>
                <a:cxn ang="0">
                  <a:pos x="0" y="0"/>
                </a:cxn>
                <a:cxn ang="0">
                  <a:pos x="145" y="0"/>
                </a:cxn>
                <a:cxn ang="0">
                  <a:pos x="145" y="431"/>
                </a:cxn>
                <a:cxn ang="0">
                  <a:pos x="484" y="0"/>
                </a:cxn>
                <a:cxn ang="0">
                  <a:pos x="660" y="0"/>
                </a:cxn>
                <a:cxn ang="0">
                  <a:pos x="354" y="377"/>
                </a:cxn>
                <a:cxn ang="0">
                  <a:pos x="674" y="877"/>
                </a:cxn>
                <a:cxn ang="0">
                  <a:pos x="501" y="877"/>
                </a:cxn>
                <a:cxn ang="0">
                  <a:pos x="254" y="492"/>
                </a:cxn>
                <a:cxn ang="0">
                  <a:pos x="145" y="624"/>
                </a:cxn>
                <a:cxn ang="0">
                  <a:pos x="145" y="877"/>
                </a:cxn>
                <a:cxn ang="0">
                  <a:pos x="0" y="877"/>
                </a:cxn>
                <a:cxn ang="0">
                  <a:pos x="0" y="0"/>
                </a:cxn>
              </a:cxnLst>
              <a:rect l="0" t="0" r="r" b="b"/>
              <a:pathLst>
                <a:path w="674" h="877">
                  <a:moveTo>
                    <a:pt x="0" y="0"/>
                  </a:moveTo>
                  <a:lnTo>
                    <a:pt x="145" y="0"/>
                  </a:lnTo>
                  <a:lnTo>
                    <a:pt x="145" y="431"/>
                  </a:lnTo>
                  <a:lnTo>
                    <a:pt x="484" y="0"/>
                  </a:lnTo>
                  <a:lnTo>
                    <a:pt x="660" y="0"/>
                  </a:lnTo>
                  <a:lnTo>
                    <a:pt x="354" y="377"/>
                  </a:lnTo>
                  <a:lnTo>
                    <a:pt x="674" y="877"/>
                  </a:lnTo>
                  <a:lnTo>
                    <a:pt x="501" y="877"/>
                  </a:lnTo>
                  <a:lnTo>
                    <a:pt x="254" y="492"/>
                  </a:lnTo>
                  <a:lnTo>
                    <a:pt x="145" y="624"/>
                  </a:lnTo>
                  <a:lnTo>
                    <a:pt x="145" y="877"/>
                  </a:lnTo>
                  <a:lnTo>
                    <a:pt x="0" y="877"/>
                  </a:lnTo>
                  <a:lnTo>
                    <a:pt x="0" y="0"/>
                  </a:lnTo>
                  <a:close/>
                </a:path>
              </a:pathLst>
            </a:custGeom>
            <a:solidFill>
              <a:srgbClr val="192337"/>
            </a:solidFill>
            <a:ln w="9525">
              <a:noFill/>
              <a:round/>
              <a:headEnd/>
              <a:tailEnd/>
            </a:ln>
          </p:spPr>
          <p:txBody>
            <a:bodyPr vert="horz" wrap="square" lIns="91440" tIns="45720" rIns="91440" bIns="45720" numCol="1" anchor="t" anchorCtr="0" compatLnSpc="1">
              <a:prstTxWarp prst="textNoShape">
                <a:avLst/>
              </a:prstTxWarp>
            </a:bodyPr>
            <a:lstStyle/>
            <a:p>
              <a:endParaRPr lang="da-DK" noProof="0"/>
            </a:p>
          </p:txBody>
        </p:sp>
        <p:sp>
          <p:nvSpPr>
            <p:cNvPr id="71" name="Freeform 30"/>
            <p:cNvSpPr>
              <a:spLocks noEditPoints="1"/>
            </p:cNvSpPr>
            <p:nvPr userDrawn="1"/>
          </p:nvSpPr>
          <p:spPr bwMode="auto">
            <a:xfrm>
              <a:off x="8111124" y="1311651"/>
              <a:ext cx="82550" cy="95250"/>
            </a:xfrm>
            <a:custGeom>
              <a:avLst/>
              <a:gdLst/>
              <a:ahLst/>
              <a:cxnLst>
                <a:cxn ang="0">
                  <a:pos x="4" y="377"/>
                </a:cxn>
                <a:cxn ang="0">
                  <a:pos x="30" y="268"/>
                </a:cxn>
                <a:cxn ang="0">
                  <a:pos x="74" y="174"/>
                </a:cxn>
                <a:cxn ang="0">
                  <a:pos x="137" y="98"/>
                </a:cxn>
                <a:cxn ang="0">
                  <a:pos x="215" y="42"/>
                </a:cxn>
                <a:cxn ang="0">
                  <a:pos x="307" y="9"/>
                </a:cxn>
                <a:cxn ang="0">
                  <a:pos x="411" y="1"/>
                </a:cxn>
                <a:cxn ang="0">
                  <a:pos x="510" y="19"/>
                </a:cxn>
                <a:cxn ang="0">
                  <a:pos x="597" y="62"/>
                </a:cxn>
                <a:cxn ang="0">
                  <a:pos x="669" y="125"/>
                </a:cxn>
                <a:cxn ang="0">
                  <a:pos x="724" y="208"/>
                </a:cxn>
                <a:cxn ang="0">
                  <a:pos x="761" y="308"/>
                </a:cxn>
                <a:cxn ang="0">
                  <a:pos x="777" y="421"/>
                </a:cxn>
                <a:cxn ang="0">
                  <a:pos x="773" y="528"/>
                </a:cxn>
                <a:cxn ang="0">
                  <a:pos x="749" y="637"/>
                </a:cxn>
                <a:cxn ang="0">
                  <a:pos x="704" y="731"/>
                </a:cxn>
                <a:cxn ang="0">
                  <a:pos x="641" y="807"/>
                </a:cxn>
                <a:cxn ang="0">
                  <a:pos x="563" y="863"/>
                </a:cxn>
                <a:cxn ang="0">
                  <a:pos x="470" y="896"/>
                </a:cxn>
                <a:cxn ang="0">
                  <a:pos x="366" y="904"/>
                </a:cxn>
                <a:cxn ang="0">
                  <a:pos x="267" y="886"/>
                </a:cxn>
                <a:cxn ang="0">
                  <a:pos x="180" y="843"/>
                </a:cxn>
                <a:cxn ang="0">
                  <a:pos x="108" y="780"/>
                </a:cxn>
                <a:cxn ang="0">
                  <a:pos x="53" y="697"/>
                </a:cxn>
                <a:cxn ang="0">
                  <a:pos x="17" y="597"/>
                </a:cxn>
                <a:cxn ang="0">
                  <a:pos x="1" y="484"/>
                </a:cxn>
                <a:cxn ang="0">
                  <a:pos x="625" y="414"/>
                </a:cxn>
                <a:cxn ang="0">
                  <a:pos x="613" y="335"/>
                </a:cxn>
                <a:cxn ang="0">
                  <a:pos x="588" y="267"/>
                </a:cxn>
                <a:cxn ang="0">
                  <a:pos x="551" y="211"/>
                </a:cxn>
                <a:cxn ang="0">
                  <a:pos x="504" y="170"/>
                </a:cxn>
                <a:cxn ang="0">
                  <a:pos x="450" y="143"/>
                </a:cxn>
                <a:cxn ang="0">
                  <a:pos x="387" y="134"/>
                </a:cxn>
                <a:cxn ang="0">
                  <a:pos x="327" y="143"/>
                </a:cxn>
                <a:cxn ang="0">
                  <a:pos x="272" y="169"/>
                </a:cxn>
                <a:cxn ang="0">
                  <a:pos x="226" y="210"/>
                </a:cxn>
                <a:cxn ang="0">
                  <a:pos x="189" y="266"/>
                </a:cxn>
                <a:cxn ang="0">
                  <a:pos x="164" y="333"/>
                </a:cxn>
                <a:cxn ang="0">
                  <a:pos x="152" y="413"/>
                </a:cxn>
                <a:cxn ang="0">
                  <a:pos x="152" y="491"/>
                </a:cxn>
                <a:cxn ang="0">
                  <a:pos x="165" y="570"/>
                </a:cxn>
                <a:cxn ang="0">
                  <a:pos x="190" y="638"/>
                </a:cxn>
                <a:cxn ang="0">
                  <a:pos x="227" y="694"/>
                </a:cxn>
                <a:cxn ang="0">
                  <a:pos x="273" y="735"/>
                </a:cxn>
                <a:cxn ang="0">
                  <a:pos x="329" y="762"/>
                </a:cxn>
                <a:cxn ang="0">
                  <a:pos x="390" y="771"/>
                </a:cxn>
                <a:cxn ang="0">
                  <a:pos x="452" y="762"/>
                </a:cxn>
                <a:cxn ang="0">
                  <a:pos x="506" y="736"/>
                </a:cxn>
                <a:cxn ang="0">
                  <a:pos x="552" y="695"/>
                </a:cxn>
                <a:cxn ang="0">
                  <a:pos x="588" y="639"/>
                </a:cxn>
                <a:cxn ang="0">
                  <a:pos x="613" y="572"/>
                </a:cxn>
                <a:cxn ang="0">
                  <a:pos x="625" y="492"/>
                </a:cxn>
              </a:cxnLst>
              <a:rect l="0" t="0" r="r" b="b"/>
              <a:pathLst>
                <a:path w="777" h="905">
                  <a:moveTo>
                    <a:pt x="0" y="459"/>
                  </a:moveTo>
                  <a:lnTo>
                    <a:pt x="0" y="447"/>
                  </a:lnTo>
                  <a:lnTo>
                    <a:pt x="1" y="423"/>
                  </a:lnTo>
                  <a:lnTo>
                    <a:pt x="2" y="400"/>
                  </a:lnTo>
                  <a:lnTo>
                    <a:pt x="4" y="377"/>
                  </a:lnTo>
                  <a:lnTo>
                    <a:pt x="7" y="353"/>
                  </a:lnTo>
                  <a:lnTo>
                    <a:pt x="12" y="331"/>
                  </a:lnTo>
                  <a:lnTo>
                    <a:pt x="17" y="309"/>
                  </a:lnTo>
                  <a:lnTo>
                    <a:pt x="23" y="288"/>
                  </a:lnTo>
                  <a:lnTo>
                    <a:pt x="30" y="268"/>
                  </a:lnTo>
                  <a:lnTo>
                    <a:pt x="37" y="247"/>
                  </a:lnTo>
                  <a:lnTo>
                    <a:pt x="45" y="228"/>
                  </a:lnTo>
                  <a:lnTo>
                    <a:pt x="54" y="209"/>
                  </a:lnTo>
                  <a:lnTo>
                    <a:pt x="63" y="192"/>
                  </a:lnTo>
                  <a:lnTo>
                    <a:pt x="74" y="174"/>
                  </a:lnTo>
                  <a:lnTo>
                    <a:pt x="85" y="157"/>
                  </a:lnTo>
                  <a:lnTo>
                    <a:pt x="96" y="141"/>
                  </a:lnTo>
                  <a:lnTo>
                    <a:pt x="109" y="126"/>
                  </a:lnTo>
                  <a:lnTo>
                    <a:pt x="123" y="112"/>
                  </a:lnTo>
                  <a:lnTo>
                    <a:pt x="137" y="98"/>
                  </a:lnTo>
                  <a:lnTo>
                    <a:pt x="151" y="85"/>
                  </a:lnTo>
                  <a:lnTo>
                    <a:pt x="166" y="73"/>
                  </a:lnTo>
                  <a:lnTo>
                    <a:pt x="182" y="62"/>
                  </a:lnTo>
                  <a:lnTo>
                    <a:pt x="198" y="51"/>
                  </a:lnTo>
                  <a:lnTo>
                    <a:pt x="215" y="42"/>
                  </a:lnTo>
                  <a:lnTo>
                    <a:pt x="233" y="33"/>
                  </a:lnTo>
                  <a:lnTo>
                    <a:pt x="251" y="26"/>
                  </a:lnTo>
                  <a:lnTo>
                    <a:pt x="269" y="19"/>
                  </a:lnTo>
                  <a:lnTo>
                    <a:pt x="288" y="13"/>
                  </a:lnTo>
                  <a:lnTo>
                    <a:pt x="307" y="9"/>
                  </a:lnTo>
                  <a:lnTo>
                    <a:pt x="328" y="5"/>
                  </a:lnTo>
                  <a:lnTo>
                    <a:pt x="348" y="2"/>
                  </a:lnTo>
                  <a:lnTo>
                    <a:pt x="369" y="1"/>
                  </a:lnTo>
                  <a:lnTo>
                    <a:pt x="390" y="0"/>
                  </a:lnTo>
                  <a:lnTo>
                    <a:pt x="411" y="1"/>
                  </a:lnTo>
                  <a:lnTo>
                    <a:pt x="432" y="2"/>
                  </a:lnTo>
                  <a:lnTo>
                    <a:pt x="452" y="5"/>
                  </a:lnTo>
                  <a:lnTo>
                    <a:pt x="472" y="9"/>
                  </a:lnTo>
                  <a:lnTo>
                    <a:pt x="491" y="13"/>
                  </a:lnTo>
                  <a:lnTo>
                    <a:pt x="510" y="19"/>
                  </a:lnTo>
                  <a:lnTo>
                    <a:pt x="528" y="26"/>
                  </a:lnTo>
                  <a:lnTo>
                    <a:pt x="547" y="33"/>
                  </a:lnTo>
                  <a:lnTo>
                    <a:pt x="564" y="41"/>
                  </a:lnTo>
                  <a:lnTo>
                    <a:pt x="581" y="51"/>
                  </a:lnTo>
                  <a:lnTo>
                    <a:pt x="597" y="62"/>
                  </a:lnTo>
                  <a:lnTo>
                    <a:pt x="612" y="73"/>
                  </a:lnTo>
                  <a:lnTo>
                    <a:pt x="627" y="85"/>
                  </a:lnTo>
                  <a:lnTo>
                    <a:pt x="642" y="97"/>
                  </a:lnTo>
                  <a:lnTo>
                    <a:pt x="656" y="111"/>
                  </a:lnTo>
                  <a:lnTo>
                    <a:pt x="669" y="125"/>
                  </a:lnTo>
                  <a:lnTo>
                    <a:pt x="681" y="140"/>
                  </a:lnTo>
                  <a:lnTo>
                    <a:pt x="693" y="156"/>
                  </a:lnTo>
                  <a:lnTo>
                    <a:pt x="704" y="173"/>
                  </a:lnTo>
                  <a:lnTo>
                    <a:pt x="714" y="190"/>
                  </a:lnTo>
                  <a:lnTo>
                    <a:pt x="724" y="208"/>
                  </a:lnTo>
                  <a:lnTo>
                    <a:pt x="733" y="227"/>
                  </a:lnTo>
                  <a:lnTo>
                    <a:pt x="742" y="246"/>
                  </a:lnTo>
                  <a:lnTo>
                    <a:pt x="749" y="266"/>
                  </a:lnTo>
                  <a:lnTo>
                    <a:pt x="755" y="287"/>
                  </a:lnTo>
                  <a:lnTo>
                    <a:pt x="761" y="308"/>
                  </a:lnTo>
                  <a:lnTo>
                    <a:pt x="766" y="329"/>
                  </a:lnTo>
                  <a:lnTo>
                    <a:pt x="770" y="351"/>
                  </a:lnTo>
                  <a:lnTo>
                    <a:pt x="773" y="374"/>
                  </a:lnTo>
                  <a:lnTo>
                    <a:pt x="775" y="397"/>
                  </a:lnTo>
                  <a:lnTo>
                    <a:pt x="777" y="421"/>
                  </a:lnTo>
                  <a:lnTo>
                    <a:pt x="777" y="445"/>
                  </a:lnTo>
                  <a:lnTo>
                    <a:pt x="777" y="457"/>
                  </a:lnTo>
                  <a:lnTo>
                    <a:pt x="777" y="482"/>
                  </a:lnTo>
                  <a:lnTo>
                    <a:pt x="775" y="505"/>
                  </a:lnTo>
                  <a:lnTo>
                    <a:pt x="773" y="528"/>
                  </a:lnTo>
                  <a:lnTo>
                    <a:pt x="770" y="551"/>
                  </a:lnTo>
                  <a:lnTo>
                    <a:pt x="766" y="574"/>
                  </a:lnTo>
                  <a:lnTo>
                    <a:pt x="761" y="596"/>
                  </a:lnTo>
                  <a:lnTo>
                    <a:pt x="755" y="617"/>
                  </a:lnTo>
                  <a:lnTo>
                    <a:pt x="749" y="637"/>
                  </a:lnTo>
                  <a:lnTo>
                    <a:pt x="741" y="657"/>
                  </a:lnTo>
                  <a:lnTo>
                    <a:pt x="732" y="677"/>
                  </a:lnTo>
                  <a:lnTo>
                    <a:pt x="723" y="695"/>
                  </a:lnTo>
                  <a:lnTo>
                    <a:pt x="714" y="713"/>
                  </a:lnTo>
                  <a:lnTo>
                    <a:pt x="704" y="731"/>
                  </a:lnTo>
                  <a:lnTo>
                    <a:pt x="692" y="747"/>
                  </a:lnTo>
                  <a:lnTo>
                    <a:pt x="681" y="764"/>
                  </a:lnTo>
                  <a:lnTo>
                    <a:pt x="668" y="779"/>
                  </a:lnTo>
                  <a:lnTo>
                    <a:pt x="655" y="793"/>
                  </a:lnTo>
                  <a:lnTo>
                    <a:pt x="641" y="807"/>
                  </a:lnTo>
                  <a:lnTo>
                    <a:pt x="626" y="820"/>
                  </a:lnTo>
                  <a:lnTo>
                    <a:pt x="611" y="832"/>
                  </a:lnTo>
                  <a:lnTo>
                    <a:pt x="596" y="843"/>
                  </a:lnTo>
                  <a:lnTo>
                    <a:pt x="579" y="853"/>
                  </a:lnTo>
                  <a:lnTo>
                    <a:pt x="563" y="863"/>
                  </a:lnTo>
                  <a:lnTo>
                    <a:pt x="545" y="872"/>
                  </a:lnTo>
                  <a:lnTo>
                    <a:pt x="527" y="879"/>
                  </a:lnTo>
                  <a:lnTo>
                    <a:pt x="508" y="886"/>
                  </a:lnTo>
                  <a:lnTo>
                    <a:pt x="489" y="892"/>
                  </a:lnTo>
                  <a:lnTo>
                    <a:pt x="470" y="896"/>
                  </a:lnTo>
                  <a:lnTo>
                    <a:pt x="450" y="900"/>
                  </a:lnTo>
                  <a:lnTo>
                    <a:pt x="430" y="902"/>
                  </a:lnTo>
                  <a:lnTo>
                    <a:pt x="409" y="904"/>
                  </a:lnTo>
                  <a:lnTo>
                    <a:pt x="387" y="905"/>
                  </a:lnTo>
                  <a:lnTo>
                    <a:pt x="366" y="904"/>
                  </a:lnTo>
                  <a:lnTo>
                    <a:pt x="346" y="903"/>
                  </a:lnTo>
                  <a:lnTo>
                    <a:pt x="326" y="900"/>
                  </a:lnTo>
                  <a:lnTo>
                    <a:pt x="305" y="896"/>
                  </a:lnTo>
                  <a:lnTo>
                    <a:pt x="286" y="892"/>
                  </a:lnTo>
                  <a:lnTo>
                    <a:pt x="267" y="886"/>
                  </a:lnTo>
                  <a:lnTo>
                    <a:pt x="249" y="879"/>
                  </a:lnTo>
                  <a:lnTo>
                    <a:pt x="231" y="872"/>
                  </a:lnTo>
                  <a:lnTo>
                    <a:pt x="213" y="864"/>
                  </a:lnTo>
                  <a:lnTo>
                    <a:pt x="196" y="853"/>
                  </a:lnTo>
                  <a:lnTo>
                    <a:pt x="180" y="843"/>
                  </a:lnTo>
                  <a:lnTo>
                    <a:pt x="165" y="832"/>
                  </a:lnTo>
                  <a:lnTo>
                    <a:pt x="150" y="820"/>
                  </a:lnTo>
                  <a:lnTo>
                    <a:pt x="136" y="807"/>
                  </a:lnTo>
                  <a:lnTo>
                    <a:pt x="122" y="794"/>
                  </a:lnTo>
                  <a:lnTo>
                    <a:pt x="108" y="780"/>
                  </a:lnTo>
                  <a:lnTo>
                    <a:pt x="96" y="765"/>
                  </a:lnTo>
                  <a:lnTo>
                    <a:pt x="84" y="748"/>
                  </a:lnTo>
                  <a:lnTo>
                    <a:pt x="73" y="732"/>
                  </a:lnTo>
                  <a:lnTo>
                    <a:pt x="63" y="715"/>
                  </a:lnTo>
                  <a:lnTo>
                    <a:pt x="53" y="697"/>
                  </a:lnTo>
                  <a:lnTo>
                    <a:pt x="45" y="678"/>
                  </a:lnTo>
                  <a:lnTo>
                    <a:pt x="37" y="658"/>
                  </a:lnTo>
                  <a:lnTo>
                    <a:pt x="29" y="638"/>
                  </a:lnTo>
                  <a:lnTo>
                    <a:pt x="23" y="618"/>
                  </a:lnTo>
                  <a:lnTo>
                    <a:pt x="17" y="597"/>
                  </a:lnTo>
                  <a:lnTo>
                    <a:pt x="12" y="576"/>
                  </a:lnTo>
                  <a:lnTo>
                    <a:pt x="7" y="553"/>
                  </a:lnTo>
                  <a:lnTo>
                    <a:pt x="4" y="531"/>
                  </a:lnTo>
                  <a:lnTo>
                    <a:pt x="2" y="508"/>
                  </a:lnTo>
                  <a:lnTo>
                    <a:pt x="1" y="484"/>
                  </a:lnTo>
                  <a:lnTo>
                    <a:pt x="0" y="459"/>
                  </a:lnTo>
                  <a:close/>
                  <a:moveTo>
                    <a:pt x="626" y="457"/>
                  </a:moveTo>
                  <a:lnTo>
                    <a:pt x="626" y="448"/>
                  </a:lnTo>
                  <a:lnTo>
                    <a:pt x="626" y="431"/>
                  </a:lnTo>
                  <a:lnTo>
                    <a:pt x="625" y="414"/>
                  </a:lnTo>
                  <a:lnTo>
                    <a:pt x="624" y="398"/>
                  </a:lnTo>
                  <a:lnTo>
                    <a:pt x="622" y="381"/>
                  </a:lnTo>
                  <a:lnTo>
                    <a:pt x="619" y="366"/>
                  </a:lnTo>
                  <a:lnTo>
                    <a:pt x="616" y="349"/>
                  </a:lnTo>
                  <a:lnTo>
                    <a:pt x="613" y="335"/>
                  </a:lnTo>
                  <a:lnTo>
                    <a:pt x="609" y="320"/>
                  </a:lnTo>
                  <a:lnTo>
                    <a:pt x="604" y="306"/>
                  </a:lnTo>
                  <a:lnTo>
                    <a:pt x="599" y="293"/>
                  </a:lnTo>
                  <a:lnTo>
                    <a:pt x="594" y="280"/>
                  </a:lnTo>
                  <a:lnTo>
                    <a:pt x="588" y="267"/>
                  </a:lnTo>
                  <a:lnTo>
                    <a:pt x="581" y="254"/>
                  </a:lnTo>
                  <a:lnTo>
                    <a:pt x="574" y="242"/>
                  </a:lnTo>
                  <a:lnTo>
                    <a:pt x="567" y="231"/>
                  </a:lnTo>
                  <a:lnTo>
                    <a:pt x="559" y="221"/>
                  </a:lnTo>
                  <a:lnTo>
                    <a:pt x="551" y="211"/>
                  </a:lnTo>
                  <a:lnTo>
                    <a:pt x="543" y="202"/>
                  </a:lnTo>
                  <a:lnTo>
                    <a:pt x="534" y="193"/>
                  </a:lnTo>
                  <a:lnTo>
                    <a:pt x="524" y="184"/>
                  </a:lnTo>
                  <a:lnTo>
                    <a:pt x="514" y="177"/>
                  </a:lnTo>
                  <a:lnTo>
                    <a:pt x="504" y="170"/>
                  </a:lnTo>
                  <a:lnTo>
                    <a:pt x="494" y="163"/>
                  </a:lnTo>
                  <a:lnTo>
                    <a:pt x="484" y="156"/>
                  </a:lnTo>
                  <a:lnTo>
                    <a:pt x="473" y="151"/>
                  </a:lnTo>
                  <a:lnTo>
                    <a:pt x="461" y="147"/>
                  </a:lnTo>
                  <a:lnTo>
                    <a:pt x="450" y="143"/>
                  </a:lnTo>
                  <a:lnTo>
                    <a:pt x="438" y="140"/>
                  </a:lnTo>
                  <a:lnTo>
                    <a:pt x="425" y="137"/>
                  </a:lnTo>
                  <a:lnTo>
                    <a:pt x="413" y="135"/>
                  </a:lnTo>
                  <a:lnTo>
                    <a:pt x="400" y="134"/>
                  </a:lnTo>
                  <a:lnTo>
                    <a:pt x="387" y="134"/>
                  </a:lnTo>
                  <a:lnTo>
                    <a:pt x="375" y="134"/>
                  </a:lnTo>
                  <a:lnTo>
                    <a:pt x="362" y="135"/>
                  </a:lnTo>
                  <a:lnTo>
                    <a:pt x="350" y="137"/>
                  </a:lnTo>
                  <a:lnTo>
                    <a:pt x="338" y="140"/>
                  </a:lnTo>
                  <a:lnTo>
                    <a:pt x="327" y="143"/>
                  </a:lnTo>
                  <a:lnTo>
                    <a:pt x="314" y="147"/>
                  </a:lnTo>
                  <a:lnTo>
                    <a:pt x="303" y="151"/>
                  </a:lnTo>
                  <a:lnTo>
                    <a:pt x="292" y="156"/>
                  </a:lnTo>
                  <a:lnTo>
                    <a:pt x="282" y="163"/>
                  </a:lnTo>
                  <a:lnTo>
                    <a:pt x="272" y="169"/>
                  </a:lnTo>
                  <a:lnTo>
                    <a:pt x="262" y="176"/>
                  </a:lnTo>
                  <a:lnTo>
                    <a:pt x="252" y="184"/>
                  </a:lnTo>
                  <a:lnTo>
                    <a:pt x="243" y="192"/>
                  </a:lnTo>
                  <a:lnTo>
                    <a:pt x="234" y="201"/>
                  </a:lnTo>
                  <a:lnTo>
                    <a:pt x="226" y="210"/>
                  </a:lnTo>
                  <a:lnTo>
                    <a:pt x="217" y="220"/>
                  </a:lnTo>
                  <a:lnTo>
                    <a:pt x="209" y="230"/>
                  </a:lnTo>
                  <a:lnTo>
                    <a:pt x="202" y="241"/>
                  </a:lnTo>
                  <a:lnTo>
                    <a:pt x="196" y="253"/>
                  </a:lnTo>
                  <a:lnTo>
                    <a:pt x="189" y="266"/>
                  </a:lnTo>
                  <a:lnTo>
                    <a:pt x="183" y="278"/>
                  </a:lnTo>
                  <a:lnTo>
                    <a:pt x="178" y="291"/>
                  </a:lnTo>
                  <a:lnTo>
                    <a:pt x="173" y="305"/>
                  </a:lnTo>
                  <a:lnTo>
                    <a:pt x="168" y="319"/>
                  </a:lnTo>
                  <a:lnTo>
                    <a:pt x="164" y="333"/>
                  </a:lnTo>
                  <a:lnTo>
                    <a:pt x="161" y="348"/>
                  </a:lnTo>
                  <a:lnTo>
                    <a:pt x="158" y="364"/>
                  </a:lnTo>
                  <a:lnTo>
                    <a:pt x="155" y="380"/>
                  </a:lnTo>
                  <a:lnTo>
                    <a:pt x="154" y="396"/>
                  </a:lnTo>
                  <a:lnTo>
                    <a:pt x="152" y="413"/>
                  </a:lnTo>
                  <a:lnTo>
                    <a:pt x="151" y="430"/>
                  </a:lnTo>
                  <a:lnTo>
                    <a:pt x="151" y="447"/>
                  </a:lnTo>
                  <a:lnTo>
                    <a:pt x="151" y="456"/>
                  </a:lnTo>
                  <a:lnTo>
                    <a:pt x="151" y="474"/>
                  </a:lnTo>
                  <a:lnTo>
                    <a:pt x="152" y="491"/>
                  </a:lnTo>
                  <a:lnTo>
                    <a:pt x="154" y="507"/>
                  </a:lnTo>
                  <a:lnTo>
                    <a:pt x="156" y="524"/>
                  </a:lnTo>
                  <a:lnTo>
                    <a:pt x="158" y="539"/>
                  </a:lnTo>
                  <a:lnTo>
                    <a:pt x="161" y="555"/>
                  </a:lnTo>
                  <a:lnTo>
                    <a:pt x="165" y="570"/>
                  </a:lnTo>
                  <a:lnTo>
                    <a:pt x="169" y="585"/>
                  </a:lnTo>
                  <a:lnTo>
                    <a:pt x="173" y="599"/>
                  </a:lnTo>
                  <a:lnTo>
                    <a:pt x="178" y="612"/>
                  </a:lnTo>
                  <a:lnTo>
                    <a:pt x="184" y="625"/>
                  </a:lnTo>
                  <a:lnTo>
                    <a:pt x="190" y="638"/>
                  </a:lnTo>
                  <a:lnTo>
                    <a:pt x="196" y="650"/>
                  </a:lnTo>
                  <a:lnTo>
                    <a:pt x="203" y="663"/>
                  </a:lnTo>
                  <a:lnTo>
                    <a:pt x="211" y="674"/>
                  </a:lnTo>
                  <a:lnTo>
                    <a:pt x="219" y="684"/>
                  </a:lnTo>
                  <a:lnTo>
                    <a:pt x="227" y="694"/>
                  </a:lnTo>
                  <a:lnTo>
                    <a:pt x="236" y="703"/>
                  </a:lnTo>
                  <a:lnTo>
                    <a:pt x="245" y="712"/>
                  </a:lnTo>
                  <a:lnTo>
                    <a:pt x="254" y="721"/>
                  </a:lnTo>
                  <a:lnTo>
                    <a:pt x="264" y="728"/>
                  </a:lnTo>
                  <a:lnTo>
                    <a:pt x="273" y="735"/>
                  </a:lnTo>
                  <a:lnTo>
                    <a:pt x="284" y="742"/>
                  </a:lnTo>
                  <a:lnTo>
                    <a:pt x="294" y="748"/>
                  </a:lnTo>
                  <a:lnTo>
                    <a:pt x="305" y="753"/>
                  </a:lnTo>
                  <a:lnTo>
                    <a:pt x="316" y="757"/>
                  </a:lnTo>
                  <a:lnTo>
                    <a:pt x="329" y="762"/>
                  </a:lnTo>
                  <a:lnTo>
                    <a:pt x="340" y="765"/>
                  </a:lnTo>
                  <a:lnTo>
                    <a:pt x="352" y="768"/>
                  </a:lnTo>
                  <a:lnTo>
                    <a:pt x="365" y="770"/>
                  </a:lnTo>
                  <a:lnTo>
                    <a:pt x="377" y="771"/>
                  </a:lnTo>
                  <a:lnTo>
                    <a:pt x="390" y="771"/>
                  </a:lnTo>
                  <a:lnTo>
                    <a:pt x="402" y="771"/>
                  </a:lnTo>
                  <a:lnTo>
                    <a:pt x="415" y="770"/>
                  </a:lnTo>
                  <a:lnTo>
                    <a:pt x="428" y="768"/>
                  </a:lnTo>
                  <a:lnTo>
                    <a:pt x="440" y="765"/>
                  </a:lnTo>
                  <a:lnTo>
                    <a:pt x="452" y="762"/>
                  </a:lnTo>
                  <a:lnTo>
                    <a:pt x="463" y="757"/>
                  </a:lnTo>
                  <a:lnTo>
                    <a:pt x="474" y="753"/>
                  </a:lnTo>
                  <a:lnTo>
                    <a:pt x="485" y="748"/>
                  </a:lnTo>
                  <a:lnTo>
                    <a:pt x="496" y="742"/>
                  </a:lnTo>
                  <a:lnTo>
                    <a:pt x="506" y="736"/>
                  </a:lnTo>
                  <a:lnTo>
                    <a:pt x="515" y="729"/>
                  </a:lnTo>
                  <a:lnTo>
                    <a:pt x="525" y="721"/>
                  </a:lnTo>
                  <a:lnTo>
                    <a:pt x="535" y="713"/>
                  </a:lnTo>
                  <a:lnTo>
                    <a:pt x="544" y="704"/>
                  </a:lnTo>
                  <a:lnTo>
                    <a:pt x="552" y="695"/>
                  </a:lnTo>
                  <a:lnTo>
                    <a:pt x="560" y="685"/>
                  </a:lnTo>
                  <a:lnTo>
                    <a:pt x="568" y="675"/>
                  </a:lnTo>
                  <a:lnTo>
                    <a:pt x="575" y="664"/>
                  </a:lnTo>
                  <a:lnTo>
                    <a:pt x="582" y="651"/>
                  </a:lnTo>
                  <a:lnTo>
                    <a:pt x="588" y="639"/>
                  </a:lnTo>
                  <a:lnTo>
                    <a:pt x="594" y="627"/>
                  </a:lnTo>
                  <a:lnTo>
                    <a:pt x="599" y="614"/>
                  </a:lnTo>
                  <a:lnTo>
                    <a:pt x="604" y="600"/>
                  </a:lnTo>
                  <a:lnTo>
                    <a:pt x="609" y="586"/>
                  </a:lnTo>
                  <a:lnTo>
                    <a:pt x="613" y="572"/>
                  </a:lnTo>
                  <a:lnTo>
                    <a:pt x="616" y="556"/>
                  </a:lnTo>
                  <a:lnTo>
                    <a:pt x="619" y="541"/>
                  </a:lnTo>
                  <a:lnTo>
                    <a:pt x="622" y="525"/>
                  </a:lnTo>
                  <a:lnTo>
                    <a:pt x="624" y="509"/>
                  </a:lnTo>
                  <a:lnTo>
                    <a:pt x="625" y="492"/>
                  </a:lnTo>
                  <a:lnTo>
                    <a:pt x="626" y="475"/>
                  </a:lnTo>
                  <a:lnTo>
                    <a:pt x="626" y="457"/>
                  </a:lnTo>
                  <a:close/>
                </a:path>
              </a:pathLst>
            </a:custGeom>
            <a:solidFill>
              <a:srgbClr val="192337"/>
            </a:solidFill>
            <a:ln w="9525">
              <a:noFill/>
              <a:round/>
              <a:headEnd/>
              <a:tailEnd/>
            </a:ln>
          </p:spPr>
          <p:txBody>
            <a:bodyPr vert="horz" wrap="square" lIns="91440" tIns="45720" rIns="91440" bIns="45720" numCol="1" anchor="t" anchorCtr="0" compatLnSpc="1">
              <a:prstTxWarp prst="textNoShape">
                <a:avLst/>
              </a:prstTxWarp>
            </a:bodyPr>
            <a:lstStyle/>
            <a:p>
              <a:endParaRPr lang="da-DK" noProof="0"/>
            </a:p>
          </p:txBody>
        </p:sp>
        <p:sp>
          <p:nvSpPr>
            <p:cNvPr id="72" name="Freeform 31"/>
            <p:cNvSpPr>
              <a:spLocks/>
            </p:cNvSpPr>
            <p:nvPr userDrawn="1"/>
          </p:nvSpPr>
          <p:spPr bwMode="auto">
            <a:xfrm>
              <a:off x="8209560" y="1313238"/>
              <a:ext cx="55562" cy="92075"/>
            </a:xfrm>
            <a:custGeom>
              <a:avLst/>
              <a:gdLst/>
              <a:ahLst/>
              <a:cxnLst>
                <a:cxn ang="0">
                  <a:pos x="0" y="0"/>
                </a:cxn>
                <a:cxn ang="0">
                  <a:pos x="146" y="0"/>
                </a:cxn>
                <a:cxn ang="0">
                  <a:pos x="146" y="742"/>
                </a:cxn>
                <a:cxn ang="0">
                  <a:pos x="521" y="742"/>
                </a:cxn>
                <a:cxn ang="0">
                  <a:pos x="521" y="877"/>
                </a:cxn>
                <a:cxn ang="0">
                  <a:pos x="0" y="877"/>
                </a:cxn>
                <a:cxn ang="0">
                  <a:pos x="0" y="0"/>
                </a:cxn>
              </a:cxnLst>
              <a:rect l="0" t="0" r="r" b="b"/>
              <a:pathLst>
                <a:path w="521" h="877">
                  <a:moveTo>
                    <a:pt x="0" y="0"/>
                  </a:moveTo>
                  <a:lnTo>
                    <a:pt x="146" y="0"/>
                  </a:lnTo>
                  <a:lnTo>
                    <a:pt x="146" y="742"/>
                  </a:lnTo>
                  <a:lnTo>
                    <a:pt x="521" y="742"/>
                  </a:lnTo>
                  <a:lnTo>
                    <a:pt x="521" y="877"/>
                  </a:lnTo>
                  <a:lnTo>
                    <a:pt x="0" y="877"/>
                  </a:lnTo>
                  <a:lnTo>
                    <a:pt x="0" y="0"/>
                  </a:lnTo>
                  <a:close/>
                </a:path>
              </a:pathLst>
            </a:custGeom>
            <a:solidFill>
              <a:srgbClr val="192337"/>
            </a:solidFill>
            <a:ln w="9525">
              <a:noFill/>
              <a:round/>
              <a:headEnd/>
              <a:tailEnd/>
            </a:ln>
          </p:spPr>
          <p:txBody>
            <a:bodyPr vert="horz" wrap="square" lIns="91440" tIns="45720" rIns="91440" bIns="45720" numCol="1" anchor="t" anchorCtr="0" compatLnSpc="1">
              <a:prstTxWarp prst="textNoShape">
                <a:avLst/>
              </a:prstTxWarp>
            </a:bodyPr>
            <a:lstStyle/>
            <a:p>
              <a:endParaRPr lang="da-DK" noProof="0"/>
            </a:p>
          </p:txBody>
        </p:sp>
        <p:sp>
          <p:nvSpPr>
            <p:cNvPr id="73" name="Freeform 32"/>
            <p:cNvSpPr>
              <a:spLocks/>
            </p:cNvSpPr>
            <p:nvPr userDrawn="1"/>
          </p:nvSpPr>
          <p:spPr bwMode="auto">
            <a:xfrm>
              <a:off x="8279436" y="1313238"/>
              <a:ext cx="58737" cy="92075"/>
            </a:xfrm>
            <a:custGeom>
              <a:avLst/>
              <a:gdLst/>
              <a:ahLst/>
              <a:cxnLst>
                <a:cxn ang="0">
                  <a:pos x="0" y="0"/>
                </a:cxn>
                <a:cxn ang="0">
                  <a:pos x="552" y="0"/>
                </a:cxn>
                <a:cxn ang="0">
                  <a:pos x="552" y="131"/>
                </a:cxn>
                <a:cxn ang="0">
                  <a:pos x="144" y="131"/>
                </a:cxn>
                <a:cxn ang="0">
                  <a:pos x="144" y="370"/>
                </a:cxn>
                <a:cxn ang="0">
                  <a:pos x="505" y="370"/>
                </a:cxn>
                <a:cxn ang="0">
                  <a:pos x="505" y="501"/>
                </a:cxn>
                <a:cxn ang="0">
                  <a:pos x="144" y="501"/>
                </a:cxn>
                <a:cxn ang="0">
                  <a:pos x="144" y="745"/>
                </a:cxn>
                <a:cxn ang="0">
                  <a:pos x="558" y="745"/>
                </a:cxn>
                <a:cxn ang="0">
                  <a:pos x="558" y="877"/>
                </a:cxn>
                <a:cxn ang="0">
                  <a:pos x="0" y="877"/>
                </a:cxn>
                <a:cxn ang="0">
                  <a:pos x="0" y="0"/>
                </a:cxn>
              </a:cxnLst>
              <a:rect l="0" t="0" r="r" b="b"/>
              <a:pathLst>
                <a:path w="558" h="877">
                  <a:moveTo>
                    <a:pt x="0" y="0"/>
                  </a:moveTo>
                  <a:lnTo>
                    <a:pt x="552" y="0"/>
                  </a:lnTo>
                  <a:lnTo>
                    <a:pt x="552" y="131"/>
                  </a:lnTo>
                  <a:lnTo>
                    <a:pt x="144" y="131"/>
                  </a:lnTo>
                  <a:lnTo>
                    <a:pt x="144" y="370"/>
                  </a:lnTo>
                  <a:lnTo>
                    <a:pt x="505" y="370"/>
                  </a:lnTo>
                  <a:lnTo>
                    <a:pt x="505" y="501"/>
                  </a:lnTo>
                  <a:lnTo>
                    <a:pt x="144" y="501"/>
                  </a:lnTo>
                  <a:lnTo>
                    <a:pt x="144" y="745"/>
                  </a:lnTo>
                  <a:lnTo>
                    <a:pt x="558" y="745"/>
                  </a:lnTo>
                  <a:lnTo>
                    <a:pt x="558" y="877"/>
                  </a:lnTo>
                  <a:lnTo>
                    <a:pt x="0" y="877"/>
                  </a:lnTo>
                  <a:lnTo>
                    <a:pt x="0" y="0"/>
                  </a:lnTo>
                  <a:close/>
                </a:path>
              </a:pathLst>
            </a:custGeom>
            <a:solidFill>
              <a:srgbClr val="192337"/>
            </a:solidFill>
            <a:ln w="9525">
              <a:noFill/>
              <a:round/>
              <a:headEnd/>
              <a:tailEnd/>
            </a:ln>
          </p:spPr>
          <p:txBody>
            <a:bodyPr vert="horz" wrap="square" lIns="91440" tIns="45720" rIns="91440" bIns="45720" numCol="1" anchor="t" anchorCtr="0" compatLnSpc="1">
              <a:prstTxWarp prst="textNoShape">
                <a:avLst/>
              </a:prstTxWarp>
            </a:bodyPr>
            <a:lstStyle/>
            <a:p>
              <a:endParaRPr lang="da-DK" noProof="0"/>
            </a:p>
          </p:txBody>
        </p:sp>
        <p:sp>
          <p:nvSpPr>
            <p:cNvPr id="74" name="Freeform 33"/>
            <p:cNvSpPr>
              <a:spLocks/>
            </p:cNvSpPr>
            <p:nvPr userDrawn="1"/>
          </p:nvSpPr>
          <p:spPr bwMode="auto">
            <a:xfrm>
              <a:off x="8354025" y="1313236"/>
              <a:ext cx="71437" cy="92075"/>
            </a:xfrm>
            <a:custGeom>
              <a:avLst/>
              <a:gdLst/>
              <a:ahLst/>
              <a:cxnLst>
                <a:cxn ang="0">
                  <a:pos x="0" y="0"/>
                </a:cxn>
                <a:cxn ang="0">
                  <a:pos x="136" y="0"/>
                </a:cxn>
                <a:cxn ang="0">
                  <a:pos x="521" y="585"/>
                </a:cxn>
                <a:cxn ang="0">
                  <a:pos x="521" y="0"/>
                </a:cxn>
                <a:cxn ang="0">
                  <a:pos x="663" y="0"/>
                </a:cxn>
                <a:cxn ang="0">
                  <a:pos x="663" y="877"/>
                </a:cxn>
                <a:cxn ang="0">
                  <a:pos x="540" y="877"/>
                </a:cxn>
                <a:cxn ang="0">
                  <a:pos x="143" y="275"/>
                </a:cxn>
                <a:cxn ang="0">
                  <a:pos x="143" y="877"/>
                </a:cxn>
                <a:cxn ang="0">
                  <a:pos x="0" y="877"/>
                </a:cxn>
                <a:cxn ang="0">
                  <a:pos x="0" y="0"/>
                </a:cxn>
              </a:cxnLst>
              <a:rect l="0" t="0" r="r" b="b"/>
              <a:pathLst>
                <a:path w="663" h="877">
                  <a:moveTo>
                    <a:pt x="0" y="0"/>
                  </a:moveTo>
                  <a:lnTo>
                    <a:pt x="136" y="0"/>
                  </a:lnTo>
                  <a:lnTo>
                    <a:pt x="521" y="585"/>
                  </a:lnTo>
                  <a:lnTo>
                    <a:pt x="521" y="0"/>
                  </a:lnTo>
                  <a:lnTo>
                    <a:pt x="663" y="0"/>
                  </a:lnTo>
                  <a:lnTo>
                    <a:pt x="663" y="877"/>
                  </a:lnTo>
                  <a:lnTo>
                    <a:pt x="540" y="877"/>
                  </a:lnTo>
                  <a:lnTo>
                    <a:pt x="143" y="275"/>
                  </a:lnTo>
                  <a:lnTo>
                    <a:pt x="143" y="877"/>
                  </a:lnTo>
                  <a:lnTo>
                    <a:pt x="0" y="877"/>
                  </a:lnTo>
                  <a:lnTo>
                    <a:pt x="0" y="0"/>
                  </a:lnTo>
                  <a:close/>
                </a:path>
              </a:pathLst>
            </a:custGeom>
            <a:solidFill>
              <a:srgbClr val="192337"/>
            </a:solidFill>
            <a:ln w="9525">
              <a:noFill/>
              <a:round/>
              <a:headEnd/>
              <a:tailEnd/>
            </a:ln>
          </p:spPr>
          <p:txBody>
            <a:bodyPr vert="horz" wrap="square" lIns="91440" tIns="45720" rIns="91440" bIns="45720" numCol="1" anchor="t" anchorCtr="0" compatLnSpc="1">
              <a:prstTxWarp prst="textNoShape">
                <a:avLst/>
              </a:prstTxWarp>
            </a:bodyPr>
            <a:lstStyle/>
            <a:p>
              <a:endParaRPr lang="da-DK" noProof="0"/>
            </a:p>
          </p:txBody>
        </p:sp>
      </p:grpSp>
      <p:sp>
        <p:nvSpPr>
          <p:cNvPr id="76" name="TextBox 75"/>
          <p:cNvSpPr txBox="1"/>
          <p:nvPr userDrawn="1"/>
        </p:nvSpPr>
        <p:spPr>
          <a:xfrm>
            <a:off x="-2880000" y="1929600"/>
            <a:ext cx="2745715" cy="1641475"/>
          </a:xfrm>
          <a:prstGeom prst="rect">
            <a:avLst/>
          </a:prstGeom>
          <a:noFill/>
        </p:spPr>
        <p:txBody>
          <a:bodyPr wrap="square" lIns="0" tIns="0" rIns="0" bIns="0" rtlCol="0">
            <a:spAutoFit/>
          </a:bodyPr>
          <a:lstStyle/>
          <a:p>
            <a:pPr>
              <a:lnSpc>
                <a:spcPts val="1600"/>
              </a:lnSpc>
            </a:pPr>
            <a:r>
              <a:rPr lang="da-DK" sz="1300" b="1" smtClean="0">
                <a:solidFill>
                  <a:schemeClr val="bg1"/>
                </a:solidFill>
                <a:latin typeface="Arial" pitchFamily="34" charset="0"/>
                <a:cs typeface="Arial" pitchFamily="34" charset="0"/>
              </a:rPr>
              <a:t>Rektorlayouten</a:t>
            </a:r>
            <a:r>
              <a:rPr lang="da-DK" sz="1300" b="1" baseline="0" smtClean="0">
                <a:solidFill>
                  <a:schemeClr val="bg1"/>
                </a:solidFill>
                <a:latin typeface="Arial" pitchFamily="34" charset="0"/>
                <a:cs typeface="Arial" pitchFamily="34" charset="0"/>
              </a:rPr>
              <a:t> grå forside</a:t>
            </a:r>
            <a:endParaRPr lang="da-DK" sz="1300" b="1" smtClean="0">
              <a:solidFill>
                <a:schemeClr val="bg1"/>
              </a:solidFill>
              <a:latin typeface="Arial" pitchFamily="34" charset="0"/>
              <a:cs typeface="Arial" pitchFamily="34" charset="0"/>
            </a:endParaRPr>
          </a:p>
          <a:p>
            <a:pPr>
              <a:lnSpc>
                <a:spcPts val="1600"/>
              </a:lnSpc>
            </a:pPr>
            <a:r>
              <a:rPr lang="da-DK" sz="1300" smtClean="0">
                <a:solidFill>
                  <a:schemeClr val="bg1"/>
                </a:solidFill>
                <a:latin typeface="Arial" pitchFamily="34" charset="0"/>
                <a:cs typeface="Arial" pitchFamily="34" charset="0"/>
              </a:rPr>
              <a:t>Højerklik på side 1, vælg </a:t>
            </a:r>
          </a:p>
          <a:p>
            <a:pPr>
              <a:lnSpc>
                <a:spcPts val="1600"/>
              </a:lnSpc>
            </a:pPr>
            <a:r>
              <a:rPr lang="da-DK" sz="1300" smtClean="0">
                <a:solidFill>
                  <a:schemeClr val="bg1"/>
                </a:solidFill>
                <a:latin typeface="Arial" pitchFamily="34" charset="0"/>
                <a:cs typeface="Arial" pitchFamily="34" charset="0"/>
              </a:rPr>
              <a:t>Layout / Metropol Basis</a:t>
            </a:r>
            <a:r>
              <a:rPr lang="da-DK" sz="1300" baseline="0" smtClean="0">
                <a:solidFill>
                  <a:schemeClr val="bg1"/>
                </a:solidFill>
                <a:latin typeface="Arial" pitchFamily="34" charset="0"/>
                <a:cs typeface="Arial" pitchFamily="34" charset="0"/>
              </a:rPr>
              <a:t> / Title Slide Basis grå</a:t>
            </a:r>
            <a:r>
              <a:rPr lang="da-DK" sz="1300" smtClean="0">
                <a:solidFill>
                  <a:schemeClr val="bg1"/>
                </a:solidFill>
                <a:latin typeface="Arial" pitchFamily="34" charset="0"/>
                <a:cs typeface="Arial" pitchFamily="34" charset="0"/>
              </a:rPr>
              <a:t> </a:t>
            </a:r>
          </a:p>
          <a:p>
            <a:pPr>
              <a:lnSpc>
                <a:spcPts val="1600"/>
              </a:lnSpc>
            </a:pPr>
            <a:endParaRPr lang="da-DK" sz="1300" smtClean="0">
              <a:solidFill>
                <a:schemeClr val="bg1"/>
              </a:solidFill>
              <a:latin typeface="Arial" pitchFamily="34" charset="0"/>
              <a:cs typeface="Arial" pitchFamily="34" charset="0"/>
            </a:endParaRPr>
          </a:p>
          <a:p>
            <a:pPr>
              <a:lnSpc>
                <a:spcPts val="1600"/>
              </a:lnSpc>
            </a:pPr>
            <a:r>
              <a:rPr lang="da-DK" sz="1300" smtClean="0">
                <a:solidFill>
                  <a:schemeClr val="bg1"/>
                </a:solidFill>
                <a:latin typeface="Arial" pitchFamily="34" charset="0"/>
                <a:cs typeface="Arial" pitchFamily="34" charset="0"/>
              </a:rPr>
              <a:t>På den efterfølgende tekstside vælges farve tema under </a:t>
            </a:r>
          </a:p>
          <a:p>
            <a:pPr>
              <a:lnSpc>
                <a:spcPts val="1600"/>
              </a:lnSpc>
            </a:pPr>
            <a:r>
              <a:rPr lang="da-DK" sz="1300" smtClean="0">
                <a:solidFill>
                  <a:schemeClr val="bg1"/>
                </a:solidFill>
                <a:latin typeface="Arial" pitchFamily="34" charset="0"/>
                <a:cs typeface="Arial" pitchFamily="34" charset="0"/>
              </a:rPr>
              <a:t>Design / Farver / REKTOR</a:t>
            </a:r>
          </a:p>
        </p:txBody>
      </p:sp>
      <p:pic>
        <p:nvPicPr>
          <p:cNvPr id="75" name="Picture 2"/>
          <p:cNvPicPr>
            <a:picLocks noChangeAspect="1" noChangeArrowheads="1"/>
          </p:cNvPicPr>
          <p:nvPr userDrawn="1"/>
        </p:nvPicPr>
        <p:blipFill>
          <a:blip r:embed="rId2"/>
          <a:srcRect/>
          <a:stretch>
            <a:fillRect/>
          </a:stretch>
        </p:blipFill>
        <p:spPr bwMode="auto">
          <a:xfrm>
            <a:off x="-2880000" y="0"/>
            <a:ext cx="2401560" cy="1800000"/>
          </a:xfrm>
          <a:prstGeom prst="rect">
            <a:avLst/>
          </a:prstGeom>
          <a:noFill/>
          <a:ln w="9525">
            <a:noFill/>
            <a:miter lim="800000"/>
            <a:headEnd/>
            <a:tailEnd/>
          </a:ln>
        </p:spPr>
      </p:pic>
    </p:spTree>
  </p:cSld>
  <p:clrMapOvr>
    <a:masterClrMapping/>
  </p:clrMapOvr>
  <p:hf hdr="0" ftr="0"/>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Grå">
    <p:bg>
      <p:bgPr>
        <a:solidFill>
          <a:schemeClr val="tx2"/>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3715200" y="6415200"/>
            <a:ext cx="4680000" cy="180000"/>
          </a:xfrm>
          <a:prstGeom prst="rect">
            <a:avLst/>
          </a:prstGeom>
        </p:spPr>
        <p:txBody>
          <a:bodyPr/>
          <a:lstStyle/>
          <a:p>
            <a:endParaRPr lang="da-DK" noProof="0" dirty="0"/>
          </a:p>
        </p:txBody>
      </p:sp>
      <p:sp>
        <p:nvSpPr>
          <p:cNvPr id="3" name="Subtitle 2"/>
          <p:cNvSpPr>
            <a:spLocks noGrp="1"/>
          </p:cNvSpPr>
          <p:nvPr>
            <p:ph type="subTitle" idx="1"/>
          </p:nvPr>
        </p:nvSpPr>
        <p:spPr>
          <a:xfrm>
            <a:off x="8678418" y="2586032"/>
            <a:ext cx="394176" cy="1206500"/>
          </a:xfrm>
        </p:spPr>
        <p:txBody>
          <a:bodyPr/>
          <a:lstStyle>
            <a:lvl1pPr marL="0" indent="0" algn="l">
              <a:lnSpc>
                <a:spcPts val="1900"/>
              </a:lnSpc>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noProof="0" smtClean="0"/>
              <a:t>Click to edit Master subtitle style</a:t>
            </a:r>
            <a:endParaRPr lang="da-DK" noProof="0"/>
          </a:p>
        </p:txBody>
      </p:sp>
      <p:sp>
        <p:nvSpPr>
          <p:cNvPr id="7" name="Rectangle 6"/>
          <p:cNvSpPr>
            <a:spLocks/>
          </p:cNvSpPr>
          <p:nvPr userDrawn="1"/>
        </p:nvSpPr>
        <p:spPr>
          <a:xfrm>
            <a:off x="0" y="6284403"/>
            <a:ext cx="9144000" cy="576000"/>
          </a:xfrm>
          <a:prstGeom prst="rect">
            <a:avLst/>
          </a:prstGeom>
          <a:solidFill>
            <a:srgbClr val="142D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dirty="0"/>
          </a:p>
        </p:txBody>
      </p:sp>
      <p:sp>
        <p:nvSpPr>
          <p:cNvPr id="19" name="Rectangle 18"/>
          <p:cNvSpPr/>
          <p:nvPr userDrawn="1"/>
        </p:nvSpPr>
        <p:spPr>
          <a:xfrm>
            <a:off x="2707200" y="5141392"/>
            <a:ext cx="344999" cy="1143000"/>
          </a:xfrm>
          <a:prstGeom prst="rect">
            <a:avLst/>
          </a:prstGeom>
          <a:solidFill>
            <a:schemeClr val="accent3">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dirty="0"/>
          </a:p>
        </p:txBody>
      </p:sp>
      <p:sp>
        <p:nvSpPr>
          <p:cNvPr id="2" name="Title 1"/>
          <p:cNvSpPr>
            <a:spLocks noGrp="1"/>
          </p:cNvSpPr>
          <p:nvPr>
            <p:ph type="ctrTitle"/>
          </p:nvPr>
        </p:nvSpPr>
        <p:spPr>
          <a:xfrm>
            <a:off x="748800" y="728644"/>
            <a:ext cx="7646400" cy="1076400"/>
          </a:xfrm>
        </p:spPr>
        <p:txBody>
          <a:bodyPr/>
          <a:lstStyle>
            <a:lvl1pPr>
              <a:defRPr>
                <a:solidFill>
                  <a:schemeClr val="bg2"/>
                </a:solidFill>
              </a:defRPr>
            </a:lvl1pPr>
          </a:lstStyle>
          <a:p>
            <a:r>
              <a:rPr lang="da-DK" noProof="0" smtClean="0"/>
              <a:t>Click to edit Master title style</a:t>
            </a:r>
            <a:endParaRPr lang="da-DK" noProof="0"/>
          </a:p>
        </p:txBody>
      </p:sp>
      <p:sp>
        <p:nvSpPr>
          <p:cNvPr id="8" name="Rectangle 7"/>
          <p:cNvSpPr>
            <a:spLocks/>
          </p:cNvSpPr>
          <p:nvPr userDrawn="1"/>
        </p:nvSpPr>
        <p:spPr>
          <a:xfrm flipH="1">
            <a:off x="76200" y="5141389"/>
            <a:ext cx="1066798" cy="1149598"/>
          </a:xfrm>
          <a:prstGeom prst="rect">
            <a:avLst/>
          </a:prstGeom>
          <a:solidFill>
            <a:srgbClr val="142D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dirty="0"/>
          </a:p>
        </p:txBody>
      </p:sp>
      <p:sp>
        <p:nvSpPr>
          <p:cNvPr id="9" name="Rectangle 8"/>
          <p:cNvSpPr/>
          <p:nvPr userDrawn="1"/>
        </p:nvSpPr>
        <p:spPr>
          <a:xfrm>
            <a:off x="3048000" y="5141392"/>
            <a:ext cx="766194" cy="1143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dirty="0"/>
          </a:p>
        </p:txBody>
      </p:sp>
      <p:sp>
        <p:nvSpPr>
          <p:cNvPr id="10" name="Rectangle 9"/>
          <p:cNvSpPr/>
          <p:nvPr userDrawn="1"/>
        </p:nvSpPr>
        <p:spPr>
          <a:xfrm>
            <a:off x="3814194" y="5141392"/>
            <a:ext cx="605406" cy="1143000"/>
          </a:xfrm>
          <a:prstGeom prst="rect">
            <a:avLst/>
          </a:prstGeom>
          <a:solidFill>
            <a:srgbClr val="A7AFBE">
              <a:alpha val="49804"/>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dirty="0"/>
          </a:p>
        </p:txBody>
      </p:sp>
      <p:sp>
        <p:nvSpPr>
          <p:cNvPr id="11" name="Rectangle 10"/>
          <p:cNvSpPr/>
          <p:nvPr userDrawn="1"/>
        </p:nvSpPr>
        <p:spPr>
          <a:xfrm>
            <a:off x="2362201" y="5141392"/>
            <a:ext cx="344999" cy="1143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dirty="0"/>
          </a:p>
        </p:txBody>
      </p:sp>
      <p:sp>
        <p:nvSpPr>
          <p:cNvPr id="12" name="Rectangle 11"/>
          <p:cNvSpPr>
            <a:spLocks/>
          </p:cNvSpPr>
          <p:nvPr userDrawn="1"/>
        </p:nvSpPr>
        <p:spPr>
          <a:xfrm>
            <a:off x="1864803" y="5141393"/>
            <a:ext cx="842397" cy="1149594"/>
          </a:xfrm>
          <a:prstGeom prst="rect">
            <a:avLst/>
          </a:prstGeom>
          <a:solidFill>
            <a:srgbClr val="142D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dirty="0"/>
          </a:p>
        </p:txBody>
      </p:sp>
      <p:sp>
        <p:nvSpPr>
          <p:cNvPr id="13" name="Rectangle 12"/>
          <p:cNvSpPr>
            <a:spLocks/>
          </p:cNvSpPr>
          <p:nvPr userDrawn="1"/>
        </p:nvSpPr>
        <p:spPr>
          <a:xfrm>
            <a:off x="1864803" y="5141393"/>
            <a:ext cx="232796" cy="114297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dirty="0"/>
          </a:p>
        </p:txBody>
      </p:sp>
      <p:sp>
        <p:nvSpPr>
          <p:cNvPr id="14" name="Rectangle 13"/>
          <p:cNvSpPr>
            <a:spLocks/>
          </p:cNvSpPr>
          <p:nvPr userDrawn="1"/>
        </p:nvSpPr>
        <p:spPr>
          <a:xfrm>
            <a:off x="1864803" y="4574398"/>
            <a:ext cx="232796" cy="573597"/>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dirty="0"/>
          </a:p>
        </p:txBody>
      </p:sp>
      <p:sp>
        <p:nvSpPr>
          <p:cNvPr id="15" name="Rectangle 14"/>
          <p:cNvSpPr>
            <a:spLocks/>
          </p:cNvSpPr>
          <p:nvPr userDrawn="1"/>
        </p:nvSpPr>
        <p:spPr>
          <a:xfrm>
            <a:off x="1143000" y="5141393"/>
            <a:ext cx="721803" cy="1149594"/>
          </a:xfrm>
          <a:prstGeom prst="rect">
            <a:avLst/>
          </a:prstGeom>
          <a:solidFill>
            <a:srgbClr val="19233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dirty="0"/>
          </a:p>
        </p:txBody>
      </p:sp>
      <p:sp>
        <p:nvSpPr>
          <p:cNvPr id="16" name="Rectangle 15"/>
          <p:cNvSpPr>
            <a:spLocks/>
          </p:cNvSpPr>
          <p:nvPr userDrawn="1"/>
        </p:nvSpPr>
        <p:spPr>
          <a:xfrm>
            <a:off x="762000" y="5141393"/>
            <a:ext cx="381000" cy="1149594"/>
          </a:xfrm>
          <a:prstGeom prst="rect">
            <a:avLst/>
          </a:prstGeom>
          <a:solidFill>
            <a:srgbClr val="142D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dirty="0"/>
          </a:p>
        </p:txBody>
      </p:sp>
      <p:sp>
        <p:nvSpPr>
          <p:cNvPr id="17" name="Rectangle 16"/>
          <p:cNvSpPr>
            <a:spLocks/>
          </p:cNvSpPr>
          <p:nvPr userDrawn="1"/>
        </p:nvSpPr>
        <p:spPr>
          <a:xfrm>
            <a:off x="914400" y="3998397"/>
            <a:ext cx="228600" cy="11429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dirty="0"/>
          </a:p>
        </p:txBody>
      </p:sp>
      <p:sp>
        <p:nvSpPr>
          <p:cNvPr id="20" name="Rectangle 19"/>
          <p:cNvSpPr/>
          <p:nvPr userDrawn="1"/>
        </p:nvSpPr>
        <p:spPr>
          <a:xfrm>
            <a:off x="2707200" y="4574398"/>
            <a:ext cx="344999" cy="566995"/>
          </a:xfrm>
          <a:prstGeom prst="rect">
            <a:avLst/>
          </a:prstGeom>
          <a:solidFill>
            <a:schemeClr val="bg1">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dirty="0"/>
          </a:p>
        </p:txBody>
      </p:sp>
      <p:sp>
        <p:nvSpPr>
          <p:cNvPr id="21" name="Rectangle 20"/>
          <p:cNvSpPr/>
          <p:nvPr userDrawn="1"/>
        </p:nvSpPr>
        <p:spPr>
          <a:xfrm>
            <a:off x="3052199" y="4574397"/>
            <a:ext cx="761995" cy="1716589"/>
          </a:xfrm>
          <a:prstGeom prst="rect">
            <a:avLst/>
          </a:prstGeom>
          <a:solidFill>
            <a:srgbClr val="142D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dirty="0"/>
          </a:p>
        </p:txBody>
      </p:sp>
      <p:sp>
        <p:nvSpPr>
          <p:cNvPr id="22" name="Rectangle 21"/>
          <p:cNvSpPr/>
          <p:nvPr userDrawn="1"/>
        </p:nvSpPr>
        <p:spPr>
          <a:xfrm>
            <a:off x="3721200" y="4574398"/>
            <a:ext cx="92994" cy="566995"/>
          </a:xfrm>
          <a:prstGeom prst="rect">
            <a:avLst/>
          </a:prstGeom>
          <a:solidFill>
            <a:schemeClr val="accent2">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a-DK" noProof="0" dirty="0" smtClean="0"/>
              <a:t> </a:t>
            </a:r>
            <a:endParaRPr lang="da-DK" noProof="0" dirty="0"/>
          </a:p>
        </p:txBody>
      </p:sp>
      <p:sp>
        <p:nvSpPr>
          <p:cNvPr id="23" name="Rectangle 22"/>
          <p:cNvSpPr>
            <a:spLocks/>
          </p:cNvSpPr>
          <p:nvPr userDrawn="1"/>
        </p:nvSpPr>
        <p:spPr>
          <a:xfrm>
            <a:off x="1143000" y="3998392"/>
            <a:ext cx="721803" cy="114299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dirty="0"/>
          </a:p>
        </p:txBody>
      </p:sp>
      <p:sp>
        <p:nvSpPr>
          <p:cNvPr id="24" name="Rectangle 23"/>
          <p:cNvSpPr>
            <a:spLocks/>
          </p:cNvSpPr>
          <p:nvPr userDrawn="1"/>
        </p:nvSpPr>
        <p:spPr>
          <a:xfrm>
            <a:off x="487680" y="4574398"/>
            <a:ext cx="304800" cy="56699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dirty="0"/>
          </a:p>
        </p:txBody>
      </p:sp>
      <p:sp>
        <p:nvSpPr>
          <p:cNvPr id="26" name="Rectangle 25"/>
          <p:cNvSpPr>
            <a:spLocks/>
          </p:cNvSpPr>
          <p:nvPr userDrawn="1"/>
        </p:nvSpPr>
        <p:spPr>
          <a:xfrm flipH="1">
            <a:off x="487680" y="5141395"/>
            <a:ext cx="304800" cy="566997"/>
          </a:xfrm>
          <a:prstGeom prst="rect">
            <a:avLst/>
          </a:prstGeom>
          <a:solidFill>
            <a:srgbClr val="A7AFB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dirty="0"/>
          </a:p>
        </p:txBody>
      </p:sp>
      <p:sp>
        <p:nvSpPr>
          <p:cNvPr id="27" name="Rectangle 26"/>
          <p:cNvSpPr>
            <a:spLocks/>
          </p:cNvSpPr>
          <p:nvPr userDrawn="1"/>
        </p:nvSpPr>
        <p:spPr>
          <a:xfrm flipH="1">
            <a:off x="379697" y="5141395"/>
            <a:ext cx="62263" cy="566997"/>
          </a:xfrm>
          <a:prstGeom prst="rect">
            <a:avLst/>
          </a:prstGeom>
          <a:solidFill>
            <a:srgbClr val="A7AFB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dirty="0"/>
          </a:p>
        </p:txBody>
      </p:sp>
      <p:sp>
        <p:nvSpPr>
          <p:cNvPr id="28" name="Rectangle 27"/>
          <p:cNvSpPr/>
          <p:nvPr userDrawn="1"/>
        </p:nvSpPr>
        <p:spPr>
          <a:xfrm>
            <a:off x="3721200" y="5141392"/>
            <a:ext cx="92994" cy="1149595"/>
          </a:xfrm>
          <a:prstGeom prst="rect">
            <a:avLst/>
          </a:prstGeom>
          <a:solidFill>
            <a:srgbClr val="142D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dirty="0"/>
          </a:p>
        </p:txBody>
      </p:sp>
      <p:sp>
        <p:nvSpPr>
          <p:cNvPr id="29" name="Rectangle 28"/>
          <p:cNvSpPr/>
          <p:nvPr userDrawn="1"/>
        </p:nvSpPr>
        <p:spPr>
          <a:xfrm>
            <a:off x="3581400" y="5141392"/>
            <a:ext cx="139798" cy="114959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dirty="0"/>
          </a:p>
        </p:txBody>
      </p:sp>
      <p:sp>
        <p:nvSpPr>
          <p:cNvPr id="30" name="Rectangle 29"/>
          <p:cNvSpPr>
            <a:spLocks/>
          </p:cNvSpPr>
          <p:nvPr userDrawn="1"/>
        </p:nvSpPr>
        <p:spPr>
          <a:xfrm>
            <a:off x="4479898" y="5710806"/>
            <a:ext cx="120596" cy="573597"/>
          </a:xfrm>
          <a:prstGeom prst="rect">
            <a:avLst/>
          </a:prstGeom>
          <a:solidFill>
            <a:schemeClr val="bg1">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dirty="0"/>
          </a:p>
        </p:txBody>
      </p:sp>
      <p:sp>
        <p:nvSpPr>
          <p:cNvPr id="31" name="Rectangle 30"/>
          <p:cNvSpPr>
            <a:spLocks/>
          </p:cNvSpPr>
          <p:nvPr userDrawn="1"/>
        </p:nvSpPr>
        <p:spPr>
          <a:xfrm>
            <a:off x="4479898" y="6284403"/>
            <a:ext cx="120596" cy="57359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dirty="0"/>
          </a:p>
        </p:txBody>
      </p:sp>
      <p:sp>
        <p:nvSpPr>
          <p:cNvPr id="32" name="Rectangle 31"/>
          <p:cNvSpPr>
            <a:spLocks/>
          </p:cNvSpPr>
          <p:nvPr userDrawn="1"/>
        </p:nvSpPr>
        <p:spPr>
          <a:xfrm>
            <a:off x="4648200" y="5710806"/>
            <a:ext cx="300596" cy="573597"/>
          </a:xfrm>
          <a:prstGeom prst="rect">
            <a:avLst/>
          </a:prstGeom>
          <a:solidFill>
            <a:schemeClr val="bg1">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dirty="0"/>
          </a:p>
        </p:txBody>
      </p:sp>
      <p:sp>
        <p:nvSpPr>
          <p:cNvPr id="33" name="Rectangle 32"/>
          <p:cNvSpPr>
            <a:spLocks/>
          </p:cNvSpPr>
          <p:nvPr userDrawn="1"/>
        </p:nvSpPr>
        <p:spPr>
          <a:xfrm>
            <a:off x="4648200" y="6284370"/>
            <a:ext cx="300596" cy="57359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dirty="0"/>
          </a:p>
        </p:txBody>
      </p:sp>
      <p:sp>
        <p:nvSpPr>
          <p:cNvPr id="34" name="Rectangle 33"/>
          <p:cNvSpPr>
            <a:spLocks/>
          </p:cNvSpPr>
          <p:nvPr userDrawn="1"/>
        </p:nvSpPr>
        <p:spPr>
          <a:xfrm flipH="1">
            <a:off x="120609" y="4574398"/>
            <a:ext cx="259088" cy="566997"/>
          </a:xfrm>
          <a:prstGeom prst="rect">
            <a:avLst/>
          </a:prstGeom>
          <a:solidFill>
            <a:schemeClr val="bg2">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dirty="0"/>
          </a:p>
        </p:txBody>
      </p:sp>
      <p:sp>
        <p:nvSpPr>
          <p:cNvPr id="35" name="Rectangle 34"/>
          <p:cNvSpPr/>
          <p:nvPr userDrawn="1"/>
        </p:nvSpPr>
        <p:spPr>
          <a:xfrm rot="16200000">
            <a:off x="-1081495" y="5655893"/>
            <a:ext cx="2283599" cy="120609"/>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dirty="0"/>
          </a:p>
        </p:txBody>
      </p:sp>
      <p:sp>
        <p:nvSpPr>
          <p:cNvPr id="36" name="Rectangle 35"/>
          <p:cNvSpPr>
            <a:spLocks/>
          </p:cNvSpPr>
          <p:nvPr userDrawn="1"/>
        </p:nvSpPr>
        <p:spPr>
          <a:xfrm flipH="1">
            <a:off x="379697" y="4574398"/>
            <a:ext cx="62263" cy="56699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dirty="0"/>
          </a:p>
        </p:txBody>
      </p:sp>
      <p:sp>
        <p:nvSpPr>
          <p:cNvPr id="37" name="Rectangle 36"/>
          <p:cNvSpPr>
            <a:spLocks/>
          </p:cNvSpPr>
          <p:nvPr userDrawn="1"/>
        </p:nvSpPr>
        <p:spPr>
          <a:xfrm flipH="1">
            <a:off x="120608" y="4"/>
            <a:ext cx="268159" cy="1142997"/>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dirty="0"/>
          </a:p>
        </p:txBody>
      </p:sp>
      <p:sp>
        <p:nvSpPr>
          <p:cNvPr id="38" name="Rectangle 37"/>
          <p:cNvSpPr>
            <a:spLocks/>
          </p:cNvSpPr>
          <p:nvPr userDrawn="1"/>
        </p:nvSpPr>
        <p:spPr>
          <a:xfrm flipH="1">
            <a:off x="120608" y="1143001"/>
            <a:ext cx="268160" cy="571499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dirty="0"/>
          </a:p>
        </p:txBody>
      </p:sp>
      <p:sp>
        <p:nvSpPr>
          <p:cNvPr id="39" name="Rectangle 38"/>
          <p:cNvSpPr/>
          <p:nvPr userDrawn="1"/>
        </p:nvSpPr>
        <p:spPr>
          <a:xfrm rot="16200000">
            <a:off x="-3368678" y="3368676"/>
            <a:ext cx="6857964" cy="12060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dirty="0"/>
          </a:p>
        </p:txBody>
      </p:sp>
      <p:sp>
        <p:nvSpPr>
          <p:cNvPr id="40" name="Rectangle 39"/>
          <p:cNvSpPr>
            <a:spLocks/>
          </p:cNvSpPr>
          <p:nvPr userDrawn="1"/>
        </p:nvSpPr>
        <p:spPr>
          <a:xfrm>
            <a:off x="2451601" y="5141389"/>
            <a:ext cx="170399" cy="171657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dirty="0"/>
          </a:p>
        </p:txBody>
      </p:sp>
      <p:sp>
        <p:nvSpPr>
          <p:cNvPr id="4" name="Date Placeholder 3"/>
          <p:cNvSpPr>
            <a:spLocks noGrp="1"/>
          </p:cNvSpPr>
          <p:nvPr>
            <p:ph type="dt" sz="half" idx="10"/>
          </p:nvPr>
        </p:nvSpPr>
        <p:spPr>
          <a:xfrm>
            <a:off x="748800" y="3240000"/>
            <a:ext cx="2880000" cy="216000"/>
          </a:xfrm>
        </p:spPr>
        <p:txBody>
          <a:bodyPr/>
          <a:lstStyle>
            <a:lvl1pPr>
              <a:defRPr sz="1400">
                <a:solidFill>
                  <a:schemeClr val="bg2"/>
                </a:solidFill>
              </a:defRPr>
            </a:lvl1pPr>
          </a:lstStyle>
          <a:p>
            <a:fld id="{FA2E2B85-3689-408C-A3DC-B35F9C4B0295}" type="datetime2">
              <a:rPr lang="da-DK" noProof="0" smtClean="0"/>
              <a:pPr/>
              <a:t>8. august 2014</a:t>
            </a:fld>
            <a:endParaRPr lang="da-DK" noProof="0" dirty="0"/>
          </a:p>
        </p:txBody>
      </p:sp>
      <p:sp>
        <p:nvSpPr>
          <p:cNvPr id="42" name="bmkAD2Name"/>
          <p:cNvSpPr txBox="1"/>
          <p:nvPr userDrawn="1"/>
        </p:nvSpPr>
        <p:spPr>
          <a:xfrm>
            <a:off x="748800" y="2366113"/>
            <a:ext cx="2880000" cy="215444"/>
          </a:xfrm>
          <a:prstGeom prst="rect">
            <a:avLst/>
          </a:prstGeom>
          <a:noFill/>
        </p:spPr>
        <p:txBody>
          <a:bodyPr wrap="square" lIns="0" tIns="0" rIns="0" bIns="0" rtlCol="0">
            <a:spAutoFit/>
          </a:bodyPr>
          <a:lstStyle/>
          <a:p>
            <a:r>
              <a:rPr lang="da-DK" sz="1400" noProof="0" dirty="0" smtClean="0">
                <a:solidFill>
                  <a:schemeClr val="bg2"/>
                </a:solidFill>
                <a:latin typeface="Arial" pitchFamily="34" charset="0"/>
                <a:cs typeface="Arial" pitchFamily="34" charset="0"/>
              </a:rPr>
              <a:t>Christine Secher</a:t>
            </a:r>
            <a:endParaRPr lang="da-DK" sz="1400" noProof="0" dirty="0">
              <a:solidFill>
                <a:schemeClr val="bg2"/>
              </a:solidFill>
              <a:latin typeface="Arial" pitchFamily="34" charset="0"/>
              <a:cs typeface="Arial" pitchFamily="34" charset="0"/>
            </a:endParaRPr>
          </a:p>
        </p:txBody>
      </p:sp>
      <p:sp>
        <p:nvSpPr>
          <p:cNvPr id="43" name="bmkAD2Title"/>
          <p:cNvSpPr txBox="1"/>
          <p:nvPr userDrawn="1"/>
        </p:nvSpPr>
        <p:spPr>
          <a:xfrm>
            <a:off x="748800" y="2585833"/>
            <a:ext cx="2880000" cy="215444"/>
          </a:xfrm>
          <a:prstGeom prst="rect">
            <a:avLst/>
          </a:prstGeom>
          <a:noFill/>
        </p:spPr>
        <p:txBody>
          <a:bodyPr wrap="square" lIns="0" tIns="0" rIns="0" bIns="0" rtlCol="0">
            <a:spAutoFit/>
          </a:bodyPr>
          <a:lstStyle/>
          <a:p>
            <a:r>
              <a:rPr lang="da-DK" sz="1400" noProof="0" dirty="0" smtClean="0">
                <a:solidFill>
                  <a:schemeClr val="bg2"/>
                </a:solidFill>
                <a:latin typeface="Arial" pitchFamily="34" charset="0"/>
                <a:cs typeface="Arial" pitchFamily="34" charset="0"/>
              </a:rPr>
              <a:t>Chefkonsulent</a:t>
            </a:r>
            <a:endParaRPr lang="da-DK" sz="1400" noProof="0" dirty="0">
              <a:solidFill>
                <a:schemeClr val="bg2"/>
              </a:solidFill>
              <a:latin typeface="Arial" pitchFamily="34" charset="0"/>
              <a:cs typeface="Arial" pitchFamily="34" charset="0"/>
            </a:endParaRPr>
          </a:p>
        </p:txBody>
      </p:sp>
      <p:sp>
        <p:nvSpPr>
          <p:cNvPr id="44" name="bmkFld2EducationOrDepartment"/>
          <p:cNvSpPr txBox="1"/>
          <p:nvPr userDrawn="1"/>
        </p:nvSpPr>
        <p:spPr>
          <a:xfrm>
            <a:off x="748800" y="3020414"/>
            <a:ext cx="2880000" cy="215444"/>
          </a:xfrm>
          <a:prstGeom prst="rect">
            <a:avLst/>
          </a:prstGeom>
          <a:noFill/>
        </p:spPr>
        <p:txBody>
          <a:bodyPr wrap="square" lIns="0" tIns="0" rIns="0" bIns="0" rtlCol="0">
            <a:spAutoFit/>
          </a:bodyPr>
          <a:lstStyle/>
          <a:p>
            <a:r>
              <a:rPr lang="da-DK" sz="1400" noProof="0" dirty="0" smtClean="0">
                <a:solidFill>
                  <a:schemeClr val="bg2"/>
                </a:solidFill>
                <a:latin typeface="Arial" pitchFamily="34" charset="0"/>
                <a:cs typeface="Arial" pitchFamily="34" charset="0"/>
              </a:rPr>
              <a:t>Center for Ledelse og Styring</a:t>
            </a:r>
            <a:endParaRPr lang="da-DK" sz="1400" noProof="0" dirty="0">
              <a:solidFill>
                <a:schemeClr val="bg2"/>
              </a:solidFill>
              <a:latin typeface="Arial" pitchFamily="34" charset="0"/>
              <a:cs typeface="Arial" pitchFamily="34" charset="0"/>
            </a:endParaRPr>
          </a:p>
        </p:txBody>
      </p:sp>
      <p:grpSp>
        <p:nvGrpSpPr>
          <p:cNvPr id="46" name="Group 45"/>
          <p:cNvGrpSpPr/>
          <p:nvPr userDrawn="1"/>
        </p:nvGrpSpPr>
        <p:grpSpPr>
          <a:xfrm>
            <a:off x="6879234" y="4447959"/>
            <a:ext cx="1627200" cy="784799"/>
            <a:chOff x="6879244" y="1311650"/>
            <a:chExt cx="1651002" cy="795337"/>
          </a:xfrm>
        </p:grpSpPr>
        <p:sp>
          <p:nvSpPr>
            <p:cNvPr id="47" name="Freeform 6"/>
            <p:cNvSpPr>
              <a:spLocks/>
            </p:cNvSpPr>
            <p:nvPr userDrawn="1"/>
          </p:nvSpPr>
          <p:spPr bwMode="auto">
            <a:xfrm>
              <a:off x="8100037" y="1832352"/>
              <a:ext cx="242888" cy="152400"/>
            </a:xfrm>
            <a:custGeom>
              <a:avLst/>
              <a:gdLst/>
              <a:ahLst/>
              <a:cxnLst>
                <a:cxn ang="0">
                  <a:pos x="2291" y="980"/>
                </a:cxn>
                <a:cxn ang="0">
                  <a:pos x="2255" y="818"/>
                </a:cxn>
                <a:cxn ang="0">
                  <a:pos x="2196" y="665"/>
                </a:cxn>
                <a:cxn ang="0">
                  <a:pos x="2118" y="523"/>
                </a:cxn>
                <a:cxn ang="0">
                  <a:pos x="2021" y="395"/>
                </a:cxn>
                <a:cxn ang="0">
                  <a:pos x="1908" y="282"/>
                </a:cxn>
                <a:cxn ang="0">
                  <a:pos x="1779" y="185"/>
                </a:cxn>
                <a:cxn ang="0">
                  <a:pos x="1637" y="107"/>
                </a:cxn>
                <a:cxn ang="0">
                  <a:pos x="1485" y="49"/>
                </a:cxn>
                <a:cxn ang="0">
                  <a:pos x="1322" y="12"/>
                </a:cxn>
                <a:cxn ang="0">
                  <a:pos x="1152" y="0"/>
                </a:cxn>
                <a:cxn ang="0">
                  <a:pos x="982" y="12"/>
                </a:cxn>
                <a:cxn ang="0">
                  <a:pos x="820" y="49"/>
                </a:cxn>
                <a:cxn ang="0">
                  <a:pos x="667" y="107"/>
                </a:cxn>
                <a:cxn ang="0">
                  <a:pos x="525" y="185"/>
                </a:cxn>
                <a:cxn ang="0">
                  <a:pos x="397" y="282"/>
                </a:cxn>
                <a:cxn ang="0">
                  <a:pos x="283" y="395"/>
                </a:cxn>
                <a:cxn ang="0">
                  <a:pos x="186" y="523"/>
                </a:cxn>
                <a:cxn ang="0">
                  <a:pos x="107" y="665"/>
                </a:cxn>
                <a:cxn ang="0">
                  <a:pos x="50" y="818"/>
                </a:cxn>
                <a:cxn ang="0">
                  <a:pos x="12" y="980"/>
                </a:cxn>
                <a:cxn ang="0">
                  <a:pos x="1" y="1108"/>
                </a:cxn>
                <a:cxn ang="0">
                  <a:pos x="0" y="1153"/>
                </a:cxn>
                <a:cxn ang="0">
                  <a:pos x="5" y="1262"/>
                </a:cxn>
                <a:cxn ang="0">
                  <a:pos x="21" y="1368"/>
                </a:cxn>
                <a:cxn ang="0">
                  <a:pos x="568" y="1438"/>
                </a:cxn>
                <a:cxn ang="0">
                  <a:pos x="553" y="1319"/>
                </a:cxn>
                <a:cxn ang="0">
                  <a:pos x="545" y="1222"/>
                </a:cxn>
                <a:cxn ang="0">
                  <a:pos x="545" y="1121"/>
                </a:cxn>
                <a:cxn ang="0">
                  <a:pos x="556" y="1029"/>
                </a:cxn>
                <a:cxn ang="0">
                  <a:pos x="580" y="943"/>
                </a:cxn>
                <a:cxn ang="0">
                  <a:pos x="616" y="861"/>
                </a:cxn>
                <a:cxn ang="0">
                  <a:pos x="664" y="787"/>
                </a:cxn>
                <a:cxn ang="0">
                  <a:pos x="721" y="720"/>
                </a:cxn>
                <a:cxn ang="0">
                  <a:pos x="788" y="662"/>
                </a:cxn>
                <a:cxn ang="0">
                  <a:pos x="862" y="614"/>
                </a:cxn>
                <a:cxn ang="0">
                  <a:pos x="942" y="577"/>
                </a:cxn>
                <a:cxn ang="0">
                  <a:pos x="1029" y="552"/>
                </a:cxn>
                <a:cxn ang="0">
                  <a:pos x="1121" y="540"/>
                </a:cxn>
                <a:cxn ang="0">
                  <a:pos x="1215" y="543"/>
                </a:cxn>
                <a:cxn ang="0">
                  <a:pos x="1305" y="559"/>
                </a:cxn>
                <a:cxn ang="0">
                  <a:pos x="1390" y="588"/>
                </a:cxn>
                <a:cxn ang="0">
                  <a:pos x="1468" y="629"/>
                </a:cxn>
                <a:cxn ang="0">
                  <a:pos x="1540" y="680"/>
                </a:cxn>
                <a:cxn ang="0">
                  <a:pos x="1604" y="742"/>
                </a:cxn>
                <a:cxn ang="0">
                  <a:pos x="1657" y="810"/>
                </a:cxn>
                <a:cxn ang="0">
                  <a:pos x="1702" y="888"/>
                </a:cxn>
                <a:cxn ang="0">
                  <a:pos x="1734" y="971"/>
                </a:cxn>
                <a:cxn ang="0">
                  <a:pos x="1754" y="1060"/>
                </a:cxn>
                <a:cxn ang="0">
                  <a:pos x="1761" y="1153"/>
                </a:cxn>
                <a:cxn ang="0">
                  <a:pos x="1758" y="1255"/>
                </a:cxn>
                <a:cxn ang="0">
                  <a:pos x="1747" y="1355"/>
                </a:cxn>
                <a:cxn ang="0">
                  <a:pos x="2269" y="1437"/>
                </a:cxn>
                <a:cxn ang="0">
                  <a:pos x="2290" y="1332"/>
                </a:cxn>
                <a:cxn ang="0">
                  <a:pos x="2302" y="1225"/>
                </a:cxn>
                <a:cxn ang="0">
                  <a:pos x="2304" y="1138"/>
                </a:cxn>
                <a:cxn ang="0">
                  <a:pos x="2302" y="1093"/>
                </a:cxn>
              </a:cxnLst>
              <a:rect l="0" t="0" r="r" b="b"/>
              <a:pathLst>
                <a:path w="2304" h="1438">
                  <a:moveTo>
                    <a:pt x="2302" y="1093"/>
                  </a:moveTo>
                  <a:lnTo>
                    <a:pt x="2298" y="1037"/>
                  </a:lnTo>
                  <a:lnTo>
                    <a:pt x="2291" y="980"/>
                  </a:lnTo>
                  <a:lnTo>
                    <a:pt x="2282" y="925"/>
                  </a:lnTo>
                  <a:lnTo>
                    <a:pt x="2270" y="871"/>
                  </a:lnTo>
                  <a:lnTo>
                    <a:pt x="2255" y="818"/>
                  </a:lnTo>
                  <a:lnTo>
                    <a:pt x="2238" y="766"/>
                  </a:lnTo>
                  <a:lnTo>
                    <a:pt x="2219" y="715"/>
                  </a:lnTo>
                  <a:lnTo>
                    <a:pt x="2196" y="665"/>
                  </a:lnTo>
                  <a:lnTo>
                    <a:pt x="2172" y="616"/>
                  </a:lnTo>
                  <a:lnTo>
                    <a:pt x="2146" y="570"/>
                  </a:lnTo>
                  <a:lnTo>
                    <a:pt x="2118" y="523"/>
                  </a:lnTo>
                  <a:lnTo>
                    <a:pt x="2087" y="480"/>
                  </a:lnTo>
                  <a:lnTo>
                    <a:pt x="2055" y="437"/>
                  </a:lnTo>
                  <a:lnTo>
                    <a:pt x="2021" y="395"/>
                  </a:lnTo>
                  <a:lnTo>
                    <a:pt x="1985" y="356"/>
                  </a:lnTo>
                  <a:lnTo>
                    <a:pt x="1947" y="318"/>
                  </a:lnTo>
                  <a:lnTo>
                    <a:pt x="1908" y="282"/>
                  </a:lnTo>
                  <a:lnTo>
                    <a:pt x="1866" y="248"/>
                  </a:lnTo>
                  <a:lnTo>
                    <a:pt x="1824" y="215"/>
                  </a:lnTo>
                  <a:lnTo>
                    <a:pt x="1779" y="185"/>
                  </a:lnTo>
                  <a:lnTo>
                    <a:pt x="1733" y="157"/>
                  </a:lnTo>
                  <a:lnTo>
                    <a:pt x="1686" y="131"/>
                  </a:lnTo>
                  <a:lnTo>
                    <a:pt x="1637" y="107"/>
                  </a:lnTo>
                  <a:lnTo>
                    <a:pt x="1588" y="85"/>
                  </a:lnTo>
                  <a:lnTo>
                    <a:pt x="1537" y="66"/>
                  </a:lnTo>
                  <a:lnTo>
                    <a:pt x="1485" y="49"/>
                  </a:lnTo>
                  <a:lnTo>
                    <a:pt x="1431" y="35"/>
                  </a:lnTo>
                  <a:lnTo>
                    <a:pt x="1378" y="22"/>
                  </a:lnTo>
                  <a:lnTo>
                    <a:pt x="1322" y="12"/>
                  </a:lnTo>
                  <a:lnTo>
                    <a:pt x="1267" y="6"/>
                  </a:lnTo>
                  <a:lnTo>
                    <a:pt x="1210" y="1"/>
                  </a:lnTo>
                  <a:lnTo>
                    <a:pt x="1152" y="0"/>
                  </a:lnTo>
                  <a:lnTo>
                    <a:pt x="1095" y="1"/>
                  </a:lnTo>
                  <a:lnTo>
                    <a:pt x="1038" y="6"/>
                  </a:lnTo>
                  <a:lnTo>
                    <a:pt x="982" y="12"/>
                  </a:lnTo>
                  <a:lnTo>
                    <a:pt x="927" y="22"/>
                  </a:lnTo>
                  <a:lnTo>
                    <a:pt x="873" y="35"/>
                  </a:lnTo>
                  <a:lnTo>
                    <a:pt x="820" y="49"/>
                  </a:lnTo>
                  <a:lnTo>
                    <a:pt x="768" y="66"/>
                  </a:lnTo>
                  <a:lnTo>
                    <a:pt x="717" y="85"/>
                  </a:lnTo>
                  <a:lnTo>
                    <a:pt x="667" y="107"/>
                  </a:lnTo>
                  <a:lnTo>
                    <a:pt x="618" y="131"/>
                  </a:lnTo>
                  <a:lnTo>
                    <a:pt x="571" y="157"/>
                  </a:lnTo>
                  <a:lnTo>
                    <a:pt x="525" y="185"/>
                  </a:lnTo>
                  <a:lnTo>
                    <a:pt x="481" y="215"/>
                  </a:lnTo>
                  <a:lnTo>
                    <a:pt x="439" y="248"/>
                  </a:lnTo>
                  <a:lnTo>
                    <a:pt x="397" y="282"/>
                  </a:lnTo>
                  <a:lnTo>
                    <a:pt x="358" y="318"/>
                  </a:lnTo>
                  <a:lnTo>
                    <a:pt x="319" y="356"/>
                  </a:lnTo>
                  <a:lnTo>
                    <a:pt x="283" y="395"/>
                  </a:lnTo>
                  <a:lnTo>
                    <a:pt x="249" y="437"/>
                  </a:lnTo>
                  <a:lnTo>
                    <a:pt x="216" y="480"/>
                  </a:lnTo>
                  <a:lnTo>
                    <a:pt x="186" y="523"/>
                  </a:lnTo>
                  <a:lnTo>
                    <a:pt x="158" y="570"/>
                  </a:lnTo>
                  <a:lnTo>
                    <a:pt x="132" y="616"/>
                  </a:lnTo>
                  <a:lnTo>
                    <a:pt x="107" y="665"/>
                  </a:lnTo>
                  <a:lnTo>
                    <a:pt x="86" y="715"/>
                  </a:lnTo>
                  <a:lnTo>
                    <a:pt x="67" y="766"/>
                  </a:lnTo>
                  <a:lnTo>
                    <a:pt x="50" y="818"/>
                  </a:lnTo>
                  <a:lnTo>
                    <a:pt x="35" y="871"/>
                  </a:lnTo>
                  <a:lnTo>
                    <a:pt x="23" y="925"/>
                  </a:lnTo>
                  <a:lnTo>
                    <a:pt x="12" y="980"/>
                  </a:lnTo>
                  <a:lnTo>
                    <a:pt x="6" y="1037"/>
                  </a:lnTo>
                  <a:lnTo>
                    <a:pt x="1" y="1093"/>
                  </a:lnTo>
                  <a:lnTo>
                    <a:pt x="1" y="1108"/>
                  </a:lnTo>
                  <a:lnTo>
                    <a:pt x="0" y="1122"/>
                  </a:lnTo>
                  <a:lnTo>
                    <a:pt x="0" y="1138"/>
                  </a:lnTo>
                  <a:lnTo>
                    <a:pt x="0" y="1153"/>
                  </a:lnTo>
                  <a:lnTo>
                    <a:pt x="1" y="1189"/>
                  </a:lnTo>
                  <a:lnTo>
                    <a:pt x="2" y="1225"/>
                  </a:lnTo>
                  <a:lnTo>
                    <a:pt x="5" y="1262"/>
                  </a:lnTo>
                  <a:lnTo>
                    <a:pt x="9" y="1297"/>
                  </a:lnTo>
                  <a:lnTo>
                    <a:pt x="15" y="1332"/>
                  </a:lnTo>
                  <a:lnTo>
                    <a:pt x="21" y="1368"/>
                  </a:lnTo>
                  <a:lnTo>
                    <a:pt x="28" y="1402"/>
                  </a:lnTo>
                  <a:lnTo>
                    <a:pt x="36" y="1437"/>
                  </a:lnTo>
                  <a:lnTo>
                    <a:pt x="568" y="1438"/>
                  </a:lnTo>
                  <a:lnTo>
                    <a:pt x="562" y="1393"/>
                  </a:lnTo>
                  <a:lnTo>
                    <a:pt x="557" y="1355"/>
                  </a:lnTo>
                  <a:lnTo>
                    <a:pt x="553" y="1319"/>
                  </a:lnTo>
                  <a:lnTo>
                    <a:pt x="550" y="1287"/>
                  </a:lnTo>
                  <a:lnTo>
                    <a:pt x="547" y="1255"/>
                  </a:lnTo>
                  <a:lnTo>
                    <a:pt x="545" y="1222"/>
                  </a:lnTo>
                  <a:lnTo>
                    <a:pt x="544" y="1189"/>
                  </a:lnTo>
                  <a:lnTo>
                    <a:pt x="544" y="1153"/>
                  </a:lnTo>
                  <a:lnTo>
                    <a:pt x="545" y="1121"/>
                  </a:lnTo>
                  <a:lnTo>
                    <a:pt x="547" y="1090"/>
                  </a:lnTo>
                  <a:lnTo>
                    <a:pt x="551" y="1060"/>
                  </a:lnTo>
                  <a:lnTo>
                    <a:pt x="556" y="1029"/>
                  </a:lnTo>
                  <a:lnTo>
                    <a:pt x="563" y="1000"/>
                  </a:lnTo>
                  <a:lnTo>
                    <a:pt x="571" y="971"/>
                  </a:lnTo>
                  <a:lnTo>
                    <a:pt x="580" y="943"/>
                  </a:lnTo>
                  <a:lnTo>
                    <a:pt x="591" y="914"/>
                  </a:lnTo>
                  <a:lnTo>
                    <a:pt x="603" y="888"/>
                  </a:lnTo>
                  <a:lnTo>
                    <a:pt x="616" y="861"/>
                  </a:lnTo>
                  <a:lnTo>
                    <a:pt x="631" y="836"/>
                  </a:lnTo>
                  <a:lnTo>
                    <a:pt x="648" y="810"/>
                  </a:lnTo>
                  <a:lnTo>
                    <a:pt x="664" y="787"/>
                  </a:lnTo>
                  <a:lnTo>
                    <a:pt x="682" y="764"/>
                  </a:lnTo>
                  <a:lnTo>
                    <a:pt x="701" y="742"/>
                  </a:lnTo>
                  <a:lnTo>
                    <a:pt x="721" y="720"/>
                  </a:lnTo>
                  <a:lnTo>
                    <a:pt x="742" y="699"/>
                  </a:lnTo>
                  <a:lnTo>
                    <a:pt x="765" y="680"/>
                  </a:lnTo>
                  <a:lnTo>
                    <a:pt x="788" y="662"/>
                  </a:lnTo>
                  <a:lnTo>
                    <a:pt x="811" y="645"/>
                  </a:lnTo>
                  <a:lnTo>
                    <a:pt x="836" y="629"/>
                  </a:lnTo>
                  <a:lnTo>
                    <a:pt x="862" y="614"/>
                  </a:lnTo>
                  <a:lnTo>
                    <a:pt x="888" y="600"/>
                  </a:lnTo>
                  <a:lnTo>
                    <a:pt x="915" y="588"/>
                  </a:lnTo>
                  <a:lnTo>
                    <a:pt x="942" y="577"/>
                  </a:lnTo>
                  <a:lnTo>
                    <a:pt x="971" y="567"/>
                  </a:lnTo>
                  <a:lnTo>
                    <a:pt x="1000" y="559"/>
                  </a:lnTo>
                  <a:lnTo>
                    <a:pt x="1029" y="552"/>
                  </a:lnTo>
                  <a:lnTo>
                    <a:pt x="1060" y="547"/>
                  </a:lnTo>
                  <a:lnTo>
                    <a:pt x="1090" y="543"/>
                  </a:lnTo>
                  <a:lnTo>
                    <a:pt x="1121" y="540"/>
                  </a:lnTo>
                  <a:lnTo>
                    <a:pt x="1152" y="539"/>
                  </a:lnTo>
                  <a:lnTo>
                    <a:pt x="1184" y="540"/>
                  </a:lnTo>
                  <a:lnTo>
                    <a:pt x="1215" y="543"/>
                  </a:lnTo>
                  <a:lnTo>
                    <a:pt x="1245" y="547"/>
                  </a:lnTo>
                  <a:lnTo>
                    <a:pt x="1276" y="552"/>
                  </a:lnTo>
                  <a:lnTo>
                    <a:pt x="1305" y="559"/>
                  </a:lnTo>
                  <a:lnTo>
                    <a:pt x="1333" y="567"/>
                  </a:lnTo>
                  <a:lnTo>
                    <a:pt x="1361" y="577"/>
                  </a:lnTo>
                  <a:lnTo>
                    <a:pt x="1390" y="588"/>
                  </a:lnTo>
                  <a:lnTo>
                    <a:pt x="1417" y="600"/>
                  </a:lnTo>
                  <a:lnTo>
                    <a:pt x="1443" y="614"/>
                  </a:lnTo>
                  <a:lnTo>
                    <a:pt x="1468" y="629"/>
                  </a:lnTo>
                  <a:lnTo>
                    <a:pt x="1493" y="645"/>
                  </a:lnTo>
                  <a:lnTo>
                    <a:pt x="1517" y="662"/>
                  </a:lnTo>
                  <a:lnTo>
                    <a:pt x="1540" y="680"/>
                  </a:lnTo>
                  <a:lnTo>
                    <a:pt x="1562" y="699"/>
                  </a:lnTo>
                  <a:lnTo>
                    <a:pt x="1584" y="720"/>
                  </a:lnTo>
                  <a:lnTo>
                    <a:pt x="1604" y="742"/>
                  </a:lnTo>
                  <a:lnTo>
                    <a:pt x="1623" y="764"/>
                  </a:lnTo>
                  <a:lnTo>
                    <a:pt x="1641" y="787"/>
                  </a:lnTo>
                  <a:lnTo>
                    <a:pt x="1657" y="810"/>
                  </a:lnTo>
                  <a:lnTo>
                    <a:pt x="1673" y="836"/>
                  </a:lnTo>
                  <a:lnTo>
                    <a:pt x="1689" y="861"/>
                  </a:lnTo>
                  <a:lnTo>
                    <a:pt x="1702" y="888"/>
                  </a:lnTo>
                  <a:lnTo>
                    <a:pt x="1714" y="914"/>
                  </a:lnTo>
                  <a:lnTo>
                    <a:pt x="1725" y="943"/>
                  </a:lnTo>
                  <a:lnTo>
                    <a:pt x="1734" y="971"/>
                  </a:lnTo>
                  <a:lnTo>
                    <a:pt x="1742" y="1000"/>
                  </a:lnTo>
                  <a:lnTo>
                    <a:pt x="1749" y="1029"/>
                  </a:lnTo>
                  <a:lnTo>
                    <a:pt x="1754" y="1060"/>
                  </a:lnTo>
                  <a:lnTo>
                    <a:pt x="1758" y="1090"/>
                  </a:lnTo>
                  <a:lnTo>
                    <a:pt x="1761" y="1121"/>
                  </a:lnTo>
                  <a:lnTo>
                    <a:pt x="1761" y="1153"/>
                  </a:lnTo>
                  <a:lnTo>
                    <a:pt x="1761" y="1189"/>
                  </a:lnTo>
                  <a:lnTo>
                    <a:pt x="1760" y="1222"/>
                  </a:lnTo>
                  <a:lnTo>
                    <a:pt x="1758" y="1255"/>
                  </a:lnTo>
                  <a:lnTo>
                    <a:pt x="1755" y="1287"/>
                  </a:lnTo>
                  <a:lnTo>
                    <a:pt x="1752" y="1319"/>
                  </a:lnTo>
                  <a:lnTo>
                    <a:pt x="1747" y="1355"/>
                  </a:lnTo>
                  <a:lnTo>
                    <a:pt x="1742" y="1393"/>
                  </a:lnTo>
                  <a:lnTo>
                    <a:pt x="1736" y="1438"/>
                  </a:lnTo>
                  <a:lnTo>
                    <a:pt x="2269" y="1437"/>
                  </a:lnTo>
                  <a:lnTo>
                    <a:pt x="2277" y="1402"/>
                  </a:lnTo>
                  <a:lnTo>
                    <a:pt x="2284" y="1368"/>
                  </a:lnTo>
                  <a:lnTo>
                    <a:pt x="2290" y="1332"/>
                  </a:lnTo>
                  <a:lnTo>
                    <a:pt x="2295" y="1297"/>
                  </a:lnTo>
                  <a:lnTo>
                    <a:pt x="2299" y="1262"/>
                  </a:lnTo>
                  <a:lnTo>
                    <a:pt x="2302" y="1225"/>
                  </a:lnTo>
                  <a:lnTo>
                    <a:pt x="2303" y="1189"/>
                  </a:lnTo>
                  <a:lnTo>
                    <a:pt x="2304" y="1153"/>
                  </a:lnTo>
                  <a:lnTo>
                    <a:pt x="2304" y="1138"/>
                  </a:lnTo>
                  <a:lnTo>
                    <a:pt x="2303" y="1122"/>
                  </a:lnTo>
                  <a:lnTo>
                    <a:pt x="2303" y="1108"/>
                  </a:lnTo>
                  <a:lnTo>
                    <a:pt x="2302" y="1093"/>
                  </a:lnTo>
                  <a:close/>
                </a:path>
              </a:pathLst>
            </a:custGeom>
            <a:solidFill>
              <a:srgbClr val="192337"/>
            </a:solidFill>
            <a:ln w="9525">
              <a:noFill/>
              <a:round/>
              <a:headEnd/>
              <a:tailEnd/>
            </a:ln>
          </p:spPr>
          <p:txBody>
            <a:bodyPr vert="horz" wrap="square" lIns="91440" tIns="45720" rIns="91440" bIns="45720" numCol="1" anchor="t" anchorCtr="0" compatLnSpc="1">
              <a:prstTxWarp prst="textNoShape">
                <a:avLst/>
              </a:prstTxWarp>
            </a:bodyPr>
            <a:lstStyle/>
            <a:p>
              <a:endParaRPr lang="da-DK" noProof="0" dirty="0"/>
            </a:p>
          </p:txBody>
        </p:sp>
        <p:sp>
          <p:nvSpPr>
            <p:cNvPr id="48" name="Freeform 7"/>
            <p:cNvSpPr>
              <a:spLocks/>
            </p:cNvSpPr>
            <p:nvPr userDrawn="1"/>
          </p:nvSpPr>
          <p:spPr bwMode="auto">
            <a:xfrm>
              <a:off x="8365146" y="1754563"/>
              <a:ext cx="165100" cy="344488"/>
            </a:xfrm>
            <a:custGeom>
              <a:avLst/>
              <a:gdLst/>
              <a:ahLst/>
              <a:cxnLst>
                <a:cxn ang="0">
                  <a:pos x="544" y="2730"/>
                </a:cxn>
                <a:cxn ang="0">
                  <a:pos x="544" y="0"/>
                </a:cxn>
                <a:cxn ang="0">
                  <a:pos x="0" y="0"/>
                </a:cxn>
                <a:cxn ang="0">
                  <a:pos x="0" y="3259"/>
                </a:cxn>
                <a:cxn ang="0">
                  <a:pos x="1551" y="3259"/>
                </a:cxn>
                <a:cxn ang="0">
                  <a:pos x="1551" y="2730"/>
                </a:cxn>
                <a:cxn ang="0">
                  <a:pos x="544" y="2730"/>
                </a:cxn>
              </a:cxnLst>
              <a:rect l="0" t="0" r="r" b="b"/>
              <a:pathLst>
                <a:path w="1551" h="3259">
                  <a:moveTo>
                    <a:pt x="544" y="2730"/>
                  </a:moveTo>
                  <a:lnTo>
                    <a:pt x="544" y="0"/>
                  </a:lnTo>
                  <a:lnTo>
                    <a:pt x="0" y="0"/>
                  </a:lnTo>
                  <a:lnTo>
                    <a:pt x="0" y="3259"/>
                  </a:lnTo>
                  <a:lnTo>
                    <a:pt x="1551" y="3259"/>
                  </a:lnTo>
                  <a:lnTo>
                    <a:pt x="1551" y="2730"/>
                  </a:lnTo>
                  <a:lnTo>
                    <a:pt x="544" y="2730"/>
                  </a:lnTo>
                  <a:close/>
                </a:path>
              </a:pathLst>
            </a:custGeom>
            <a:solidFill>
              <a:srgbClr val="192337"/>
            </a:solidFill>
            <a:ln w="9525">
              <a:noFill/>
              <a:round/>
              <a:headEnd/>
              <a:tailEnd/>
            </a:ln>
          </p:spPr>
          <p:txBody>
            <a:bodyPr vert="horz" wrap="square" lIns="91440" tIns="45720" rIns="91440" bIns="45720" numCol="1" anchor="t" anchorCtr="0" compatLnSpc="1">
              <a:prstTxWarp prst="textNoShape">
                <a:avLst/>
              </a:prstTxWarp>
            </a:bodyPr>
            <a:lstStyle/>
            <a:p>
              <a:endParaRPr lang="da-DK" noProof="0" dirty="0"/>
            </a:p>
          </p:txBody>
        </p:sp>
        <p:sp>
          <p:nvSpPr>
            <p:cNvPr id="49" name="Freeform 8"/>
            <p:cNvSpPr>
              <a:spLocks/>
            </p:cNvSpPr>
            <p:nvPr userDrawn="1"/>
          </p:nvSpPr>
          <p:spPr bwMode="auto">
            <a:xfrm>
              <a:off x="6879244" y="1754563"/>
              <a:ext cx="284163" cy="230188"/>
            </a:xfrm>
            <a:custGeom>
              <a:avLst/>
              <a:gdLst/>
              <a:ahLst/>
              <a:cxnLst>
                <a:cxn ang="0">
                  <a:pos x="1792" y="0"/>
                </a:cxn>
                <a:cxn ang="0">
                  <a:pos x="1349" y="1768"/>
                </a:cxn>
                <a:cxn ang="0">
                  <a:pos x="903" y="0"/>
                </a:cxn>
                <a:cxn ang="0">
                  <a:pos x="0" y="0"/>
                </a:cxn>
                <a:cxn ang="0">
                  <a:pos x="0" y="2178"/>
                </a:cxn>
                <a:cxn ang="0">
                  <a:pos x="529" y="2178"/>
                </a:cxn>
                <a:cxn ang="0">
                  <a:pos x="529" y="356"/>
                </a:cxn>
                <a:cxn ang="0">
                  <a:pos x="542" y="356"/>
                </a:cxn>
                <a:cxn ang="0">
                  <a:pos x="1007" y="2153"/>
                </a:cxn>
                <a:cxn ang="0">
                  <a:pos x="1683" y="2153"/>
                </a:cxn>
                <a:cxn ang="0">
                  <a:pos x="2139" y="367"/>
                </a:cxn>
                <a:cxn ang="0">
                  <a:pos x="2152" y="367"/>
                </a:cxn>
                <a:cxn ang="0">
                  <a:pos x="2152" y="2178"/>
                </a:cxn>
                <a:cxn ang="0">
                  <a:pos x="2682" y="2178"/>
                </a:cxn>
                <a:cxn ang="0">
                  <a:pos x="2682" y="0"/>
                </a:cxn>
                <a:cxn ang="0">
                  <a:pos x="1792" y="0"/>
                </a:cxn>
              </a:cxnLst>
              <a:rect l="0" t="0" r="r" b="b"/>
              <a:pathLst>
                <a:path w="2682" h="2178">
                  <a:moveTo>
                    <a:pt x="1792" y="0"/>
                  </a:moveTo>
                  <a:lnTo>
                    <a:pt x="1349" y="1768"/>
                  </a:lnTo>
                  <a:lnTo>
                    <a:pt x="903" y="0"/>
                  </a:lnTo>
                  <a:lnTo>
                    <a:pt x="0" y="0"/>
                  </a:lnTo>
                  <a:lnTo>
                    <a:pt x="0" y="2178"/>
                  </a:lnTo>
                  <a:lnTo>
                    <a:pt x="529" y="2178"/>
                  </a:lnTo>
                  <a:lnTo>
                    <a:pt x="529" y="356"/>
                  </a:lnTo>
                  <a:lnTo>
                    <a:pt x="542" y="356"/>
                  </a:lnTo>
                  <a:lnTo>
                    <a:pt x="1007" y="2153"/>
                  </a:lnTo>
                  <a:lnTo>
                    <a:pt x="1683" y="2153"/>
                  </a:lnTo>
                  <a:lnTo>
                    <a:pt x="2139" y="367"/>
                  </a:lnTo>
                  <a:lnTo>
                    <a:pt x="2152" y="367"/>
                  </a:lnTo>
                  <a:lnTo>
                    <a:pt x="2152" y="2178"/>
                  </a:lnTo>
                  <a:lnTo>
                    <a:pt x="2682" y="2178"/>
                  </a:lnTo>
                  <a:lnTo>
                    <a:pt x="2682" y="0"/>
                  </a:lnTo>
                  <a:lnTo>
                    <a:pt x="1792" y="0"/>
                  </a:lnTo>
                  <a:close/>
                </a:path>
              </a:pathLst>
            </a:custGeom>
            <a:solidFill>
              <a:srgbClr val="192337"/>
            </a:solidFill>
            <a:ln w="9525">
              <a:noFill/>
              <a:round/>
              <a:headEnd/>
              <a:tailEnd/>
            </a:ln>
          </p:spPr>
          <p:txBody>
            <a:bodyPr vert="horz" wrap="square" lIns="91440" tIns="45720" rIns="91440" bIns="45720" numCol="1" anchor="t" anchorCtr="0" compatLnSpc="1">
              <a:prstTxWarp prst="textNoShape">
                <a:avLst/>
              </a:prstTxWarp>
            </a:bodyPr>
            <a:lstStyle/>
            <a:p>
              <a:endParaRPr lang="da-DK" noProof="0" dirty="0"/>
            </a:p>
          </p:txBody>
        </p:sp>
        <p:sp>
          <p:nvSpPr>
            <p:cNvPr id="50" name="Freeform 9"/>
            <p:cNvSpPr>
              <a:spLocks/>
            </p:cNvSpPr>
            <p:nvPr userDrawn="1"/>
          </p:nvSpPr>
          <p:spPr bwMode="auto">
            <a:xfrm>
              <a:off x="7304695" y="1664077"/>
              <a:ext cx="206375" cy="320676"/>
            </a:xfrm>
            <a:custGeom>
              <a:avLst/>
              <a:gdLst/>
              <a:ahLst/>
              <a:cxnLst>
                <a:cxn ang="0">
                  <a:pos x="1961" y="0"/>
                </a:cxn>
                <a:cxn ang="0">
                  <a:pos x="0" y="0"/>
                </a:cxn>
                <a:cxn ang="0">
                  <a:pos x="0" y="530"/>
                </a:cxn>
                <a:cxn ang="0">
                  <a:pos x="716" y="530"/>
                </a:cxn>
                <a:cxn ang="0">
                  <a:pos x="716" y="3031"/>
                </a:cxn>
                <a:cxn ang="0">
                  <a:pos x="1246" y="3031"/>
                </a:cxn>
                <a:cxn ang="0">
                  <a:pos x="1246" y="530"/>
                </a:cxn>
                <a:cxn ang="0">
                  <a:pos x="1961" y="530"/>
                </a:cxn>
                <a:cxn ang="0">
                  <a:pos x="1961" y="0"/>
                </a:cxn>
              </a:cxnLst>
              <a:rect l="0" t="0" r="r" b="b"/>
              <a:pathLst>
                <a:path w="1961" h="3031">
                  <a:moveTo>
                    <a:pt x="1961" y="0"/>
                  </a:moveTo>
                  <a:lnTo>
                    <a:pt x="0" y="0"/>
                  </a:lnTo>
                  <a:lnTo>
                    <a:pt x="0" y="530"/>
                  </a:lnTo>
                  <a:lnTo>
                    <a:pt x="716" y="530"/>
                  </a:lnTo>
                  <a:lnTo>
                    <a:pt x="716" y="3031"/>
                  </a:lnTo>
                  <a:lnTo>
                    <a:pt x="1246" y="3031"/>
                  </a:lnTo>
                  <a:lnTo>
                    <a:pt x="1246" y="530"/>
                  </a:lnTo>
                  <a:lnTo>
                    <a:pt x="1961" y="530"/>
                  </a:lnTo>
                  <a:lnTo>
                    <a:pt x="1961" y="0"/>
                  </a:lnTo>
                  <a:close/>
                </a:path>
              </a:pathLst>
            </a:custGeom>
            <a:solidFill>
              <a:srgbClr val="192337"/>
            </a:solidFill>
            <a:ln w="9525">
              <a:noFill/>
              <a:round/>
              <a:headEnd/>
              <a:tailEnd/>
            </a:ln>
          </p:spPr>
          <p:txBody>
            <a:bodyPr vert="horz" wrap="square" lIns="91440" tIns="45720" rIns="91440" bIns="45720" numCol="1" anchor="t" anchorCtr="0" compatLnSpc="1">
              <a:prstTxWarp prst="textNoShape">
                <a:avLst/>
              </a:prstTxWarp>
            </a:bodyPr>
            <a:lstStyle/>
            <a:p>
              <a:endParaRPr lang="da-DK" noProof="0" dirty="0"/>
            </a:p>
          </p:txBody>
        </p:sp>
        <p:sp>
          <p:nvSpPr>
            <p:cNvPr id="51" name="Freeform 10"/>
            <p:cNvSpPr>
              <a:spLocks/>
            </p:cNvSpPr>
            <p:nvPr userDrawn="1"/>
          </p:nvSpPr>
          <p:spPr bwMode="auto">
            <a:xfrm>
              <a:off x="7469795" y="1754563"/>
              <a:ext cx="158751" cy="344488"/>
            </a:xfrm>
            <a:custGeom>
              <a:avLst/>
              <a:gdLst/>
              <a:ahLst/>
              <a:cxnLst>
                <a:cxn ang="0">
                  <a:pos x="1093" y="1940"/>
                </a:cxn>
                <a:cxn ang="0">
                  <a:pos x="1162" y="1880"/>
                </a:cxn>
                <a:cxn ang="0">
                  <a:pos x="1227" y="1813"/>
                </a:cxn>
                <a:cxn ang="0">
                  <a:pos x="1286" y="1741"/>
                </a:cxn>
                <a:cxn ang="0">
                  <a:pos x="1338" y="1664"/>
                </a:cxn>
                <a:cxn ang="0">
                  <a:pos x="1384" y="1583"/>
                </a:cxn>
                <a:cxn ang="0">
                  <a:pos x="1423" y="1498"/>
                </a:cxn>
                <a:cxn ang="0">
                  <a:pos x="1454" y="1409"/>
                </a:cxn>
                <a:cxn ang="0">
                  <a:pos x="1478" y="1316"/>
                </a:cxn>
                <a:cxn ang="0">
                  <a:pos x="1495" y="1221"/>
                </a:cxn>
                <a:cxn ang="0">
                  <a:pos x="1502" y="1123"/>
                </a:cxn>
                <a:cxn ang="0">
                  <a:pos x="1497" y="979"/>
                </a:cxn>
                <a:cxn ang="0">
                  <a:pos x="1467" y="818"/>
                </a:cxn>
                <a:cxn ang="0">
                  <a:pos x="1417" y="666"/>
                </a:cxn>
                <a:cxn ang="0">
                  <a:pos x="1345" y="525"/>
                </a:cxn>
                <a:cxn ang="0">
                  <a:pos x="1254" y="397"/>
                </a:cxn>
                <a:cxn ang="0">
                  <a:pos x="1146" y="284"/>
                </a:cxn>
                <a:cxn ang="0">
                  <a:pos x="1023" y="187"/>
                </a:cxn>
                <a:cxn ang="0">
                  <a:pos x="887" y="108"/>
                </a:cxn>
                <a:cxn ang="0">
                  <a:pos x="738" y="49"/>
                </a:cxn>
                <a:cxn ang="0">
                  <a:pos x="582" y="13"/>
                </a:cxn>
                <a:cxn ang="0">
                  <a:pos x="416" y="0"/>
                </a:cxn>
                <a:cxn ang="0">
                  <a:pos x="400" y="518"/>
                </a:cxn>
                <a:cxn ang="0">
                  <a:pos x="487" y="524"/>
                </a:cxn>
                <a:cxn ang="0">
                  <a:pos x="570" y="543"/>
                </a:cxn>
                <a:cxn ang="0">
                  <a:pos x="648" y="575"/>
                </a:cxn>
                <a:cxn ang="0">
                  <a:pos x="721" y="616"/>
                </a:cxn>
                <a:cxn ang="0">
                  <a:pos x="787" y="667"/>
                </a:cxn>
                <a:cxn ang="0">
                  <a:pos x="844" y="727"/>
                </a:cxn>
                <a:cxn ang="0">
                  <a:pos x="893" y="795"/>
                </a:cxn>
                <a:cxn ang="0">
                  <a:pos x="931" y="868"/>
                </a:cxn>
                <a:cxn ang="0">
                  <a:pos x="959" y="948"/>
                </a:cxn>
                <a:cxn ang="0">
                  <a:pos x="975" y="1032"/>
                </a:cxn>
                <a:cxn ang="0">
                  <a:pos x="977" y="1118"/>
                </a:cxn>
                <a:cxn ang="0">
                  <a:pos x="967" y="1198"/>
                </a:cxn>
                <a:cxn ang="0">
                  <a:pos x="946" y="1275"/>
                </a:cxn>
                <a:cxn ang="0">
                  <a:pos x="915" y="1346"/>
                </a:cxn>
                <a:cxn ang="0">
                  <a:pos x="875" y="1413"/>
                </a:cxn>
                <a:cxn ang="0">
                  <a:pos x="826" y="1472"/>
                </a:cxn>
                <a:cxn ang="0">
                  <a:pos x="770" y="1526"/>
                </a:cxn>
                <a:cxn ang="0">
                  <a:pos x="707" y="1571"/>
                </a:cxn>
                <a:cxn ang="0">
                  <a:pos x="637" y="1608"/>
                </a:cxn>
                <a:cxn ang="0">
                  <a:pos x="564" y="1635"/>
                </a:cxn>
                <a:cxn ang="0">
                  <a:pos x="486" y="1652"/>
                </a:cxn>
                <a:cxn ang="0">
                  <a:pos x="431" y="1657"/>
                </a:cxn>
                <a:cxn ang="0">
                  <a:pos x="0" y="1659"/>
                </a:cxn>
                <a:cxn ang="0">
                  <a:pos x="438" y="2179"/>
                </a:cxn>
                <a:cxn ang="0">
                  <a:pos x="506" y="2176"/>
                </a:cxn>
                <a:cxn ang="0">
                  <a:pos x="573" y="2170"/>
                </a:cxn>
                <a:cxn ang="0">
                  <a:pos x="1503" y="3258"/>
                </a:cxn>
              </a:cxnLst>
              <a:rect l="0" t="0" r="r" b="b"/>
              <a:pathLst>
                <a:path w="1503" h="3258">
                  <a:moveTo>
                    <a:pt x="1503" y="3258"/>
                  </a:moveTo>
                  <a:lnTo>
                    <a:pt x="1069" y="1959"/>
                  </a:lnTo>
                  <a:lnTo>
                    <a:pt x="1093" y="1940"/>
                  </a:lnTo>
                  <a:lnTo>
                    <a:pt x="1117" y="1921"/>
                  </a:lnTo>
                  <a:lnTo>
                    <a:pt x="1140" y="1901"/>
                  </a:lnTo>
                  <a:lnTo>
                    <a:pt x="1162" y="1880"/>
                  </a:lnTo>
                  <a:lnTo>
                    <a:pt x="1185" y="1858"/>
                  </a:lnTo>
                  <a:lnTo>
                    <a:pt x="1206" y="1836"/>
                  </a:lnTo>
                  <a:lnTo>
                    <a:pt x="1227" y="1813"/>
                  </a:lnTo>
                  <a:lnTo>
                    <a:pt x="1247" y="1790"/>
                  </a:lnTo>
                  <a:lnTo>
                    <a:pt x="1266" y="1765"/>
                  </a:lnTo>
                  <a:lnTo>
                    <a:pt x="1286" y="1741"/>
                  </a:lnTo>
                  <a:lnTo>
                    <a:pt x="1304" y="1716"/>
                  </a:lnTo>
                  <a:lnTo>
                    <a:pt x="1321" y="1691"/>
                  </a:lnTo>
                  <a:lnTo>
                    <a:pt x="1338" y="1664"/>
                  </a:lnTo>
                  <a:lnTo>
                    <a:pt x="1354" y="1638"/>
                  </a:lnTo>
                  <a:lnTo>
                    <a:pt x="1369" y="1611"/>
                  </a:lnTo>
                  <a:lnTo>
                    <a:pt x="1384" y="1583"/>
                  </a:lnTo>
                  <a:lnTo>
                    <a:pt x="1398" y="1555"/>
                  </a:lnTo>
                  <a:lnTo>
                    <a:pt x="1411" y="1526"/>
                  </a:lnTo>
                  <a:lnTo>
                    <a:pt x="1423" y="1498"/>
                  </a:lnTo>
                  <a:lnTo>
                    <a:pt x="1434" y="1468"/>
                  </a:lnTo>
                  <a:lnTo>
                    <a:pt x="1445" y="1438"/>
                  </a:lnTo>
                  <a:lnTo>
                    <a:pt x="1454" y="1409"/>
                  </a:lnTo>
                  <a:lnTo>
                    <a:pt x="1463" y="1379"/>
                  </a:lnTo>
                  <a:lnTo>
                    <a:pt x="1471" y="1347"/>
                  </a:lnTo>
                  <a:lnTo>
                    <a:pt x="1478" y="1316"/>
                  </a:lnTo>
                  <a:lnTo>
                    <a:pt x="1485" y="1285"/>
                  </a:lnTo>
                  <a:lnTo>
                    <a:pt x="1490" y="1253"/>
                  </a:lnTo>
                  <a:lnTo>
                    <a:pt x="1495" y="1221"/>
                  </a:lnTo>
                  <a:lnTo>
                    <a:pt x="1498" y="1189"/>
                  </a:lnTo>
                  <a:lnTo>
                    <a:pt x="1500" y="1156"/>
                  </a:lnTo>
                  <a:lnTo>
                    <a:pt x="1502" y="1123"/>
                  </a:lnTo>
                  <a:lnTo>
                    <a:pt x="1502" y="1090"/>
                  </a:lnTo>
                  <a:lnTo>
                    <a:pt x="1501" y="1034"/>
                  </a:lnTo>
                  <a:lnTo>
                    <a:pt x="1497" y="979"/>
                  </a:lnTo>
                  <a:lnTo>
                    <a:pt x="1490" y="924"/>
                  </a:lnTo>
                  <a:lnTo>
                    <a:pt x="1479" y="870"/>
                  </a:lnTo>
                  <a:lnTo>
                    <a:pt x="1467" y="818"/>
                  </a:lnTo>
                  <a:lnTo>
                    <a:pt x="1453" y="766"/>
                  </a:lnTo>
                  <a:lnTo>
                    <a:pt x="1436" y="716"/>
                  </a:lnTo>
                  <a:lnTo>
                    <a:pt x="1417" y="666"/>
                  </a:lnTo>
                  <a:lnTo>
                    <a:pt x="1395" y="618"/>
                  </a:lnTo>
                  <a:lnTo>
                    <a:pt x="1370" y="571"/>
                  </a:lnTo>
                  <a:lnTo>
                    <a:pt x="1345" y="525"/>
                  </a:lnTo>
                  <a:lnTo>
                    <a:pt x="1317" y="482"/>
                  </a:lnTo>
                  <a:lnTo>
                    <a:pt x="1287" y="438"/>
                  </a:lnTo>
                  <a:lnTo>
                    <a:pt x="1254" y="397"/>
                  </a:lnTo>
                  <a:lnTo>
                    <a:pt x="1220" y="357"/>
                  </a:lnTo>
                  <a:lnTo>
                    <a:pt x="1184" y="320"/>
                  </a:lnTo>
                  <a:lnTo>
                    <a:pt x="1146" y="284"/>
                  </a:lnTo>
                  <a:lnTo>
                    <a:pt x="1107" y="249"/>
                  </a:lnTo>
                  <a:lnTo>
                    <a:pt x="1065" y="217"/>
                  </a:lnTo>
                  <a:lnTo>
                    <a:pt x="1023" y="187"/>
                  </a:lnTo>
                  <a:lnTo>
                    <a:pt x="979" y="158"/>
                  </a:lnTo>
                  <a:lnTo>
                    <a:pt x="933" y="132"/>
                  </a:lnTo>
                  <a:lnTo>
                    <a:pt x="887" y="108"/>
                  </a:lnTo>
                  <a:lnTo>
                    <a:pt x="838" y="86"/>
                  </a:lnTo>
                  <a:lnTo>
                    <a:pt x="789" y="66"/>
                  </a:lnTo>
                  <a:lnTo>
                    <a:pt x="738" y="49"/>
                  </a:lnTo>
                  <a:lnTo>
                    <a:pt x="687" y="34"/>
                  </a:lnTo>
                  <a:lnTo>
                    <a:pt x="634" y="22"/>
                  </a:lnTo>
                  <a:lnTo>
                    <a:pt x="582" y="13"/>
                  </a:lnTo>
                  <a:lnTo>
                    <a:pt x="527" y="6"/>
                  </a:lnTo>
                  <a:lnTo>
                    <a:pt x="472" y="1"/>
                  </a:lnTo>
                  <a:lnTo>
                    <a:pt x="416" y="0"/>
                  </a:lnTo>
                  <a:lnTo>
                    <a:pt x="0" y="0"/>
                  </a:lnTo>
                  <a:lnTo>
                    <a:pt x="0" y="518"/>
                  </a:lnTo>
                  <a:lnTo>
                    <a:pt x="400" y="518"/>
                  </a:lnTo>
                  <a:lnTo>
                    <a:pt x="429" y="518"/>
                  </a:lnTo>
                  <a:lnTo>
                    <a:pt x="459" y="521"/>
                  </a:lnTo>
                  <a:lnTo>
                    <a:pt x="487" y="524"/>
                  </a:lnTo>
                  <a:lnTo>
                    <a:pt x="515" y="529"/>
                  </a:lnTo>
                  <a:lnTo>
                    <a:pt x="542" y="536"/>
                  </a:lnTo>
                  <a:lnTo>
                    <a:pt x="570" y="543"/>
                  </a:lnTo>
                  <a:lnTo>
                    <a:pt x="597" y="552"/>
                  </a:lnTo>
                  <a:lnTo>
                    <a:pt x="622" y="562"/>
                  </a:lnTo>
                  <a:lnTo>
                    <a:pt x="648" y="575"/>
                  </a:lnTo>
                  <a:lnTo>
                    <a:pt x="673" y="588"/>
                  </a:lnTo>
                  <a:lnTo>
                    <a:pt x="697" y="601"/>
                  </a:lnTo>
                  <a:lnTo>
                    <a:pt x="721" y="616"/>
                  </a:lnTo>
                  <a:lnTo>
                    <a:pt x="743" y="632"/>
                  </a:lnTo>
                  <a:lnTo>
                    <a:pt x="766" y="649"/>
                  </a:lnTo>
                  <a:lnTo>
                    <a:pt x="787" y="667"/>
                  </a:lnTo>
                  <a:lnTo>
                    <a:pt x="806" y="687"/>
                  </a:lnTo>
                  <a:lnTo>
                    <a:pt x="826" y="706"/>
                  </a:lnTo>
                  <a:lnTo>
                    <a:pt x="844" y="727"/>
                  </a:lnTo>
                  <a:lnTo>
                    <a:pt x="862" y="748"/>
                  </a:lnTo>
                  <a:lnTo>
                    <a:pt x="878" y="771"/>
                  </a:lnTo>
                  <a:lnTo>
                    <a:pt x="893" y="795"/>
                  </a:lnTo>
                  <a:lnTo>
                    <a:pt x="907" y="818"/>
                  </a:lnTo>
                  <a:lnTo>
                    <a:pt x="920" y="843"/>
                  </a:lnTo>
                  <a:lnTo>
                    <a:pt x="931" y="868"/>
                  </a:lnTo>
                  <a:lnTo>
                    <a:pt x="942" y="895"/>
                  </a:lnTo>
                  <a:lnTo>
                    <a:pt x="951" y="921"/>
                  </a:lnTo>
                  <a:lnTo>
                    <a:pt x="959" y="948"/>
                  </a:lnTo>
                  <a:lnTo>
                    <a:pt x="966" y="976"/>
                  </a:lnTo>
                  <a:lnTo>
                    <a:pt x="971" y="1004"/>
                  </a:lnTo>
                  <a:lnTo>
                    <a:pt x="975" y="1032"/>
                  </a:lnTo>
                  <a:lnTo>
                    <a:pt x="977" y="1061"/>
                  </a:lnTo>
                  <a:lnTo>
                    <a:pt x="978" y="1091"/>
                  </a:lnTo>
                  <a:lnTo>
                    <a:pt x="977" y="1118"/>
                  </a:lnTo>
                  <a:lnTo>
                    <a:pt x="975" y="1145"/>
                  </a:lnTo>
                  <a:lnTo>
                    <a:pt x="972" y="1171"/>
                  </a:lnTo>
                  <a:lnTo>
                    <a:pt x="967" y="1198"/>
                  </a:lnTo>
                  <a:lnTo>
                    <a:pt x="962" y="1224"/>
                  </a:lnTo>
                  <a:lnTo>
                    <a:pt x="954" y="1249"/>
                  </a:lnTo>
                  <a:lnTo>
                    <a:pt x="946" y="1275"/>
                  </a:lnTo>
                  <a:lnTo>
                    <a:pt x="937" y="1299"/>
                  </a:lnTo>
                  <a:lnTo>
                    <a:pt x="926" y="1323"/>
                  </a:lnTo>
                  <a:lnTo>
                    <a:pt x="915" y="1346"/>
                  </a:lnTo>
                  <a:lnTo>
                    <a:pt x="903" y="1368"/>
                  </a:lnTo>
                  <a:lnTo>
                    <a:pt x="889" y="1391"/>
                  </a:lnTo>
                  <a:lnTo>
                    <a:pt x="875" y="1413"/>
                  </a:lnTo>
                  <a:lnTo>
                    <a:pt x="860" y="1433"/>
                  </a:lnTo>
                  <a:lnTo>
                    <a:pt x="843" y="1453"/>
                  </a:lnTo>
                  <a:lnTo>
                    <a:pt x="826" y="1472"/>
                  </a:lnTo>
                  <a:lnTo>
                    <a:pt x="808" y="1491"/>
                  </a:lnTo>
                  <a:lnTo>
                    <a:pt x="789" y="1509"/>
                  </a:lnTo>
                  <a:lnTo>
                    <a:pt x="770" y="1526"/>
                  </a:lnTo>
                  <a:lnTo>
                    <a:pt x="749" y="1542"/>
                  </a:lnTo>
                  <a:lnTo>
                    <a:pt x="728" y="1557"/>
                  </a:lnTo>
                  <a:lnTo>
                    <a:pt x="707" y="1571"/>
                  </a:lnTo>
                  <a:lnTo>
                    <a:pt x="685" y="1585"/>
                  </a:lnTo>
                  <a:lnTo>
                    <a:pt x="662" y="1597"/>
                  </a:lnTo>
                  <a:lnTo>
                    <a:pt x="637" y="1608"/>
                  </a:lnTo>
                  <a:lnTo>
                    <a:pt x="614" y="1618"/>
                  </a:lnTo>
                  <a:lnTo>
                    <a:pt x="589" y="1627"/>
                  </a:lnTo>
                  <a:lnTo>
                    <a:pt x="564" y="1635"/>
                  </a:lnTo>
                  <a:lnTo>
                    <a:pt x="538" y="1642"/>
                  </a:lnTo>
                  <a:lnTo>
                    <a:pt x="512" y="1648"/>
                  </a:lnTo>
                  <a:lnTo>
                    <a:pt x="486" y="1652"/>
                  </a:lnTo>
                  <a:lnTo>
                    <a:pt x="460" y="1656"/>
                  </a:lnTo>
                  <a:lnTo>
                    <a:pt x="451" y="1656"/>
                  </a:lnTo>
                  <a:lnTo>
                    <a:pt x="431" y="1657"/>
                  </a:lnTo>
                  <a:lnTo>
                    <a:pt x="411" y="1658"/>
                  </a:lnTo>
                  <a:lnTo>
                    <a:pt x="400" y="1659"/>
                  </a:lnTo>
                  <a:lnTo>
                    <a:pt x="0" y="1659"/>
                  </a:lnTo>
                  <a:lnTo>
                    <a:pt x="0" y="2179"/>
                  </a:lnTo>
                  <a:lnTo>
                    <a:pt x="416" y="2179"/>
                  </a:lnTo>
                  <a:lnTo>
                    <a:pt x="438" y="2179"/>
                  </a:lnTo>
                  <a:lnTo>
                    <a:pt x="462" y="2178"/>
                  </a:lnTo>
                  <a:lnTo>
                    <a:pt x="484" y="2178"/>
                  </a:lnTo>
                  <a:lnTo>
                    <a:pt x="506" y="2176"/>
                  </a:lnTo>
                  <a:lnTo>
                    <a:pt x="528" y="2175"/>
                  </a:lnTo>
                  <a:lnTo>
                    <a:pt x="551" y="2172"/>
                  </a:lnTo>
                  <a:lnTo>
                    <a:pt x="573" y="2170"/>
                  </a:lnTo>
                  <a:lnTo>
                    <a:pt x="595" y="2167"/>
                  </a:lnTo>
                  <a:lnTo>
                    <a:pt x="959" y="3258"/>
                  </a:lnTo>
                  <a:lnTo>
                    <a:pt x="1503" y="3258"/>
                  </a:lnTo>
                  <a:close/>
                </a:path>
              </a:pathLst>
            </a:custGeom>
            <a:solidFill>
              <a:srgbClr val="192337"/>
            </a:solidFill>
            <a:ln w="9525">
              <a:noFill/>
              <a:round/>
              <a:headEnd/>
              <a:tailEnd/>
            </a:ln>
          </p:spPr>
          <p:txBody>
            <a:bodyPr vert="horz" wrap="square" lIns="91440" tIns="45720" rIns="91440" bIns="45720" numCol="1" anchor="t" anchorCtr="0" compatLnSpc="1">
              <a:prstTxWarp prst="textNoShape">
                <a:avLst/>
              </a:prstTxWarp>
            </a:bodyPr>
            <a:lstStyle/>
            <a:p>
              <a:endParaRPr lang="da-DK" noProof="0" dirty="0"/>
            </a:p>
          </p:txBody>
        </p:sp>
        <p:sp>
          <p:nvSpPr>
            <p:cNvPr id="52" name="Freeform 11"/>
            <p:cNvSpPr>
              <a:spLocks/>
            </p:cNvSpPr>
            <p:nvPr userDrawn="1"/>
          </p:nvSpPr>
          <p:spPr bwMode="auto">
            <a:xfrm>
              <a:off x="7203095" y="1754563"/>
              <a:ext cx="142875" cy="344488"/>
            </a:xfrm>
            <a:custGeom>
              <a:avLst/>
              <a:gdLst/>
              <a:ahLst/>
              <a:cxnLst>
                <a:cxn ang="0">
                  <a:pos x="1358" y="530"/>
                </a:cxn>
                <a:cxn ang="0">
                  <a:pos x="1358" y="0"/>
                </a:cxn>
                <a:cxn ang="0">
                  <a:pos x="0" y="0"/>
                </a:cxn>
                <a:cxn ang="0">
                  <a:pos x="0" y="3260"/>
                </a:cxn>
                <a:cxn ang="0">
                  <a:pos x="1356" y="3260"/>
                </a:cxn>
                <a:cxn ang="0">
                  <a:pos x="1356" y="2750"/>
                </a:cxn>
                <a:cxn ang="0">
                  <a:pos x="530" y="2750"/>
                </a:cxn>
                <a:cxn ang="0">
                  <a:pos x="530" y="2178"/>
                </a:cxn>
                <a:cxn ang="0">
                  <a:pos x="1321" y="2178"/>
                </a:cxn>
                <a:cxn ang="0">
                  <a:pos x="1321" y="1648"/>
                </a:cxn>
                <a:cxn ang="0">
                  <a:pos x="530" y="1648"/>
                </a:cxn>
                <a:cxn ang="0">
                  <a:pos x="530" y="530"/>
                </a:cxn>
                <a:cxn ang="0">
                  <a:pos x="1358" y="530"/>
                </a:cxn>
              </a:cxnLst>
              <a:rect l="0" t="0" r="r" b="b"/>
              <a:pathLst>
                <a:path w="1358" h="3260">
                  <a:moveTo>
                    <a:pt x="1358" y="530"/>
                  </a:moveTo>
                  <a:lnTo>
                    <a:pt x="1358" y="0"/>
                  </a:lnTo>
                  <a:lnTo>
                    <a:pt x="0" y="0"/>
                  </a:lnTo>
                  <a:lnTo>
                    <a:pt x="0" y="3260"/>
                  </a:lnTo>
                  <a:lnTo>
                    <a:pt x="1356" y="3260"/>
                  </a:lnTo>
                  <a:lnTo>
                    <a:pt x="1356" y="2750"/>
                  </a:lnTo>
                  <a:lnTo>
                    <a:pt x="530" y="2750"/>
                  </a:lnTo>
                  <a:lnTo>
                    <a:pt x="530" y="2178"/>
                  </a:lnTo>
                  <a:lnTo>
                    <a:pt x="1321" y="2178"/>
                  </a:lnTo>
                  <a:lnTo>
                    <a:pt x="1321" y="1648"/>
                  </a:lnTo>
                  <a:lnTo>
                    <a:pt x="530" y="1648"/>
                  </a:lnTo>
                  <a:lnTo>
                    <a:pt x="530" y="530"/>
                  </a:lnTo>
                  <a:lnTo>
                    <a:pt x="1358" y="530"/>
                  </a:lnTo>
                  <a:close/>
                </a:path>
              </a:pathLst>
            </a:custGeom>
            <a:solidFill>
              <a:srgbClr val="192337"/>
            </a:solidFill>
            <a:ln w="9525">
              <a:noFill/>
              <a:round/>
              <a:headEnd/>
              <a:tailEnd/>
            </a:ln>
          </p:spPr>
          <p:txBody>
            <a:bodyPr vert="horz" wrap="square" lIns="91440" tIns="45720" rIns="91440" bIns="45720" numCol="1" anchor="t" anchorCtr="0" compatLnSpc="1">
              <a:prstTxWarp prst="textNoShape">
                <a:avLst/>
              </a:prstTxWarp>
            </a:bodyPr>
            <a:lstStyle/>
            <a:p>
              <a:endParaRPr lang="da-DK" noProof="0" dirty="0"/>
            </a:p>
          </p:txBody>
        </p:sp>
        <p:sp>
          <p:nvSpPr>
            <p:cNvPr id="53" name="Freeform 12"/>
            <p:cNvSpPr>
              <a:spLocks noEditPoints="1"/>
            </p:cNvSpPr>
            <p:nvPr userDrawn="1"/>
          </p:nvSpPr>
          <p:spPr bwMode="auto">
            <a:xfrm>
              <a:off x="7901595" y="1754563"/>
              <a:ext cx="193675" cy="344488"/>
            </a:xfrm>
            <a:custGeom>
              <a:avLst/>
              <a:gdLst/>
              <a:ahLst/>
              <a:cxnLst>
                <a:cxn ang="0">
                  <a:pos x="0" y="3259"/>
                </a:cxn>
                <a:cxn ang="0">
                  <a:pos x="743" y="2179"/>
                </a:cxn>
                <a:cxn ang="0">
                  <a:pos x="909" y="2165"/>
                </a:cxn>
                <a:cxn ang="0">
                  <a:pos x="1067" y="2129"/>
                </a:cxn>
                <a:cxn ang="0">
                  <a:pos x="1215" y="2070"/>
                </a:cxn>
                <a:cxn ang="0">
                  <a:pos x="1351" y="1992"/>
                </a:cxn>
                <a:cxn ang="0">
                  <a:pos x="1475" y="1894"/>
                </a:cxn>
                <a:cxn ang="0">
                  <a:pos x="1583" y="1781"/>
                </a:cxn>
                <a:cxn ang="0">
                  <a:pos x="1673" y="1652"/>
                </a:cxn>
                <a:cxn ang="0">
                  <a:pos x="1745" y="1511"/>
                </a:cxn>
                <a:cxn ang="0">
                  <a:pos x="1797" y="1359"/>
                </a:cxn>
                <a:cxn ang="0">
                  <a:pos x="1825" y="1198"/>
                </a:cxn>
                <a:cxn ang="0">
                  <a:pos x="1829" y="1031"/>
                </a:cxn>
                <a:cxn ang="0">
                  <a:pos x="1809" y="867"/>
                </a:cxn>
                <a:cxn ang="0">
                  <a:pos x="1764" y="713"/>
                </a:cxn>
                <a:cxn ang="0">
                  <a:pos x="1700" y="568"/>
                </a:cxn>
                <a:cxn ang="0">
                  <a:pos x="1615" y="436"/>
                </a:cxn>
                <a:cxn ang="0">
                  <a:pos x="1512" y="318"/>
                </a:cxn>
                <a:cxn ang="0">
                  <a:pos x="1394" y="216"/>
                </a:cxn>
                <a:cxn ang="0">
                  <a:pos x="1261" y="131"/>
                </a:cxn>
                <a:cxn ang="0">
                  <a:pos x="1117" y="65"/>
                </a:cxn>
                <a:cxn ang="0">
                  <a:pos x="963" y="22"/>
                </a:cxn>
                <a:cxn ang="0">
                  <a:pos x="799" y="1"/>
                </a:cxn>
                <a:cxn ang="0">
                  <a:pos x="530" y="1666"/>
                </a:cxn>
                <a:cxn ang="0">
                  <a:pos x="760" y="509"/>
                </a:cxn>
                <a:cxn ang="0">
                  <a:pos x="846" y="520"/>
                </a:cxn>
                <a:cxn ang="0">
                  <a:pos x="928" y="543"/>
                </a:cxn>
                <a:cxn ang="0">
                  <a:pos x="1006" y="579"/>
                </a:cxn>
                <a:cxn ang="0">
                  <a:pos x="1077" y="623"/>
                </a:cxn>
                <a:cxn ang="0">
                  <a:pos x="1139" y="678"/>
                </a:cxn>
                <a:cxn ang="0">
                  <a:pos x="1195" y="741"/>
                </a:cxn>
                <a:cxn ang="0">
                  <a:pos x="1239" y="811"/>
                </a:cxn>
                <a:cxn ang="0">
                  <a:pos x="1275" y="889"/>
                </a:cxn>
                <a:cxn ang="0">
                  <a:pos x="1298" y="970"/>
                </a:cxn>
                <a:cxn ang="0">
                  <a:pos x="1309" y="1057"/>
                </a:cxn>
                <a:cxn ang="0">
                  <a:pos x="1307" y="1146"/>
                </a:cxn>
                <a:cxn ang="0">
                  <a:pos x="1292" y="1232"/>
                </a:cxn>
                <a:cxn ang="0">
                  <a:pos x="1264" y="1312"/>
                </a:cxn>
                <a:cxn ang="0">
                  <a:pos x="1226" y="1388"/>
                </a:cxn>
                <a:cxn ang="0">
                  <a:pos x="1177" y="1455"/>
                </a:cxn>
                <a:cxn ang="0">
                  <a:pos x="1119" y="1516"/>
                </a:cxn>
                <a:cxn ang="0">
                  <a:pos x="1053" y="1567"/>
                </a:cxn>
                <a:cxn ang="0">
                  <a:pos x="981" y="1610"/>
                </a:cxn>
                <a:cxn ang="0">
                  <a:pos x="902" y="1640"/>
                </a:cxn>
                <a:cxn ang="0">
                  <a:pos x="818" y="1660"/>
                </a:cxn>
                <a:cxn ang="0">
                  <a:pos x="729" y="1666"/>
                </a:cxn>
              </a:cxnLst>
              <a:rect l="0" t="0" r="r" b="b"/>
              <a:pathLst>
                <a:path w="1830" h="3259">
                  <a:moveTo>
                    <a:pt x="743" y="0"/>
                  </a:moveTo>
                  <a:lnTo>
                    <a:pt x="0" y="0"/>
                  </a:lnTo>
                  <a:lnTo>
                    <a:pt x="0" y="3259"/>
                  </a:lnTo>
                  <a:lnTo>
                    <a:pt x="530" y="3259"/>
                  </a:lnTo>
                  <a:lnTo>
                    <a:pt x="530" y="2179"/>
                  </a:lnTo>
                  <a:lnTo>
                    <a:pt x="743" y="2179"/>
                  </a:lnTo>
                  <a:lnTo>
                    <a:pt x="799" y="2177"/>
                  </a:lnTo>
                  <a:lnTo>
                    <a:pt x="855" y="2172"/>
                  </a:lnTo>
                  <a:lnTo>
                    <a:pt x="909" y="2165"/>
                  </a:lnTo>
                  <a:lnTo>
                    <a:pt x="963" y="2156"/>
                  </a:lnTo>
                  <a:lnTo>
                    <a:pt x="1015" y="2144"/>
                  </a:lnTo>
                  <a:lnTo>
                    <a:pt x="1067" y="2129"/>
                  </a:lnTo>
                  <a:lnTo>
                    <a:pt x="1117" y="2112"/>
                  </a:lnTo>
                  <a:lnTo>
                    <a:pt x="1167" y="2093"/>
                  </a:lnTo>
                  <a:lnTo>
                    <a:pt x="1215" y="2070"/>
                  </a:lnTo>
                  <a:lnTo>
                    <a:pt x="1261" y="2046"/>
                  </a:lnTo>
                  <a:lnTo>
                    <a:pt x="1307" y="2020"/>
                  </a:lnTo>
                  <a:lnTo>
                    <a:pt x="1351" y="1992"/>
                  </a:lnTo>
                  <a:lnTo>
                    <a:pt x="1394" y="1961"/>
                  </a:lnTo>
                  <a:lnTo>
                    <a:pt x="1435" y="1928"/>
                  </a:lnTo>
                  <a:lnTo>
                    <a:pt x="1475" y="1894"/>
                  </a:lnTo>
                  <a:lnTo>
                    <a:pt x="1512" y="1857"/>
                  </a:lnTo>
                  <a:lnTo>
                    <a:pt x="1548" y="1820"/>
                  </a:lnTo>
                  <a:lnTo>
                    <a:pt x="1583" y="1781"/>
                  </a:lnTo>
                  <a:lnTo>
                    <a:pt x="1615" y="1739"/>
                  </a:lnTo>
                  <a:lnTo>
                    <a:pt x="1645" y="1696"/>
                  </a:lnTo>
                  <a:lnTo>
                    <a:pt x="1673" y="1652"/>
                  </a:lnTo>
                  <a:lnTo>
                    <a:pt x="1700" y="1606"/>
                  </a:lnTo>
                  <a:lnTo>
                    <a:pt x="1723" y="1559"/>
                  </a:lnTo>
                  <a:lnTo>
                    <a:pt x="1745" y="1511"/>
                  </a:lnTo>
                  <a:lnTo>
                    <a:pt x="1764" y="1461"/>
                  </a:lnTo>
                  <a:lnTo>
                    <a:pt x="1781" y="1411"/>
                  </a:lnTo>
                  <a:lnTo>
                    <a:pt x="1797" y="1359"/>
                  </a:lnTo>
                  <a:lnTo>
                    <a:pt x="1809" y="1306"/>
                  </a:lnTo>
                  <a:lnTo>
                    <a:pt x="1818" y="1252"/>
                  </a:lnTo>
                  <a:lnTo>
                    <a:pt x="1825" y="1198"/>
                  </a:lnTo>
                  <a:lnTo>
                    <a:pt x="1829" y="1143"/>
                  </a:lnTo>
                  <a:lnTo>
                    <a:pt x="1830" y="1087"/>
                  </a:lnTo>
                  <a:lnTo>
                    <a:pt x="1829" y="1031"/>
                  </a:lnTo>
                  <a:lnTo>
                    <a:pt x="1825" y="976"/>
                  </a:lnTo>
                  <a:lnTo>
                    <a:pt x="1818" y="921"/>
                  </a:lnTo>
                  <a:lnTo>
                    <a:pt x="1809" y="867"/>
                  </a:lnTo>
                  <a:lnTo>
                    <a:pt x="1797" y="815"/>
                  </a:lnTo>
                  <a:lnTo>
                    <a:pt x="1781" y="763"/>
                  </a:lnTo>
                  <a:lnTo>
                    <a:pt x="1764" y="713"/>
                  </a:lnTo>
                  <a:lnTo>
                    <a:pt x="1745" y="663"/>
                  </a:lnTo>
                  <a:lnTo>
                    <a:pt x="1723" y="615"/>
                  </a:lnTo>
                  <a:lnTo>
                    <a:pt x="1700" y="568"/>
                  </a:lnTo>
                  <a:lnTo>
                    <a:pt x="1673" y="523"/>
                  </a:lnTo>
                  <a:lnTo>
                    <a:pt x="1645" y="479"/>
                  </a:lnTo>
                  <a:lnTo>
                    <a:pt x="1615" y="436"/>
                  </a:lnTo>
                  <a:lnTo>
                    <a:pt x="1583" y="395"/>
                  </a:lnTo>
                  <a:lnTo>
                    <a:pt x="1548" y="355"/>
                  </a:lnTo>
                  <a:lnTo>
                    <a:pt x="1512" y="318"/>
                  </a:lnTo>
                  <a:lnTo>
                    <a:pt x="1475" y="282"/>
                  </a:lnTo>
                  <a:lnTo>
                    <a:pt x="1435" y="248"/>
                  </a:lnTo>
                  <a:lnTo>
                    <a:pt x="1394" y="216"/>
                  </a:lnTo>
                  <a:lnTo>
                    <a:pt x="1351" y="186"/>
                  </a:lnTo>
                  <a:lnTo>
                    <a:pt x="1307" y="157"/>
                  </a:lnTo>
                  <a:lnTo>
                    <a:pt x="1261" y="131"/>
                  </a:lnTo>
                  <a:lnTo>
                    <a:pt x="1215" y="107"/>
                  </a:lnTo>
                  <a:lnTo>
                    <a:pt x="1167" y="85"/>
                  </a:lnTo>
                  <a:lnTo>
                    <a:pt x="1117" y="65"/>
                  </a:lnTo>
                  <a:lnTo>
                    <a:pt x="1067" y="48"/>
                  </a:lnTo>
                  <a:lnTo>
                    <a:pt x="1015" y="34"/>
                  </a:lnTo>
                  <a:lnTo>
                    <a:pt x="963" y="22"/>
                  </a:lnTo>
                  <a:lnTo>
                    <a:pt x="909" y="12"/>
                  </a:lnTo>
                  <a:lnTo>
                    <a:pt x="855" y="5"/>
                  </a:lnTo>
                  <a:lnTo>
                    <a:pt x="799" y="1"/>
                  </a:lnTo>
                  <a:lnTo>
                    <a:pt x="743" y="0"/>
                  </a:lnTo>
                  <a:close/>
                  <a:moveTo>
                    <a:pt x="729" y="1666"/>
                  </a:moveTo>
                  <a:lnTo>
                    <a:pt x="530" y="1666"/>
                  </a:lnTo>
                  <a:lnTo>
                    <a:pt x="530" y="508"/>
                  </a:lnTo>
                  <a:lnTo>
                    <a:pt x="729" y="508"/>
                  </a:lnTo>
                  <a:lnTo>
                    <a:pt x="760" y="509"/>
                  </a:lnTo>
                  <a:lnTo>
                    <a:pt x="789" y="511"/>
                  </a:lnTo>
                  <a:lnTo>
                    <a:pt x="818" y="515"/>
                  </a:lnTo>
                  <a:lnTo>
                    <a:pt x="846" y="520"/>
                  </a:lnTo>
                  <a:lnTo>
                    <a:pt x="875" y="526"/>
                  </a:lnTo>
                  <a:lnTo>
                    <a:pt x="902" y="534"/>
                  </a:lnTo>
                  <a:lnTo>
                    <a:pt x="928" y="543"/>
                  </a:lnTo>
                  <a:lnTo>
                    <a:pt x="956" y="553"/>
                  </a:lnTo>
                  <a:lnTo>
                    <a:pt x="981" y="565"/>
                  </a:lnTo>
                  <a:lnTo>
                    <a:pt x="1006" y="579"/>
                  </a:lnTo>
                  <a:lnTo>
                    <a:pt x="1030" y="592"/>
                  </a:lnTo>
                  <a:lnTo>
                    <a:pt x="1053" y="607"/>
                  </a:lnTo>
                  <a:lnTo>
                    <a:pt x="1077" y="623"/>
                  </a:lnTo>
                  <a:lnTo>
                    <a:pt x="1098" y="640"/>
                  </a:lnTo>
                  <a:lnTo>
                    <a:pt x="1119" y="658"/>
                  </a:lnTo>
                  <a:lnTo>
                    <a:pt x="1139" y="678"/>
                  </a:lnTo>
                  <a:lnTo>
                    <a:pt x="1158" y="698"/>
                  </a:lnTo>
                  <a:lnTo>
                    <a:pt x="1177" y="719"/>
                  </a:lnTo>
                  <a:lnTo>
                    <a:pt x="1195" y="741"/>
                  </a:lnTo>
                  <a:lnTo>
                    <a:pt x="1211" y="763"/>
                  </a:lnTo>
                  <a:lnTo>
                    <a:pt x="1226" y="787"/>
                  </a:lnTo>
                  <a:lnTo>
                    <a:pt x="1239" y="811"/>
                  </a:lnTo>
                  <a:lnTo>
                    <a:pt x="1252" y="836"/>
                  </a:lnTo>
                  <a:lnTo>
                    <a:pt x="1264" y="862"/>
                  </a:lnTo>
                  <a:lnTo>
                    <a:pt x="1275" y="889"/>
                  </a:lnTo>
                  <a:lnTo>
                    <a:pt x="1284" y="915"/>
                  </a:lnTo>
                  <a:lnTo>
                    <a:pt x="1292" y="942"/>
                  </a:lnTo>
                  <a:lnTo>
                    <a:pt x="1298" y="970"/>
                  </a:lnTo>
                  <a:lnTo>
                    <a:pt x="1303" y="999"/>
                  </a:lnTo>
                  <a:lnTo>
                    <a:pt x="1307" y="1028"/>
                  </a:lnTo>
                  <a:lnTo>
                    <a:pt x="1309" y="1057"/>
                  </a:lnTo>
                  <a:lnTo>
                    <a:pt x="1310" y="1087"/>
                  </a:lnTo>
                  <a:lnTo>
                    <a:pt x="1309" y="1117"/>
                  </a:lnTo>
                  <a:lnTo>
                    <a:pt x="1307" y="1146"/>
                  </a:lnTo>
                  <a:lnTo>
                    <a:pt x="1303" y="1176"/>
                  </a:lnTo>
                  <a:lnTo>
                    <a:pt x="1298" y="1204"/>
                  </a:lnTo>
                  <a:lnTo>
                    <a:pt x="1292" y="1232"/>
                  </a:lnTo>
                  <a:lnTo>
                    <a:pt x="1284" y="1259"/>
                  </a:lnTo>
                  <a:lnTo>
                    <a:pt x="1275" y="1286"/>
                  </a:lnTo>
                  <a:lnTo>
                    <a:pt x="1264" y="1312"/>
                  </a:lnTo>
                  <a:lnTo>
                    <a:pt x="1252" y="1338"/>
                  </a:lnTo>
                  <a:lnTo>
                    <a:pt x="1239" y="1363"/>
                  </a:lnTo>
                  <a:lnTo>
                    <a:pt x="1226" y="1388"/>
                  </a:lnTo>
                  <a:lnTo>
                    <a:pt x="1211" y="1411"/>
                  </a:lnTo>
                  <a:lnTo>
                    <a:pt x="1195" y="1433"/>
                  </a:lnTo>
                  <a:lnTo>
                    <a:pt x="1177" y="1455"/>
                  </a:lnTo>
                  <a:lnTo>
                    <a:pt x="1158" y="1477"/>
                  </a:lnTo>
                  <a:lnTo>
                    <a:pt x="1139" y="1497"/>
                  </a:lnTo>
                  <a:lnTo>
                    <a:pt x="1119" y="1516"/>
                  </a:lnTo>
                  <a:lnTo>
                    <a:pt x="1098" y="1534"/>
                  </a:lnTo>
                  <a:lnTo>
                    <a:pt x="1077" y="1551"/>
                  </a:lnTo>
                  <a:lnTo>
                    <a:pt x="1053" y="1567"/>
                  </a:lnTo>
                  <a:lnTo>
                    <a:pt x="1030" y="1583"/>
                  </a:lnTo>
                  <a:lnTo>
                    <a:pt x="1006" y="1597"/>
                  </a:lnTo>
                  <a:lnTo>
                    <a:pt x="981" y="1610"/>
                  </a:lnTo>
                  <a:lnTo>
                    <a:pt x="956" y="1621"/>
                  </a:lnTo>
                  <a:lnTo>
                    <a:pt x="928" y="1631"/>
                  </a:lnTo>
                  <a:lnTo>
                    <a:pt x="902" y="1640"/>
                  </a:lnTo>
                  <a:lnTo>
                    <a:pt x="875" y="1648"/>
                  </a:lnTo>
                  <a:lnTo>
                    <a:pt x="846" y="1655"/>
                  </a:lnTo>
                  <a:lnTo>
                    <a:pt x="818" y="1660"/>
                  </a:lnTo>
                  <a:lnTo>
                    <a:pt x="789" y="1663"/>
                  </a:lnTo>
                  <a:lnTo>
                    <a:pt x="760" y="1666"/>
                  </a:lnTo>
                  <a:lnTo>
                    <a:pt x="729" y="1666"/>
                  </a:lnTo>
                  <a:close/>
                </a:path>
              </a:pathLst>
            </a:custGeom>
            <a:solidFill>
              <a:srgbClr val="192337"/>
            </a:solidFill>
            <a:ln w="9525">
              <a:noFill/>
              <a:round/>
              <a:headEnd/>
              <a:tailEnd/>
            </a:ln>
          </p:spPr>
          <p:txBody>
            <a:bodyPr vert="horz" wrap="square" lIns="91440" tIns="45720" rIns="91440" bIns="45720" numCol="1" anchor="t" anchorCtr="0" compatLnSpc="1">
              <a:prstTxWarp prst="textNoShape">
                <a:avLst/>
              </a:prstTxWarp>
            </a:bodyPr>
            <a:lstStyle/>
            <a:p>
              <a:endParaRPr lang="da-DK" noProof="0" dirty="0"/>
            </a:p>
          </p:txBody>
        </p:sp>
        <p:sp>
          <p:nvSpPr>
            <p:cNvPr id="54" name="Freeform 13"/>
            <p:cNvSpPr>
              <a:spLocks noEditPoints="1"/>
            </p:cNvSpPr>
            <p:nvPr userDrawn="1"/>
          </p:nvSpPr>
          <p:spPr bwMode="auto">
            <a:xfrm>
              <a:off x="7631720" y="1862512"/>
              <a:ext cx="244475" cy="244475"/>
            </a:xfrm>
            <a:custGeom>
              <a:avLst/>
              <a:gdLst/>
              <a:ahLst/>
              <a:cxnLst>
                <a:cxn ang="0">
                  <a:pos x="920" y="23"/>
                </a:cxn>
                <a:cxn ang="0">
                  <a:pos x="652" y="113"/>
                </a:cxn>
                <a:cxn ang="0">
                  <a:pos x="419" y="263"/>
                </a:cxn>
                <a:cxn ang="0">
                  <a:pos x="228" y="463"/>
                </a:cxn>
                <a:cxn ang="0">
                  <a:pos x="90" y="704"/>
                </a:cxn>
                <a:cxn ang="0">
                  <a:pos x="13" y="977"/>
                </a:cxn>
                <a:cxn ang="0">
                  <a:pos x="6" y="1270"/>
                </a:cxn>
                <a:cxn ang="0">
                  <a:pos x="70" y="1549"/>
                </a:cxn>
                <a:cxn ang="0">
                  <a:pos x="196" y="1796"/>
                </a:cxn>
                <a:cxn ang="0">
                  <a:pos x="377" y="2005"/>
                </a:cxn>
                <a:cxn ang="0">
                  <a:pos x="603" y="2166"/>
                </a:cxn>
                <a:cxn ang="0">
                  <a:pos x="864" y="2268"/>
                </a:cxn>
                <a:cxn ang="0">
                  <a:pos x="1152" y="2304"/>
                </a:cxn>
                <a:cxn ang="0">
                  <a:pos x="1440" y="2268"/>
                </a:cxn>
                <a:cxn ang="0">
                  <a:pos x="1701" y="2166"/>
                </a:cxn>
                <a:cxn ang="0">
                  <a:pos x="1926" y="2005"/>
                </a:cxn>
                <a:cxn ang="0">
                  <a:pos x="2107" y="1796"/>
                </a:cxn>
                <a:cxn ang="0">
                  <a:pos x="2233" y="1549"/>
                </a:cxn>
                <a:cxn ang="0">
                  <a:pos x="2298" y="1270"/>
                </a:cxn>
                <a:cxn ang="0">
                  <a:pos x="2290" y="977"/>
                </a:cxn>
                <a:cxn ang="0">
                  <a:pos x="2213" y="704"/>
                </a:cxn>
                <a:cxn ang="0">
                  <a:pos x="2075" y="463"/>
                </a:cxn>
                <a:cxn ang="0">
                  <a:pos x="1884" y="263"/>
                </a:cxn>
                <a:cxn ang="0">
                  <a:pos x="1651" y="113"/>
                </a:cxn>
                <a:cxn ang="0">
                  <a:pos x="1384" y="23"/>
                </a:cxn>
                <a:cxn ang="0">
                  <a:pos x="1147" y="1786"/>
                </a:cxn>
                <a:cxn ang="0">
                  <a:pos x="988" y="1766"/>
                </a:cxn>
                <a:cxn ang="0">
                  <a:pos x="845" y="1709"/>
                </a:cxn>
                <a:cxn ang="0">
                  <a:pos x="721" y="1621"/>
                </a:cxn>
                <a:cxn ang="0">
                  <a:pos x="622" y="1506"/>
                </a:cxn>
                <a:cxn ang="0">
                  <a:pos x="552" y="1370"/>
                </a:cxn>
                <a:cxn ang="0">
                  <a:pos x="517" y="1217"/>
                </a:cxn>
                <a:cxn ang="0">
                  <a:pos x="521" y="1057"/>
                </a:cxn>
                <a:cxn ang="0">
                  <a:pos x="563" y="906"/>
                </a:cxn>
                <a:cxn ang="0">
                  <a:pos x="640" y="774"/>
                </a:cxn>
                <a:cxn ang="0">
                  <a:pos x="744" y="664"/>
                </a:cxn>
                <a:cxn ang="0">
                  <a:pos x="872" y="582"/>
                </a:cxn>
                <a:cxn ang="0">
                  <a:pos x="1019" y="532"/>
                </a:cxn>
                <a:cxn ang="0">
                  <a:pos x="1179" y="520"/>
                </a:cxn>
                <a:cxn ang="0">
                  <a:pos x="1335" y="548"/>
                </a:cxn>
                <a:cxn ang="0">
                  <a:pos x="1475" y="611"/>
                </a:cxn>
                <a:cxn ang="0">
                  <a:pos x="1594" y="705"/>
                </a:cxn>
                <a:cxn ang="0">
                  <a:pos x="1688" y="824"/>
                </a:cxn>
                <a:cxn ang="0">
                  <a:pos x="1751" y="965"/>
                </a:cxn>
                <a:cxn ang="0">
                  <a:pos x="1779" y="1120"/>
                </a:cxn>
                <a:cxn ang="0">
                  <a:pos x="1767" y="1280"/>
                </a:cxn>
                <a:cxn ang="0">
                  <a:pos x="1717" y="1427"/>
                </a:cxn>
                <a:cxn ang="0">
                  <a:pos x="1636" y="1556"/>
                </a:cxn>
                <a:cxn ang="0">
                  <a:pos x="1526" y="1660"/>
                </a:cxn>
                <a:cxn ang="0">
                  <a:pos x="1393" y="1735"/>
                </a:cxn>
                <a:cxn ang="0">
                  <a:pos x="1243" y="1778"/>
                </a:cxn>
              </a:cxnLst>
              <a:rect l="0" t="0" r="r" b="b"/>
              <a:pathLst>
                <a:path w="2304" h="2304">
                  <a:moveTo>
                    <a:pt x="1152" y="0"/>
                  </a:moveTo>
                  <a:lnTo>
                    <a:pt x="1092" y="1"/>
                  </a:lnTo>
                  <a:lnTo>
                    <a:pt x="1034" y="6"/>
                  </a:lnTo>
                  <a:lnTo>
                    <a:pt x="976" y="13"/>
                  </a:lnTo>
                  <a:lnTo>
                    <a:pt x="920" y="23"/>
                  </a:lnTo>
                  <a:lnTo>
                    <a:pt x="864" y="36"/>
                  </a:lnTo>
                  <a:lnTo>
                    <a:pt x="809" y="52"/>
                  </a:lnTo>
                  <a:lnTo>
                    <a:pt x="755" y="70"/>
                  </a:lnTo>
                  <a:lnTo>
                    <a:pt x="704" y="90"/>
                  </a:lnTo>
                  <a:lnTo>
                    <a:pt x="652" y="113"/>
                  </a:lnTo>
                  <a:lnTo>
                    <a:pt x="603" y="139"/>
                  </a:lnTo>
                  <a:lnTo>
                    <a:pt x="554" y="167"/>
                  </a:lnTo>
                  <a:lnTo>
                    <a:pt x="508" y="197"/>
                  </a:lnTo>
                  <a:lnTo>
                    <a:pt x="462" y="229"/>
                  </a:lnTo>
                  <a:lnTo>
                    <a:pt x="419" y="263"/>
                  </a:lnTo>
                  <a:lnTo>
                    <a:pt x="377" y="299"/>
                  </a:lnTo>
                  <a:lnTo>
                    <a:pt x="337" y="337"/>
                  </a:lnTo>
                  <a:lnTo>
                    <a:pt x="299" y="378"/>
                  </a:lnTo>
                  <a:lnTo>
                    <a:pt x="263" y="419"/>
                  </a:lnTo>
                  <a:lnTo>
                    <a:pt x="228" y="463"/>
                  </a:lnTo>
                  <a:lnTo>
                    <a:pt x="196" y="508"/>
                  </a:lnTo>
                  <a:lnTo>
                    <a:pt x="167" y="555"/>
                  </a:lnTo>
                  <a:lnTo>
                    <a:pt x="138" y="603"/>
                  </a:lnTo>
                  <a:lnTo>
                    <a:pt x="113" y="653"/>
                  </a:lnTo>
                  <a:lnTo>
                    <a:pt x="90" y="704"/>
                  </a:lnTo>
                  <a:lnTo>
                    <a:pt x="70" y="757"/>
                  </a:lnTo>
                  <a:lnTo>
                    <a:pt x="51" y="810"/>
                  </a:lnTo>
                  <a:lnTo>
                    <a:pt x="36" y="865"/>
                  </a:lnTo>
                  <a:lnTo>
                    <a:pt x="23" y="920"/>
                  </a:lnTo>
                  <a:lnTo>
                    <a:pt x="13" y="977"/>
                  </a:lnTo>
                  <a:lnTo>
                    <a:pt x="6" y="1034"/>
                  </a:lnTo>
                  <a:lnTo>
                    <a:pt x="1" y="1093"/>
                  </a:lnTo>
                  <a:lnTo>
                    <a:pt x="0" y="1153"/>
                  </a:lnTo>
                  <a:lnTo>
                    <a:pt x="1" y="1211"/>
                  </a:lnTo>
                  <a:lnTo>
                    <a:pt x="6" y="1270"/>
                  </a:lnTo>
                  <a:lnTo>
                    <a:pt x="13" y="1327"/>
                  </a:lnTo>
                  <a:lnTo>
                    <a:pt x="23" y="1385"/>
                  </a:lnTo>
                  <a:lnTo>
                    <a:pt x="36" y="1440"/>
                  </a:lnTo>
                  <a:lnTo>
                    <a:pt x="51" y="1495"/>
                  </a:lnTo>
                  <a:lnTo>
                    <a:pt x="70" y="1549"/>
                  </a:lnTo>
                  <a:lnTo>
                    <a:pt x="90" y="1601"/>
                  </a:lnTo>
                  <a:lnTo>
                    <a:pt x="113" y="1652"/>
                  </a:lnTo>
                  <a:lnTo>
                    <a:pt x="138" y="1701"/>
                  </a:lnTo>
                  <a:lnTo>
                    <a:pt x="167" y="1750"/>
                  </a:lnTo>
                  <a:lnTo>
                    <a:pt x="196" y="1796"/>
                  </a:lnTo>
                  <a:lnTo>
                    <a:pt x="228" y="1841"/>
                  </a:lnTo>
                  <a:lnTo>
                    <a:pt x="263" y="1885"/>
                  </a:lnTo>
                  <a:lnTo>
                    <a:pt x="299" y="1927"/>
                  </a:lnTo>
                  <a:lnTo>
                    <a:pt x="337" y="1967"/>
                  </a:lnTo>
                  <a:lnTo>
                    <a:pt x="377" y="2005"/>
                  </a:lnTo>
                  <a:lnTo>
                    <a:pt x="419" y="2041"/>
                  </a:lnTo>
                  <a:lnTo>
                    <a:pt x="462" y="2076"/>
                  </a:lnTo>
                  <a:lnTo>
                    <a:pt x="508" y="2108"/>
                  </a:lnTo>
                  <a:lnTo>
                    <a:pt x="554" y="2137"/>
                  </a:lnTo>
                  <a:lnTo>
                    <a:pt x="603" y="2166"/>
                  </a:lnTo>
                  <a:lnTo>
                    <a:pt x="652" y="2191"/>
                  </a:lnTo>
                  <a:lnTo>
                    <a:pt x="704" y="2214"/>
                  </a:lnTo>
                  <a:lnTo>
                    <a:pt x="755" y="2234"/>
                  </a:lnTo>
                  <a:lnTo>
                    <a:pt x="809" y="2253"/>
                  </a:lnTo>
                  <a:lnTo>
                    <a:pt x="864" y="2268"/>
                  </a:lnTo>
                  <a:lnTo>
                    <a:pt x="920" y="2281"/>
                  </a:lnTo>
                  <a:lnTo>
                    <a:pt x="976" y="2291"/>
                  </a:lnTo>
                  <a:lnTo>
                    <a:pt x="1034" y="2298"/>
                  </a:lnTo>
                  <a:lnTo>
                    <a:pt x="1092" y="2303"/>
                  </a:lnTo>
                  <a:lnTo>
                    <a:pt x="1152" y="2304"/>
                  </a:lnTo>
                  <a:lnTo>
                    <a:pt x="1212" y="2303"/>
                  </a:lnTo>
                  <a:lnTo>
                    <a:pt x="1270" y="2298"/>
                  </a:lnTo>
                  <a:lnTo>
                    <a:pt x="1328" y="2291"/>
                  </a:lnTo>
                  <a:lnTo>
                    <a:pt x="1384" y="2281"/>
                  </a:lnTo>
                  <a:lnTo>
                    <a:pt x="1440" y="2268"/>
                  </a:lnTo>
                  <a:lnTo>
                    <a:pt x="1494" y="2253"/>
                  </a:lnTo>
                  <a:lnTo>
                    <a:pt x="1548" y="2234"/>
                  </a:lnTo>
                  <a:lnTo>
                    <a:pt x="1600" y="2214"/>
                  </a:lnTo>
                  <a:lnTo>
                    <a:pt x="1651" y="2191"/>
                  </a:lnTo>
                  <a:lnTo>
                    <a:pt x="1701" y="2166"/>
                  </a:lnTo>
                  <a:lnTo>
                    <a:pt x="1749" y="2137"/>
                  </a:lnTo>
                  <a:lnTo>
                    <a:pt x="1796" y="2108"/>
                  </a:lnTo>
                  <a:lnTo>
                    <a:pt x="1841" y="2076"/>
                  </a:lnTo>
                  <a:lnTo>
                    <a:pt x="1884" y="2041"/>
                  </a:lnTo>
                  <a:lnTo>
                    <a:pt x="1926" y="2005"/>
                  </a:lnTo>
                  <a:lnTo>
                    <a:pt x="1967" y="1967"/>
                  </a:lnTo>
                  <a:lnTo>
                    <a:pt x="2004" y="1927"/>
                  </a:lnTo>
                  <a:lnTo>
                    <a:pt x="2041" y="1885"/>
                  </a:lnTo>
                  <a:lnTo>
                    <a:pt x="2075" y="1841"/>
                  </a:lnTo>
                  <a:lnTo>
                    <a:pt x="2107" y="1796"/>
                  </a:lnTo>
                  <a:lnTo>
                    <a:pt x="2136" y="1750"/>
                  </a:lnTo>
                  <a:lnTo>
                    <a:pt x="2165" y="1701"/>
                  </a:lnTo>
                  <a:lnTo>
                    <a:pt x="2190" y="1652"/>
                  </a:lnTo>
                  <a:lnTo>
                    <a:pt x="2213" y="1601"/>
                  </a:lnTo>
                  <a:lnTo>
                    <a:pt x="2233" y="1549"/>
                  </a:lnTo>
                  <a:lnTo>
                    <a:pt x="2252" y="1495"/>
                  </a:lnTo>
                  <a:lnTo>
                    <a:pt x="2268" y="1440"/>
                  </a:lnTo>
                  <a:lnTo>
                    <a:pt x="2280" y="1385"/>
                  </a:lnTo>
                  <a:lnTo>
                    <a:pt x="2290" y="1327"/>
                  </a:lnTo>
                  <a:lnTo>
                    <a:pt x="2298" y="1270"/>
                  </a:lnTo>
                  <a:lnTo>
                    <a:pt x="2302" y="1211"/>
                  </a:lnTo>
                  <a:lnTo>
                    <a:pt x="2304" y="1153"/>
                  </a:lnTo>
                  <a:lnTo>
                    <a:pt x="2302" y="1093"/>
                  </a:lnTo>
                  <a:lnTo>
                    <a:pt x="2298" y="1034"/>
                  </a:lnTo>
                  <a:lnTo>
                    <a:pt x="2290" y="977"/>
                  </a:lnTo>
                  <a:lnTo>
                    <a:pt x="2280" y="920"/>
                  </a:lnTo>
                  <a:lnTo>
                    <a:pt x="2268" y="865"/>
                  </a:lnTo>
                  <a:lnTo>
                    <a:pt x="2252" y="810"/>
                  </a:lnTo>
                  <a:lnTo>
                    <a:pt x="2233" y="757"/>
                  </a:lnTo>
                  <a:lnTo>
                    <a:pt x="2213" y="704"/>
                  </a:lnTo>
                  <a:lnTo>
                    <a:pt x="2190" y="653"/>
                  </a:lnTo>
                  <a:lnTo>
                    <a:pt x="2165" y="603"/>
                  </a:lnTo>
                  <a:lnTo>
                    <a:pt x="2136" y="555"/>
                  </a:lnTo>
                  <a:lnTo>
                    <a:pt x="2107" y="508"/>
                  </a:lnTo>
                  <a:lnTo>
                    <a:pt x="2075" y="463"/>
                  </a:lnTo>
                  <a:lnTo>
                    <a:pt x="2041" y="419"/>
                  </a:lnTo>
                  <a:lnTo>
                    <a:pt x="2004" y="378"/>
                  </a:lnTo>
                  <a:lnTo>
                    <a:pt x="1967" y="337"/>
                  </a:lnTo>
                  <a:lnTo>
                    <a:pt x="1926" y="299"/>
                  </a:lnTo>
                  <a:lnTo>
                    <a:pt x="1884" y="263"/>
                  </a:lnTo>
                  <a:lnTo>
                    <a:pt x="1841" y="229"/>
                  </a:lnTo>
                  <a:lnTo>
                    <a:pt x="1796" y="197"/>
                  </a:lnTo>
                  <a:lnTo>
                    <a:pt x="1749" y="167"/>
                  </a:lnTo>
                  <a:lnTo>
                    <a:pt x="1701" y="139"/>
                  </a:lnTo>
                  <a:lnTo>
                    <a:pt x="1651" y="113"/>
                  </a:lnTo>
                  <a:lnTo>
                    <a:pt x="1600" y="90"/>
                  </a:lnTo>
                  <a:lnTo>
                    <a:pt x="1548" y="70"/>
                  </a:lnTo>
                  <a:lnTo>
                    <a:pt x="1494" y="52"/>
                  </a:lnTo>
                  <a:lnTo>
                    <a:pt x="1440" y="36"/>
                  </a:lnTo>
                  <a:lnTo>
                    <a:pt x="1384" y="23"/>
                  </a:lnTo>
                  <a:lnTo>
                    <a:pt x="1328" y="13"/>
                  </a:lnTo>
                  <a:lnTo>
                    <a:pt x="1270" y="6"/>
                  </a:lnTo>
                  <a:lnTo>
                    <a:pt x="1212" y="1"/>
                  </a:lnTo>
                  <a:lnTo>
                    <a:pt x="1152" y="0"/>
                  </a:lnTo>
                  <a:close/>
                  <a:moveTo>
                    <a:pt x="1147" y="1786"/>
                  </a:moveTo>
                  <a:lnTo>
                    <a:pt x="1115" y="1785"/>
                  </a:lnTo>
                  <a:lnTo>
                    <a:pt x="1082" y="1782"/>
                  </a:lnTo>
                  <a:lnTo>
                    <a:pt x="1050" y="1778"/>
                  </a:lnTo>
                  <a:lnTo>
                    <a:pt x="1019" y="1773"/>
                  </a:lnTo>
                  <a:lnTo>
                    <a:pt x="988" y="1766"/>
                  </a:lnTo>
                  <a:lnTo>
                    <a:pt x="958" y="1758"/>
                  </a:lnTo>
                  <a:lnTo>
                    <a:pt x="929" y="1748"/>
                  </a:lnTo>
                  <a:lnTo>
                    <a:pt x="901" y="1735"/>
                  </a:lnTo>
                  <a:lnTo>
                    <a:pt x="872" y="1723"/>
                  </a:lnTo>
                  <a:lnTo>
                    <a:pt x="845" y="1709"/>
                  </a:lnTo>
                  <a:lnTo>
                    <a:pt x="819" y="1694"/>
                  </a:lnTo>
                  <a:lnTo>
                    <a:pt x="793" y="1678"/>
                  </a:lnTo>
                  <a:lnTo>
                    <a:pt x="768" y="1660"/>
                  </a:lnTo>
                  <a:lnTo>
                    <a:pt x="744" y="1641"/>
                  </a:lnTo>
                  <a:lnTo>
                    <a:pt x="721" y="1621"/>
                  </a:lnTo>
                  <a:lnTo>
                    <a:pt x="700" y="1600"/>
                  </a:lnTo>
                  <a:lnTo>
                    <a:pt x="679" y="1578"/>
                  </a:lnTo>
                  <a:lnTo>
                    <a:pt x="658" y="1556"/>
                  </a:lnTo>
                  <a:lnTo>
                    <a:pt x="640" y="1531"/>
                  </a:lnTo>
                  <a:lnTo>
                    <a:pt x="622" y="1506"/>
                  </a:lnTo>
                  <a:lnTo>
                    <a:pt x="606" y="1481"/>
                  </a:lnTo>
                  <a:lnTo>
                    <a:pt x="591" y="1455"/>
                  </a:lnTo>
                  <a:lnTo>
                    <a:pt x="577" y="1427"/>
                  </a:lnTo>
                  <a:lnTo>
                    <a:pt x="563" y="1399"/>
                  </a:lnTo>
                  <a:lnTo>
                    <a:pt x="552" y="1370"/>
                  </a:lnTo>
                  <a:lnTo>
                    <a:pt x="542" y="1340"/>
                  </a:lnTo>
                  <a:lnTo>
                    <a:pt x="534" y="1311"/>
                  </a:lnTo>
                  <a:lnTo>
                    <a:pt x="527" y="1280"/>
                  </a:lnTo>
                  <a:lnTo>
                    <a:pt x="521" y="1249"/>
                  </a:lnTo>
                  <a:lnTo>
                    <a:pt x="517" y="1217"/>
                  </a:lnTo>
                  <a:lnTo>
                    <a:pt x="515" y="1185"/>
                  </a:lnTo>
                  <a:lnTo>
                    <a:pt x="514" y="1153"/>
                  </a:lnTo>
                  <a:lnTo>
                    <a:pt x="515" y="1120"/>
                  </a:lnTo>
                  <a:lnTo>
                    <a:pt x="517" y="1088"/>
                  </a:lnTo>
                  <a:lnTo>
                    <a:pt x="521" y="1057"/>
                  </a:lnTo>
                  <a:lnTo>
                    <a:pt x="527" y="1025"/>
                  </a:lnTo>
                  <a:lnTo>
                    <a:pt x="534" y="994"/>
                  </a:lnTo>
                  <a:lnTo>
                    <a:pt x="542" y="965"/>
                  </a:lnTo>
                  <a:lnTo>
                    <a:pt x="552" y="934"/>
                  </a:lnTo>
                  <a:lnTo>
                    <a:pt x="563" y="906"/>
                  </a:lnTo>
                  <a:lnTo>
                    <a:pt x="577" y="878"/>
                  </a:lnTo>
                  <a:lnTo>
                    <a:pt x="591" y="851"/>
                  </a:lnTo>
                  <a:lnTo>
                    <a:pt x="606" y="824"/>
                  </a:lnTo>
                  <a:lnTo>
                    <a:pt x="622" y="799"/>
                  </a:lnTo>
                  <a:lnTo>
                    <a:pt x="640" y="774"/>
                  </a:lnTo>
                  <a:lnTo>
                    <a:pt x="658" y="750"/>
                  </a:lnTo>
                  <a:lnTo>
                    <a:pt x="679" y="727"/>
                  </a:lnTo>
                  <a:lnTo>
                    <a:pt x="700" y="705"/>
                  </a:lnTo>
                  <a:lnTo>
                    <a:pt x="721" y="684"/>
                  </a:lnTo>
                  <a:lnTo>
                    <a:pt x="744" y="664"/>
                  </a:lnTo>
                  <a:lnTo>
                    <a:pt x="768" y="645"/>
                  </a:lnTo>
                  <a:lnTo>
                    <a:pt x="793" y="627"/>
                  </a:lnTo>
                  <a:lnTo>
                    <a:pt x="819" y="611"/>
                  </a:lnTo>
                  <a:lnTo>
                    <a:pt x="845" y="596"/>
                  </a:lnTo>
                  <a:lnTo>
                    <a:pt x="872" y="582"/>
                  </a:lnTo>
                  <a:lnTo>
                    <a:pt x="901" y="569"/>
                  </a:lnTo>
                  <a:lnTo>
                    <a:pt x="929" y="558"/>
                  </a:lnTo>
                  <a:lnTo>
                    <a:pt x="958" y="548"/>
                  </a:lnTo>
                  <a:lnTo>
                    <a:pt x="988" y="539"/>
                  </a:lnTo>
                  <a:lnTo>
                    <a:pt x="1019" y="532"/>
                  </a:lnTo>
                  <a:lnTo>
                    <a:pt x="1050" y="526"/>
                  </a:lnTo>
                  <a:lnTo>
                    <a:pt x="1082" y="522"/>
                  </a:lnTo>
                  <a:lnTo>
                    <a:pt x="1115" y="520"/>
                  </a:lnTo>
                  <a:lnTo>
                    <a:pt x="1147" y="519"/>
                  </a:lnTo>
                  <a:lnTo>
                    <a:pt x="1179" y="520"/>
                  </a:lnTo>
                  <a:lnTo>
                    <a:pt x="1212" y="522"/>
                  </a:lnTo>
                  <a:lnTo>
                    <a:pt x="1243" y="526"/>
                  </a:lnTo>
                  <a:lnTo>
                    <a:pt x="1274" y="532"/>
                  </a:lnTo>
                  <a:lnTo>
                    <a:pt x="1306" y="539"/>
                  </a:lnTo>
                  <a:lnTo>
                    <a:pt x="1335" y="548"/>
                  </a:lnTo>
                  <a:lnTo>
                    <a:pt x="1364" y="558"/>
                  </a:lnTo>
                  <a:lnTo>
                    <a:pt x="1393" y="569"/>
                  </a:lnTo>
                  <a:lnTo>
                    <a:pt x="1422" y="582"/>
                  </a:lnTo>
                  <a:lnTo>
                    <a:pt x="1449" y="596"/>
                  </a:lnTo>
                  <a:lnTo>
                    <a:pt x="1475" y="611"/>
                  </a:lnTo>
                  <a:lnTo>
                    <a:pt x="1500" y="627"/>
                  </a:lnTo>
                  <a:lnTo>
                    <a:pt x="1526" y="645"/>
                  </a:lnTo>
                  <a:lnTo>
                    <a:pt x="1550" y="664"/>
                  </a:lnTo>
                  <a:lnTo>
                    <a:pt x="1572" y="684"/>
                  </a:lnTo>
                  <a:lnTo>
                    <a:pt x="1594" y="705"/>
                  </a:lnTo>
                  <a:lnTo>
                    <a:pt x="1615" y="727"/>
                  </a:lnTo>
                  <a:lnTo>
                    <a:pt x="1636" y="750"/>
                  </a:lnTo>
                  <a:lnTo>
                    <a:pt x="1654" y="774"/>
                  </a:lnTo>
                  <a:lnTo>
                    <a:pt x="1672" y="799"/>
                  </a:lnTo>
                  <a:lnTo>
                    <a:pt x="1688" y="824"/>
                  </a:lnTo>
                  <a:lnTo>
                    <a:pt x="1703" y="851"/>
                  </a:lnTo>
                  <a:lnTo>
                    <a:pt x="1717" y="878"/>
                  </a:lnTo>
                  <a:lnTo>
                    <a:pt x="1730" y="906"/>
                  </a:lnTo>
                  <a:lnTo>
                    <a:pt x="1742" y="934"/>
                  </a:lnTo>
                  <a:lnTo>
                    <a:pt x="1751" y="965"/>
                  </a:lnTo>
                  <a:lnTo>
                    <a:pt x="1760" y="994"/>
                  </a:lnTo>
                  <a:lnTo>
                    <a:pt x="1767" y="1025"/>
                  </a:lnTo>
                  <a:lnTo>
                    <a:pt x="1772" y="1057"/>
                  </a:lnTo>
                  <a:lnTo>
                    <a:pt x="1776" y="1088"/>
                  </a:lnTo>
                  <a:lnTo>
                    <a:pt x="1779" y="1120"/>
                  </a:lnTo>
                  <a:lnTo>
                    <a:pt x="1780" y="1153"/>
                  </a:lnTo>
                  <a:lnTo>
                    <a:pt x="1779" y="1185"/>
                  </a:lnTo>
                  <a:lnTo>
                    <a:pt x="1776" y="1217"/>
                  </a:lnTo>
                  <a:lnTo>
                    <a:pt x="1772" y="1249"/>
                  </a:lnTo>
                  <a:lnTo>
                    <a:pt x="1767" y="1280"/>
                  </a:lnTo>
                  <a:lnTo>
                    <a:pt x="1760" y="1311"/>
                  </a:lnTo>
                  <a:lnTo>
                    <a:pt x="1751" y="1340"/>
                  </a:lnTo>
                  <a:lnTo>
                    <a:pt x="1742" y="1370"/>
                  </a:lnTo>
                  <a:lnTo>
                    <a:pt x="1730" y="1399"/>
                  </a:lnTo>
                  <a:lnTo>
                    <a:pt x="1717" y="1427"/>
                  </a:lnTo>
                  <a:lnTo>
                    <a:pt x="1703" y="1455"/>
                  </a:lnTo>
                  <a:lnTo>
                    <a:pt x="1688" y="1481"/>
                  </a:lnTo>
                  <a:lnTo>
                    <a:pt x="1672" y="1506"/>
                  </a:lnTo>
                  <a:lnTo>
                    <a:pt x="1654" y="1531"/>
                  </a:lnTo>
                  <a:lnTo>
                    <a:pt x="1636" y="1556"/>
                  </a:lnTo>
                  <a:lnTo>
                    <a:pt x="1615" y="1578"/>
                  </a:lnTo>
                  <a:lnTo>
                    <a:pt x="1594" y="1600"/>
                  </a:lnTo>
                  <a:lnTo>
                    <a:pt x="1572" y="1621"/>
                  </a:lnTo>
                  <a:lnTo>
                    <a:pt x="1550" y="1641"/>
                  </a:lnTo>
                  <a:lnTo>
                    <a:pt x="1526" y="1660"/>
                  </a:lnTo>
                  <a:lnTo>
                    <a:pt x="1500" y="1678"/>
                  </a:lnTo>
                  <a:lnTo>
                    <a:pt x="1475" y="1694"/>
                  </a:lnTo>
                  <a:lnTo>
                    <a:pt x="1449" y="1709"/>
                  </a:lnTo>
                  <a:lnTo>
                    <a:pt x="1422" y="1723"/>
                  </a:lnTo>
                  <a:lnTo>
                    <a:pt x="1393" y="1735"/>
                  </a:lnTo>
                  <a:lnTo>
                    <a:pt x="1364" y="1748"/>
                  </a:lnTo>
                  <a:lnTo>
                    <a:pt x="1335" y="1758"/>
                  </a:lnTo>
                  <a:lnTo>
                    <a:pt x="1306" y="1766"/>
                  </a:lnTo>
                  <a:lnTo>
                    <a:pt x="1274" y="1773"/>
                  </a:lnTo>
                  <a:lnTo>
                    <a:pt x="1243" y="1778"/>
                  </a:lnTo>
                  <a:lnTo>
                    <a:pt x="1212" y="1782"/>
                  </a:lnTo>
                  <a:lnTo>
                    <a:pt x="1179" y="1785"/>
                  </a:lnTo>
                  <a:lnTo>
                    <a:pt x="1147" y="1786"/>
                  </a:lnTo>
                  <a:close/>
                </a:path>
              </a:pathLst>
            </a:custGeom>
            <a:solidFill>
              <a:srgbClr val="192337"/>
            </a:solidFill>
            <a:ln w="9525">
              <a:noFill/>
              <a:round/>
              <a:headEnd/>
              <a:tailEnd/>
            </a:ln>
          </p:spPr>
          <p:txBody>
            <a:bodyPr vert="horz" wrap="square" lIns="91440" tIns="45720" rIns="91440" bIns="45720" numCol="1" anchor="t" anchorCtr="0" compatLnSpc="1">
              <a:prstTxWarp prst="textNoShape">
                <a:avLst/>
              </a:prstTxWarp>
            </a:bodyPr>
            <a:lstStyle/>
            <a:p>
              <a:endParaRPr lang="da-DK" noProof="0" dirty="0"/>
            </a:p>
          </p:txBody>
        </p:sp>
        <p:sp>
          <p:nvSpPr>
            <p:cNvPr id="55" name="Freeform 14"/>
            <p:cNvSpPr>
              <a:spLocks noEditPoints="1"/>
            </p:cNvSpPr>
            <p:nvPr userDrawn="1"/>
          </p:nvSpPr>
          <p:spPr bwMode="auto">
            <a:xfrm>
              <a:off x="6880829" y="1313237"/>
              <a:ext cx="61913" cy="92075"/>
            </a:xfrm>
            <a:custGeom>
              <a:avLst/>
              <a:gdLst/>
              <a:ahLst/>
              <a:cxnLst>
                <a:cxn ang="0">
                  <a:pos x="281" y="0"/>
                </a:cxn>
                <a:cxn ang="0">
                  <a:pos x="316" y="1"/>
                </a:cxn>
                <a:cxn ang="0">
                  <a:pos x="349" y="5"/>
                </a:cxn>
                <a:cxn ang="0">
                  <a:pos x="380" y="11"/>
                </a:cxn>
                <a:cxn ang="0">
                  <a:pos x="411" y="20"/>
                </a:cxn>
                <a:cxn ang="0">
                  <a:pos x="439" y="31"/>
                </a:cxn>
                <a:cxn ang="0">
                  <a:pos x="464" y="44"/>
                </a:cxn>
                <a:cxn ang="0">
                  <a:pos x="489" y="60"/>
                </a:cxn>
                <a:cxn ang="0">
                  <a:pos x="510" y="78"/>
                </a:cxn>
                <a:cxn ang="0">
                  <a:pos x="530" y="98"/>
                </a:cxn>
                <a:cxn ang="0">
                  <a:pos x="547" y="119"/>
                </a:cxn>
                <a:cxn ang="0">
                  <a:pos x="561" y="143"/>
                </a:cxn>
                <a:cxn ang="0">
                  <a:pos x="573" y="170"/>
                </a:cxn>
                <a:cxn ang="0">
                  <a:pos x="583" y="197"/>
                </a:cxn>
                <a:cxn ang="0">
                  <a:pos x="590" y="227"/>
                </a:cxn>
                <a:cxn ang="0">
                  <a:pos x="595" y="259"/>
                </a:cxn>
                <a:cxn ang="0">
                  <a:pos x="597" y="292"/>
                </a:cxn>
                <a:cxn ang="0">
                  <a:pos x="596" y="312"/>
                </a:cxn>
                <a:cxn ang="0">
                  <a:pos x="593" y="346"/>
                </a:cxn>
                <a:cxn ang="0">
                  <a:pos x="586" y="379"/>
                </a:cxn>
                <a:cxn ang="0">
                  <a:pos x="576" y="408"/>
                </a:cxn>
                <a:cxn ang="0">
                  <a:pos x="564" y="436"/>
                </a:cxn>
                <a:cxn ang="0">
                  <a:pos x="550" y="462"/>
                </a:cxn>
                <a:cxn ang="0">
                  <a:pos x="532" y="485"/>
                </a:cxn>
                <a:cxn ang="0">
                  <a:pos x="513" y="506"/>
                </a:cxn>
                <a:cxn ang="0">
                  <a:pos x="491" y="524"/>
                </a:cxn>
                <a:cxn ang="0">
                  <a:pos x="467" y="540"/>
                </a:cxn>
                <a:cxn ang="0">
                  <a:pos x="441" y="555"/>
                </a:cxn>
                <a:cxn ang="0">
                  <a:pos x="414" y="567"/>
                </a:cxn>
                <a:cxn ang="0">
                  <a:pos x="385" y="577"/>
                </a:cxn>
                <a:cxn ang="0">
                  <a:pos x="353" y="584"/>
                </a:cxn>
                <a:cxn ang="0">
                  <a:pos x="322" y="589"/>
                </a:cxn>
                <a:cxn ang="0">
                  <a:pos x="289" y="592"/>
                </a:cxn>
                <a:cxn ang="0">
                  <a:pos x="145" y="593"/>
                </a:cxn>
                <a:cxn ang="0">
                  <a:pos x="0" y="877"/>
                </a:cxn>
                <a:cxn ang="0">
                  <a:pos x="271" y="461"/>
                </a:cxn>
                <a:cxn ang="0">
                  <a:pos x="312" y="458"/>
                </a:cxn>
                <a:cxn ang="0">
                  <a:pos x="346" y="450"/>
                </a:cxn>
                <a:cxn ang="0">
                  <a:pos x="376" y="434"/>
                </a:cxn>
                <a:cxn ang="0">
                  <a:pos x="402" y="415"/>
                </a:cxn>
                <a:cxn ang="0">
                  <a:pos x="422" y="392"/>
                </a:cxn>
                <a:cxn ang="0">
                  <a:pos x="436" y="364"/>
                </a:cxn>
                <a:cxn ang="0">
                  <a:pos x="445" y="332"/>
                </a:cxn>
                <a:cxn ang="0">
                  <a:pos x="448" y="297"/>
                </a:cxn>
                <a:cxn ang="0">
                  <a:pos x="447" y="277"/>
                </a:cxn>
                <a:cxn ang="0">
                  <a:pos x="441" y="241"/>
                </a:cxn>
                <a:cxn ang="0">
                  <a:pos x="430" y="211"/>
                </a:cxn>
                <a:cxn ang="0">
                  <a:pos x="413" y="186"/>
                </a:cxn>
                <a:cxn ang="0">
                  <a:pos x="390" y="165"/>
                </a:cxn>
                <a:cxn ang="0">
                  <a:pos x="362" y="150"/>
                </a:cxn>
                <a:cxn ang="0">
                  <a:pos x="329" y="138"/>
                </a:cxn>
                <a:cxn ang="0">
                  <a:pos x="293" y="133"/>
                </a:cxn>
                <a:cxn ang="0">
                  <a:pos x="145" y="132"/>
                </a:cxn>
                <a:cxn ang="0">
                  <a:pos x="271" y="461"/>
                </a:cxn>
              </a:cxnLst>
              <a:rect l="0" t="0" r="r" b="b"/>
              <a:pathLst>
                <a:path w="597" h="877">
                  <a:moveTo>
                    <a:pt x="0" y="0"/>
                  </a:moveTo>
                  <a:lnTo>
                    <a:pt x="281" y="0"/>
                  </a:lnTo>
                  <a:lnTo>
                    <a:pt x="299" y="0"/>
                  </a:lnTo>
                  <a:lnTo>
                    <a:pt x="316" y="1"/>
                  </a:lnTo>
                  <a:lnTo>
                    <a:pt x="333" y="3"/>
                  </a:lnTo>
                  <a:lnTo>
                    <a:pt x="349" y="5"/>
                  </a:lnTo>
                  <a:lnTo>
                    <a:pt x="365" y="8"/>
                  </a:lnTo>
                  <a:lnTo>
                    <a:pt x="380" y="11"/>
                  </a:lnTo>
                  <a:lnTo>
                    <a:pt x="396" y="15"/>
                  </a:lnTo>
                  <a:lnTo>
                    <a:pt x="411" y="20"/>
                  </a:lnTo>
                  <a:lnTo>
                    <a:pt x="425" y="25"/>
                  </a:lnTo>
                  <a:lnTo>
                    <a:pt x="439" y="31"/>
                  </a:lnTo>
                  <a:lnTo>
                    <a:pt x="452" y="37"/>
                  </a:lnTo>
                  <a:lnTo>
                    <a:pt x="464" y="44"/>
                  </a:lnTo>
                  <a:lnTo>
                    <a:pt x="476" y="52"/>
                  </a:lnTo>
                  <a:lnTo>
                    <a:pt x="489" y="60"/>
                  </a:lnTo>
                  <a:lnTo>
                    <a:pt x="500" y="69"/>
                  </a:lnTo>
                  <a:lnTo>
                    <a:pt x="510" y="78"/>
                  </a:lnTo>
                  <a:lnTo>
                    <a:pt x="520" y="88"/>
                  </a:lnTo>
                  <a:lnTo>
                    <a:pt x="530" y="98"/>
                  </a:lnTo>
                  <a:lnTo>
                    <a:pt x="538" y="108"/>
                  </a:lnTo>
                  <a:lnTo>
                    <a:pt x="547" y="119"/>
                  </a:lnTo>
                  <a:lnTo>
                    <a:pt x="554" y="131"/>
                  </a:lnTo>
                  <a:lnTo>
                    <a:pt x="561" y="143"/>
                  </a:lnTo>
                  <a:lnTo>
                    <a:pt x="568" y="157"/>
                  </a:lnTo>
                  <a:lnTo>
                    <a:pt x="573" y="170"/>
                  </a:lnTo>
                  <a:lnTo>
                    <a:pt x="578" y="183"/>
                  </a:lnTo>
                  <a:lnTo>
                    <a:pt x="583" y="197"/>
                  </a:lnTo>
                  <a:lnTo>
                    <a:pt x="587" y="212"/>
                  </a:lnTo>
                  <a:lnTo>
                    <a:pt x="590" y="227"/>
                  </a:lnTo>
                  <a:lnTo>
                    <a:pt x="593" y="242"/>
                  </a:lnTo>
                  <a:lnTo>
                    <a:pt x="595" y="259"/>
                  </a:lnTo>
                  <a:lnTo>
                    <a:pt x="596" y="275"/>
                  </a:lnTo>
                  <a:lnTo>
                    <a:pt x="597" y="292"/>
                  </a:lnTo>
                  <a:lnTo>
                    <a:pt x="597" y="294"/>
                  </a:lnTo>
                  <a:lnTo>
                    <a:pt x="596" y="312"/>
                  </a:lnTo>
                  <a:lnTo>
                    <a:pt x="595" y="329"/>
                  </a:lnTo>
                  <a:lnTo>
                    <a:pt x="593" y="346"/>
                  </a:lnTo>
                  <a:lnTo>
                    <a:pt x="589" y="363"/>
                  </a:lnTo>
                  <a:lnTo>
                    <a:pt x="586" y="379"/>
                  </a:lnTo>
                  <a:lnTo>
                    <a:pt x="581" y="394"/>
                  </a:lnTo>
                  <a:lnTo>
                    <a:pt x="576" y="408"/>
                  </a:lnTo>
                  <a:lnTo>
                    <a:pt x="571" y="422"/>
                  </a:lnTo>
                  <a:lnTo>
                    <a:pt x="564" y="436"/>
                  </a:lnTo>
                  <a:lnTo>
                    <a:pt x="557" y="449"/>
                  </a:lnTo>
                  <a:lnTo>
                    <a:pt x="550" y="462"/>
                  </a:lnTo>
                  <a:lnTo>
                    <a:pt x="541" y="474"/>
                  </a:lnTo>
                  <a:lnTo>
                    <a:pt x="532" y="485"/>
                  </a:lnTo>
                  <a:lnTo>
                    <a:pt x="523" y="495"/>
                  </a:lnTo>
                  <a:lnTo>
                    <a:pt x="513" y="506"/>
                  </a:lnTo>
                  <a:lnTo>
                    <a:pt x="502" y="515"/>
                  </a:lnTo>
                  <a:lnTo>
                    <a:pt x="491" y="524"/>
                  </a:lnTo>
                  <a:lnTo>
                    <a:pt x="479" y="533"/>
                  </a:lnTo>
                  <a:lnTo>
                    <a:pt x="467" y="540"/>
                  </a:lnTo>
                  <a:lnTo>
                    <a:pt x="454" y="549"/>
                  </a:lnTo>
                  <a:lnTo>
                    <a:pt x="441" y="555"/>
                  </a:lnTo>
                  <a:lnTo>
                    <a:pt x="428" y="562"/>
                  </a:lnTo>
                  <a:lnTo>
                    <a:pt x="414" y="567"/>
                  </a:lnTo>
                  <a:lnTo>
                    <a:pt x="399" y="572"/>
                  </a:lnTo>
                  <a:lnTo>
                    <a:pt x="385" y="577"/>
                  </a:lnTo>
                  <a:lnTo>
                    <a:pt x="369" y="581"/>
                  </a:lnTo>
                  <a:lnTo>
                    <a:pt x="353" y="584"/>
                  </a:lnTo>
                  <a:lnTo>
                    <a:pt x="338" y="587"/>
                  </a:lnTo>
                  <a:lnTo>
                    <a:pt x="322" y="589"/>
                  </a:lnTo>
                  <a:lnTo>
                    <a:pt x="306" y="591"/>
                  </a:lnTo>
                  <a:lnTo>
                    <a:pt x="289" y="592"/>
                  </a:lnTo>
                  <a:lnTo>
                    <a:pt x="271" y="593"/>
                  </a:lnTo>
                  <a:lnTo>
                    <a:pt x="145" y="593"/>
                  </a:lnTo>
                  <a:lnTo>
                    <a:pt x="145" y="877"/>
                  </a:lnTo>
                  <a:lnTo>
                    <a:pt x="0" y="877"/>
                  </a:lnTo>
                  <a:lnTo>
                    <a:pt x="0" y="0"/>
                  </a:lnTo>
                  <a:close/>
                  <a:moveTo>
                    <a:pt x="271" y="461"/>
                  </a:moveTo>
                  <a:lnTo>
                    <a:pt x="293" y="461"/>
                  </a:lnTo>
                  <a:lnTo>
                    <a:pt x="312" y="458"/>
                  </a:lnTo>
                  <a:lnTo>
                    <a:pt x="329" y="455"/>
                  </a:lnTo>
                  <a:lnTo>
                    <a:pt x="346" y="450"/>
                  </a:lnTo>
                  <a:lnTo>
                    <a:pt x="362" y="442"/>
                  </a:lnTo>
                  <a:lnTo>
                    <a:pt x="376" y="434"/>
                  </a:lnTo>
                  <a:lnTo>
                    <a:pt x="390" y="425"/>
                  </a:lnTo>
                  <a:lnTo>
                    <a:pt x="402" y="415"/>
                  </a:lnTo>
                  <a:lnTo>
                    <a:pt x="413" y="404"/>
                  </a:lnTo>
                  <a:lnTo>
                    <a:pt x="422" y="392"/>
                  </a:lnTo>
                  <a:lnTo>
                    <a:pt x="430" y="378"/>
                  </a:lnTo>
                  <a:lnTo>
                    <a:pt x="436" y="364"/>
                  </a:lnTo>
                  <a:lnTo>
                    <a:pt x="441" y="349"/>
                  </a:lnTo>
                  <a:lnTo>
                    <a:pt x="445" y="332"/>
                  </a:lnTo>
                  <a:lnTo>
                    <a:pt x="447" y="315"/>
                  </a:lnTo>
                  <a:lnTo>
                    <a:pt x="448" y="297"/>
                  </a:lnTo>
                  <a:lnTo>
                    <a:pt x="448" y="296"/>
                  </a:lnTo>
                  <a:lnTo>
                    <a:pt x="447" y="277"/>
                  </a:lnTo>
                  <a:lnTo>
                    <a:pt x="445" y="259"/>
                  </a:lnTo>
                  <a:lnTo>
                    <a:pt x="441" y="241"/>
                  </a:lnTo>
                  <a:lnTo>
                    <a:pt x="436" y="225"/>
                  </a:lnTo>
                  <a:lnTo>
                    <a:pt x="430" y="211"/>
                  </a:lnTo>
                  <a:lnTo>
                    <a:pt x="422" y="198"/>
                  </a:lnTo>
                  <a:lnTo>
                    <a:pt x="413" y="186"/>
                  </a:lnTo>
                  <a:lnTo>
                    <a:pt x="402" y="175"/>
                  </a:lnTo>
                  <a:lnTo>
                    <a:pt x="390" y="165"/>
                  </a:lnTo>
                  <a:lnTo>
                    <a:pt x="376" y="157"/>
                  </a:lnTo>
                  <a:lnTo>
                    <a:pt x="362" y="150"/>
                  </a:lnTo>
                  <a:lnTo>
                    <a:pt x="346" y="143"/>
                  </a:lnTo>
                  <a:lnTo>
                    <a:pt x="329" y="138"/>
                  </a:lnTo>
                  <a:lnTo>
                    <a:pt x="312" y="135"/>
                  </a:lnTo>
                  <a:lnTo>
                    <a:pt x="293" y="133"/>
                  </a:lnTo>
                  <a:lnTo>
                    <a:pt x="271" y="132"/>
                  </a:lnTo>
                  <a:lnTo>
                    <a:pt x="145" y="132"/>
                  </a:lnTo>
                  <a:lnTo>
                    <a:pt x="145" y="461"/>
                  </a:lnTo>
                  <a:lnTo>
                    <a:pt x="271" y="461"/>
                  </a:lnTo>
                  <a:close/>
                </a:path>
              </a:pathLst>
            </a:custGeom>
            <a:solidFill>
              <a:srgbClr val="192337"/>
            </a:solidFill>
            <a:ln w="9525">
              <a:noFill/>
              <a:round/>
              <a:headEnd/>
              <a:tailEnd/>
            </a:ln>
          </p:spPr>
          <p:txBody>
            <a:bodyPr vert="horz" wrap="square" lIns="91440" tIns="45720" rIns="91440" bIns="45720" numCol="1" anchor="t" anchorCtr="0" compatLnSpc="1">
              <a:prstTxWarp prst="textNoShape">
                <a:avLst/>
              </a:prstTxWarp>
            </a:bodyPr>
            <a:lstStyle/>
            <a:p>
              <a:endParaRPr lang="da-DK" noProof="0" dirty="0"/>
            </a:p>
          </p:txBody>
        </p:sp>
        <p:sp>
          <p:nvSpPr>
            <p:cNvPr id="56" name="Freeform 15"/>
            <p:cNvSpPr>
              <a:spLocks noEditPoints="1"/>
            </p:cNvSpPr>
            <p:nvPr userDrawn="1"/>
          </p:nvSpPr>
          <p:spPr bwMode="auto">
            <a:xfrm>
              <a:off x="6957031" y="1313237"/>
              <a:ext cx="68262" cy="92075"/>
            </a:xfrm>
            <a:custGeom>
              <a:avLst/>
              <a:gdLst/>
              <a:ahLst/>
              <a:cxnLst>
                <a:cxn ang="0">
                  <a:pos x="317" y="0"/>
                </a:cxn>
                <a:cxn ang="0">
                  <a:pos x="353" y="1"/>
                </a:cxn>
                <a:cxn ang="0">
                  <a:pos x="388" y="5"/>
                </a:cxn>
                <a:cxn ang="0">
                  <a:pos x="421" y="12"/>
                </a:cxn>
                <a:cxn ang="0">
                  <a:pos x="451" y="21"/>
                </a:cxn>
                <a:cxn ang="0">
                  <a:pos x="479" y="33"/>
                </a:cxn>
                <a:cxn ang="0">
                  <a:pos x="506" y="48"/>
                </a:cxn>
                <a:cxn ang="0">
                  <a:pos x="530" y="64"/>
                </a:cxn>
                <a:cxn ang="0">
                  <a:pos x="551" y="83"/>
                </a:cxn>
                <a:cxn ang="0">
                  <a:pos x="567" y="101"/>
                </a:cxn>
                <a:cxn ang="0">
                  <a:pos x="581" y="121"/>
                </a:cxn>
                <a:cxn ang="0">
                  <a:pos x="594" y="142"/>
                </a:cxn>
                <a:cxn ang="0">
                  <a:pos x="605" y="167"/>
                </a:cxn>
                <a:cxn ang="0">
                  <a:pos x="613" y="192"/>
                </a:cxn>
                <a:cxn ang="0">
                  <a:pos x="619" y="218"/>
                </a:cxn>
                <a:cxn ang="0">
                  <a:pos x="622" y="246"/>
                </a:cxn>
                <a:cxn ang="0">
                  <a:pos x="623" y="276"/>
                </a:cxn>
                <a:cxn ang="0">
                  <a:pos x="623" y="305"/>
                </a:cxn>
                <a:cxn ang="0">
                  <a:pos x="616" y="352"/>
                </a:cxn>
                <a:cxn ang="0">
                  <a:pos x="603" y="393"/>
                </a:cxn>
                <a:cxn ang="0">
                  <a:pos x="583" y="429"/>
                </a:cxn>
                <a:cxn ang="0">
                  <a:pos x="560" y="461"/>
                </a:cxn>
                <a:cxn ang="0">
                  <a:pos x="531" y="488"/>
                </a:cxn>
                <a:cxn ang="0">
                  <a:pos x="498" y="511"/>
                </a:cxn>
                <a:cxn ang="0">
                  <a:pos x="461" y="529"/>
                </a:cxn>
                <a:cxn ang="0">
                  <a:pos x="648" y="877"/>
                </a:cxn>
                <a:cxn ang="0">
                  <a:pos x="294" y="566"/>
                </a:cxn>
                <a:cxn ang="0">
                  <a:pos x="286" y="568"/>
                </a:cxn>
                <a:cxn ang="0">
                  <a:pos x="145" y="877"/>
                </a:cxn>
                <a:cxn ang="0">
                  <a:pos x="0" y="0"/>
                </a:cxn>
                <a:cxn ang="0">
                  <a:pos x="322" y="436"/>
                </a:cxn>
                <a:cxn ang="0">
                  <a:pos x="359" y="431"/>
                </a:cxn>
                <a:cxn ang="0">
                  <a:pos x="392" y="420"/>
                </a:cxn>
                <a:cxn ang="0">
                  <a:pos x="420" y="405"/>
                </a:cxn>
                <a:cxn ang="0">
                  <a:pos x="442" y="385"/>
                </a:cxn>
                <a:cxn ang="0">
                  <a:pos x="459" y="362"/>
                </a:cxn>
                <a:cxn ang="0">
                  <a:pos x="470" y="333"/>
                </a:cxn>
                <a:cxn ang="0">
                  <a:pos x="476" y="302"/>
                </a:cxn>
                <a:cxn ang="0">
                  <a:pos x="476" y="283"/>
                </a:cxn>
                <a:cxn ang="0">
                  <a:pos x="473" y="249"/>
                </a:cxn>
                <a:cxn ang="0">
                  <a:pos x="465" y="218"/>
                </a:cxn>
                <a:cxn ang="0">
                  <a:pos x="451" y="192"/>
                </a:cxn>
                <a:cxn ang="0">
                  <a:pos x="431" y="171"/>
                </a:cxn>
                <a:cxn ang="0">
                  <a:pos x="407" y="155"/>
                </a:cxn>
                <a:cxn ang="0">
                  <a:pos x="376" y="142"/>
                </a:cxn>
                <a:cxn ang="0">
                  <a:pos x="343" y="135"/>
                </a:cxn>
                <a:cxn ang="0">
                  <a:pos x="304" y="132"/>
                </a:cxn>
                <a:cxn ang="0">
                  <a:pos x="145" y="437"/>
                </a:cxn>
              </a:cxnLst>
              <a:rect l="0" t="0" r="r" b="b"/>
              <a:pathLst>
                <a:path w="648" h="877">
                  <a:moveTo>
                    <a:pt x="0" y="0"/>
                  </a:moveTo>
                  <a:lnTo>
                    <a:pt x="317" y="0"/>
                  </a:lnTo>
                  <a:lnTo>
                    <a:pt x="335" y="0"/>
                  </a:lnTo>
                  <a:lnTo>
                    <a:pt x="353" y="1"/>
                  </a:lnTo>
                  <a:lnTo>
                    <a:pt x="370" y="3"/>
                  </a:lnTo>
                  <a:lnTo>
                    <a:pt x="388" y="5"/>
                  </a:lnTo>
                  <a:lnTo>
                    <a:pt x="405" y="8"/>
                  </a:lnTo>
                  <a:lnTo>
                    <a:pt x="421" y="12"/>
                  </a:lnTo>
                  <a:lnTo>
                    <a:pt x="436" y="16"/>
                  </a:lnTo>
                  <a:lnTo>
                    <a:pt x="451" y="21"/>
                  </a:lnTo>
                  <a:lnTo>
                    <a:pt x="466" y="27"/>
                  </a:lnTo>
                  <a:lnTo>
                    <a:pt x="479" y="33"/>
                  </a:lnTo>
                  <a:lnTo>
                    <a:pt x="494" y="40"/>
                  </a:lnTo>
                  <a:lnTo>
                    <a:pt x="506" y="48"/>
                  </a:lnTo>
                  <a:lnTo>
                    <a:pt x="518" y="56"/>
                  </a:lnTo>
                  <a:lnTo>
                    <a:pt x="530" y="64"/>
                  </a:lnTo>
                  <a:lnTo>
                    <a:pt x="540" y="73"/>
                  </a:lnTo>
                  <a:lnTo>
                    <a:pt x="551" y="83"/>
                  </a:lnTo>
                  <a:lnTo>
                    <a:pt x="559" y="92"/>
                  </a:lnTo>
                  <a:lnTo>
                    <a:pt x="567" y="101"/>
                  </a:lnTo>
                  <a:lnTo>
                    <a:pt x="574" y="111"/>
                  </a:lnTo>
                  <a:lnTo>
                    <a:pt x="581" y="121"/>
                  </a:lnTo>
                  <a:lnTo>
                    <a:pt x="588" y="131"/>
                  </a:lnTo>
                  <a:lnTo>
                    <a:pt x="594" y="142"/>
                  </a:lnTo>
                  <a:lnTo>
                    <a:pt x="600" y="155"/>
                  </a:lnTo>
                  <a:lnTo>
                    <a:pt x="605" y="167"/>
                  </a:lnTo>
                  <a:lnTo>
                    <a:pt x="609" y="179"/>
                  </a:lnTo>
                  <a:lnTo>
                    <a:pt x="613" y="192"/>
                  </a:lnTo>
                  <a:lnTo>
                    <a:pt x="616" y="205"/>
                  </a:lnTo>
                  <a:lnTo>
                    <a:pt x="619" y="218"/>
                  </a:lnTo>
                  <a:lnTo>
                    <a:pt x="621" y="232"/>
                  </a:lnTo>
                  <a:lnTo>
                    <a:pt x="622" y="246"/>
                  </a:lnTo>
                  <a:lnTo>
                    <a:pt x="623" y="261"/>
                  </a:lnTo>
                  <a:lnTo>
                    <a:pt x="623" y="276"/>
                  </a:lnTo>
                  <a:lnTo>
                    <a:pt x="623" y="281"/>
                  </a:lnTo>
                  <a:lnTo>
                    <a:pt x="623" y="305"/>
                  </a:lnTo>
                  <a:lnTo>
                    <a:pt x="620" y="329"/>
                  </a:lnTo>
                  <a:lnTo>
                    <a:pt x="616" y="352"/>
                  </a:lnTo>
                  <a:lnTo>
                    <a:pt x="610" y="373"/>
                  </a:lnTo>
                  <a:lnTo>
                    <a:pt x="603" y="393"/>
                  </a:lnTo>
                  <a:lnTo>
                    <a:pt x="594" y="411"/>
                  </a:lnTo>
                  <a:lnTo>
                    <a:pt x="583" y="429"/>
                  </a:lnTo>
                  <a:lnTo>
                    <a:pt x="572" y="445"/>
                  </a:lnTo>
                  <a:lnTo>
                    <a:pt x="560" y="461"/>
                  </a:lnTo>
                  <a:lnTo>
                    <a:pt x="546" y="476"/>
                  </a:lnTo>
                  <a:lnTo>
                    <a:pt x="531" y="488"/>
                  </a:lnTo>
                  <a:lnTo>
                    <a:pt x="515" y="500"/>
                  </a:lnTo>
                  <a:lnTo>
                    <a:pt x="498" y="511"/>
                  </a:lnTo>
                  <a:lnTo>
                    <a:pt x="480" y="521"/>
                  </a:lnTo>
                  <a:lnTo>
                    <a:pt x="461" y="529"/>
                  </a:lnTo>
                  <a:lnTo>
                    <a:pt x="442" y="537"/>
                  </a:lnTo>
                  <a:lnTo>
                    <a:pt x="648" y="877"/>
                  </a:lnTo>
                  <a:lnTo>
                    <a:pt x="480" y="877"/>
                  </a:lnTo>
                  <a:lnTo>
                    <a:pt x="294" y="566"/>
                  </a:lnTo>
                  <a:lnTo>
                    <a:pt x="290" y="568"/>
                  </a:lnTo>
                  <a:lnTo>
                    <a:pt x="286" y="568"/>
                  </a:lnTo>
                  <a:lnTo>
                    <a:pt x="145" y="568"/>
                  </a:lnTo>
                  <a:lnTo>
                    <a:pt x="145" y="877"/>
                  </a:lnTo>
                  <a:lnTo>
                    <a:pt x="0" y="877"/>
                  </a:lnTo>
                  <a:lnTo>
                    <a:pt x="0" y="0"/>
                  </a:lnTo>
                  <a:close/>
                  <a:moveTo>
                    <a:pt x="302" y="437"/>
                  </a:moveTo>
                  <a:lnTo>
                    <a:pt x="322" y="436"/>
                  </a:lnTo>
                  <a:lnTo>
                    <a:pt x="341" y="434"/>
                  </a:lnTo>
                  <a:lnTo>
                    <a:pt x="359" y="431"/>
                  </a:lnTo>
                  <a:lnTo>
                    <a:pt x="376" y="426"/>
                  </a:lnTo>
                  <a:lnTo>
                    <a:pt x="392" y="420"/>
                  </a:lnTo>
                  <a:lnTo>
                    <a:pt x="407" y="413"/>
                  </a:lnTo>
                  <a:lnTo>
                    <a:pt x="420" y="405"/>
                  </a:lnTo>
                  <a:lnTo>
                    <a:pt x="431" y="396"/>
                  </a:lnTo>
                  <a:lnTo>
                    <a:pt x="442" y="385"/>
                  </a:lnTo>
                  <a:lnTo>
                    <a:pt x="451" y="374"/>
                  </a:lnTo>
                  <a:lnTo>
                    <a:pt x="459" y="362"/>
                  </a:lnTo>
                  <a:lnTo>
                    <a:pt x="465" y="348"/>
                  </a:lnTo>
                  <a:lnTo>
                    <a:pt x="470" y="333"/>
                  </a:lnTo>
                  <a:lnTo>
                    <a:pt x="473" y="318"/>
                  </a:lnTo>
                  <a:lnTo>
                    <a:pt x="476" y="302"/>
                  </a:lnTo>
                  <a:lnTo>
                    <a:pt x="476" y="286"/>
                  </a:lnTo>
                  <a:lnTo>
                    <a:pt x="476" y="283"/>
                  </a:lnTo>
                  <a:lnTo>
                    <a:pt x="476" y="265"/>
                  </a:lnTo>
                  <a:lnTo>
                    <a:pt x="473" y="249"/>
                  </a:lnTo>
                  <a:lnTo>
                    <a:pt x="470" y="232"/>
                  </a:lnTo>
                  <a:lnTo>
                    <a:pt x="465" y="218"/>
                  </a:lnTo>
                  <a:lnTo>
                    <a:pt x="458" y="204"/>
                  </a:lnTo>
                  <a:lnTo>
                    <a:pt x="451" y="192"/>
                  </a:lnTo>
                  <a:lnTo>
                    <a:pt x="442" y="181"/>
                  </a:lnTo>
                  <a:lnTo>
                    <a:pt x="431" y="171"/>
                  </a:lnTo>
                  <a:lnTo>
                    <a:pt x="420" y="162"/>
                  </a:lnTo>
                  <a:lnTo>
                    <a:pt x="407" y="155"/>
                  </a:lnTo>
                  <a:lnTo>
                    <a:pt x="393" y="148"/>
                  </a:lnTo>
                  <a:lnTo>
                    <a:pt x="376" y="142"/>
                  </a:lnTo>
                  <a:lnTo>
                    <a:pt x="360" y="138"/>
                  </a:lnTo>
                  <a:lnTo>
                    <a:pt x="343" y="135"/>
                  </a:lnTo>
                  <a:lnTo>
                    <a:pt x="324" y="133"/>
                  </a:lnTo>
                  <a:lnTo>
                    <a:pt x="304" y="132"/>
                  </a:lnTo>
                  <a:lnTo>
                    <a:pt x="145" y="132"/>
                  </a:lnTo>
                  <a:lnTo>
                    <a:pt x="145" y="437"/>
                  </a:lnTo>
                  <a:lnTo>
                    <a:pt x="302" y="437"/>
                  </a:lnTo>
                  <a:close/>
                </a:path>
              </a:pathLst>
            </a:custGeom>
            <a:solidFill>
              <a:srgbClr val="192337"/>
            </a:solidFill>
            <a:ln w="9525">
              <a:noFill/>
              <a:round/>
              <a:headEnd/>
              <a:tailEnd/>
            </a:ln>
          </p:spPr>
          <p:txBody>
            <a:bodyPr vert="horz" wrap="square" lIns="91440" tIns="45720" rIns="91440" bIns="45720" numCol="1" anchor="t" anchorCtr="0" compatLnSpc="1">
              <a:prstTxWarp prst="textNoShape">
                <a:avLst/>
              </a:prstTxWarp>
            </a:bodyPr>
            <a:lstStyle/>
            <a:p>
              <a:endParaRPr lang="da-DK" noProof="0" dirty="0"/>
            </a:p>
          </p:txBody>
        </p:sp>
        <p:sp>
          <p:nvSpPr>
            <p:cNvPr id="57" name="Freeform 16"/>
            <p:cNvSpPr>
              <a:spLocks noEditPoints="1"/>
            </p:cNvSpPr>
            <p:nvPr userDrawn="1"/>
          </p:nvSpPr>
          <p:spPr bwMode="auto">
            <a:xfrm>
              <a:off x="7036404" y="1311650"/>
              <a:ext cx="82550" cy="95250"/>
            </a:xfrm>
            <a:custGeom>
              <a:avLst/>
              <a:gdLst/>
              <a:ahLst/>
              <a:cxnLst>
                <a:cxn ang="0">
                  <a:pos x="4" y="377"/>
                </a:cxn>
                <a:cxn ang="0">
                  <a:pos x="29" y="268"/>
                </a:cxn>
                <a:cxn ang="0">
                  <a:pos x="74" y="174"/>
                </a:cxn>
                <a:cxn ang="0">
                  <a:pos x="136" y="98"/>
                </a:cxn>
                <a:cxn ang="0">
                  <a:pos x="215" y="42"/>
                </a:cxn>
                <a:cxn ang="0">
                  <a:pos x="307" y="9"/>
                </a:cxn>
                <a:cxn ang="0">
                  <a:pos x="411" y="1"/>
                </a:cxn>
                <a:cxn ang="0">
                  <a:pos x="510" y="19"/>
                </a:cxn>
                <a:cxn ang="0">
                  <a:pos x="597" y="62"/>
                </a:cxn>
                <a:cxn ang="0">
                  <a:pos x="668" y="125"/>
                </a:cxn>
                <a:cxn ang="0">
                  <a:pos x="724" y="208"/>
                </a:cxn>
                <a:cxn ang="0">
                  <a:pos x="760" y="308"/>
                </a:cxn>
                <a:cxn ang="0">
                  <a:pos x="776" y="421"/>
                </a:cxn>
                <a:cxn ang="0">
                  <a:pos x="772" y="528"/>
                </a:cxn>
                <a:cxn ang="0">
                  <a:pos x="748" y="637"/>
                </a:cxn>
                <a:cxn ang="0">
                  <a:pos x="704" y="731"/>
                </a:cxn>
                <a:cxn ang="0">
                  <a:pos x="641" y="807"/>
                </a:cxn>
                <a:cxn ang="0">
                  <a:pos x="562" y="863"/>
                </a:cxn>
                <a:cxn ang="0">
                  <a:pos x="469" y="896"/>
                </a:cxn>
                <a:cxn ang="0">
                  <a:pos x="367" y="904"/>
                </a:cxn>
                <a:cxn ang="0">
                  <a:pos x="267" y="886"/>
                </a:cxn>
                <a:cxn ang="0">
                  <a:pos x="181" y="843"/>
                </a:cxn>
                <a:cxn ang="0">
                  <a:pos x="108" y="780"/>
                </a:cxn>
                <a:cxn ang="0">
                  <a:pos x="52" y="697"/>
                </a:cxn>
                <a:cxn ang="0">
                  <a:pos x="16" y="597"/>
                </a:cxn>
                <a:cxn ang="0">
                  <a:pos x="1" y="484"/>
                </a:cxn>
                <a:cxn ang="0">
                  <a:pos x="625" y="414"/>
                </a:cxn>
                <a:cxn ang="0">
                  <a:pos x="613" y="335"/>
                </a:cxn>
                <a:cxn ang="0">
                  <a:pos x="588" y="267"/>
                </a:cxn>
                <a:cxn ang="0">
                  <a:pos x="550" y="211"/>
                </a:cxn>
                <a:cxn ang="0">
                  <a:pos x="504" y="170"/>
                </a:cxn>
                <a:cxn ang="0">
                  <a:pos x="449" y="143"/>
                </a:cxn>
                <a:cxn ang="0">
                  <a:pos x="388" y="134"/>
                </a:cxn>
                <a:cxn ang="0">
                  <a:pos x="326" y="143"/>
                </a:cxn>
                <a:cxn ang="0">
                  <a:pos x="272" y="169"/>
                </a:cxn>
                <a:cxn ang="0">
                  <a:pos x="225" y="210"/>
                </a:cxn>
                <a:cxn ang="0">
                  <a:pos x="189" y="266"/>
                </a:cxn>
                <a:cxn ang="0">
                  <a:pos x="165" y="333"/>
                </a:cxn>
                <a:cxn ang="0">
                  <a:pos x="151" y="413"/>
                </a:cxn>
                <a:cxn ang="0">
                  <a:pos x="151" y="491"/>
                </a:cxn>
                <a:cxn ang="0">
                  <a:pos x="165" y="570"/>
                </a:cxn>
                <a:cxn ang="0">
                  <a:pos x="190" y="638"/>
                </a:cxn>
                <a:cxn ang="0">
                  <a:pos x="226" y="694"/>
                </a:cxn>
                <a:cxn ang="0">
                  <a:pos x="274" y="735"/>
                </a:cxn>
                <a:cxn ang="0">
                  <a:pos x="328" y="762"/>
                </a:cxn>
                <a:cxn ang="0">
                  <a:pos x="390" y="771"/>
                </a:cxn>
                <a:cxn ang="0">
                  <a:pos x="451" y="762"/>
                </a:cxn>
                <a:cxn ang="0">
                  <a:pos x="506" y="736"/>
                </a:cxn>
                <a:cxn ang="0">
                  <a:pos x="551" y="695"/>
                </a:cxn>
                <a:cxn ang="0">
                  <a:pos x="588" y="639"/>
                </a:cxn>
                <a:cxn ang="0">
                  <a:pos x="613" y="572"/>
                </a:cxn>
                <a:cxn ang="0">
                  <a:pos x="625" y="492"/>
                </a:cxn>
              </a:cxnLst>
              <a:rect l="0" t="0" r="r" b="b"/>
              <a:pathLst>
                <a:path w="776" h="905">
                  <a:moveTo>
                    <a:pt x="0" y="459"/>
                  </a:moveTo>
                  <a:lnTo>
                    <a:pt x="0" y="447"/>
                  </a:lnTo>
                  <a:lnTo>
                    <a:pt x="1" y="423"/>
                  </a:lnTo>
                  <a:lnTo>
                    <a:pt x="2" y="400"/>
                  </a:lnTo>
                  <a:lnTo>
                    <a:pt x="4" y="377"/>
                  </a:lnTo>
                  <a:lnTo>
                    <a:pt x="8" y="353"/>
                  </a:lnTo>
                  <a:lnTo>
                    <a:pt x="12" y="331"/>
                  </a:lnTo>
                  <a:lnTo>
                    <a:pt x="16" y="309"/>
                  </a:lnTo>
                  <a:lnTo>
                    <a:pt x="22" y="288"/>
                  </a:lnTo>
                  <a:lnTo>
                    <a:pt x="29" y="268"/>
                  </a:lnTo>
                  <a:lnTo>
                    <a:pt x="36" y="247"/>
                  </a:lnTo>
                  <a:lnTo>
                    <a:pt x="44" y="228"/>
                  </a:lnTo>
                  <a:lnTo>
                    <a:pt x="54" y="209"/>
                  </a:lnTo>
                  <a:lnTo>
                    <a:pt x="63" y="192"/>
                  </a:lnTo>
                  <a:lnTo>
                    <a:pt x="74" y="174"/>
                  </a:lnTo>
                  <a:lnTo>
                    <a:pt x="85" y="157"/>
                  </a:lnTo>
                  <a:lnTo>
                    <a:pt x="97" y="141"/>
                  </a:lnTo>
                  <a:lnTo>
                    <a:pt x="109" y="126"/>
                  </a:lnTo>
                  <a:lnTo>
                    <a:pt x="122" y="112"/>
                  </a:lnTo>
                  <a:lnTo>
                    <a:pt x="136" y="98"/>
                  </a:lnTo>
                  <a:lnTo>
                    <a:pt x="150" y="85"/>
                  </a:lnTo>
                  <a:lnTo>
                    <a:pt x="166" y="73"/>
                  </a:lnTo>
                  <a:lnTo>
                    <a:pt x="182" y="62"/>
                  </a:lnTo>
                  <a:lnTo>
                    <a:pt x="198" y="51"/>
                  </a:lnTo>
                  <a:lnTo>
                    <a:pt x="215" y="42"/>
                  </a:lnTo>
                  <a:lnTo>
                    <a:pt x="232" y="33"/>
                  </a:lnTo>
                  <a:lnTo>
                    <a:pt x="250" y="26"/>
                  </a:lnTo>
                  <a:lnTo>
                    <a:pt x="269" y="19"/>
                  </a:lnTo>
                  <a:lnTo>
                    <a:pt x="288" y="13"/>
                  </a:lnTo>
                  <a:lnTo>
                    <a:pt x="307" y="9"/>
                  </a:lnTo>
                  <a:lnTo>
                    <a:pt x="327" y="5"/>
                  </a:lnTo>
                  <a:lnTo>
                    <a:pt x="347" y="2"/>
                  </a:lnTo>
                  <a:lnTo>
                    <a:pt x="369" y="1"/>
                  </a:lnTo>
                  <a:lnTo>
                    <a:pt x="390" y="0"/>
                  </a:lnTo>
                  <a:lnTo>
                    <a:pt x="411" y="1"/>
                  </a:lnTo>
                  <a:lnTo>
                    <a:pt x="431" y="2"/>
                  </a:lnTo>
                  <a:lnTo>
                    <a:pt x="452" y="5"/>
                  </a:lnTo>
                  <a:lnTo>
                    <a:pt x="472" y="9"/>
                  </a:lnTo>
                  <a:lnTo>
                    <a:pt x="491" y="13"/>
                  </a:lnTo>
                  <a:lnTo>
                    <a:pt x="510" y="19"/>
                  </a:lnTo>
                  <a:lnTo>
                    <a:pt x="528" y="26"/>
                  </a:lnTo>
                  <a:lnTo>
                    <a:pt x="546" y="33"/>
                  </a:lnTo>
                  <a:lnTo>
                    <a:pt x="563" y="41"/>
                  </a:lnTo>
                  <a:lnTo>
                    <a:pt x="581" y="51"/>
                  </a:lnTo>
                  <a:lnTo>
                    <a:pt x="597" y="62"/>
                  </a:lnTo>
                  <a:lnTo>
                    <a:pt x="612" y="73"/>
                  </a:lnTo>
                  <a:lnTo>
                    <a:pt x="627" y="85"/>
                  </a:lnTo>
                  <a:lnTo>
                    <a:pt x="642" y="97"/>
                  </a:lnTo>
                  <a:lnTo>
                    <a:pt x="655" y="111"/>
                  </a:lnTo>
                  <a:lnTo>
                    <a:pt x="668" y="125"/>
                  </a:lnTo>
                  <a:lnTo>
                    <a:pt x="682" y="140"/>
                  </a:lnTo>
                  <a:lnTo>
                    <a:pt x="693" y="156"/>
                  </a:lnTo>
                  <a:lnTo>
                    <a:pt x="704" y="173"/>
                  </a:lnTo>
                  <a:lnTo>
                    <a:pt x="714" y="190"/>
                  </a:lnTo>
                  <a:lnTo>
                    <a:pt x="724" y="208"/>
                  </a:lnTo>
                  <a:lnTo>
                    <a:pt x="733" y="227"/>
                  </a:lnTo>
                  <a:lnTo>
                    <a:pt x="741" y="246"/>
                  </a:lnTo>
                  <a:lnTo>
                    <a:pt x="748" y="266"/>
                  </a:lnTo>
                  <a:lnTo>
                    <a:pt x="755" y="287"/>
                  </a:lnTo>
                  <a:lnTo>
                    <a:pt x="760" y="308"/>
                  </a:lnTo>
                  <a:lnTo>
                    <a:pt x="765" y="329"/>
                  </a:lnTo>
                  <a:lnTo>
                    <a:pt x="769" y="351"/>
                  </a:lnTo>
                  <a:lnTo>
                    <a:pt x="772" y="374"/>
                  </a:lnTo>
                  <a:lnTo>
                    <a:pt x="774" y="397"/>
                  </a:lnTo>
                  <a:lnTo>
                    <a:pt x="776" y="421"/>
                  </a:lnTo>
                  <a:lnTo>
                    <a:pt x="776" y="445"/>
                  </a:lnTo>
                  <a:lnTo>
                    <a:pt x="776" y="457"/>
                  </a:lnTo>
                  <a:lnTo>
                    <a:pt x="776" y="482"/>
                  </a:lnTo>
                  <a:lnTo>
                    <a:pt x="774" y="505"/>
                  </a:lnTo>
                  <a:lnTo>
                    <a:pt x="772" y="528"/>
                  </a:lnTo>
                  <a:lnTo>
                    <a:pt x="769" y="551"/>
                  </a:lnTo>
                  <a:lnTo>
                    <a:pt x="765" y="574"/>
                  </a:lnTo>
                  <a:lnTo>
                    <a:pt x="760" y="596"/>
                  </a:lnTo>
                  <a:lnTo>
                    <a:pt x="754" y="617"/>
                  </a:lnTo>
                  <a:lnTo>
                    <a:pt x="748" y="637"/>
                  </a:lnTo>
                  <a:lnTo>
                    <a:pt x="741" y="657"/>
                  </a:lnTo>
                  <a:lnTo>
                    <a:pt x="732" y="677"/>
                  </a:lnTo>
                  <a:lnTo>
                    <a:pt x="724" y="695"/>
                  </a:lnTo>
                  <a:lnTo>
                    <a:pt x="714" y="713"/>
                  </a:lnTo>
                  <a:lnTo>
                    <a:pt x="704" y="731"/>
                  </a:lnTo>
                  <a:lnTo>
                    <a:pt x="693" y="747"/>
                  </a:lnTo>
                  <a:lnTo>
                    <a:pt x="681" y="764"/>
                  </a:lnTo>
                  <a:lnTo>
                    <a:pt x="668" y="779"/>
                  </a:lnTo>
                  <a:lnTo>
                    <a:pt x="654" y="793"/>
                  </a:lnTo>
                  <a:lnTo>
                    <a:pt x="641" y="807"/>
                  </a:lnTo>
                  <a:lnTo>
                    <a:pt x="626" y="820"/>
                  </a:lnTo>
                  <a:lnTo>
                    <a:pt x="611" y="832"/>
                  </a:lnTo>
                  <a:lnTo>
                    <a:pt x="596" y="843"/>
                  </a:lnTo>
                  <a:lnTo>
                    <a:pt x="580" y="853"/>
                  </a:lnTo>
                  <a:lnTo>
                    <a:pt x="562" y="863"/>
                  </a:lnTo>
                  <a:lnTo>
                    <a:pt x="545" y="872"/>
                  </a:lnTo>
                  <a:lnTo>
                    <a:pt x="527" y="879"/>
                  </a:lnTo>
                  <a:lnTo>
                    <a:pt x="508" y="886"/>
                  </a:lnTo>
                  <a:lnTo>
                    <a:pt x="490" y="892"/>
                  </a:lnTo>
                  <a:lnTo>
                    <a:pt x="469" y="896"/>
                  </a:lnTo>
                  <a:lnTo>
                    <a:pt x="450" y="900"/>
                  </a:lnTo>
                  <a:lnTo>
                    <a:pt x="429" y="902"/>
                  </a:lnTo>
                  <a:lnTo>
                    <a:pt x="409" y="904"/>
                  </a:lnTo>
                  <a:lnTo>
                    <a:pt x="388" y="905"/>
                  </a:lnTo>
                  <a:lnTo>
                    <a:pt x="367" y="904"/>
                  </a:lnTo>
                  <a:lnTo>
                    <a:pt x="345" y="903"/>
                  </a:lnTo>
                  <a:lnTo>
                    <a:pt x="325" y="900"/>
                  </a:lnTo>
                  <a:lnTo>
                    <a:pt x="305" y="896"/>
                  </a:lnTo>
                  <a:lnTo>
                    <a:pt x="286" y="892"/>
                  </a:lnTo>
                  <a:lnTo>
                    <a:pt x="267" y="886"/>
                  </a:lnTo>
                  <a:lnTo>
                    <a:pt x="248" y="879"/>
                  </a:lnTo>
                  <a:lnTo>
                    <a:pt x="230" y="872"/>
                  </a:lnTo>
                  <a:lnTo>
                    <a:pt x="213" y="864"/>
                  </a:lnTo>
                  <a:lnTo>
                    <a:pt x="197" y="853"/>
                  </a:lnTo>
                  <a:lnTo>
                    <a:pt x="181" y="843"/>
                  </a:lnTo>
                  <a:lnTo>
                    <a:pt x="165" y="832"/>
                  </a:lnTo>
                  <a:lnTo>
                    <a:pt x="149" y="820"/>
                  </a:lnTo>
                  <a:lnTo>
                    <a:pt x="135" y="807"/>
                  </a:lnTo>
                  <a:lnTo>
                    <a:pt x="121" y="794"/>
                  </a:lnTo>
                  <a:lnTo>
                    <a:pt x="108" y="780"/>
                  </a:lnTo>
                  <a:lnTo>
                    <a:pt x="96" y="765"/>
                  </a:lnTo>
                  <a:lnTo>
                    <a:pt x="84" y="748"/>
                  </a:lnTo>
                  <a:lnTo>
                    <a:pt x="73" y="732"/>
                  </a:lnTo>
                  <a:lnTo>
                    <a:pt x="63" y="715"/>
                  </a:lnTo>
                  <a:lnTo>
                    <a:pt x="52" y="697"/>
                  </a:lnTo>
                  <a:lnTo>
                    <a:pt x="44" y="678"/>
                  </a:lnTo>
                  <a:lnTo>
                    <a:pt x="36" y="658"/>
                  </a:lnTo>
                  <a:lnTo>
                    <a:pt x="28" y="638"/>
                  </a:lnTo>
                  <a:lnTo>
                    <a:pt x="22" y="618"/>
                  </a:lnTo>
                  <a:lnTo>
                    <a:pt x="16" y="597"/>
                  </a:lnTo>
                  <a:lnTo>
                    <a:pt x="11" y="576"/>
                  </a:lnTo>
                  <a:lnTo>
                    <a:pt x="7" y="553"/>
                  </a:lnTo>
                  <a:lnTo>
                    <a:pt x="4" y="531"/>
                  </a:lnTo>
                  <a:lnTo>
                    <a:pt x="2" y="508"/>
                  </a:lnTo>
                  <a:lnTo>
                    <a:pt x="1" y="484"/>
                  </a:lnTo>
                  <a:lnTo>
                    <a:pt x="0" y="459"/>
                  </a:lnTo>
                  <a:close/>
                  <a:moveTo>
                    <a:pt x="626" y="457"/>
                  </a:moveTo>
                  <a:lnTo>
                    <a:pt x="626" y="448"/>
                  </a:lnTo>
                  <a:lnTo>
                    <a:pt x="626" y="431"/>
                  </a:lnTo>
                  <a:lnTo>
                    <a:pt x="625" y="414"/>
                  </a:lnTo>
                  <a:lnTo>
                    <a:pt x="624" y="398"/>
                  </a:lnTo>
                  <a:lnTo>
                    <a:pt x="622" y="381"/>
                  </a:lnTo>
                  <a:lnTo>
                    <a:pt x="619" y="366"/>
                  </a:lnTo>
                  <a:lnTo>
                    <a:pt x="616" y="349"/>
                  </a:lnTo>
                  <a:lnTo>
                    <a:pt x="613" y="335"/>
                  </a:lnTo>
                  <a:lnTo>
                    <a:pt x="609" y="320"/>
                  </a:lnTo>
                  <a:lnTo>
                    <a:pt x="604" y="306"/>
                  </a:lnTo>
                  <a:lnTo>
                    <a:pt x="599" y="293"/>
                  </a:lnTo>
                  <a:lnTo>
                    <a:pt x="594" y="280"/>
                  </a:lnTo>
                  <a:lnTo>
                    <a:pt x="588" y="267"/>
                  </a:lnTo>
                  <a:lnTo>
                    <a:pt x="581" y="254"/>
                  </a:lnTo>
                  <a:lnTo>
                    <a:pt x="573" y="242"/>
                  </a:lnTo>
                  <a:lnTo>
                    <a:pt x="566" y="231"/>
                  </a:lnTo>
                  <a:lnTo>
                    <a:pt x="559" y="221"/>
                  </a:lnTo>
                  <a:lnTo>
                    <a:pt x="550" y="211"/>
                  </a:lnTo>
                  <a:lnTo>
                    <a:pt x="542" y="202"/>
                  </a:lnTo>
                  <a:lnTo>
                    <a:pt x="533" y="193"/>
                  </a:lnTo>
                  <a:lnTo>
                    <a:pt x="524" y="184"/>
                  </a:lnTo>
                  <a:lnTo>
                    <a:pt x="514" y="177"/>
                  </a:lnTo>
                  <a:lnTo>
                    <a:pt x="504" y="170"/>
                  </a:lnTo>
                  <a:lnTo>
                    <a:pt x="494" y="163"/>
                  </a:lnTo>
                  <a:lnTo>
                    <a:pt x="484" y="156"/>
                  </a:lnTo>
                  <a:lnTo>
                    <a:pt x="473" y="151"/>
                  </a:lnTo>
                  <a:lnTo>
                    <a:pt x="460" y="147"/>
                  </a:lnTo>
                  <a:lnTo>
                    <a:pt x="449" y="143"/>
                  </a:lnTo>
                  <a:lnTo>
                    <a:pt x="437" y="140"/>
                  </a:lnTo>
                  <a:lnTo>
                    <a:pt x="425" y="137"/>
                  </a:lnTo>
                  <a:lnTo>
                    <a:pt x="413" y="135"/>
                  </a:lnTo>
                  <a:lnTo>
                    <a:pt x="400" y="134"/>
                  </a:lnTo>
                  <a:lnTo>
                    <a:pt x="388" y="134"/>
                  </a:lnTo>
                  <a:lnTo>
                    <a:pt x="375" y="134"/>
                  </a:lnTo>
                  <a:lnTo>
                    <a:pt x="361" y="135"/>
                  </a:lnTo>
                  <a:lnTo>
                    <a:pt x="349" y="137"/>
                  </a:lnTo>
                  <a:lnTo>
                    <a:pt x="337" y="140"/>
                  </a:lnTo>
                  <a:lnTo>
                    <a:pt x="326" y="143"/>
                  </a:lnTo>
                  <a:lnTo>
                    <a:pt x="314" y="147"/>
                  </a:lnTo>
                  <a:lnTo>
                    <a:pt x="303" y="151"/>
                  </a:lnTo>
                  <a:lnTo>
                    <a:pt x="292" y="156"/>
                  </a:lnTo>
                  <a:lnTo>
                    <a:pt x="282" y="163"/>
                  </a:lnTo>
                  <a:lnTo>
                    <a:pt x="272" y="169"/>
                  </a:lnTo>
                  <a:lnTo>
                    <a:pt x="261" y="176"/>
                  </a:lnTo>
                  <a:lnTo>
                    <a:pt x="251" y="184"/>
                  </a:lnTo>
                  <a:lnTo>
                    <a:pt x="242" y="192"/>
                  </a:lnTo>
                  <a:lnTo>
                    <a:pt x="233" y="201"/>
                  </a:lnTo>
                  <a:lnTo>
                    <a:pt x="225" y="210"/>
                  </a:lnTo>
                  <a:lnTo>
                    <a:pt x="217" y="220"/>
                  </a:lnTo>
                  <a:lnTo>
                    <a:pt x="210" y="230"/>
                  </a:lnTo>
                  <a:lnTo>
                    <a:pt x="202" y="241"/>
                  </a:lnTo>
                  <a:lnTo>
                    <a:pt x="196" y="253"/>
                  </a:lnTo>
                  <a:lnTo>
                    <a:pt x="189" y="266"/>
                  </a:lnTo>
                  <a:lnTo>
                    <a:pt x="183" y="278"/>
                  </a:lnTo>
                  <a:lnTo>
                    <a:pt x="178" y="291"/>
                  </a:lnTo>
                  <a:lnTo>
                    <a:pt x="173" y="305"/>
                  </a:lnTo>
                  <a:lnTo>
                    <a:pt x="169" y="319"/>
                  </a:lnTo>
                  <a:lnTo>
                    <a:pt x="165" y="333"/>
                  </a:lnTo>
                  <a:lnTo>
                    <a:pt x="161" y="348"/>
                  </a:lnTo>
                  <a:lnTo>
                    <a:pt x="157" y="364"/>
                  </a:lnTo>
                  <a:lnTo>
                    <a:pt x="155" y="380"/>
                  </a:lnTo>
                  <a:lnTo>
                    <a:pt x="153" y="396"/>
                  </a:lnTo>
                  <a:lnTo>
                    <a:pt x="151" y="413"/>
                  </a:lnTo>
                  <a:lnTo>
                    <a:pt x="150" y="430"/>
                  </a:lnTo>
                  <a:lnTo>
                    <a:pt x="150" y="447"/>
                  </a:lnTo>
                  <a:lnTo>
                    <a:pt x="150" y="456"/>
                  </a:lnTo>
                  <a:lnTo>
                    <a:pt x="150" y="474"/>
                  </a:lnTo>
                  <a:lnTo>
                    <a:pt x="151" y="491"/>
                  </a:lnTo>
                  <a:lnTo>
                    <a:pt x="153" y="507"/>
                  </a:lnTo>
                  <a:lnTo>
                    <a:pt x="155" y="524"/>
                  </a:lnTo>
                  <a:lnTo>
                    <a:pt x="157" y="539"/>
                  </a:lnTo>
                  <a:lnTo>
                    <a:pt x="161" y="555"/>
                  </a:lnTo>
                  <a:lnTo>
                    <a:pt x="165" y="570"/>
                  </a:lnTo>
                  <a:lnTo>
                    <a:pt x="169" y="585"/>
                  </a:lnTo>
                  <a:lnTo>
                    <a:pt x="173" y="599"/>
                  </a:lnTo>
                  <a:lnTo>
                    <a:pt x="179" y="612"/>
                  </a:lnTo>
                  <a:lnTo>
                    <a:pt x="184" y="625"/>
                  </a:lnTo>
                  <a:lnTo>
                    <a:pt x="190" y="638"/>
                  </a:lnTo>
                  <a:lnTo>
                    <a:pt x="196" y="650"/>
                  </a:lnTo>
                  <a:lnTo>
                    <a:pt x="203" y="663"/>
                  </a:lnTo>
                  <a:lnTo>
                    <a:pt x="211" y="674"/>
                  </a:lnTo>
                  <a:lnTo>
                    <a:pt x="218" y="684"/>
                  </a:lnTo>
                  <a:lnTo>
                    <a:pt x="226" y="694"/>
                  </a:lnTo>
                  <a:lnTo>
                    <a:pt x="235" y="703"/>
                  </a:lnTo>
                  <a:lnTo>
                    <a:pt x="244" y="712"/>
                  </a:lnTo>
                  <a:lnTo>
                    <a:pt x="253" y="721"/>
                  </a:lnTo>
                  <a:lnTo>
                    <a:pt x="264" y="728"/>
                  </a:lnTo>
                  <a:lnTo>
                    <a:pt x="274" y="735"/>
                  </a:lnTo>
                  <a:lnTo>
                    <a:pt x="284" y="742"/>
                  </a:lnTo>
                  <a:lnTo>
                    <a:pt x="294" y="748"/>
                  </a:lnTo>
                  <a:lnTo>
                    <a:pt x="305" y="753"/>
                  </a:lnTo>
                  <a:lnTo>
                    <a:pt x="316" y="757"/>
                  </a:lnTo>
                  <a:lnTo>
                    <a:pt x="328" y="762"/>
                  </a:lnTo>
                  <a:lnTo>
                    <a:pt x="340" y="765"/>
                  </a:lnTo>
                  <a:lnTo>
                    <a:pt x="352" y="768"/>
                  </a:lnTo>
                  <a:lnTo>
                    <a:pt x="364" y="770"/>
                  </a:lnTo>
                  <a:lnTo>
                    <a:pt x="377" y="771"/>
                  </a:lnTo>
                  <a:lnTo>
                    <a:pt x="390" y="771"/>
                  </a:lnTo>
                  <a:lnTo>
                    <a:pt x="403" y="771"/>
                  </a:lnTo>
                  <a:lnTo>
                    <a:pt x="415" y="770"/>
                  </a:lnTo>
                  <a:lnTo>
                    <a:pt x="427" y="768"/>
                  </a:lnTo>
                  <a:lnTo>
                    <a:pt x="439" y="765"/>
                  </a:lnTo>
                  <a:lnTo>
                    <a:pt x="451" y="762"/>
                  </a:lnTo>
                  <a:lnTo>
                    <a:pt x="462" y="757"/>
                  </a:lnTo>
                  <a:lnTo>
                    <a:pt x="474" y="753"/>
                  </a:lnTo>
                  <a:lnTo>
                    <a:pt x="485" y="748"/>
                  </a:lnTo>
                  <a:lnTo>
                    <a:pt x="496" y="742"/>
                  </a:lnTo>
                  <a:lnTo>
                    <a:pt x="506" y="736"/>
                  </a:lnTo>
                  <a:lnTo>
                    <a:pt x="516" y="729"/>
                  </a:lnTo>
                  <a:lnTo>
                    <a:pt x="525" y="721"/>
                  </a:lnTo>
                  <a:lnTo>
                    <a:pt x="534" y="713"/>
                  </a:lnTo>
                  <a:lnTo>
                    <a:pt x="543" y="704"/>
                  </a:lnTo>
                  <a:lnTo>
                    <a:pt x="551" y="695"/>
                  </a:lnTo>
                  <a:lnTo>
                    <a:pt x="559" y="685"/>
                  </a:lnTo>
                  <a:lnTo>
                    <a:pt x="567" y="675"/>
                  </a:lnTo>
                  <a:lnTo>
                    <a:pt x="574" y="664"/>
                  </a:lnTo>
                  <a:lnTo>
                    <a:pt x="582" y="651"/>
                  </a:lnTo>
                  <a:lnTo>
                    <a:pt x="588" y="639"/>
                  </a:lnTo>
                  <a:lnTo>
                    <a:pt x="594" y="627"/>
                  </a:lnTo>
                  <a:lnTo>
                    <a:pt x="599" y="614"/>
                  </a:lnTo>
                  <a:lnTo>
                    <a:pt x="604" y="600"/>
                  </a:lnTo>
                  <a:lnTo>
                    <a:pt x="609" y="586"/>
                  </a:lnTo>
                  <a:lnTo>
                    <a:pt x="613" y="572"/>
                  </a:lnTo>
                  <a:lnTo>
                    <a:pt x="616" y="556"/>
                  </a:lnTo>
                  <a:lnTo>
                    <a:pt x="619" y="541"/>
                  </a:lnTo>
                  <a:lnTo>
                    <a:pt x="622" y="525"/>
                  </a:lnTo>
                  <a:lnTo>
                    <a:pt x="624" y="509"/>
                  </a:lnTo>
                  <a:lnTo>
                    <a:pt x="625" y="492"/>
                  </a:lnTo>
                  <a:lnTo>
                    <a:pt x="626" y="475"/>
                  </a:lnTo>
                  <a:lnTo>
                    <a:pt x="626" y="457"/>
                  </a:lnTo>
                  <a:close/>
                </a:path>
              </a:pathLst>
            </a:custGeom>
            <a:solidFill>
              <a:srgbClr val="192337"/>
            </a:solidFill>
            <a:ln w="9525">
              <a:noFill/>
              <a:round/>
              <a:headEnd/>
              <a:tailEnd/>
            </a:ln>
          </p:spPr>
          <p:txBody>
            <a:bodyPr vert="horz" wrap="square" lIns="91440" tIns="45720" rIns="91440" bIns="45720" numCol="1" anchor="t" anchorCtr="0" compatLnSpc="1">
              <a:prstTxWarp prst="textNoShape">
                <a:avLst/>
              </a:prstTxWarp>
            </a:bodyPr>
            <a:lstStyle/>
            <a:p>
              <a:endParaRPr lang="da-DK" noProof="0" dirty="0"/>
            </a:p>
          </p:txBody>
        </p:sp>
        <p:sp>
          <p:nvSpPr>
            <p:cNvPr id="58" name="Freeform 17"/>
            <p:cNvSpPr>
              <a:spLocks/>
            </p:cNvSpPr>
            <p:nvPr userDrawn="1"/>
          </p:nvSpPr>
          <p:spPr bwMode="auto">
            <a:xfrm>
              <a:off x="7134827" y="1313237"/>
              <a:ext cx="58737" cy="92075"/>
            </a:xfrm>
            <a:custGeom>
              <a:avLst/>
              <a:gdLst/>
              <a:ahLst/>
              <a:cxnLst>
                <a:cxn ang="0">
                  <a:pos x="0" y="0"/>
                </a:cxn>
                <a:cxn ang="0">
                  <a:pos x="550" y="0"/>
                </a:cxn>
                <a:cxn ang="0">
                  <a:pos x="550" y="134"/>
                </a:cxn>
                <a:cxn ang="0">
                  <a:pos x="145" y="134"/>
                </a:cxn>
                <a:cxn ang="0">
                  <a:pos x="145" y="381"/>
                </a:cxn>
                <a:cxn ang="0">
                  <a:pos x="504" y="381"/>
                </a:cxn>
                <a:cxn ang="0">
                  <a:pos x="504" y="513"/>
                </a:cxn>
                <a:cxn ang="0">
                  <a:pos x="145" y="513"/>
                </a:cxn>
                <a:cxn ang="0">
                  <a:pos x="145" y="877"/>
                </a:cxn>
                <a:cxn ang="0">
                  <a:pos x="0" y="877"/>
                </a:cxn>
                <a:cxn ang="0">
                  <a:pos x="0" y="0"/>
                </a:cxn>
              </a:cxnLst>
              <a:rect l="0" t="0" r="r" b="b"/>
              <a:pathLst>
                <a:path w="550" h="877">
                  <a:moveTo>
                    <a:pt x="0" y="0"/>
                  </a:moveTo>
                  <a:lnTo>
                    <a:pt x="550" y="0"/>
                  </a:lnTo>
                  <a:lnTo>
                    <a:pt x="550" y="134"/>
                  </a:lnTo>
                  <a:lnTo>
                    <a:pt x="145" y="134"/>
                  </a:lnTo>
                  <a:lnTo>
                    <a:pt x="145" y="381"/>
                  </a:lnTo>
                  <a:lnTo>
                    <a:pt x="504" y="381"/>
                  </a:lnTo>
                  <a:lnTo>
                    <a:pt x="504" y="513"/>
                  </a:lnTo>
                  <a:lnTo>
                    <a:pt x="145" y="513"/>
                  </a:lnTo>
                  <a:lnTo>
                    <a:pt x="145" y="877"/>
                  </a:lnTo>
                  <a:lnTo>
                    <a:pt x="0" y="877"/>
                  </a:lnTo>
                  <a:lnTo>
                    <a:pt x="0" y="0"/>
                  </a:lnTo>
                  <a:close/>
                </a:path>
              </a:pathLst>
            </a:custGeom>
            <a:solidFill>
              <a:srgbClr val="192337"/>
            </a:solidFill>
            <a:ln w="9525">
              <a:noFill/>
              <a:round/>
              <a:headEnd/>
              <a:tailEnd/>
            </a:ln>
          </p:spPr>
          <p:txBody>
            <a:bodyPr vert="horz" wrap="square" lIns="91440" tIns="45720" rIns="91440" bIns="45720" numCol="1" anchor="t" anchorCtr="0" compatLnSpc="1">
              <a:prstTxWarp prst="textNoShape">
                <a:avLst/>
              </a:prstTxWarp>
            </a:bodyPr>
            <a:lstStyle/>
            <a:p>
              <a:endParaRPr lang="da-DK" noProof="0" dirty="0"/>
            </a:p>
          </p:txBody>
        </p:sp>
        <p:sp>
          <p:nvSpPr>
            <p:cNvPr id="59" name="Freeform 18"/>
            <p:cNvSpPr>
              <a:spLocks/>
            </p:cNvSpPr>
            <p:nvPr userDrawn="1"/>
          </p:nvSpPr>
          <p:spPr bwMode="auto">
            <a:xfrm>
              <a:off x="7209439" y="1313237"/>
              <a:ext cx="58737" cy="92075"/>
            </a:xfrm>
            <a:custGeom>
              <a:avLst/>
              <a:gdLst/>
              <a:ahLst/>
              <a:cxnLst>
                <a:cxn ang="0">
                  <a:pos x="0" y="0"/>
                </a:cxn>
                <a:cxn ang="0">
                  <a:pos x="552" y="0"/>
                </a:cxn>
                <a:cxn ang="0">
                  <a:pos x="552" y="131"/>
                </a:cxn>
                <a:cxn ang="0">
                  <a:pos x="143" y="131"/>
                </a:cxn>
                <a:cxn ang="0">
                  <a:pos x="143" y="370"/>
                </a:cxn>
                <a:cxn ang="0">
                  <a:pos x="505" y="370"/>
                </a:cxn>
                <a:cxn ang="0">
                  <a:pos x="505" y="501"/>
                </a:cxn>
                <a:cxn ang="0">
                  <a:pos x="143" y="501"/>
                </a:cxn>
                <a:cxn ang="0">
                  <a:pos x="143" y="745"/>
                </a:cxn>
                <a:cxn ang="0">
                  <a:pos x="558" y="745"/>
                </a:cxn>
                <a:cxn ang="0">
                  <a:pos x="558" y="877"/>
                </a:cxn>
                <a:cxn ang="0">
                  <a:pos x="0" y="877"/>
                </a:cxn>
                <a:cxn ang="0">
                  <a:pos x="0" y="0"/>
                </a:cxn>
              </a:cxnLst>
              <a:rect l="0" t="0" r="r" b="b"/>
              <a:pathLst>
                <a:path w="558" h="877">
                  <a:moveTo>
                    <a:pt x="0" y="0"/>
                  </a:moveTo>
                  <a:lnTo>
                    <a:pt x="552" y="0"/>
                  </a:lnTo>
                  <a:lnTo>
                    <a:pt x="552" y="131"/>
                  </a:lnTo>
                  <a:lnTo>
                    <a:pt x="143" y="131"/>
                  </a:lnTo>
                  <a:lnTo>
                    <a:pt x="143" y="370"/>
                  </a:lnTo>
                  <a:lnTo>
                    <a:pt x="505" y="370"/>
                  </a:lnTo>
                  <a:lnTo>
                    <a:pt x="505" y="501"/>
                  </a:lnTo>
                  <a:lnTo>
                    <a:pt x="143" y="501"/>
                  </a:lnTo>
                  <a:lnTo>
                    <a:pt x="143" y="745"/>
                  </a:lnTo>
                  <a:lnTo>
                    <a:pt x="558" y="745"/>
                  </a:lnTo>
                  <a:lnTo>
                    <a:pt x="558" y="877"/>
                  </a:lnTo>
                  <a:lnTo>
                    <a:pt x="0" y="877"/>
                  </a:lnTo>
                  <a:lnTo>
                    <a:pt x="0" y="0"/>
                  </a:lnTo>
                  <a:close/>
                </a:path>
              </a:pathLst>
            </a:custGeom>
            <a:solidFill>
              <a:srgbClr val="192337"/>
            </a:solidFill>
            <a:ln w="9525">
              <a:noFill/>
              <a:round/>
              <a:headEnd/>
              <a:tailEnd/>
            </a:ln>
          </p:spPr>
          <p:txBody>
            <a:bodyPr vert="horz" wrap="square" lIns="91440" tIns="45720" rIns="91440" bIns="45720" numCol="1" anchor="t" anchorCtr="0" compatLnSpc="1">
              <a:prstTxWarp prst="textNoShape">
                <a:avLst/>
              </a:prstTxWarp>
            </a:bodyPr>
            <a:lstStyle/>
            <a:p>
              <a:endParaRPr lang="da-DK" noProof="0" dirty="0"/>
            </a:p>
          </p:txBody>
        </p:sp>
        <p:sp>
          <p:nvSpPr>
            <p:cNvPr id="60" name="Freeform 19"/>
            <p:cNvSpPr>
              <a:spLocks/>
            </p:cNvSpPr>
            <p:nvPr userDrawn="1"/>
          </p:nvSpPr>
          <p:spPr bwMode="auto">
            <a:xfrm>
              <a:off x="7277701" y="1311650"/>
              <a:ext cx="63500" cy="95250"/>
            </a:xfrm>
            <a:custGeom>
              <a:avLst/>
              <a:gdLst/>
              <a:ahLst/>
              <a:cxnLst>
                <a:cxn ang="0">
                  <a:pos x="138" y="705"/>
                </a:cxn>
                <a:cxn ang="0">
                  <a:pos x="193" y="737"/>
                </a:cxn>
                <a:cxn ang="0">
                  <a:pos x="252" y="760"/>
                </a:cxn>
                <a:cxn ang="0">
                  <a:pos x="318" y="768"/>
                </a:cxn>
                <a:cxn ang="0">
                  <a:pos x="374" y="760"/>
                </a:cxn>
                <a:cxn ang="0">
                  <a:pos x="418" y="736"/>
                </a:cxn>
                <a:cxn ang="0">
                  <a:pos x="446" y="701"/>
                </a:cxn>
                <a:cxn ang="0">
                  <a:pos x="455" y="656"/>
                </a:cxn>
                <a:cxn ang="0">
                  <a:pos x="452" y="625"/>
                </a:cxn>
                <a:cxn ang="0">
                  <a:pos x="432" y="591"/>
                </a:cxn>
                <a:cxn ang="0">
                  <a:pos x="389" y="556"/>
                </a:cxn>
                <a:cxn ang="0">
                  <a:pos x="313" y="521"/>
                </a:cxn>
                <a:cxn ang="0">
                  <a:pos x="203" y="477"/>
                </a:cxn>
                <a:cxn ang="0">
                  <a:pos x="116" y="424"/>
                </a:cxn>
                <a:cxn ang="0">
                  <a:pos x="78" y="385"/>
                </a:cxn>
                <a:cxn ang="0">
                  <a:pos x="55" y="349"/>
                </a:cxn>
                <a:cxn ang="0">
                  <a:pos x="41" y="308"/>
                </a:cxn>
                <a:cxn ang="0">
                  <a:pos x="35" y="261"/>
                </a:cxn>
                <a:cxn ang="0">
                  <a:pos x="36" y="219"/>
                </a:cxn>
                <a:cxn ang="0">
                  <a:pos x="46" y="169"/>
                </a:cxn>
                <a:cxn ang="0">
                  <a:pos x="66" y="124"/>
                </a:cxn>
                <a:cxn ang="0">
                  <a:pos x="96" y="86"/>
                </a:cxn>
                <a:cxn ang="0">
                  <a:pos x="132" y="53"/>
                </a:cxn>
                <a:cxn ang="0">
                  <a:pos x="176" y="27"/>
                </a:cxn>
                <a:cxn ang="0">
                  <a:pos x="227" y="10"/>
                </a:cxn>
                <a:cxn ang="0">
                  <a:pos x="283" y="1"/>
                </a:cxn>
                <a:cxn ang="0">
                  <a:pos x="350" y="1"/>
                </a:cxn>
                <a:cxn ang="0">
                  <a:pos x="424" y="14"/>
                </a:cxn>
                <a:cxn ang="0">
                  <a:pos x="493" y="39"/>
                </a:cxn>
                <a:cxn ang="0">
                  <a:pos x="558" y="78"/>
                </a:cxn>
                <a:cxn ang="0">
                  <a:pos x="482" y="196"/>
                </a:cxn>
                <a:cxn ang="0">
                  <a:pos x="423" y="160"/>
                </a:cxn>
                <a:cxn ang="0">
                  <a:pos x="373" y="140"/>
                </a:cxn>
                <a:cxn ang="0">
                  <a:pos x="322" y="131"/>
                </a:cxn>
                <a:cxn ang="0">
                  <a:pos x="267" y="135"/>
                </a:cxn>
                <a:cxn ang="0">
                  <a:pos x="224" y="153"/>
                </a:cxn>
                <a:cxn ang="0">
                  <a:pos x="195" y="184"/>
                </a:cxn>
                <a:cxn ang="0">
                  <a:pos x="182" y="222"/>
                </a:cxn>
                <a:cxn ang="0">
                  <a:pos x="183" y="255"/>
                </a:cxn>
                <a:cxn ang="0">
                  <a:pos x="200" y="294"/>
                </a:cxn>
                <a:cxn ang="0">
                  <a:pos x="240" y="328"/>
                </a:cxn>
                <a:cxn ang="0">
                  <a:pos x="312" y="365"/>
                </a:cxn>
                <a:cxn ang="0">
                  <a:pos x="420" y="409"/>
                </a:cxn>
                <a:cxn ang="0">
                  <a:pos x="510" y="461"/>
                </a:cxn>
                <a:cxn ang="0">
                  <a:pos x="568" y="522"/>
                </a:cxn>
                <a:cxn ang="0">
                  <a:pos x="586" y="559"/>
                </a:cxn>
                <a:cxn ang="0">
                  <a:pos x="598" y="598"/>
                </a:cxn>
                <a:cxn ang="0">
                  <a:pos x="601" y="661"/>
                </a:cxn>
                <a:cxn ang="0">
                  <a:pos x="592" y="714"/>
                </a:cxn>
                <a:cxn ang="0">
                  <a:pos x="574" y="762"/>
                </a:cxn>
                <a:cxn ang="0">
                  <a:pos x="546" y="804"/>
                </a:cxn>
                <a:cxn ang="0">
                  <a:pos x="511" y="838"/>
                </a:cxn>
                <a:cxn ang="0">
                  <a:pos x="467" y="866"/>
                </a:cxn>
                <a:cxn ang="0">
                  <a:pos x="417" y="886"/>
                </a:cxn>
                <a:cxn ang="0">
                  <a:pos x="361" y="897"/>
                </a:cxn>
                <a:cxn ang="0">
                  <a:pos x="296" y="899"/>
                </a:cxn>
                <a:cxn ang="0">
                  <a:pos x="212" y="888"/>
                </a:cxn>
                <a:cxn ang="0">
                  <a:pos x="132" y="861"/>
                </a:cxn>
                <a:cxn ang="0">
                  <a:pos x="54" y="817"/>
                </a:cxn>
              </a:cxnLst>
              <a:rect l="0" t="0" r="r" b="b"/>
              <a:pathLst>
                <a:path w="601" h="899">
                  <a:moveTo>
                    <a:pt x="0" y="773"/>
                  </a:moveTo>
                  <a:lnTo>
                    <a:pt x="88" y="664"/>
                  </a:lnTo>
                  <a:lnTo>
                    <a:pt x="112" y="685"/>
                  </a:lnTo>
                  <a:lnTo>
                    <a:pt x="138" y="705"/>
                  </a:lnTo>
                  <a:lnTo>
                    <a:pt x="151" y="714"/>
                  </a:lnTo>
                  <a:lnTo>
                    <a:pt x="164" y="722"/>
                  </a:lnTo>
                  <a:lnTo>
                    <a:pt x="179" y="730"/>
                  </a:lnTo>
                  <a:lnTo>
                    <a:pt x="193" y="737"/>
                  </a:lnTo>
                  <a:lnTo>
                    <a:pt x="207" y="744"/>
                  </a:lnTo>
                  <a:lnTo>
                    <a:pt x="221" y="750"/>
                  </a:lnTo>
                  <a:lnTo>
                    <a:pt x="236" y="755"/>
                  </a:lnTo>
                  <a:lnTo>
                    <a:pt x="252" y="760"/>
                  </a:lnTo>
                  <a:lnTo>
                    <a:pt x="267" y="763"/>
                  </a:lnTo>
                  <a:lnTo>
                    <a:pt x="284" y="766"/>
                  </a:lnTo>
                  <a:lnTo>
                    <a:pt x="301" y="767"/>
                  </a:lnTo>
                  <a:lnTo>
                    <a:pt x="318" y="768"/>
                  </a:lnTo>
                  <a:lnTo>
                    <a:pt x="333" y="767"/>
                  </a:lnTo>
                  <a:lnTo>
                    <a:pt x="348" y="766"/>
                  </a:lnTo>
                  <a:lnTo>
                    <a:pt x="361" y="763"/>
                  </a:lnTo>
                  <a:lnTo>
                    <a:pt x="374" y="760"/>
                  </a:lnTo>
                  <a:lnTo>
                    <a:pt x="387" y="754"/>
                  </a:lnTo>
                  <a:lnTo>
                    <a:pt x="399" y="749"/>
                  </a:lnTo>
                  <a:lnTo>
                    <a:pt x="409" y="743"/>
                  </a:lnTo>
                  <a:lnTo>
                    <a:pt x="418" y="736"/>
                  </a:lnTo>
                  <a:lnTo>
                    <a:pt x="427" y="728"/>
                  </a:lnTo>
                  <a:lnTo>
                    <a:pt x="434" y="720"/>
                  </a:lnTo>
                  <a:lnTo>
                    <a:pt x="440" y="711"/>
                  </a:lnTo>
                  <a:lnTo>
                    <a:pt x="446" y="701"/>
                  </a:lnTo>
                  <a:lnTo>
                    <a:pt x="450" y="691"/>
                  </a:lnTo>
                  <a:lnTo>
                    <a:pt x="453" y="680"/>
                  </a:lnTo>
                  <a:lnTo>
                    <a:pt x="455" y="668"/>
                  </a:lnTo>
                  <a:lnTo>
                    <a:pt x="455" y="656"/>
                  </a:lnTo>
                  <a:lnTo>
                    <a:pt x="455" y="654"/>
                  </a:lnTo>
                  <a:lnTo>
                    <a:pt x="455" y="644"/>
                  </a:lnTo>
                  <a:lnTo>
                    <a:pt x="454" y="635"/>
                  </a:lnTo>
                  <a:lnTo>
                    <a:pt x="452" y="625"/>
                  </a:lnTo>
                  <a:lnTo>
                    <a:pt x="449" y="616"/>
                  </a:lnTo>
                  <a:lnTo>
                    <a:pt x="444" y="608"/>
                  </a:lnTo>
                  <a:lnTo>
                    <a:pt x="439" y="599"/>
                  </a:lnTo>
                  <a:lnTo>
                    <a:pt x="432" y="591"/>
                  </a:lnTo>
                  <a:lnTo>
                    <a:pt x="424" y="582"/>
                  </a:lnTo>
                  <a:lnTo>
                    <a:pt x="414" y="574"/>
                  </a:lnTo>
                  <a:lnTo>
                    <a:pt x="402" y="566"/>
                  </a:lnTo>
                  <a:lnTo>
                    <a:pt x="389" y="556"/>
                  </a:lnTo>
                  <a:lnTo>
                    <a:pt x="372" y="548"/>
                  </a:lnTo>
                  <a:lnTo>
                    <a:pt x="354" y="539"/>
                  </a:lnTo>
                  <a:lnTo>
                    <a:pt x="335" y="530"/>
                  </a:lnTo>
                  <a:lnTo>
                    <a:pt x="313" y="521"/>
                  </a:lnTo>
                  <a:lnTo>
                    <a:pt x="288" y="512"/>
                  </a:lnTo>
                  <a:lnTo>
                    <a:pt x="257" y="500"/>
                  </a:lnTo>
                  <a:lnTo>
                    <a:pt x="229" y="489"/>
                  </a:lnTo>
                  <a:lnTo>
                    <a:pt x="203" y="477"/>
                  </a:lnTo>
                  <a:lnTo>
                    <a:pt x="178" y="465"/>
                  </a:lnTo>
                  <a:lnTo>
                    <a:pt x="155" y="451"/>
                  </a:lnTo>
                  <a:lnTo>
                    <a:pt x="134" y="438"/>
                  </a:lnTo>
                  <a:lnTo>
                    <a:pt x="116" y="424"/>
                  </a:lnTo>
                  <a:lnTo>
                    <a:pt x="99" y="409"/>
                  </a:lnTo>
                  <a:lnTo>
                    <a:pt x="91" y="401"/>
                  </a:lnTo>
                  <a:lnTo>
                    <a:pt x="84" y="393"/>
                  </a:lnTo>
                  <a:lnTo>
                    <a:pt x="78" y="385"/>
                  </a:lnTo>
                  <a:lnTo>
                    <a:pt x="70" y="377"/>
                  </a:lnTo>
                  <a:lnTo>
                    <a:pt x="65" y="368"/>
                  </a:lnTo>
                  <a:lnTo>
                    <a:pt x="59" y="359"/>
                  </a:lnTo>
                  <a:lnTo>
                    <a:pt x="55" y="349"/>
                  </a:lnTo>
                  <a:lnTo>
                    <a:pt x="51" y="339"/>
                  </a:lnTo>
                  <a:lnTo>
                    <a:pt x="47" y="329"/>
                  </a:lnTo>
                  <a:lnTo>
                    <a:pt x="44" y="319"/>
                  </a:lnTo>
                  <a:lnTo>
                    <a:pt x="41" y="308"/>
                  </a:lnTo>
                  <a:lnTo>
                    <a:pt x="39" y="297"/>
                  </a:lnTo>
                  <a:lnTo>
                    <a:pt x="37" y="285"/>
                  </a:lnTo>
                  <a:lnTo>
                    <a:pt x="36" y="273"/>
                  </a:lnTo>
                  <a:lnTo>
                    <a:pt x="35" y="261"/>
                  </a:lnTo>
                  <a:lnTo>
                    <a:pt x="35" y="247"/>
                  </a:lnTo>
                  <a:lnTo>
                    <a:pt x="35" y="245"/>
                  </a:lnTo>
                  <a:lnTo>
                    <a:pt x="35" y="232"/>
                  </a:lnTo>
                  <a:lnTo>
                    <a:pt x="36" y="219"/>
                  </a:lnTo>
                  <a:lnTo>
                    <a:pt x="38" y="206"/>
                  </a:lnTo>
                  <a:lnTo>
                    <a:pt x="40" y="193"/>
                  </a:lnTo>
                  <a:lnTo>
                    <a:pt x="43" y="181"/>
                  </a:lnTo>
                  <a:lnTo>
                    <a:pt x="46" y="169"/>
                  </a:lnTo>
                  <a:lnTo>
                    <a:pt x="50" y="157"/>
                  </a:lnTo>
                  <a:lnTo>
                    <a:pt x="55" y="146"/>
                  </a:lnTo>
                  <a:lnTo>
                    <a:pt x="60" y="135"/>
                  </a:lnTo>
                  <a:lnTo>
                    <a:pt x="66" y="124"/>
                  </a:lnTo>
                  <a:lnTo>
                    <a:pt x="73" y="114"/>
                  </a:lnTo>
                  <a:lnTo>
                    <a:pt x="80" y="104"/>
                  </a:lnTo>
                  <a:lnTo>
                    <a:pt x="88" y="95"/>
                  </a:lnTo>
                  <a:lnTo>
                    <a:pt x="96" y="86"/>
                  </a:lnTo>
                  <a:lnTo>
                    <a:pt x="104" y="77"/>
                  </a:lnTo>
                  <a:lnTo>
                    <a:pt x="113" y="69"/>
                  </a:lnTo>
                  <a:lnTo>
                    <a:pt x="122" y="61"/>
                  </a:lnTo>
                  <a:lnTo>
                    <a:pt x="132" y="53"/>
                  </a:lnTo>
                  <a:lnTo>
                    <a:pt x="142" y="46"/>
                  </a:lnTo>
                  <a:lnTo>
                    <a:pt x="153" y="39"/>
                  </a:lnTo>
                  <a:lnTo>
                    <a:pt x="164" y="33"/>
                  </a:lnTo>
                  <a:lnTo>
                    <a:pt x="176" y="27"/>
                  </a:lnTo>
                  <a:lnTo>
                    <a:pt x="188" y="22"/>
                  </a:lnTo>
                  <a:lnTo>
                    <a:pt x="201" y="18"/>
                  </a:lnTo>
                  <a:lnTo>
                    <a:pt x="214" y="14"/>
                  </a:lnTo>
                  <a:lnTo>
                    <a:pt x="227" y="10"/>
                  </a:lnTo>
                  <a:lnTo>
                    <a:pt x="240" y="7"/>
                  </a:lnTo>
                  <a:lnTo>
                    <a:pt x="254" y="4"/>
                  </a:lnTo>
                  <a:lnTo>
                    <a:pt x="268" y="2"/>
                  </a:lnTo>
                  <a:lnTo>
                    <a:pt x="283" y="1"/>
                  </a:lnTo>
                  <a:lnTo>
                    <a:pt x="298" y="0"/>
                  </a:lnTo>
                  <a:lnTo>
                    <a:pt x="313" y="0"/>
                  </a:lnTo>
                  <a:lnTo>
                    <a:pt x="332" y="0"/>
                  </a:lnTo>
                  <a:lnTo>
                    <a:pt x="350" y="1"/>
                  </a:lnTo>
                  <a:lnTo>
                    <a:pt x="369" y="3"/>
                  </a:lnTo>
                  <a:lnTo>
                    <a:pt x="388" y="6"/>
                  </a:lnTo>
                  <a:lnTo>
                    <a:pt x="406" y="9"/>
                  </a:lnTo>
                  <a:lnTo>
                    <a:pt x="424" y="14"/>
                  </a:lnTo>
                  <a:lnTo>
                    <a:pt x="441" y="19"/>
                  </a:lnTo>
                  <a:lnTo>
                    <a:pt x="458" y="25"/>
                  </a:lnTo>
                  <a:lnTo>
                    <a:pt x="475" y="31"/>
                  </a:lnTo>
                  <a:lnTo>
                    <a:pt x="493" y="39"/>
                  </a:lnTo>
                  <a:lnTo>
                    <a:pt x="510" y="47"/>
                  </a:lnTo>
                  <a:lnTo>
                    <a:pt x="526" y="56"/>
                  </a:lnTo>
                  <a:lnTo>
                    <a:pt x="542" y="67"/>
                  </a:lnTo>
                  <a:lnTo>
                    <a:pt x="558" y="78"/>
                  </a:lnTo>
                  <a:lnTo>
                    <a:pt x="573" y="90"/>
                  </a:lnTo>
                  <a:lnTo>
                    <a:pt x="588" y="102"/>
                  </a:lnTo>
                  <a:lnTo>
                    <a:pt x="506" y="214"/>
                  </a:lnTo>
                  <a:lnTo>
                    <a:pt x="482" y="196"/>
                  </a:lnTo>
                  <a:lnTo>
                    <a:pt x="459" y="181"/>
                  </a:lnTo>
                  <a:lnTo>
                    <a:pt x="447" y="173"/>
                  </a:lnTo>
                  <a:lnTo>
                    <a:pt x="435" y="167"/>
                  </a:lnTo>
                  <a:lnTo>
                    <a:pt x="423" y="160"/>
                  </a:lnTo>
                  <a:lnTo>
                    <a:pt x="411" y="154"/>
                  </a:lnTo>
                  <a:lnTo>
                    <a:pt x="399" y="149"/>
                  </a:lnTo>
                  <a:lnTo>
                    <a:pt x="387" y="144"/>
                  </a:lnTo>
                  <a:lnTo>
                    <a:pt x="373" y="140"/>
                  </a:lnTo>
                  <a:lnTo>
                    <a:pt x="360" y="137"/>
                  </a:lnTo>
                  <a:lnTo>
                    <a:pt x="348" y="134"/>
                  </a:lnTo>
                  <a:lnTo>
                    <a:pt x="335" y="133"/>
                  </a:lnTo>
                  <a:lnTo>
                    <a:pt x="322" y="131"/>
                  </a:lnTo>
                  <a:lnTo>
                    <a:pt x="309" y="131"/>
                  </a:lnTo>
                  <a:lnTo>
                    <a:pt x="295" y="131"/>
                  </a:lnTo>
                  <a:lnTo>
                    <a:pt x="280" y="133"/>
                  </a:lnTo>
                  <a:lnTo>
                    <a:pt x="267" y="135"/>
                  </a:lnTo>
                  <a:lnTo>
                    <a:pt x="255" y="139"/>
                  </a:lnTo>
                  <a:lnTo>
                    <a:pt x="244" y="143"/>
                  </a:lnTo>
                  <a:lnTo>
                    <a:pt x="234" y="148"/>
                  </a:lnTo>
                  <a:lnTo>
                    <a:pt x="224" y="153"/>
                  </a:lnTo>
                  <a:lnTo>
                    <a:pt x="216" y="161"/>
                  </a:lnTo>
                  <a:lnTo>
                    <a:pt x="208" y="168"/>
                  </a:lnTo>
                  <a:lnTo>
                    <a:pt x="201" y="176"/>
                  </a:lnTo>
                  <a:lnTo>
                    <a:pt x="195" y="184"/>
                  </a:lnTo>
                  <a:lnTo>
                    <a:pt x="191" y="193"/>
                  </a:lnTo>
                  <a:lnTo>
                    <a:pt x="187" y="202"/>
                  </a:lnTo>
                  <a:lnTo>
                    <a:pt x="184" y="212"/>
                  </a:lnTo>
                  <a:lnTo>
                    <a:pt x="182" y="222"/>
                  </a:lnTo>
                  <a:lnTo>
                    <a:pt x="182" y="232"/>
                  </a:lnTo>
                  <a:lnTo>
                    <a:pt x="182" y="234"/>
                  </a:lnTo>
                  <a:lnTo>
                    <a:pt x="182" y="245"/>
                  </a:lnTo>
                  <a:lnTo>
                    <a:pt x="183" y="255"/>
                  </a:lnTo>
                  <a:lnTo>
                    <a:pt x="186" y="266"/>
                  </a:lnTo>
                  <a:lnTo>
                    <a:pt x="189" y="276"/>
                  </a:lnTo>
                  <a:lnTo>
                    <a:pt x="194" y="285"/>
                  </a:lnTo>
                  <a:lnTo>
                    <a:pt x="200" y="294"/>
                  </a:lnTo>
                  <a:lnTo>
                    <a:pt x="207" y="302"/>
                  </a:lnTo>
                  <a:lnTo>
                    <a:pt x="216" y="311"/>
                  </a:lnTo>
                  <a:lnTo>
                    <a:pt x="227" y="320"/>
                  </a:lnTo>
                  <a:lnTo>
                    <a:pt x="240" y="328"/>
                  </a:lnTo>
                  <a:lnTo>
                    <a:pt x="254" y="337"/>
                  </a:lnTo>
                  <a:lnTo>
                    <a:pt x="271" y="346"/>
                  </a:lnTo>
                  <a:lnTo>
                    <a:pt x="291" y="355"/>
                  </a:lnTo>
                  <a:lnTo>
                    <a:pt x="312" y="365"/>
                  </a:lnTo>
                  <a:lnTo>
                    <a:pt x="336" y="375"/>
                  </a:lnTo>
                  <a:lnTo>
                    <a:pt x="363" y="386"/>
                  </a:lnTo>
                  <a:lnTo>
                    <a:pt x="393" y="397"/>
                  </a:lnTo>
                  <a:lnTo>
                    <a:pt x="420" y="409"/>
                  </a:lnTo>
                  <a:lnTo>
                    <a:pt x="445" y="421"/>
                  </a:lnTo>
                  <a:lnTo>
                    <a:pt x="468" y="434"/>
                  </a:lnTo>
                  <a:lnTo>
                    <a:pt x="491" y="447"/>
                  </a:lnTo>
                  <a:lnTo>
                    <a:pt x="510" y="461"/>
                  </a:lnTo>
                  <a:lnTo>
                    <a:pt x="527" y="476"/>
                  </a:lnTo>
                  <a:lnTo>
                    <a:pt x="543" y="490"/>
                  </a:lnTo>
                  <a:lnTo>
                    <a:pt x="556" y="506"/>
                  </a:lnTo>
                  <a:lnTo>
                    <a:pt x="568" y="522"/>
                  </a:lnTo>
                  <a:lnTo>
                    <a:pt x="573" y="531"/>
                  </a:lnTo>
                  <a:lnTo>
                    <a:pt x="578" y="539"/>
                  </a:lnTo>
                  <a:lnTo>
                    <a:pt x="582" y="548"/>
                  </a:lnTo>
                  <a:lnTo>
                    <a:pt x="586" y="559"/>
                  </a:lnTo>
                  <a:lnTo>
                    <a:pt x="589" y="568"/>
                  </a:lnTo>
                  <a:lnTo>
                    <a:pt x="592" y="578"/>
                  </a:lnTo>
                  <a:lnTo>
                    <a:pt x="596" y="588"/>
                  </a:lnTo>
                  <a:lnTo>
                    <a:pt x="598" y="598"/>
                  </a:lnTo>
                  <a:lnTo>
                    <a:pt x="600" y="620"/>
                  </a:lnTo>
                  <a:lnTo>
                    <a:pt x="601" y="643"/>
                  </a:lnTo>
                  <a:lnTo>
                    <a:pt x="601" y="646"/>
                  </a:lnTo>
                  <a:lnTo>
                    <a:pt x="601" y="661"/>
                  </a:lnTo>
                  <a:lnTo>
                    <a:pt x="600" y="675"/>
                  </a:lnTo>
                  <a:lnTo>
                    <a:pt x="598" y="688"/>
                  </a:lnTo>
                  <a:lnTo>
                    <a:pt x="596" y="701"/>
                  </a:lnTo>
                  <a:lnTo>
                    <a:pt x="592" y="714"/>
                  </a:lnTo>
                  <a:lnTo>
                    <a:pt x="588" y="726"/>
                  </a:lnTo>
                  <a:lnTo>
                    <a:pt x="584" y="739"/>
                  </a:lnTo>
                  <a:lnTo>
                    <a:pt x="579" y="750"/>
                  </a:lnTo>
                  <a:lnTo>
                    <a:pt x="574" y="762"/>
                  </a:lnTo>
                  <a:lnTo>
                    <a:pt x="568" y="773"/>
                  </a:lnTo>
                  <a:lnTo>
                    <a:pt x="561" y="784"/>
                  </a:lnTo>
                  <a:lnTo>
                    <a:pt x="554" y="794"/>
                  </a:lnTo>
                  <a:lnTo>
                    <a:pt x="546" y="804"/>
                  </a:lnTo>
                  <a:lnTo>
                    <a:pt x="538" y="813"/>
                  </a:lnTo>
                  <a:lnTo>
                    <a:pt x="530" y="822"/>
                  </a:lnTo>
                  <a:lnTo>
                    <a:pt x="520" y="830"/>
                  </a:lnTo>
                  <a:lnTo>
                    <a:pt x="511" y="838"/>
                  </a:lnTo>
                  <a:lnTo>
                    <a:pt x="501" y="846"/>
                  </a:lnTo>
                  <a:lnTo>
                    <a:pt x="490" y="853"/>
                  </a:lnTo>
                  <a:lnTo>
                    <a:pt x="478" y="860"/>
                  </a:lnTo>
                  <a:lnTo>
                    <a:pt x="467" y="866"/>
                  </a:lnTo>
                  <a:lnTo>
                    <a:pt x="455" y="872"/>
                  </a:lnTo>
                  <a:lnTo>
                    <a:pt x="443" y="877"/>
                  </a:lnTo>
                  <a:lnTo>
                    <a:pt x="430" y="881"/>
                  </a:lnTo>
                  <a:lnTo>
                    <a:pt x="417" y="886"/>
                  </a:lnTo>
                  <a:lnTo>
                    <a:pt x="404" y="889"/>
                  </a:lnTo>
                  <a:lnTo>
                    <a:pt x="390" y="892"/>
                  </a:lnTo>
                  <a:lnTo>
                    <a:pt x="376" y="895"/>
                  </a:lnTo>
                  <a:lnTo>
                    <a:pt x="361" y="897"/>
                  </a:lnTo>
                  <a:lnTo>
                    <a:pt x="347" y="898"/>
                  </a:lnTo>
                  <a:lnTo>
                    <a:pt x="332" y="899"/>
                  </a:lnTo>
                  <a:lnTo>
                    <a:pt x="317" y="899"/>
                  </a:lnTo>
                  <a:lnTo>
                    <a:pt x="296" y="899"/>
                  </a:lnTo>
                  <a:lnTo>
                    <a:pt x="274" y="897"/>
                  </a:lnTo>
                  <a:lnTo>
                    <a:pt x="253" y="895"/>
                  </a:lnTo>
                  <a:lnTo>
                    <a:pt x="233" y="892"/>
                  </a:lnTo>
                  <a:lnTo>
                    <a:pt x="212" y="888"/>
                  </a:lnTo>
                  <a:lnTo>
                    <a:pt x="192" y="882"/>
                  </a:lnTo>
                  <a:lnTo>
                    <a:pt x="171" y="876"/>
                  </a:lnTo>
                  <a:lnTo>
                    <a:pt x="151" y="869"/>
                  </a:lnTo>
                  <a:lnTo>
                    <a:pt x="132" y="861"/>
                  </a:lnTo>
                  <a:lnTo>
                    <a:pt x="112" y="851"/>
                  </a:lnTo>
                  <a:lnTo>
                    <a:pt x="93" y="840"/>
                  </a:lnTo>
                  <a:lnTo>
                    <a:pt x="74" y="829"/>
                  </a:lnTo>
                  <a:lnTo>
                    <a:pt x="54" y="817"/>
                  </a:lnTo>
                  <a:lnTo>
                    <a:pt x="36" y="803"/>
                  </a:lnTo>
                  <a:lnTo>
                    <a:pt x="18" y="789"/>
                  </a:lnTo>
                  <a:lnTo>
                    <a:pt x="0" y="773"/>
                  </a:lnTo>
                  <a:close/>
                </a:path>
              </a:pathLst>
            </a:custGeom>
            <a:solidFill>
              <a:srgbClr val="192337"/>
            </a:solidFill>
            <a:ln w="9525">
              <a:noFill/>
              <a:round/>
              <a:headEnd/>
              <a:tailEnd/>
            </a:ln>
          </p:spPr>
          <p:txBody>
            <a:bodyPr vert="horz" wrap="square" lIns="91440" tIns="45720" rIns="91440" bIns="45720" numCol="1" anchor="t" anchorCtr="0" compatLnSpc="1">
              <a:prstTxWarp prst="textNoShape">
                <a:avLst/>
              </a:prstTxWarp>
            </a:bodyPr>
            <a:lstStyle/>
            <a:p>
              <a:endParaRPr lang="da-DK" noProof="0" dirty="0"/>
            </a:p>
          </p:txBody>
        </p:sp>
        <p:sp>
          <p:nvSpPr>
            <p:cNvPr id="61" name="Freeform 20"/>
            <p:cNvSpPr>
              <a:spLocks/>
            </p:cNvSpPr>
            <p:nvPr userDrawn="1"/>
          </p:nvSpPr>
          <p:spPr bwMode="auto">
            <a:xfrm>
              <a:off x="7349140" y="1311650"/>
              <a:ext cx="63500" cy="95250"/>
            </a:xfrm>
            <a:custGeom>
              <a:avLst/>
              <a:gdLst/>
              <a:ahLst/>
              <a:cxnLst>
                <a:cxn ang="0">
                  <a:pos x="138" y="705"/>
                </a:cxn>
                <a:cxn ang="0">
                  <a:pos x="192" y="737"/>
                </a:cxn>
                <a:cxn ang="0">
                  <a:pos x="252" y="760"/>
                </a:cxn>
                <a:cxn ang="0">
                  <a:pos x="318" y="768"/>
                </a:cxn>
                <a:cxn ang="0">
                  <a:pos x="375" y="760"/>
                </a:cxn>
                <a:cxn ang="0">
                  <a:pos x="418" y="736"/>
                </a:cxn>
                <a:cxn ang="0">
                  <a:pos x="447" y="701"/>
                </a:cxn>
                <a:cxn ang="0">
                  <a:pos x="456" y="656"/>
                </a:cxn>
                <a:cxn ang="0">
                  <a:pos x="453" y="625"/>
                </a:cxn>
                <a:cxn ang="0">
                  <a:pos x="432" y="591"/>
                </a:cxn>
                <a:cxn ang="0">
                  <a:pos x="389" y="556"/>
                </a:cxn>
                <a:cxn ang="0">
                  <a:pos x="312" y="521"/>
                </a:cxn>
                <a:cxn ang="0">
                  <a:pos x="203" y="477"/>
                </a:cxn>
                <a:cxn ang="0">
                  <a:pos x="116" y="424"/>
                </a:cxn>
                <a:cxn ang="0">
                  <a:pos x="77" y="385"/>
                </a:cxn>
                <a:cxn ang="0">
                  <a:pos x="56" y="349"/>
                </a:cxn>
                <a:cxn ang="0">
                  <a:pos x="42" y="308"/>
                </a:cxn>
                <a:cxn ang="0">
                  <a:pos x="36" y="261"/>
                </a:cxn>
                <a:cxn ang="0">
                  <a:pos x="37" y="219"/>
                </a:cxn>
                <a:cxn ang="0">
                  <a:pos x="47" y="169"/>
                </a:cxn>
                <a:cxn ang="0">
                  <a:pos x="67" y="124"/>
                </a:cxn>
                <a:cxn ang="0">
                  <a:pos x="95" y="86"/>
                </a:cxn>
                <a:cxn ang="0">
                  <a:pos x="133" y="53"/>
                </a:cxn>
                <a:cxn ang="0">
                  <a:pos x="177" y="27"/>
                </a:cxn>
                <a:cxn ang="0">
                  <a:pos x="227" y="10"/>
                </a:cxn>
                <a:cxn ang="0">
                  <a:pos x="283" y="1"/>
                </a:cxn>
                <a:cxn ang="0">
                  <a:pos x="351" y="1"/>
                </a:cxn>
                <a:cxn ang="0">
                  <a:pos x="423" y="14"/>
                </a:cxn>
                <a:cxn ang="0">
                  <a:pos x="493" y="39"/>
                </a:cxn>
                <a:cxn ang="0">
                  <a:pos x="558" y="78"/>
                </a:cxn>
                <a:cxn ang="0">
                  <a:pos x="483" y="196"/>
                </a:cxn>
                <a:cxn ang="0">
                  <a:pos x="423" y="160"/>
                </a:cxn>
                <a:cxn ang="0">
                  <a:pos x="374" y="140"/>
                </a:cxn>
                <a:cxn ang="0">
                  <a:pos x="322" y="131"/>
                </a:cxn>
                <a:cxn ang="0">
                  <a:pos x="268" y="135"/>
                </a:cxn>
                <a:cxn ang="0">
                  <a:pos x="224" y="153"/>
                </a:cxn>
                <a:cxn ang="0">
                  <a:pos x="195" y="184"/>
                </a:cxn>
                <a:cxn ang="0">
                  <a:pos x="182" y="222"/>
                </a:cxn>
                <a:cxn ang="0">
                  <a:pos x="183" y="255"/>
                </a:cxn>
                <a:cxn ang="0">
                  <a:pos x="200" y="294"/>
                </a:cxn>
                <a:cxn ang="0">
                  <a:pos x="241" y="328"/>
                </a:cxn>
                <a:cxn ang="0">
                  <a:pos x="312" y="365"/>
                </a:cxn>
                <a:cxn ang="0">
                  <a:pos x="420" y="409"/>
                </a:cxn>
                <a:cxn ang="0">
                  <a:pos x="510" y="461"/>
                </a:cxn>
                <a:cxn ang="0">
                  <a:pos x="569" y="522"/>
                </a:cxn>
                <a:cxn ang="0">
                  <a:pos x="587" y="559"/>
                </a:cxn>
                <a:cxn ang="0">
                  <a:pos x="598" y="598"/>
                </a:cxn>
                <a:cxn ang="0">
                  <a:pos x="601" y="661"/>
                </a:cxn>
                <a:cxn ang="0">
                  <a:pos x="593" y="714"/>
                </a:cxn>
                <a:cxn ang="0">
                  <a:pos x="574" y="762"/>
                </a:cxn>
                <a:cxn ang="0">
                  <a:pos x="547" y="804"/>
                </a:cxn>
                <a:cxn ang="0">
                  <a:pos x="511" y="838"/>
                </a:cxn>
                <a:cxn ang="0">
                  <a:pos x="468" y="866"/>
                </a:cxn>
                <a:cxn ang="0">
                  <a:pos x="417" y="886"/>
                </a:cxn>
                <a:cxn ang="0">
                  <a:pos x="362" y="897"/>
                </a:cxn>
                <a:cxn ang="0">
                  <a:pos x="296" y="899"/>
                </a:cxn>
                <a:cxn ang="0">
                  <a:pos x="212" y="888"/>
                </a:cxn>
                <a:cxn ang="0">
                  <a:pos x="132" y="861"/>
                </a:cxn>
                <a:cxn ang="0">
                  <a:pos x="55" y="817"/>
                </a:cxn>
              </a:cxnLst>
              <a:rect l="0" t="0" r="r" b="b"/>
              <a:pathLst>
                <a:path w="601" h="899">
                  <a:moveTo>
                    <a:pt x="0" y="773"/>
                  </a:moveTo>
                  <a:lnTo>
                    <a:pt x="88" y="664"/>
                  </a:lnTo>
                  <a:lnTo>
                    <a:pt x="112" y="685"/>
                  </a:lnTo>
                  <a:lnTo>
                    <a:pt x="138" y="705"/>
                  </a:lnTo>
                  <a:lnTo>
                    <a:pt x="152" y="714"/>
                  </a:lnTo>
                  <a:lnTo>
                    <a:pt x="165" y="722"/>
                  </a:lnTo>
                  <a:lnTo>
                    <a:pt x="178" y="730"/>
                  </a:lnTo>
                  <a:lnTo>
                    <a:pt x="192" y="737"/>
                  </a:lnTo>
                  <a:lnTo>
                    <a:pt x="207" y="744"/>
                  </a:lnTo>
                  <a:lnTo>
                    <a:pt x="221" y="750"/>
                  </a:lnTo>
                  <a:lnTo>
                    <a:pt x="237" y="755"/>
                  </a:lnTo>
                  <a:lnTo>
                    <a:pt x="252" y="760"/>
                  </a:lnTo>
                  <a:lnTo>
                    <a:pt x="268" y="763"/>
                  </a:lnTo>
                  <a:lnTo>
                    <a:pt x="284" y="766"/>
                  </a:lnTo>
                  <a:lnTo>
                    <a:pt x="301" y="767"/>
                  </a:lnTo>
                  <a:lnTo>
                    <a:pt x="318" y="768"/>
                  </a:lnTo>
                  <a:lnTo>
                    <a:pt x="334" y="767"/>
                  </a:lnTo>
                  <a:lnTo>
                    <a:pt x="349" y="766"/>
                  </a:lnTo>
                  <a:lnTo>
                    <a:pt x="362" y="763"/>
                  </a:lnTo>
                  <a:lnTo>
                    <a:pt x="375" y="760"/>
                  </a:lnTo>
                  <a:lnTo>
                    <a:pt x="387" y="754"/>
                  </a:lnTo>
                  <a:lnTo>
                    <a:pt x="398" y="749"/>
                  </a:lnTo>
                  <a:lnTo>
                    <a:pt x="409" y="743"/>
                  </a:lnTo>
                  <a:lnTo>
                    <a:pt x="418" y="736"/>
                  </a:lnTo>
                  <a:lnTo>
                    <a:pt x="427" y="728"/>
                  </a:lnTo>
                  <a:lnTo>
                    <a:pt x="434" y="720"/>
                  </a:lnTo>
                  <a:lnTo>
                    <a:pt x="441" y="711"/>
                  </a:lnTo>
                  <a:lnTo>
                    <a:pt x="447" y="701"/>
                  </a:lnTo>
                  <a:lnTo>
                    <a:pt x="451" y="691"/>
                  </a:lnTo>
                  <a:lnTo>
                    <a:pt x="454" y="680"/>
                  </a:lnTo>
                  <a:lnTo>
                    <a:pt x="456" y="668"/>
                  </a:lnTo>
                  <a:lnTo>
                    <a:pt x="456" y="656"/>
                  </a:lnTo>
                  <a:lnTo>
                    <a:pt x="456" y="654"/>
                  </a:lnTo>
                  <a:lnTo>
                    <a:pt x="456" y="644"/>
                  </a:lnTo>
                  <a:lnTo>
                    <a:pt x="455" y="635"/>
                  </a:lnTo>
                  <a:lnTo>
                    <a:pt x="453" y="625"/>
                  </a:lnTo>
                  <a:lnTo>
                    <a:pt x="450" y="616"/>
                  </a:lnTo>
                  <a:lnTo>
                    <a:pt x="445" y="608"/>
                  </a:lnTo>
                  <a:lnTo>
                    <a:pt x="440" y="599"/>
                  </a:lnTo>
                  <a:lnTo>
                    <a:pt x="432" y="591"/>
                  </a:lnTo>
                  <a:lnTo>
                    <a:pt x="424" y="582"/>
                  </a:lnTo>
                  <a:lnTo>
                    <a:pt x="414" y="574"/>
                  </a:lnTo>
                  <a:lnTo>
                    <a:pt x="402" y="566"/>
                  </a:lnTo>
                  <a:lnTo>
                    <a:pt x="389" y="556"/>
                  </a:lnTo>
                  <a:lnTo>
                    <a:pt x="373" y="548"/>
                  </a:lnTo>
                  <a:lnTo>
                    <a:pt x="355" y="539"/>
                  </a:lnTo>
                  <a:lnTo>
                    <a:pt x="336" y="530"/>
                  </a:lnTo>
                  <a:lnTo>
                    <a:pt x="312" y="521"/>
                  </a:lnTo>
                  <a:lnTo>
                    <a:pt x="288" y="512"/>
                  </a:lnTo>
                  <a:lnTo>
                    <a:pt x="258" y="500"/>
                  </a:lnTo>
                  <a:lnTo>
                    <a:pt x="230" y="489"/>
                  </a:lnTo>
                  <a:lnTo>
                    <a:pt x="203" y="477"/>
                  </a:lnTo>
                  <a:lnTo>
                    <a:pt x="178" y="465"/>
                  </a:lnTo>
                  <a:lnTo>
                    <a:pt x="156" y="451"/>
                  </a:lnTo>
                  <a:lnTo>
                    <a:pt x="135" y="438"/>
                  </a:lnTo>
                  <a:lnTo>
                    <a:pt x="116" y="424"/>
                  </a:lnTo>
                  <a:lnTo>
                    <a:pt x="99" y="409"/>
                  </a:lnTo>
                  <a:lnTo>
                    <a:pt x="91" y="401"/>
                  </a:lnTo>
                  <a:lnTo>
                    <a:pt x="84" y="393"/>
                  </a:lnTo>
                  <a:lnTo>
                    <a:pt x="77" y="385"/>
                  </a:lnTo>
                  <a:lnTo>
                    <a:pt x="71" y="377"/>
                  </a:lnTo>
                  <a:lnTo>
                    <a:pt x="66" y="368"/>
                  </a:lnTo>
                  <a:lnTo>
                    <a:pt x="60" y="359"/>
                  </a:lnTo>
                  <a:lnTo>
                    <a:pt x="56" y="349"/>
                  </a:lnTo>
                  <a:lnTo>
                    <a:pt x="51" y="339"/>
                  </a:lnTo>
                  <a:lnTo>
                    <a:pt x="48" y="329"/>
                  </a:lnTo>
                  <a:lnTo>
                    <a:pt x="45" y="319"/>
                  </a:lnTo>
                  <a:lnTo>
                    <a:pt x="42" y="308"/>
                  </a:lnTo>
                  <a:lnTo>
                    <a:pt x="40" y="297"/>
                  </a:lnTo>
                  <a:lnTo>
                    <a:pt x="38" y="285"/>
                  </a:lnTo>
                  <a:lnTo>
                    <a:pt x="37" y="273"/>
                  </a:lnTo>
                  <a:lnTo>
                    <a:pt x="36" y="261"/>
                  </a:lnTo>
                  <a:lnTo>
                    <a:pt x="36" y="247"/>
                  </a:lnTo>
                  <a:lnTo>
                    <a:pt x="36" y="245"/>
                  </a:lnTo>
                  <a:lnTo>
                    <a:pt x="36" y="232"/>
                  </a:lnTo>
                  <a:lnTo>
                    <a:pt x="37" y="219"/>
                  </a:lnTo>
                  <a:lnTo>
                    <a:pt x="39" y="206"/>
                  </a:lnTo>
                  <a:lnTo>
                    <a:pt x="41" y="193"/>
                  </a:lnTo>
                  <a:lnTo>
                    <a:pt x="44" y="181"/>
                  </a:lnTo>
                  <a:lnTo>
                    <a:pt x="47" y="169"/>
                  </a:lnTo>
                  <a:lnTo>
                    <a:pt x="51" y="157"/>
                  </a:lnTo>
                  <a:lnTo>
                    <a:pt x="56" y="146"/>
                  </a:lnTo>
                  <a:lnTo>
                    <a:pt x="61" y="135"/>
                  </a:lnTo>
                  <a:lnTo>
                    <a:pt x="67" y="124"/>
                  </a:lnTo>
                  <a:lnTo>
                    <a:pt x="73" y="114"/>
                  </a:lnTo>
                  <a:lnTo>
                    <a:pt x="80" y="104"/>
                  </a:lnTo>
                  <a:lnTo>
                    <a:pt x="88" y="95"/>
                  </a:lnTo>
                  <a:lnTo>
                    <a:pt x="95" y="86"/>
                  </a:lnTo>
                  <a:lnTo>
                    <a:pt x="104" y="77"/>
                  </a:lnTo>
                  <a:lnTo>
                    <a:pt x="113" y="69"/>
                  </a:lnTo>
                  <a:lnTo>
                    <a:pt x="122" y="61"/>
                  </a:lnTo>
                  <a:lnTo>
                    <a:pt x="133" y="53"/>
                  </a:lnTo>
                  <a:lnTo>
                    <a:pt x="143" y="46"/>
                  </a:lnTo>
                  <a:lnTo>
                    <a:pt x="154" y="39"/>
                  </a:lnTo>
                  <a:lnTo>
                    <a:pt x="165" y="33"/>
                  </a:lnTo>
                  <a:lnTo>
                    <a:pt x="177" y="27"/>
                  </a:lnTo>
                  <a:lnTo>
                    <a:pt x="188" y="22"/>
                  </a:lnTo>
                  <a:lnTo>
                    <a:pt x="201" y="18"/>
                  </a:lnTo>
                  <a:lnTo>
                    <a:pt x="214" y="14"/>
                  </a:lnTo>
                  <a:lnTo>
                    <a:pt x="227" y="10"/>
                  </a:lnTo>
                  <a:lnTo>
                    <a:pt x="241" y="7"/>
                  </a:lnTo>
                  <a:lnTo>
                    <a:pt x="255" y="4"/>
                  </a:lnTo>
                  <a:lnTo>
                    <a:pt x="269" y="2"/>
                  </a:lnTo>
                  <a:lnTo>
                    <a:pt x="283" y="1"/>
                  </a:lnTo>
                  <a:lnTo>
                    <a:pt x="298" y="0"/>
                  </a:lnTo>
                  <a:lnTo>
                    <a:pt x="313" y="0"/>
                  </a:lnTo>
                  <a:lnTo>
                    <a:pt x="331" y="0"/>
                  </a:lnTo>
                  <a:lnTo>
                    <a:pt x="351" y="1"/>
                  </a:lnTo>
                  <a:lnTo>
                    <a:pt x="369" y="3"/>
                  </a:lnTo>
                  <a:lnTo>
                    <a:pt x="388" y="6"/>
                  </a:lnTo>
                  <a:lnTo>
                    <a:pt x="406" y="9"/>
                  </a:lnTo>
                  <a:lnTo>
                    <a:pt x="423" y="14"/>
                  </a:lnTo>
                  <a:lnTo>
                    <a:pt x="442" y="19"/>
                  </a:lnTo>
                  <a:lnTo>
                    <a:pt x="459" y="25"/>
                  </a:lnTo>
                  <a:lnTo>
                    <a:pt x="476" y="31"/>
                  </a:lnTo>
                  <a:lnTo>
                    <a:pt x="493" y="39"/>
                  </a:lnTo>
                  <a:lnTo>
                    <a:pt x="509" y="47"/>
                  </a:lnTo>
                  <a:lnTo>
                    <a:pt x="526" y="56"/>
                  </a:lnTo>
                  <a:lnTo>
                    <a:pt x="541" y="67"/>
                  </a:lnTo>
                  <a:lnTo>
                    <a:pt x="558" y="78"/>
                  </a:lnTo>
                  <a:lnTo>
                    <a:pt x="574" y="90"/>
                  </a:lnTo>
                  <a:lnTo>
                    <a:pt x="589" y="102"/>
                  </a:lnTo>
                  <a:lnTo>
                    <a:pt x="506" y="214"/>
                  </a:lnTo>
                  <a:lnTo>
                    <a:pt x="483" y="196"/>
                  </a:lnTo>
                  <a:lnTo>
                    <a:pt x="460" y="181"/>
                  </a:lnTo>
                  <a:lnTo>
                    <a:pt x="448" y="173"/>
                  </a:lnTo>
                  <a:lnTo>
                    <a:pt x="435" y="167"/>
                  </a:lnTo>
                  <a:lnTo>
                    <a:pt x="423" y="160"/>
                  </a:lnTo>
                  <a:lnTo>
                    <a:pt x="411" y="154"/>
                  </a:lnTo>
                  <a:lnTo>
                    <a:pt x="399" y="149"/>
                  </a:lnTo>
                  <a:lnTo>
                    <a:pt x="386" y="144"/>
                  </a:lnTo>
                  <a:lnTo>
                    <a:pt x="374" y="140"/>
                  </a:lnTo>
                  <a:lnTo>
                    <a:pt x="361" y="137"/>
                  </a:lnTo>
                  <a:lnTo>
                    <a:pt x="349" y="134"/>
                  </a:lnTo>
                  <a:lnTo>
                    <a:pt x="336" y="133"/>
                  </a:lnTo>
                  <a:lnTo>
                    <a:pt x="322" y="131"/>
                  </a:lnTo>
                  <a:lnTo>
                    <a:pt x="309" y="131"/>
                  </a:lnTo>
                  <a:lnTo>
                    <a:pt x="295" y="131"/>
                  </a:lnTo>
                  <a:lnTo>
                    <a:pt x="281" y="133"/>
                  </a:lnTo>
                  <a:lnTo>
                    <a:pt x="268" y="135"/>
                  </a:lnTo>
                  <a:lnTo>
                    <a:pt x="256" y="139"/>
                  </a:lnTo>
                  <a:lnTo>
                    <a:pt x="245" y="143"/>
                  </a:lnTo>
                  <a:lnTo>
                    <a:pt x="235" y="148"/>
                  </a:lnTo>
                  <a:lnTo>
                    <a:pt x="224" y="153"/>
                  </a:lnTo>
                  <a:lnTo>
                    <a:pt x="216" y="161"/>
                  </a:lnTo>
                  <a:lnTo>
                    <a:pt x="208" y="168"/>
                  </a:lnTo>
                  <a:lnTo>
                    <a:pt x="201" y="176"/>
                  </a:lnTo>
                  <a:lnTo>
                    <a:pt x="195" y="184"/>
                  </a:lnTo>
                  <a:lnTo>
                    <a:pt x="190" y="193"/>
                  </a:lnTo>
                  <a:lnTo>
                    <a:pt x="187" y="202"/>
                  </a:lnTo>
                  <a:lnTo>
                    <a:pt x="184" y="212"/>
                  </a:lnTo>
                  <a:lnTo>
                    <a:pt x="182" y="222"/>
                  </a:lnTo>
                  <a:lnTo>
                    <a:pt x="182" y="232"/>
                  </a:lnTo>
                  <a:lnTo>
                    <a:pt x="182" y="234"/>
                  </a:lnTo>
                  <a:lnTo>
                    <a:pt x="182" y="245"/>
                  </a:lnTo>
                  <a:lnTo>
                    <a:pt x="183" y="255"/>
                  </a:lnTo>
                  <a:lnTo>
                    <a:pt x="186" y="266"/>
                  </a:lnTo>
                  <a:lnTo>
                    <a:pt x="189" y="276"/>
                  </a:lnTo>
                  <a:lnTo>
                    <a:pt x="194" y="285"/>
                  </a:lnTo>
                  <a:lnTo>
                    <a:pt x="200" y="294"/>
                  </a:lnTo>
                  <a:lnTo>
                    <a:pt x="207" y="302"/>
                  </a:lnTo>
                  <a:lnTo>
                    <a:pt x="216" y="311"/>
                  </a:lnTo>
                  <a:lnTo>
                    <a:pt x="227" y="320"/>
                  </a:lnTo>
                  <a:lnTo>
                    <a:pt x="241" y="328"/>
                  </a:lnTo>
                  <a:lnTo>
                    <a:pt x="255" y="337"/>
                  </a:lnTo>
                  <a:lnTo>
                    <a:pt x="272" y="346"/>
                  </a:lnTo>
                  <a:lnTo>
                    <a:pt x="291" y="355"/>
                  </a:lnTo>
                  <a:lnTo>
                    <a:pt x="312" y="365"/>
                  </a:lnTo>
                  <a:lnTo>
                    <a:pt x="337" y="375"/>
                  </a:lnTo>
                  <a:lnTo>
                    <a:pt x="363" y="386"/>
                  </a:lnTo>
                  <a:lnTo>
                    <a:pt x="392" y="397"/>
                  </a:lnTo>
                  <a:lnTo>
                    <a:pt x="420" y="409"/>
                  </a:lnTo>
                  <a:lnTo>
                    <a:pt x="446" y="421"/>
                  </a:lnTo>
                  <a:lnTo>
                    <a:pt x="469" y="434"/>
                  </a:lnTo>
                  <a:lnTo>
                    <a:pt x="490" y="447"/>
                  </a:lnTo>
                  <a:lnTo>
                    <a:pt x="510" y="461"/>
                  </a:lnTo>
                  <a:lnTo>
                    <a:pt x="527" y="476"/>
                  </a:lnTo>
                  <a:lnTo>
                    <a:pt x="544" y="490"/>
                  </a:lnTo>
                  <a:lnTo>
                    <a:pt x="557" y="506"/>
                  </a:lnTo>
                  <a:lnTo>
                    <a:pt x="569" y="522"/>
                  </a:lnTo>
                  <a:lnTo>
                    <a:pt x="574" y="531"/>
                  </a:lnTo>
                  <a:lnTo>
                    <a:pt x="579" y="539"/>
                  </a:lnTo>
                  <a:lnTo>
                    <a:pt x="583" y="548"/>
                  </a:lnTo>
                  <a:lnTo>
                    <a:pt x="587" y="559"/>
                  </a:lnTo>
                  <a:lnTo>
                    <a:pt x="590" y="568"/>
                  </a:lnTo>
                  <a:lnTo>
                    <a:pt x="593" y="578"/>
                  </a:lnTo>
                  <a:lnTo>
                    <a:pt x="596" y="588"/>
                  </a:lnTo>
                  <a:lnTo>
                    <a:pt x="598" y="598"/>
                  </a:lnTo>
                  <a:lnTo>
                    <a:pt x="600" y="620"/>
                  </a:lnTo>
                  <a:lnTo>
                    <a:pt x="601" y="643"/>
                  </a:lnTo>
                  <a:lnTo>
                    <a:pt x="601" y="646"/>
                  </a:lnTo>
                  <a:lnTo>
                    <a:pt x="601" y="661"/>
                  </a:lnTo>
                  <a:lnTo>
                    <a:pt x="600" y="675"/>
                  </a:lnTo>
                  <a:lnTo>
                    <a:pt x="598" y="688"/>
                  </a:lnTo>
                  <a:lnTo>
                    <a:pt x="596" y="701"/>
                  </a:lnTo>
                  <a:lnTo>
                    <a:pt x="593" y="714"/>
                  </a:lnTo>
                  <a:lnTo>
                    <a:pt x="589" y="726"/>
                  </a:lnTo>
                  <a:lnTo>
                    <a:pt x="585" y="739"/>
                  </a:lnTo>
                  <a:lnTo>
                    <a:pt x="580" y="750"/>
                  </a:lnTo>
                  <a:lnTo>
                    <a:pt x="574" y="762"/>
                  </a:lnTo>
                  <a:lnTo>
                    <a:pt x="568" y="773"/>
                  </a:lnTo>
                  <a:lnTo>
                    <a:pt x="562" y="784"/>
                  </a:lnTo>
                  <a:lnTo>
                    <a:pt x="555" y="794"/>
                  </a:lnTo>
                  <a:lnTo>
                    <a:pt x="547" y="804"/>
                  </a:lnTo>
                  <a:lnTo>
                    <a:pt x="538" y="813"/>
                  </a:lnTo>
                  <a:lnTo>
                    <a:pt x="529" y="822"/>
                  </a:lnTo>
                  <a:lnTo>
                    <a:pt x="520" y="830"/>
                  </a:lnTo>
                  <a:lnTo>
                    <a:pt x="511" y="838"/>
                  </a:lnTo>
                  <a:lnTo>
                    <a:pt x="500" y="846"/>
                  </a:lnTo>
                  <a:lnTo>
                    <a:pt x="490" y="853"/>
                  </a:lnTo>
                  <a:lnTo>
                    <a:pt x="479" y="860"/>
                  </a:lnTo>
                  <a:lnTo>
                    <a:pt x="468" y="866"/>
                  </a:lnTo>
                  <a:lnTo>
                    <a:pt x="456" y="872"/>
                  </a:lnTo>
                  <a:lnTo>
                    <a:pt x="444" y="877"/>
                  </a:lnTo>
                  <a:lnTo>
                    <a:pt x="430" y="881"/>
                  </a:lnTo>
                  <a:lnTo>
                    <a:pt x="417" y="886"/>
                  </a:lnTo>
                  <a:lnTo>
                    <a:pt x="404" y="889"/>
                  </a:lnTo>
                  <a:lnTo>
                    <a:pt x="390" y="892"/>
                  </a:lnTo>
                  <a:lnTo>
                    <a:pt x="376" y="895"/>
                  </a:lnTo>
                  <a:lnTo>
                    <a:pt x="362" y="897"/>
                  </a:lnTo>
                  <a:lnTo>
                    <a:pt x="347" y="898"/>
                  </a:lnTo>
                  <a:lnTo>
                    <a:pt x="331" y="899"/>
                  </a:lnTo>
                  <a:lnTo>
                    <a:pt x="316" y="899"/>
                  </a:lnTo>
                  <a:lnTo>
                    <a:pt x="296" y="899"/>
                  </a:lnTo>
                  <a:lnTo>
                    <a:pt x="275" y="897"/>
                  </a:lnTo>
                  <a:lnTo>
                    <a:pt x="254" y="895"/>
                  </a:lnTo>
                  <a:lnTo>
                    <a:pt x="234" y="892"/>
                  </a:lnTo>
                  <a:lnTo>
                    <a:pt x="212" y="888"/>
                  </a:lnTo>
                  <a:lnTo>
                    <a:pt x="192" y="882"/>
                  </a:lnTo>
                  <a:lnTo>
                    <a:pt x="172" y="876"/>
                  </a:lnTo>
                  <a:lnTo>
                    <a:pt x="152" y="869"/>
                  </a:lnTo>
                  <a:lnTo>
                    <a:pt x="132" y="861"/>
                  </a:lnTo>
                  <a:lnTo>
                    <a:pt x="112" y="851"/>
                  </a:lnTo>
                  <a:lnTo>
                    <a:pt x="93" y="840"/>
                  </a:lnTo>
                  <a:lnTo>
                    <a:pt x="74" y="829"/>
                  </a:lnTo>
                  <a:lnTo>
                    <a:pt x="55" y="817"/>
                  </a:lnTo>
                  <a:lnTo>
                    <a:pt x="37" y="803"/>
                  </a:lnTo>
                  <a:lnTo>
                    <a:pt x="18" y="789"/>
                  </a:lnTo>
                  <a:lnTo>
                    <a:pt x="0" y="773"/>
                  </a:lnTo>
                  <a:close/>
                </a:path>
              </a:pathLst>
            </a:custGeom>
            <a:solidFill>
              <a:srgbClr val="192337"/>
            </a:solidFill>
            <a:ln w="9525">
              <a:noFill/>
              <a:round/>
              <a:headEnd/>
              <a:tailEnd/>
            </a:ln>
          </p:spPr>
          <p:txBody>
            <a:bodyPr vert="horz" wrap="square" lIns="91440" tIns="45720" rIns="91440" bIns="45720" numCol="1" anchor="t" anchorCtr="0" compatLnSpc="1">
              <a:prstTxWarp prst="textNoShape">
                <a:avLst/>
              </a:prstTxWarp>
            </a:bodyPr>
            <a:lstStyle/>
            <a:p>
              <a:endParaRPr lang="da-DK" noProof="0" dirty="0"/>
            </a:p>
          </p:txBody>
        </p:sp>
        <p:sp>
          <p:nvSpPr>
            <p:cNvPr id="62" name="Rectangle 21"/>
            <p:cNvSpPr>
              <a:spLocks noChangeArrowheads="1"/>
            </p:cNvSpPr>
            <p:nvPr userDrawn="1"/>
          </p:nvSpPr>
          <p:spPr bwMode="auto">
            <a:xfrm>
              <a:off x="7428511" y="1313237"/>
              <a:ext cx="15875" cy="92075"/>
            </a:xfrm>
            <a:prstGeom prst="rect">
              <a:avLst/>
            </a:prstGeom>
            <a:solidFill>
              <a:srgbClr val="192337"/>
            </a:solidFill>
            <a:ln w="9525">
              <a:noFill/>
              <a:miter lim="800000"/>
              <a:headEnd/>
              <a:tailEnd/>
            </a:ln>
          </p:spPr>
          <p:txBody>
            <a:bodyPr vert="horz" wrap="square" lIns="91440" tIns="45720" rIns="91440" bIns="45720" numCol="1" anchor="t" anchorCtr="0" compatLnSpc="1">
              <a:prstTxWarp prst="textNoShape">
                <a:avLst/>
              </a:prstTxWarp>
            </a:bodyPr>
            <a:lstStyle/>
            <a:p>
              <a:endParaRPr lang="da-DK" noProof="0" dirty="0"/>
            </a:p>
          </p:txBody>
        </p:sp>
        <p:sp>
          <p:nvSpPr>
            <p:cNvPr id="63" name="Freeform 22"/>
            <p:cNvSpPr>
              <a:spLocks noEditPoints="1"/>
            </p:cNvSpPr>
            <p:nvPr userDrawn="1"/>
          </p:nvSpPr>
          <p:spPr bwMode="auto">
            <a:xfrm>
              <a:off x="7461847" y="1311650"/>
              <a:ext cx="82550" cy="95250"/>
            </a:xfrm>
            <a:custGeom>
              <a:avLst/>
              <a:gdLst/>
              <a:ahLst/>
              <a:cxnLst>
                <a:cxn ang="0">
                  <a:pos x="4" y="377"/>
                </a:cxn>
                <a:cxn ang="0">
                  <a:pos x="28" y="268"/>
                </a:cxn>
                <a:cxn ang="0">
                  <a:pos x="73" y="174"/>
                </a:cxn>
                <a:cxn ang="0">
                  <a:pos x="136" y="98"/>
                </a:cxn>
                <a:cxn ang="0">
                  <a:pos x="214" y="42"/>
                </a:cxn>
                <a:cxn ang="0">
                  <a:pos x="306" y="9"/>
                </a:cxn>
                <a:cxn ang="0">
                  <a:pos x="410" y="1"/>
                </a:cxn>
                <a:cxn ang="0">
                  <a:pos x="509" y="19"/>
                </a:cxn>
                <a:cxn ang="0">
                  <a:pos x="596" y="62"/>
                </a:cxn>
                <a:cxn ang="0">
                  <a:pos x="668" y="125"/>
                </a:cxn>
                <a:cxn ang="0">
                  <a:pos x="723" y="208"/>
                </a:cxn>
                <a:cxn ang="0">
                  <a:pos x="760" y="308"/>
                </a:cxn>
                <a:cxn ang="0">
                  <a:pos x="776" y="421"/>
                </a:cxn>
                <a:cxn ang="0">
                  <a:pos x="772" y="528"/>
                </a:cxn>
                <a:cxn ang="0">
                  <a:pos x="748" y="637"/>
                </a:cxn>
                <a:cxn ang="0">
                  <a:pos x="703" y="731"/>
                </a:cxn>
                <a:cxn ang="0">
                  <a:pos x="641" y="807"/>
                </a:cxn>
                <a:cxn ang="0">
                  <a:pos x="562" y="863"/>
                </a:cxn>
                <a:cxn ang="0">
                  <a:pos x="469" y="896"/>
                </a:cxn>
                <a:cxn ang="0">
                  <a:pos x="365" y="904"/>
                </a:cxn>
                <a:cxn ang="0">
                  <a:pos x="266" y="886"/>
                </a:cxn>
                <a:cxn ang="0">
                  <a:pos x="179" y="843"/>
                </a:cxn>
                <a:cxn ang="0">
                  <a:pos x="108" y="780"/>
                </a:cxn>
                <a:cxn ang="0">
                  <a:pos x="52" y="697"/>
                </a:cxn>
                <a:cxn ang="0">
                  <a:pos x="16" y="597"/>
                </a:cxn>
                <a:cxn ang="0">
                  <a:pos x="1" y="484"/>
                </a:cxn>
                <a:cxn ang="0">
                  <a:pos x="625" y="414"/>
                </a:cxn>
                <a:cxn ang="0">
                  <a:pos x="612" y="335"/>
                </a:cxn>
                <a:cxn ang="0">
                  <a:pos x="587" y="267"/>
                </a:cxn>
                <a:cxn ang="0">
                  <a:pos x="550" y="211"/>
                </a:cxn>
                <a:cxn ang="0">
                  <a:pos x="503" y="170"/>
                </a:cxn>
                <a:cxn ang="0">
                  <a:pos x="449" y="143"/>
                </a:cxn>
                <a:cxn ang="0">
                  <a:pos x="386" y="134"/>
                </a:cxn>
                <a:cxn ang="0">
                  <a:pos x="325" y="143"/>
                </a:cxn>
                <a:cxn ang="0">
                  <a:pos x="271" y="169"/>
                </a:cxn>
                <a:cxn ang="0">
                  <a:pos x="225" y="210"/>
                </a:cxn>
                <a:cxn ang="0">
                  <a:pos x="188" y="266"/>
                </a:cxn>
                <a:cxn ang="0">
                  <a:pos x="163" y="333"/>
                </a:cxn>
                <a:cxn ang="0">
                  <a:pos x="151" y="413"/>
                </a:cxn>
                <a:cxn ang="0">
                  <a:pos x="151" y="491"/>
                </a:cxn>
                <a:cxn ang="0">
                  <a:pos x="164" y="570"/>
                </a:cxn>
                <a:cxn ang="0">
                  <a:pos x="189" y="638"/>
                </a:cxn>
                <a:cxn ang="0">
                  <a:pos x="226" y="694"/>
                </a:cxn>
                <a:cxn ang="0">
                  <a:pos x="272" y="735"/>
                </a:cxn>
                <a:cxn ang="0">
                  <a:pos x="328" y="762"/>
                </a:cxn>
                <a:cxn ang="0">
                  <a:pos x="389" y="771"/>
                </a:cxn>
                <a:cxn ang="0">
                  <a:pos x="451" y="762"/>
                </a:cxn>
                <a:cxn ang="0">
                  <a:pos x="505" y="736"/>
                </a:cxn>
                <a:cxn ang="0">
                  <a:pos x="551" y="695"/>
                </a:cxn>
                <a:cxn ang="0">
                  <a:pos x="587" y="639"/>
                </a:cxn>
                <a:cxn ang="0">
                  <a:pos x="612" y="572"/>
                </a:cxn>
                <a:cxn ang="0">
                  <a:pos x="625" y="492"/>
                </a:cxn>
              </a:cxnLst>
              <a:rect l="0" t="0" r="r" b="b"/>
              <a:pathLst>
                <a:path w="776" h="905">
                  <a:moveTo>
                    <a:pt x="0" y="459"/>
                  </a:moveTo>
                  <a:lnTo>
                    <a:pt x="0" y="447"/>
                  </a:lnTo>
                  <a:lnTo>
                    <a:pt x="1" y="423"/>
                  </a:lnTo>
                  <a:lnTo>
                    <a:pt x="2" y="400"/>
                  </a:lnTo>
                  <a:lnTo>
                    <a:pt x="4" y="377"/>
                  </a:lnTo>
                  <a:lnTo>
                    <a:pt x="7" y="353"/>
                  </a:lnTo>
                  <a:lnTo>
                    <a:pt x="11" y="331"/>
                  </a:lnTo>
                  <a:lnTo>
                    <a:pt x="16" y="309"/>
                  </a:lnTo>
                  <a:lnTo>
                    <a:pt x="22" y="288"/>
                  </a:lnTo>
                  <a:lnTo>
                    <a:pt x="28" y="268"/>
                  </a:lnTo>
                  <a:lnTo>
                    <a:pt x="36" y="247"/>
                  </a:lnTo>
                  <a:lnTo>
                    <a:pt x="44" y="228"/>
                  </a:lnTo>
                  <a:lnTo>
                    <a:pt x="53" y="209"/>
                  </a:lnTo>
                  <a:lnTo>
                    <a:pt x="62" y="192"/>
                  </a:lnTo>
                  <a:lnTo>
                    <a:pt x="73" y="174"/>
                  </a:lnTo>
                  <a:lnTo>
                    <a:pt x="84" y="157"/>
                  </a:lnTo>
                  <a:lnTo>
                    <a:pt x="95" y="141"/>
                  </a:lnTo>
                  <a:lnTo>
                    <a:pt x="109" y="126"/>
                  </a:lnTo>
                  <a:lnTo>
                    <a:pt x="122" y="112"/>
                  </a:lnTo>
                  <a:lnTo>
                    <a:pt x="136" y="98"/>
                  </a:lnTo>
                  <a:lnTo>
                    <a:pt x="150" y="85"/>
                  </a:lnTo>
                  <a:lnTo>
                    <a:pt x="165" y="73"/>
                  </a:lnTo>
                  <a:lnTo>
                    <a:pt x="181" y="62"/>
                  </a:lnTo>
                  <a:lnTo>
                    <a:pt x="197" y="51"/>
                  </a:lnTo>
                  <a:lnTo>
                    <a:pt x="214" y="42"/>
                  </a:lnTo>
                  <a:lnTo>
                    <a:pt x="232" y="33"/>
                  </a:lnTo>
                  <a:lnTo>
                    <a:pt x="250" y="26"/>
                  </a:lnTo>
                  <a:lnTo>
                    <a:pt x="268" y="19"/>
                  </a:lnTo>
                  <a:lnTo>
                    <a:pt x="287" y="13"/>
                  </a:lnTo>
                  <a:lnTo>
                    <a:pt x="306" y="9"/>
                  </a:lnTo>
                  <a:lnTo>
                    <a:pt x="327" y="5"/>
                  </a:lnTo>
                  <a:lnTo>
                    <a:pt x="347" y="2"/>
                  </a:lnTo>
                  <a:lnTo>
                    <a:pt x="368" y="1"/>
                  </a:lnTo>
                  <a:lnTo>
                    <a:pt x="389" y="0"/>
                  </a:lnTo>
                  <a:lnTo>
                    <a:pt x="410" y="1"/>
                  </a:lnTo>
                  <a:lnTo>
                    <a:pt x="431" y="2"/>
                  </a:lnTo>
                  <a:lnTo>
                    <a:pt x="451" y="5"/>
                  </a:lnTo>
                  <a:lnTo>
                    <a:pt x="471" y="9"/>
                  </a:lnTo>
                  <a:lnTo>
                    <a:pt x="490" y="13"/>
                  </a:lnTo>
                  <a:lnTo>
                    <a:pt x="509" y="19"/>
                  </a:lnTo>
                  <a:lnTo>
                    <a:pt x="528" y="26"/>
                  </a:lnTo>
                  <a:lnTo>
                    <a:pt x="546" y="33"/>
                  </a:lnTo>
                  <a:lnTo>
                    <a:pt x="563" y="41"/>
                  </a:lnTo>
                  <a:lnTo>
                    <a:pt x="580" y="51"/>
                  </a:lnTo>
                  <a:lnTo>
                    <a:pt x="596" y="62"/>
                  </a:lnTo>
                  <a:lnTo>
                    <a:pt x="611" y="73"/>
                  </a:lnTo>
                  <a:lnTo>
                    <a:pt x="627" y="85"/>
                  </a:lnTo>
                  <a:lnTo>
                    <a:pt x="641" y="97"/>
                  </a:lnTo>
                  <a:lnTo>
                    <a:pt x="655" y="111"/>
                  </a:lnTo>
                  <a:lnTo>
                    <a:pt x="668" y="125"/>
                  </a:lnTo>
                  <a:lnTo>
                    <a:pt x="680" y="140"/>
                  </a:lnTo>
                  <a:lnTo>
                    <a:pt x="692" y="156"/>
                  </a:lnTo>
                  <a:lnTo>
                    <a:pt x="703" y="173"/>
                  </a:lnTo>
                  <a:lnTo>
                    <a:pt x="713" y="190"/>
                  </a:lnTo>
                  <a:lnTo>
                    <a:pt x="723" y="208"/>
                  </a:lnTo>
                  <a:lnTo>
                    <a:pt x="733" y="227"/>
                  </a:lnTo>
                  <a:lnTo>
                    <a:pt x="741" y="246"/>
                  </a:lnTo>
                  <a:lnTo>
                    <a:pt x="748" y="266"/>
                  </a:lnTo>
                  <a:lnTo>
                    <a:pt x="754" y="287"/>
                  </a:lnTo>
                  <a:lnTo>
                    <a:pt x="760" y="308"/>
                  </a:lnTo>
                  <a:lnTo>
                    <a:pt x="765" y="329"/>
                  </a:lnTo>
                  <a:lnTo>
                    <a:pt x="769" y="351"/>
                  </a:lnTo>
                  <a:lnTo>
                    <a:pt x="772" y="374"/>
                  </a:lnTo>
                  <a:lnTo>
                    <a:pt x="774" y="397"/>
                  </a:lnTo>
                  <a:lnTo>
                    <a:pt x="776" y="421"/>
                  </a:lnTo>
                  <a:lnTo>
                    <a:pt x="776" y="445"/>
                  </a:lnTo>
                  <a:lnTo>
                    <a:pt x="776" y="457"/>
                  </a:lnTo>
                  <a:lnTo>
                    <a:pt x="776" y="482"/>
                  </a:lnTo>
                  <a:lnTo>
                    <a:pt x="774" y="505"/>
                  </a:lnTo>
                  <a:lnTo>
                    <a:pt x="772" y="528"/>
                  </a:lnTo>
                  <a:lnTo>
                    <a:pt x="769" y="551"/>
                  </a:lnTo>
                  <a:lnTo>
                    <a:pt x="765" y="574"/>
                  </a:lnTo>
                  <a:lnTo>
                    <a:pt x="760" y="596"/>
                  </a:lnTo>
                  <a:lnTo>
                    <a:pt x="754" y="617"/>
                  </a:lnTo>
                  <a:lnTo>
                    <a:pt x="748" y="637"/>
                  </a:lnTo>
                  <a:lnTo>
                    <a:pt x="740" y="657"/>
                  </a:lnTo>
                  <a:lnTo>
                    <a:pt x="732" y="677"/>
                  </a:lnTo>
                  <a:lnTo>
                    <a:pt x="722" y="695"/>
                  </a:lnTo>
                  <a:lnTo>
                    <a:pt x="713" y="713"/>
                  </a:lnTo>
                  <a:lnTo>
                    <a:pt x="703" y="731"/>
                  </a:lnTo>
                  <a:lnTo>
                    <a:pt x="692" y="747"/>
                  </a:lnTo>
                  <a:lnTo>
                    <a:pt x="680" y="764"/>
                  </a:lnTo>
                  <a:lnTo>
                    <a:pt x="667" y="779"/>
                  </a:lnTo>
                  <a:lnTo>
                    <a:pt x="654" y="793"/>
                  </a:lnTo>
                  <a:lnTo>
                    <a:pt x="641" y="807"/>
                  </a:lnTo>
                  <a:lnTo>
                    <a:pt x="626" y="820"/>
                  </a:lnTo>
                  <a:lnTo>
                    <a:pt x="610" y="832"/>
                  </a:lnTo>
                  <a:lnTo>
                    <a:pt x="595" y="843"/>
                  </a:lnTo>
                  <a:lnTo>
                    <a:pt x="578" y="853"/>
                  </a:lnTo>
                  <a:lnTo>
                    <a:pt x="562" y="863"/>
                  </a:lnTo>
                  <a:lnTo>
                    <a:pt x="544" y="872"/>
                  </a:lnTo>
                  <a:lnTo>
                    <a:pt x="527" y="879"/>
                  </a:lnTo>
                  <a:lnTo>
                    <a:pt x="507" y="886"/>
                  </a:lnTo>
                  <a:lnTo>
                    <a:pt x="488" y="892"/>
                  </a:lnTo>
                  <a:lnTo>
                    <a:pt x="469" y="896"/>
                  </a:lnTo>
                  <a:lnTo>
                    <a:pt x="449" y="900"/>
                  </a:lnTo>
                  <a:lnTo>
                    <a:pt x="429" y="902"/>
                  </a:lnTo>
                  <a:lnTo>
                    <a:pt x="407" y="904"/>
                  </a:lnTo>
                  <a:lnTo>
                    <a:pt x="386" y="905"/>
                  </a:lnTo>
                  <a:lnTo>
                    <a:pt x="365" y="904"/>
                  </a:lnTo>
                  <a:lnTo>
                    <a:pt x="345" y="903"/>
                  </a:lnTo>
                  <a:lnTo>
                    <a:pt x="325" y="900"/>
                  </a:lnTo>
                  <a:lnTo>
                    <a:pt x="304" y="896"/>
                  </a:lnTo>
                  <a:lnTo>
                    <a:pt x="285" y="892"/>
                  </a:lnTo>
                  <a:lnTo>
                    <a:pt x="266" y="886"/>
                  </a:lnTo>
                  <a:lnTo>
                    <a:pt x="248" y="879"/>
                  </a:lnTo>
                  <a:lnTo>
                    <a:pt x="230" y="872"/>
                  </a:lnTo>
                  <a:lnTo>
                    <a:pt x="213" y="864"/>
                  </a:lnTo>
                  <a:lnTo>
                    <a:pt x="195" y="853"/>
                  </a:lnTo>
                  <a:lnTo>
                    <a:pt x="179" y="843"/>
                  </a:lnTo>
                  <a:lnTo>
                    <a:pt x="164" y="832"/>
                  </a:lnTo>
                  <a:lnTo>
                    <a:pt x="149" y="820"/>
                  </a:lnTo>
                  <a:lnTo>
                    <a:pt x="135" y="807"/>
                  </a:lnTo>
                  <a:lnTo>
                    <a:pt x="121" y="794"/>
                  </a:lnTo>
                  <a:lnTo>
                    <a:pt x="108" y="780"/>
                  </a:lnTo>
                  <a:lnTo>
                    <a:pt x="95" y="765"/>
                  </a:lnTo>
                  <a:lnTo>
                    <a:pt x="83" y="748"/>
                  </a:lnTo>
                  <a:lnTo>
                    <a:pt x="72" y="732"/>
                  </a:lnTo>
                  <a:lnTo>
                    <a:pt x="62" y="715"/>
                  </a:lnTo>
                  <a:lnTo>
                    <a:pt x="52" y="697"/>
                  </a:lnTo>
                  <a:lnTo>
                    <a:pt x="43" y="678"/>
                  </a:lnTo>
                  <a:lnTo>
                    <a:pt x="35" y="658"/>
                  </a:lnTo>
                  <a:lnTo>
                    <a:pt x="28" y="638"/>
                  </a:lnTo>
                  <a:lnTo>
                    <a:pt x="22" y="618"/>
                  </a:lnTo>
                  <a:lnTo>
                    <a:pt x="16" y="597"/>
                  </a:lnTo>
                  <a:lnTo>
                    <a:pt x="11" y="576"/>
                  </a:lnTo>
                  <a:lnTo>
                    <a:pt x="7" y="553"/>
                  </a:lnTo>
                  <a:lnTo>
                    <a:pt x="4" y="531"/>
                  </a:lnTo>
                  <a:lnTo>
                    <a:pt x="2" y="508"/>
                  </a:lnTo>
                  <a:lnTo>
                    <a:pt x="1" y="484"/>
                  </a:lnTo>
                  <a:lnTo>
                    <a:pt x="0" y="459"/>
                  </a:lnTo>
                  <a:close/>
                  <a:moveTo>
                    <a:pt x="626" y="457"/>
                  </a:moveTo>
                  <a:lnTo>
                    <a:pt x="626" y="448"/>
                  </a:lnTo>
                  <a:lnTo>
                    <a:pt x="626" y="431"/>
                  </a:lnTo>
                  <a:lnTo>
                    <a:pt x="625" y="414"/>
                  </a:lnTo>
                  <a:lnTo>
                    <a:pt x="624" y="398"/>
                  </a:lnTo>
                  <a:lnTo>
                    <a:pt x="622" y="381"/>
                  </a:lnTo>
                  <a:lnTo>
                    <a:pt x="618" y="366"/>
                  </a:lnTo>
                  <a:lnTo>
                    <a:pt x="615" y="349"/>
                  </a:lnTo>
                  <a:lnTo>
                    <a:pt x="612" y="335"/>
                  </a:lnTo>
                  <a:lnTo>
                    <a:pt x="608" y="320"/>
                  </a:lnTo>
                  <a:lnTo>
                    <a:pt x="603" y="306"/>
                  </a:lnTo>
                  <a:lnTo>
                    <a:pt x="598" y="293"/>
                  </a:lnTo>
                  <a:lnTo>
                    <a:pt x="593" y="280"/>
                  </a:lnTo>
                  <a:lnTo>
                    <a:pt x="587" y="267"/>
                  </a:lnTo>
                  <a:lnTo>
                    <a:pt x="580" y="254"/>
                  </a:lnTo>
                  <a:lnTo>
                    <a:pt x="573" y="242"/>
                  </a:lnTo>
                  <a:lnTo>
                    <a:pt x="566" y="231"/>
                  </a:lnTo>
                  <a:lnTo>
                    <a:pt x="558" y="221"/>
                  </a:lnTo>
                  <a:lnTo>
                    <a:pt x="550" y="211"/>
                  </a:lnTo>
                  <a:lnTo>
                    <a:pt x="542" y="202"/>
                  </a:lnTo>
                  <a:lnTo>
                    <a:pt x="533" y="193"/>
                  </a:lnTo>
                  <a:lnTo>
                    <a:pt x="524" y="184"/>
                  </a:lnTo>
                  <a:lnTo>
                    <a:pt x="513" y="177"/>
                  </a:lnTo>
                  <a:lnTo>
                    <a:pt x="503" y="170"/>
                  </a:lnTo>
                  <a:lnTo>
                    <a:pt x="493" y="163"/>
                  </a:lnTo>
                  <a:lnTo>
                    <a:pt x="482" y="156"/>
                  </a:lnTo>
                  <a:lnTo>
                    <a:pt x="472" y="151"/>
                  </a:lnTo>
                  <a:lnTo>
                    <a:pt x="460" y="147"/>
                  </a:lnTo>
                  <a:lnTo>
                    <a:pt x="449" y="143"/>
                  </a:lnTo>
                  <a:lnTo>
                    <a:pt x="437" y="140"/>
                  </a:lnTo>
                  <a:lnTo>
                    <a:pt x="425" y="137"/>
                  </a:lnTo>
                  <a:lnTo>
                    <a:pt x="412" y="135"/>
                  </a:lnTo>
                  <a:lnTo>
                    <a:pt x="399" y="134"/>
                  </a:lnTo>
                  <a:lnTo>
                    <a:pt x="386" y="134"/>
                  </a:lnTo>
                  <a:lnTo>
                    <a:pt x="374" y="134"/>
                  </a:lnTo>
                  <a:lnTo>
                    <a:pt x="361" y="135"/>
                  </a:lnTo>
                  <a:lnTo>
                    <a:pt x="349" y="137"/>
                  </a:lnTo>
                  <a:lnTo>
                    <a:pt x="337" y="140"/>
                  </a:lnTo>
                  <a:lnTo>
                    <a:pt x="325" y="143"/>
                  </a:lnTo>
                  <a:lnTo>
                    <a:pt x="314" y="147"/>
                  </a:lnTo>
                  <a:lnTo>
                    <a:pt x="302" y="151"/>
                  </a:lnTo>
                  <a:lnTo>
                    <a:pt x="291" y="156"/>
                  </a:lnTo>
                  <a:lnTo>
                    <a:pt x="281" y="163"/>
                  </a:lnTo>
                  <a:lnTo>
                    <a:pt x="271" y="169"/>
                  </a:lnTo>
                  <a:lnTo>
                    <a:pt x="261" y="176"/>
                  </a:lnTo>
                  <a:lnTo>
                    <a:pt x="251" y="184"/>
                  </a:lnTo>
                  <a:lnTo>
                    <a:pt x="242" y="192"/>
                  </a:lnTo>
                  <a:lnTo>
                    <a:pt x="233" y="201"/>
                  </a:lnTo>
                  <a:lnTo>
                    <a:pt x="225" y="210"/>
                  </a:lnTo>
                  <a:lnTo>
                    <a:pt x="217" y="220"/>
                  </a:lnTo>
                  <a:lnTo>
                    <a:pt x="209" y="230"/>
                  </a:lnTo>
                  <a:lnTo>
                    <a:pt x="201" y="241"/>
                  </a:lnTo>
                  <a:lnTo>
                    <a:pt x="194" y="253"/>
                  </a:lnTo>
                  <a:lnTo>
                    <a:pt x="188" y="266"/>
                  </a:lnTo>
                  <a:lnTo>
                    <a:pt x="182" y="278"/>
                  </a:lnTo>
                  <a:lnTo>
                    <a:pt x="177" y="291"/>
                  </a:lnTo>
                  <a:lnTo>
                    <a:pt x="172" y="305"/>
                  </a:lnTo>
                  <a:lnTo>
                    <a:pt x="167" y="319"/>
                  </a:lnTo>
                  <a:lnTo>
                    <a:pt x="163" y="333"/>
                  </a:lnTo>
                  <a:lnTo>
                    <a:pt x="160" y="348"/>
                  </a:lnTo>
                  <a:lnTo>
                    <a:pt x="157" y="364"/>
                  </a:lnTo>
                  <a:lnTo>
                    <a:pt x="154" y="380"/>
                  </a:lnTo>
                  <a:lnTo>
                    <a:pt x="152" y="396"/>
                  </a:lnTo>
                  <a:lnTo>
                    <a:pt x="151" y="413"/>
                  </a:lnTo>
                  <a:lnTo>
                    <a:pt x="150" y="430"/>
                  </a:lnTo>
                  <a:lnTo>
                    <a:pt x="150" y="447"/>
                  </a:lnTo>
                  <a:lnTo>
                    <a:pt x="150" y="456"/>
                  </a:lnTo>
                  <a:lnTo>
                    <a:pt x="150" y="474"/>
                  </a:lnTo>
                  <a:lnTo>
                    <a:pt x="151" y="491"/>
                  </a:lnTo>
                  <a:lnTo>
                    <a:pt x="152" y="507"/>
                  </a:lnTo>
                  <a:lnTo>
                    <a:pt x="154" y="524"/>
                  </a:lnTo>
                  <a:lnTo>
                    <a:pt x="157" y="539"/>
                  </a:lnTo>
                  <a:lnTo>
                    <a:pt x="160" y="555"/>
                  </a:lnTo>
                  <a:lnTo>
                    <a:pt x="164" y="570"/>
                  </a:lnTo>
                  <a:lnTo>
                    <a:pt x="168" y="585"/>
                  </a:lnTo>
                  <a:lnTo>
                    <a:pt x="172" y="599"/>
                  </a:lnTo>
                  <a:lnTo>
                    <a:pt x="177" y="612"/>
                  </a:lnTo>
                  <a:lnTo>
                    <a:pt x="183" y="625"/>
                  </a:lnTo>
                  <a:lnTo>
                    <a:pt x="189" y="638"/>
                  </a:lnTo>
                  <a:lnTo>
                    <a:pt x="195" y="650"/>
                  </a:lnTo>
                  <a:lnTo>
                    <a:pt x="202" y="663"/>
                  </a:lnTo>
                  <a:lnTo>
                    <a:pt x="210" y="674"/>
                  </a:lnTo>
                  <a:lnTo>
                    <a:pt x="218" y="684"/>
                  </a:lnTo>
                  <a:lnTo>
                    <a:pt x="226" y="694"/>
                  </a:lnTo>
                  <a:lnTo>
                    <a:pt x="235" y="703"/>
                  </a:lnTo>
                  <a:lnTo>
                    <a:pt x="244" y="712"/>
                  </a:lnTo>
                  <a:lnTo>
                    <a:pt x="253" y="721"/>
                  </a:lnTo>
                  <a:lnTo>
                    <a:pt x="262" y="728"/>
                  </a:lnTo>
                  <a:lnTo>
                    <a:pt x="272" y="735"/>
                  </a:lnTo>
                  <a:lnTo>
                    <a:pt x="283" y="742"/>
                  </a:lnTo>
                  <a:lnTo>
                    <a:pt x="293" y="748"/>
                  </a:lnTo>
                  <a:lnTo>
                    <a:pt x="304" y="753"/>
                  </a:lnTo>
                  <a:lnTo>
                    <a:pt x="316" y="757"/>
                  </a:lnTo>
                  <a:lnTo>
                    <a:pt x="328" y="762"/>
                  </a:lnTo>
                  <a:lnTo>
                    <a:pt x="339" y="765"/>
                  </a:lnTo>
                  <a:lnTo>
                    <a:pt x="351" y="768"/>
                  </a:lnTo>
                  <a:lnTo>
                    <a:pt x="364" y="770"/>
                  </a:lnTo>
                  <a:lnTo>
                    <a:pt x="376" y="771"/>
                  </a:lnTo>
                  <a:lnTo>
                    <a:pt x="389" y="771"/>
                  </a:lnTo>
                  <a:lnTo>
                    <a:pt x="402" y="771"/>
                  </a:lnTo>
                  <a:lnTo>
                    <a:pt x="415" y="770"/>
                  </a:lnTo>
                  <a:lnTo>
                    <a:pt x="427" y="768"/>
                  </a:lnTo>
                  <a:lnTo>
                    <a:pt x="439" y="765"/>
                  </a:lnTo>
                  <a:lnTo>
                    <a:pt x="451" y="762"/>
                  </a:lnTo>
                  <a:lnTo>
                    <a:pt x="462" y="757"/>
                  </a:lnTo>
                  <a:lnTo>
                    <a:pt x="473" y="753"/>
                  </a:lnTo>
                  <a:lnTo>
                    <a:pt x="484" y="748"/>
                  </a:lnTo>
                  <a:lnTo>
                    <a:pt x="494" y="742"/>
                  </a:lnTo>
                  <a:lnTo>
                    <a:pt x="505" y="736"/>
                  </a:lnTo>
                  <a:lnTo>
                    <a:pt x="514" y="729"/>
                  </a:lnTo>
                  <a:lnTo>
                    <a:pt x="525" y="721"/>
                  </a:lnTo>
                  <a:lnTo>
                    <a:pt x="534" y="713"/>
                  </a:lnTo>
                  <a:lnTo>
                    <a:pt x="543" y="704"/>
                  </a:lnTo>
                  <a:lnTo>
                    <a:pt x="551" y="695"/>
                  </a:lnTo>
                  <a:lnTo>
                    <a:pt x="559" y="685"/>
                  </a:lnTo>
                  <a:lnTo>
                    <a:pt x="567" y="675"/>
                  </a:lnTo>
                  <a:lnTo>
                    <a:pt x="574" y="664"/>
                  </a:lnTo>
                  <a:lnTo>
                    <a:pt x="581" y="651"/>
                  </a:lnTo>
                  <a:lnTo>
                    <a:pt x="587" y="639"/>
                  </a:lnTo>
                  <a:lnTo>
                    <a:pt x="593" y="627"/>
                  </a:lnTo>
                  <a:lnTo>
                    <a:pt x="598" y="614"/>
                  </a:lnTo>
                  <a:lnTo>
                    <a:pt x="603" y="600"/>
                  </a:lnTo>
                  <a:lnTo>
                    <a:pt x="608" y="586"/>
                  </a:lnTo>
                  <a:lnTo>
                    <a:pt x="612" y="572"/>
                  </a:lnTo>
                  <a:lnTo>
                    <a:pt x="615" y="556"/>
                  </a:lnTo>
                  <a:lnTo>
                    <a:pt x="618" y="541"/>
                  </a:lnTo>
                  <a:lnTo>
                    <a:pt x="622" y="525"/>
                  </a:lnTo>
                  <a:lnTo>
                    <a:pt x="624" y="509"/>
                  </a:lnTo>
                  <a:lnTo>
                    <a:pt x="625" y="492"/>
                  </a:lnTo>
                  <a:lnTo>
                    <a:pt x="626" y="475"/>
                  </a:lnTo>
                  <a:lnTo>
                    <a:pt x="626" y="457"/>
                  </a:lnTo>
                  <a:close/>
                </a:path>
              </a:pathLst>
            </a:custGeom>
            <a:solidFill>
              <a:srgbClr val="192337"/>
            </a:solidFill>
            <a:ln w="9525">
              <a:noFill/>
              <a:round/>
              <a:headEnd/>
              <a:tailEnd/>
            </a:ln>
          </p:spPr>
          <p:txBody>
            <a:bodyPr vert="horz" wrap="square" lIns="91440" tIns="45720" rIns="91440" bIns="45720" numCol="1" anchor="t" anchorCtr="0" compatLnSpc="1">
              <a:prstTxWarp prst="textNoShape">
                <a:avLst/>
              </a:prstTxWarp>
            </a:bodyPr>
            <a:lstStyle/>
            <a:p>
              <a:endParaRPr lang="da-DK" noProof="0" dirty="0"/>
            </a:p>
          </p:txBody>
        </p:sp>
        <p:sp>
          <p:nvSpPr>
            <p:cNvPr id="64" name="Freeform 23"/>
            <p:cNvSpPr>
              <a:spLocks/>
            </p:cNvSpPr>
            <p:nvPr userDrawn="1"/>
          </p:nvSpPr>
          <p:spPr bwMode="auto">
            <a:xfrm>
              <a:off x="7560271" y="1313237"/>
              <a:ext cx="69850" cy="92075"/>
            </a:xfrm>
            <a:custGeom>
              <a:avLst/>
              <a:gdLst/>
              <a:ahLst/>
              <a:cxnLst>
                <a:cxn ang="0">
                  <a:pos x="0" y="0"/>
                </a:cxn>
                <a:cxn ang="0">
                  <a:pos x="136" y="0"/>
                </a:cxn>
                <a:cxn ang="0">
                  <a:pos x="521" y="585"/>
                </a:cxn>
                <a:cxn ang="0">
                  <a:pos x="521" y="0"/>
                </a:cxn>
                <a:cxn ang="0">
                  <a:pos x="663" y="0"/>
                </a:cxn>
                <a:cxn ang="0">
                  <a:pos x="663" y="877"/>
                </a:cxn>
                <a:cxn ang="0">
                  <a:pos x="540" y="877"/>
                </a:cxn>
                <a:cxn ang="0">
                  <a:pos x="143" y="275"/>
                </a:cxn>
                <a:cxn ang="0">
                  <a:pos x="143" y="877"/>
                </a:cxn>
                <a:cxn ang="0">
                  <a:pos x="0" y="877"/>
                </a:cxn>
                <a:cxn ang="0">
                  <a:pos x="0" y="0"/>
                </a:cxn>
              </a:cxnLst>
              <a:rect l="0" t="0" r="r" b="b"/>
              <a:pathLst>
                <a:path w="663" h="877">
                  <a:moveTo>
                    <a:pt x="0" y="0"/>
                  </a:moveTo>
                  <a:lnTo>
                    <a:pt x="136" y="0"/>
                  </a:lnTo>
                  <a:lnTo>
                    <a:pt x="521" y="585"/>
                  </a:lnTo>
                  <a:lnTo>
                    <a:pt x="521" y="0"/>
                  </a:lnTo>
                  <a:lnTo>
                    <a:pt x="663" y="0"/>
                  </a:lnTo>
                  <a:lnTo>
                    <a:pt x="663" y="877"/>
                  </a:lnTo>
                  <a:lnTo>
                    <a:pt x="540" y="877"/>
                  </a:lnTo>
                  <a:lnTo>
                    <a:pt x="143" y="275"/>
                  </a:lnTo>
                  <a:lnTo>
                    <a:pt x="143" y="877"/>
                  </a:lnTo>
                  <a:lnTo>
                    <a:pt x="0" y="877"/>
                  </a:lnTo>
                  <a:lnTo>
                    <a:pt x="0" y="0"/>
                  </a:lnTo>
                  <a:close/>
                </a:path>
              </a:pathLst>
            </a:custGeom>
            <a:solidFill>
              <a:srgbClr val="192337"/>
            </a:solidFill>
            <a:ln w="9525">
              <a:noFill/>
              <a:round/>
              <a:headEnd/>
              <a:tailEnd/>
            </a:ln>
          </p:spPr>
          <p:txBody>
            <a:bodyPr vert="horz" wrap="square" lIns="91440" tIns="45720" rIns="91440" bIns="45720" numCol="1" anchor="t" anchorCtr="0" compatLnSpc="1">
              <a:prstTxWarp prst="textNoShape">
                <a:avLst/>
              </a:prstTxWarp>
            </a:bodyPr>
            <a:lstStyle/>
            <a:p>
              <a:endParaRPr lang="da-DK" noProof="0" dirty="0"/>
            </a:p>
          </p:txBody>
        </p:sp>
        <p:sp>
          <p:nvSpPr>
            <p:cNvPr id="65" name="Freeform 24"/>
            <p:cNvSpPr>
              <a:spLocks/>
            </p:cNvSpPr>
            <p:nvPr userDrawn="1"/>
          </p:nvSpPr>
          <p:spPr bwMode="auto">
            <a:xfrm>
              <a:off x="7644411" y="1311650"/>
              <a:ext cx="63500" cy="95250"/>
            </a:xfrm>
            <a:custGeom>
              <a:avLst/>
              <a:gdLst/>
              <a:ahLst/>
              <a:cxnLst>
                <a:cxn ang="0">
                  <a:pos x="138" y="705"/>
                </a:cxn>
                <a:cxn ang="0">
                  <a:pos x="193" y="737"/>
                </a:cxn>
                <a:cxn ang="0">
                  <a:pos x="252" y="760"/>
                </a:cxn>
                <a:cxn ang="0">
                  <a:pos x="318" y="768"/>
                </a:cxn>
                <a:cxn ang="0">
                  <a:pos x="376" y="760"/>
                </a:cxn>
                <a:cxn ang="0">
                  <a:pos x="419" y="736"/>
                </a:cxn>
                <a:cxn ang="0">
                  <a:pos x="446" y="701"/>
                </a:cxn>
                <a:cxn ang="0">
                  <a:pos x="456" y="656"/>
                </a:cxn>
                <a:cxn ang="0">
                  <a:pos x="452" y="625"/>
                </a:cxn>
                <a:cxn ang="0">
                  <a:pos x="433" y="591"/>
                </a:cxn>
                <a:cxn ang="0">
                  <a:pos x="389" y="556"/>
                </a:cxn>
                <a:cxn ang="0">
                  <a:pos x="313" y="521"/>
                </a:cxn>
                <a:cxn ang="0">
                  <a:pos x="203" y="477"/>
                </a:cxn>
                <a:cxn ang="0">
                  <a:pos x="116" y="424"/>
                </a:cxn>
                <a:cxn ang="0">
                  <a:pos x="78" y="385"/>
                </a:cxn>
                <a:cxn ang="0">
                  <a:pos x="56" y="349"/>
                </a:cxn>
                <a:cxn ang="0">
                  <a:pos x="41" y="308"/>
                </a:cxn>
                <a:cxn ang="0">
                  <a:pos x="35" y="261"/>
                </a:cxn>
                <a:cxn ang="0">
                  <a:pos x="37" y="219"/>
                </a:cxn>
                <a:cxn ang="0">
                  <a:pos x="48" y="169"/>
                </a:cxn>
                <a:cxn ang="0">
                  <a:pos x="68" y="124"/>
                </a:cxn>
                <a:cxn ang="0">
                  <a:pos x="96" y="86"/>
                </a:cxn>
                <a:cxn ang="0">
                  <a:pos x="133" y="53"/>
                </a:cxn>
                <a:cxn ang="0">
                  <a:pos x="177" y="27"/>
                </a:cxn>
                <a:cxn ang="0">
                  <a:pos x="227" y="10"/>
                </a:cxn>
                <a:cxn ang="0">
                  <a:pos x="284" y="1"/>
                </a:cxn>
                <a:cxn ang="0">
                  <a:pos x="351" y="1"/>
                </a:cxn>
                <a:cxn ang="0">
                  <a:pos x="424" y="14"/>
                </a:cxn>
                <a:cxn ang="0">
                  <a:pos x="494" y="39"/>
                </a:cxn>
                <a:cxn ang="0">
                  <a:pos x="558" y="78"/>
                </a:cxn>
                <a:cxn ang="0">
                  <a:pos x="484" y="196"/>
                </a:cxn>
                <a:cxn ang="0">
                  <a:pos x="424" y="160"/>
                </a:cxn>
                <a:cxn ang="0">
                  <a:pos x="375" y="140"/>
                </a:cxn>
                <a:cxn ang="0">
                  <a:pos x="323" y="131"/>
                </a:cxn>
                <a:cxn ang="0">
                  <a:pos x="269" y="135"/>
                </a:cxn>
                <a:cxn ang="0">
                  <a:pos x="225" y="153"/>
                </a:cxn>
                <a:cxn ang="0">
                  <a:pos x="196" y="184"/>
                </a:cxn>
                <a:cxn ang="0">
                  <a:pos x="183" y="222"/>
                </a:cxn>
                <a:cxn ang="0">
                  <a:pos x="184" y="255"/>
                </a:cxn>
                <a:cxn ang="0">
                  <a:pos x="200" y="294"/>
                </a:cxn>
                <a:cxn ang="0">
                  <a:pos x="240" y="328"/>
                </a:cxn>
                <a:cxn ang="0">
                  <a:pos x="313" y="365"/>
                </a:cxn>
                <a:cxn ang="0">
                  <a:pos x="421" y="409"/>
                </a:cxn>
                <a:cxn ang="0">
                  <a:pos x="510" y="461"/>
                </a:cxn>
                <a:cxn ang="0">
                  <a:pos x="570" y="522"/>
                </a:cxn>
                <a:cxn ang="0">
                  <a:pos x="588" y="559"/>
                </a:cxn>
                <a:cxn ang="0">
                  <a:pos x="598" y="598"/>
                </a:cxn>
                <a:cxn ang="0">
                  <a:pos x="601" y="661"/>
                </a:cxn>
                <a:cxn ang="0">
                  <a:pos x="593" y="714"/>
                </a:cxn>
                <a:cxn ang="0">
                  <a:pos x="575" y="762"/>
                </a:cxn>
                <a:cxn ang="0">
                  <a:pos x="547" y="804"/>
                </a:cxn>
                <a:cxn ang="0">
                  <a:pos x="511" y="838"/>
                </a:cxn>
                <a:cxn ang="0">
                  <a:pos x="468" y="866"/>
                </a:cxn>
                <a:cxn ang="0">
                  <a:pos x="418" y="886"/>
                </a:cxn>
                <a:cxn ang="0">
                  <a:pos x="363" y="897"/>
                </a:cxn>
                <a:cxn ang="0">
                  <a:pos x="296" y="899"/>
                </a:cxn>
                <a:cxn ang="0">
                  <a:pos x="213" y="888"/>
                </a:cxn>
                <a:cxn ang="0">
                  <a:pos x="132" y="861"/>
                </a:cxn>
                <a:cxn ang="0">
                  <a:pos x="56" y="817"/>
                </a:cxn>
              </a:cxnLst>
              <a:rect l="0" t="0" r="r" b="b"/>
              <a:pathLst>
                <a:path w="602" h="899">
                  <a:moveTo>
                    <a:pt x="0" y="773"/>
                  </a:moveTo>
                  <a:lnTo>
                    <a:pt x="88" y="664"/>
                  </a:lnTo>
                  <a:lnTo>
                    <a:pt x="113" y="685"/>
                  </a:lnTo>
                  <a:lnTo>
                    <a:pt x="138" y="705"/>
                  </a:lnTo>
                  <a:lnTo>
                    <a:pt x="152" y="714"/>
                  </a:lnTo>
                  <a:lnTo>
                    <a:pt x="166" y="722"/>
                  </a:lnTo>
                  <a:lnTo>
                    <a:pt x="179" y="730"/>
                  </a:lnTo>
                  <a:lnTo>
                    <a:pt x="193" y="737"/>
                  </a:lnTo>
                  <a:lnTo>
                    <a:pt x="207" y="744"/>
                  </a:lnTo>
                  <a:lnTo>
                    <a:pt x="222" y="750"/>
                  </a:lnTo>
                  <a:lnTo>
                    <a:pt x="237" y="755"/>
                  </a:lnTo>
                  <a:lnTo>
                    <a:pt x="252" y="760"/>
                  </a:lnTo>
                  <a:lnTo>
                    <a:pt x="269" y="763"/>
                  </a:lnTo>
                  <a:lnTo>
                    <a:pt x="285" y="766"/>
                  </a:lnTo>
                  <a:lnTo>
                    <a:pt x="301" y="767"/>
                  </a:lnTo>
                  <a:lnTo>
                    <a:pt x="318" y="768"/>
                  </a:lnTo>
                  <a:lnTo>
                    <a:pt x="334" y="767"/>
                  </a:lnTo>
                  <a:lnTo>
                    <a:pt x="348" y="766"/>
                  </a:lnTo>
                  <a:lnTo>
                    <a:pt x="363" y="763"/>
                  </a:lnTo>
                  <a:lnTo>
                    <a:pt x="376" y="760"/>
                  </a:lnTo>
                  <a:lnTo>
                    <a:pt x="388" y="754"/>
                  </a:lnTo>
                  <a:lnTo>
                    <a:pt x="399" y="749"/>
                  </a:lnTo>
                  <a:lnTo>
                    <a:pt x="409" y="743"/>
                  </a:lnTo>
                  <a:lnTo>
                    <a:pt x="419" y="736"/>
                  </a:lnTo>
                  <a:lnTo>
                    <a:pt x="427" y="728"/>
                  </a:lnTo>
                  <a:lnTo>
                    <a:pt x="435" y="720"/>
                  </a:lnTo>
                  <a:lnTo>
                    <a:pt x="441" y="711"/>
                  </a:lnTo>
                  <a:lnTo>
                    <a:pt x="446" y="701"/>
                  </a:lnTo>
                  <a:lnTo>
                    <a:pt x="450" y="691"/>
                  </a:lnTo>
                  <a:lnTo>
                    <a:pt x="453" y="680"/>
                  </a:lnTo>
                  <a:lnTo>
                    <a:pt x="455" y="668"/>
                  </a:lnTo>
                  <a:lnTo>
                    <a:pt x="456" y="656"/>
                  </a:lnTo>
                  <a:lnTo>
                    <a:pt x="456" y="654"/>
                  </a:lnTo>
                  <a:lnTo>
                    <a:pt x="455" y="644"/>
                  </a:lnTo>
                  <a:lnTo>
                    <a:pt x="454" y="635"/>
                  </a:lnTo>
                  <a:lnTo>
                    <a:pt x="452" y="625"/>
                  </a:lnTo>
                  <a:lnTo>
                    <a:pt x="449" y="616"/>
                  </a:lnTo>
                  <a:lnTo>
                    <a:pt x="445" y="608"/>
                  </a:lnTo>
                  <a:lnTo>
                    <a:pt x="440" y="599"/>
                  </a:lnTo>
                  <a:lnTo>
                    <a:pt x="433" y="591"/>
                  </a:lnTo>
                  <a:lnTo>
                    <a:pt x="424" y="582"/>
                  </a:lnTo>
                  <a:lnTo>
                    <a:pt x="414" y="574"/>
                  </a:lnTo>
                  <a:lnTo>
                    <a:pt x="403" y="566"/>
                  </a:lnTo>
                  <a:lnTo>
                    <a:pt x="389" y="556"/>
                  </a:lnTo>
                  <a:lnTo>
                    <a:pt x="374" y="548"/>
                  </a:lnTo>
                  <a:lnTo>
                    <a:pt x="355" y="539"/>
                  </a:lnTo>
                  <a:lnTo>
                    <a:pt x="335" y="530"/>
                  </a:lnTo>
                  <a:lnTo>
                    <a:pt x="313" y="521"/>
                  </a:lnTo>
                  <a:lnTo>
                    <a:pt x="289" y="512"/>
                  </a:lnTo>
                  <a:lnTo>
                    <a:pt x="259" y="500"/>
                  </a:lnTo>
                  <a:lnTo>
                    <a:pt x="229" y="489"/>
                  </a:lnTo>
                  <a:lnTo>
                    <a:pt x="203" y="477"/>
                  </a:lnTo>
                  <a:lnTo>
                    <a:pt x="179" y="465"/>
                  </a:lnTo>
                  <a:lnTo>
                    <a:pt x="156" y="451"/>
                  </a:lnTo>
                  <a:lnTo>
                    <a:pt x="135" y="438"/>
                  </a:lnTo>
                  <a:lnTo>
                    <a:pt x="116" y="424"/>
                  </a:lnTo>
                  <a:lnTo>
                    <a:pt x="100" y="409"/>
                  </a:lnTo>
                  <a:lnTo>
                    <a:pt x="92" y="401"/>
                  </a:lnTo>
                  <a:lnTo>
                    <a:pt x="85" y="393"/>
                  </a:lnTo>
                  <a:lnTo>
                    <a:pt x="78" y="385"/>
                  </a:lnTo>
                  <a:lnTo>
                    <a:pt x="72" y="377"/>
                  </a:lnTo>
                  <a:lnTo>
                    <a:pt x="66" y="368"/>
                  </a:lnTo>
                  <a:lnTo>
                    <a:pt x="61" y="359"/>
                  </a:lnTo>
                  <a:lnTo>
                    <a:pt x="56" y="349"/>
                  </a:lnTo>
                  <a:lnTo>
                    <a:pt x="52" y="339"/>
                  </a:lnTo>
                  <a:lnTo>
                    <a:pt x="48" y="329"/>
                  </a:lnTo>
                  <a:lnTo>
                    <a:pt x="44" y="319"/>
                  </a:lnTo>
                  <a:lnTo>
                    <a:pt x="41" y="308"/>
                  </a:lnTo>
                  <a:lnTo>
                    <a:pt x="39" y="297"/>
                  </a:lnTo>
                  <a:lnTo>
                    <a:pt x="37" y="285"/>
                  </a:lnTo>
                  <a:lnTo>
                    <a:pt x="36" y="273"/>
                  </a:lnTo>
                  <a:lnTo>
                    <a:pt x="35" y="261"/>
                  </a:lnTo>
                  <a:lnTo>
                    <a:pt x="35" y="247"/>
                  </a:lnTo>
                  <a:lnTo>
                    <a:pt x="35" y="245"/>
                  </a:lnTo>
                  <a:lnTo>
                    <a:pt x="36" y="232"/>
                  </a:lnTo>
                  <a:lnTo>
                    <a:pt x="37" y="219"/>
                  </a:lnTo>
                  <a:lnTo>
                    <a:pt x="38" y="206"/>
                  </a:lnTo>
                  <a:lnTo>
                    <a:pt x="40" y="193"/>
                  </a:lnTo>
                  <a:lnTo>
                    <a:pt x="43" y="181"/>
                  </a:lnTo>
                  <a:lnTo>
                    <a:pt x="48" y="169"/>
                  </a:lnTo>
                  <a:lnTo>
                    <a:pt x="52" y="157"/>
                  </a:lnTo>
                  <a:lnTo>
                    <a:pt x="57" y="146"/>
                  </a:lnTo>
                  <a:lnTo>
                    <a:pt x="62" y="135"/>
                  </a:lnTo>
                  <a:lnTo>
                    <a:pt x="68" y="124"/>
                  </a:lnTo>
                  <a:lnTo>
                    <a:pt x="74" y="114"/>
                  </a:lnTo>
                  <a:lnTo>
                    <a:pt x="81" y="104"/>
                  </a:lnTo>
                  <a:lnTo>
                    <a:pt x="88" y="95"/>
                  </a:lnTo>
                  <a:lnTo>
                    <a:pt x="96" y="86"/>
                  </a:lnTo>
                  <a:lnTo>
                    <a:pt x="105" y="77"/>
                  </a:lnTo>
                  <a:lnTo>
                    <a:pt x="113" y="69"/>
                  </a:lnTo>
                  <a:lnTo>
                    <a:pt x="123" y="61"/>
                  </a:lnTo>
                  <a:lnTo>
                    <a:pt x="133" y="53"/>
                  </a:lnTo>
                  <a:lnTo>
                    <a:pt x="143" y="46"/>
                  </a:lnTo>
                  <a:lnTo>
                    <a:pt x="155" y="39"/>
                  </a:lnTo>
                  <a:lnTo>
                    <a:pt x="166" y="33"/>
                  </a:lnTo>
                  <a:lnTo>
                    <a:pt x="177" y="27"/>
                  </a:lnTo>
                  <a:lnTo>
                    <a:pt x="189" y="22"/>
                  </a:lnTo>
                  <a:lnTo>
                    <a:pt x="201" y="18"/>
                  </a:lnTo>
                  <a:lnTo>
                    <a:pt x="214" y="14"/>
                  </a:lnTo>
                  <a:lnTo>
                    <a:pt x="227" y="10"/>
                  </a:lnTo>
                  <a:lnTo>
                    <a:pt x="241" y="7"/>
                  </a:lnTo>
                  <a:lnTo>
                    <a:pt x="255" y="4"/>
                  </a:lnTo>
                  <a:lnTo>
                    <a:pt x="269" y="2"/>
                  </a:lnTo>
                  <a:lnTo>
                    <a:pt x="284" y="1"/>
                  </a:lnTo>
                  <a:lnTo>
                    <a:pt x="298" y="0"/>
                  </a:lnTo>
                  <a:lnTo>
                    <a:pt x="313" y="0"/>
                  </a:lnTo>
                  <a:lnTo>
                    <a:pt x="332" y="0"/>
                  </a:lnTo>
                  <a:lnTo>
                    <a:pt x="351" y="1"/>
                  </a:lnTo>
                  <a:lnTo>
                    <a:pt x="370" y="3"/>
                  </a:lnTo>
                  <a:lnTo>
                    <a:pt x="388" y="6"/>
                  </a:lnTo>
                  <a:lnTo>
                    <a:pt x="406" y="9"/>
                  </a:lnTo>
                  <a:lnTo>
                    <a:pt x="424" y="14"/>
                  </a:lnTo>
                  <a:lnTo>
                    <a:pt x="442" y="19"/>
                  </a:lnTo>
                  <a:lnTo>
                    <a:pt x="459" y="25"/>
                  </a:lnTo>
                  <a:lnTo>
                    <a:pt x="477" y="31"/>
                  </a:lnTo>
                  <a:lnTo>
                    <a:pt x="494" y="39"/>
                  </a:lnTo>
                  <a:lnTo>
                    <a:pt x="510" y="47"/>
                  </a:lnTo>
                  <a:lnTo>
                    <a:pt x="526" y="56"/>
                  </a:lnTo>
                  <a:lnTo>
                    <a:pt x="542" y="67"/>
                  </a:lnTo>
                  <a:lnTo>
                    <a:pt x="558" y="78"/>
                  </a:lnTo>
                  <a:lnTo>
                    <a:pt x="574" y="90"/>
                  </a:lnTo>
                  <a:lnTo>
                    <a:pt x="589" y="102"/>
                  </a:lnTo>
                  <a:lnTo>
                    <a:pt x="507" y="214"/>
                  </a:lnTo>
                  <a:lnTo>
                    <a:pt x="484" y="196"/>
                  </a:lnTo>
                  <a:lnTo>
                    <a:pt x="460" y="181"/>
                  </a:lnTo>
                  <a:lnTo>
                    <a:pt x="448" y="173"/>
                  </a:lnTo>
                  <a:lnTo>
                    <a:pt x="436" y="167"/>
                  </a:lnTo>
                  <a:lnTo>
                    <a:pt x="424" y="160"/>
                  </a:lnTo>
                  <a:lnTo>
                    <a:pt x="412" y="154"/>
                  </a:lnTo>
                  <a:lnTo>
                    <a:pt x="400" y="149"/>
                  </a:lnTo>
                  <a:lnTo>
                    <a:pt x="387" y="144"/>
                  </a:lnTo>
                  <a:lnTo>
                    <a:pt x="375" y="140"/>
                  </a:lnTo>
                  <a:lnTo>
                    <a:pt x="362" y="137"/>
                  </a:lnTo>
                  <a:lnTo>
                    <a:pt x="348" y="134"/>
                  </a:lnTo>
                  <a:lnTo>
                    <a:pt x="336" y="133"/>
                  </a:lnTo>
                  <a:lnTo>
                    <a:pt x="323" y="131"/>
                  </a:lnTo>
                  <a:lnTo>
                    <a:pt x="310" y="131"/>
                  </a:lnTo>
                  <a:lnTo>
                    <a:pt x="295" y="131"/>
                  </a:lnTo>
                  <a:lnTo>
                    <a:pt x="282" y="133"/>
                  </a:lnTo>
                  <a:lnTo>
                    <a:pt x="269" y="135"/>
                  </a:lnTo>
                  <a:lnTo>
                    <a:pt x="257" y="139"/>
                  </a:lnTo>
                  <a:lnTo>
                    <a:pt x="245" y="143"/>
                  </a:lnTo>
                  <a:lnTo>
                    <a:pt x="234" y="148"/>
                  </a:lnTo>
                  <a:lnTo>
                    <a:pt x="225" y="153"/>
                  </a:lnTo>
                  <a:lnTo>
                    <a:pt x="216" y="161"/>
                  </a:lnTo>
                  <a:lnTo>
                    <a:pt x="209" y="168"/>
                  </a:lnTo>
                  <a:lnTo>
                    <a:pt x="202" y="176"/>
                  </a:lnTo>
                  <a:lnTo>
                    <a:pt x="196" y="184"/>
                  </a:lnTo>
                  <a:lnTo>
                    <a:pt x="191" y="193"/>
                  </a:lnTo>
                  <a:lnTo>
                    <a:pt x="187" y="202"/>
                  </a:lnTo>
                  <a:lnTo>
                    <a:pt x="185" y="212"/>
                  </a:lnTo>
                  <a:lnTo>
                    <a:pt x="183" y="222"/>
                  </a:lnTo>
                  <a:lnTo>
                    <a:pt x="182" y="232"/>
                  </a:lnTo>
                  <a:lnTo>
                    <a:pt x="182" y="234"/>
                  </a:lnTo>
                  <a:lnTo>
                    <a:pt x="183" y="245"/>
                  </a:lnTo>
                  <a:lnTo>
                    <a:pt x="184" y="255"/>
                  </a:lnTo>
                  <a:lnTo>
                    <a:pt x="186" y="266"/>
                  </a:lnTo>
                  <a:lnTo>
                    <a:pt x="190" y="276"/>
                  </a:lnTo>
                  <a:lnTo>
                    <a:pt x="194" y="285"/>
                  </a:lnTo>
                  <a:lnTo>
                    <a:pt x="200" y="294"/>
                  </a:lnTo>
                  <a:lnTo>
                    <a:pt x="208" y="302"/>
                  </a:lnTo>
                  <a:lnTo>
                    <a:pt x="217" y="311"/>
                  </a:lnTo>
                  <a:lnTo>
                    <a:pt x="228" y="320"/>
                  </a:lnTo>
                  <a:lnTo>
                    <a:pt x="240" y="328"/>
                  </a:lnTo>
                  <a:lnTo>
                    <a:pt x="256" y="337"/>
                  </a:lnTo>
                  <a:lnTo>
                    <a:pt x="273" y="346"/>
                  </a:lnTo>
                  <a:lnTo>
                    <a:pt x="292" y="355"/>
                  </a:lnTo>
                  <a:lnTo>
                    <a:pt x="313" y="365"/>
                  </a:lnTo>
                  <a:lnTo>
                    <a:pt x="337" y="375"/>
                  </a:lnTo>
                  <a:lnTo>
                    <a:pt x="364" y="386"/>
                  </a:lnTo>
                  <a:lnTo>
                    <a:pt x="393" y="397"/>
                  </a:lnTo>
                  <a:lnTo>
                    <a:pt x="421" y="409"/>
                  </a:lnTo>
                  <a:lnTo>
                    <a:pt x="446" y="421"/>
                  </a:lnTo>
                  <a:lnTo>
                    <a:pt x="470" y="434"/>
                  </a:lnTo>
                  <a:lnTo>
                    <a:pt x="491" y="447"/>
                  </a:lnTo>
                  <a:lnTo>
                    <a:pt x="510" y="461"/>
                  </a:lnTo>
                  <a:lnTo>
                    <a:pt x="528" y="476"/>
                  </a:lnTo>
                  <a:lnTo>
                    <a:pt x="543" y="490"/>
                  </a:lnTo>
                  <a:lnTo>
                    <a:pt x="557" y="506"/>
                  </a:lnTo>
                  <a:lnTo>
                    <a:pt x="570" y="522"/>
                  </a:lnTo>
                  <a:lnTo>
                    <a:pt x="575" y="531"/>
                  </a:lnTo>
                  <a:lnTo>
                    <a:pt x="580" y="539"/>
                  </a:lnTo>
                  <a:lnTo>
                    <a:pt x="584" y="548"/>
                  </a:lnTo>
                  <a:lnTo>
                    <a:pt x="588" y="559"/>
                  </a:lnTo>
                  <a:lnTo>
                    <a:pt x="591" y="568"/>
                  </a:lnTo>
                  <a:lnTo>
                    <a:pt x="594" y="578"/>
                  </a:lnTo>
                  <a:lnTo>
                    <a:pt x="596" y="588"/>
                  </a:lnTo>
                  <a:lnTo>
                    <a:pt x="598" y="598"/>
                  </a:lnTo>
                  <a:lnTo>
                    <a:pt x="601" y="620"/>
                  </a:lnTo>
                  <a:lnTo>
                    <a:pt x="602" y="643"/>
                  </a:lnTo>
                  <a:lnTo>
                    <a:pt x="602" y="646"/>
                  </a:lnTo>
                  <a:lnTo>
                    <a:pt x="601" y="661"/>
                  </a:lnTo>
                  <a:lnTo>
                    <a:pt x="600" y="675"/>
                  </a:lnTo>
                  <a:lnTo>
                    <a:pt x="599" y="688"/>
                  </a:lnTo>
                  <a:lnTo>
                    <a:pt x="596" y="701"/>
                  </a:lnTo>
                  <a:lnTo>
                    <a:pt x="593" y="714"/>
                  </a:lnTo>
                  <a:lnTo>
                    <a:pt x="590" y="726"/>
                  </a:lnTo>
                  <a:lnTo>
                    <a:pt x="585" y="739"/>
                  </a:lnTo>
                  <a:lnTo>
                    <a:pt x="581" y="750"/>
                  </a:lnTo>
                  <a:lnTo>
                    <a:pt x="575" y="762"/>
                  </a:lnTo>
                  <a:lnTo>
                    <a:pt x="569" y="773"/>
                  </a:lnTo>
                  <a:lnTo>
                    <a:pt x="562" y="784"/>
                  </a:lnTo>
                  <a:lnTo>
                    <a:pt x="555" y="794"/>
                  </a:lnTo>
                  <a:lnTo>
                    <a:pt x="547" y="804"/>
                  </a:lnTo>
                  <a:lnTo>
                    <a:pt x="539" y="813"/>
                  </a:lnTo>
                  <a:lnTo>
                    <a:pt x="530" y="822"/>
                  </a:lnTo>
                  <a:lnTo>
                    <a:pt x="521" y="830"/>
                  </a:lnTo>
                  <a:lnTo>
                    <a:pt x="511" y="838"/>
                  </a:lnTo>
                  <a:lnTo>
                    <a:pt x="501" y="846"/>
                  </a:lnTo>
                  <a:lnTo>
                    <a:pt x="491" y="853"/>
                  </a:lnTo>
                  <a:lnTo>
                    <a:pt x="480" y="860"/>
                  </a:lnTo>
                  <a:lnTo>
                    <a:pt x="468" y="866"/>
                  </a:lnTo>
                  <a:lnTo>
                    <a:pt x="456" y="872"/>
                  </a:lnTo>
                  <a:lnTo>
                    <a:pt x="443" y="877"/>
                  </a:lnTo>
                  <a:lnTo>
                    <a:pt x="431" y="881"/>
                  </a:lnTo>
                  <a:lnTo>
                    <a:pt x="418" y="886"/>
                  </a:lnTo>
                  <a:lnTo>
                    <a:pt x="405" y="889"/>
                  </a:lnTo>
                  <a:lnTo>
                    <a:pt x="391" y="892"/>
                  </a:lnTo>
                  <a:lnTo>
                    <a:pt x="377" y="895"/>
                  </a:lnTo>
                  <a:lnTo>
                    <a:pt x="363" y="897"/>
                  </a:lnTo>
                  <a:lnTo>
                    <a:pt x="347" y="898"/>
                  </a:lnTo>
                  <a:lnTo>
                    <a:pt x="332" y="899"/>
                  </a:lnTo>
                  <a:lnTo>
                    <a:pt x="317" y="899"/>
                  </a:lnTo>
                  <a:lnTo>
                    <a:pt x="296" y="899"/>
                  </a:lnTo>
                  <a:lnTo>
                    <a:pt x="276" y="897"/>
                  </a:lnTo>
                  <a:lnTo>
                    <a:pt x="255" y="895"/>
                  </a:lnTo>
                  <a:lnTo>
                    <a:pt x="233" y="892"/>
                  </a:lnTo>
                  <a:lnTo>
                    <a:pt x="213" y="888"/>
                  </a:lnTo>
                  <a:lnTo>
                    <a:pt x="193" y="882"/>
                  </a:lnTo>
                  <a:lnTo>
                    <a:pt x="173" y="876"/>
                  </a:lnTo>
                  <a:lnTo>
                    <a:pt x="153" y="869"/>
                  </a:lnTo>
                  <a:lnTo>
                    <a:pt x="132" y="861"/>
                  </a:lnTo>
                  <a:lnTo>
                    <a:pt x="113" y="851"/>
                  </a:lnTo>
                  <a:lnTo>
                    <a:pt x="93" y="840"/>
                  </a:lnTo>
                  <a:lnTo>
                    <a:pt x="75" y="829"/>
                  </a:lnTo>
                  <a:lnTo>
                    <a:pt x="56" y="817"/>
                  </a:lnTo>
                  <a:lnTo>
                    <a:pt x="36" y="803"/>
                  </a:lnTo>
                  <a:lnTo>
                    <a:pt x="18" y="789"/>
                  </a:lnTo>
                  <a:lnTo>
                    <a:pt x="0" y="773"/>
                  </a:lnTo>
                  <a:close/>
                </a:path>
              </a:pathLst>
            </a:custGeom>
            <a:solidFill>
              <a:srgbClr val="192337"/>
            </a:solidFill>
            <a:ln w="9525">
              <a:noFill/>
              <a:round/>
              <a:headEnd/>
              <a:tailEnd/>
            </a:ln>
          </p:spPr>
          <p:txBody>
            <a:bodyPr vert="horz" wrap="square" lIns="91440" tIns="45720" rIns="91440" bIns="45720" numCol="1" anchor="t" anchorCtr="0" compatLnSpc="1">
              <a:prstTxWarp prst="textNoShape">
                <a:avLst/>
              </a:prstTxWarp>
            </a:bodyPr>
            <a:lstStyle/>
            <a:p>
              <a:endParaRPr lang="da-DK" noProof="0" dirty="0"/>
            </a:p>
          </p:txBody>
        </p:sp>
        <p:sp>
          <p:nvSpPr>
            <p:cNvPr id="66" name="Freeform 25"/>
            <p:cNvSpPr>
              <a:spLocks/>
            </p:cNvSpPr>
            <p:nvPr userDrawn="1"/>
          </p:nvSpPr>
          <p:spPr bwMode="auto">
            <a:xfrm>
              <a:off x="7723784" y="1313237"/>
              <a:ext cx="66675" cy="92075"/>
            </a:xfrm>
            <a:custGeom>
              <a:avLst/>
              <a:gdLst/>
              <a:ahLst/>
              <a:cxnLst>
                <a:cxn ang="0">
                  <a:pos x="0" y="0"/>
                </a:cxn>
                <a:cxn ang="0">
                  <a:pos x="146" y="0"/>
                </a:cxn>
                <a:cxn ang="0">
                  <a:pos x="146" y="368"/>
                </a:cxn>
                <a:cxn ang="0">
                  <a:pos x="490" y="368"/>
                </a:cxn>
                <a:cxn ang="0">
                  <a:pos x="490" y="0"/>
                </a:cxn>
                <a:cxn ang="0">
                  <a:pos x="635" y="0"/>
                </a:cxn>
                <a:cxn ang="0">
                  <a:pos x="635" y="877"/>
                </a:cxn>
                <a:cxn ang="0">
                  <a:pos x="490" y="877"/>
                </a:cxn>
                <a:cxn ang="0">
                  <a:pos x="490" y="503"/>
                </a:cxn>
                <a:cxn ang="0">
                  <a:pos x="146" y="503"/>
                </a:cxn>
                <a:cxn ang="0">
                  <a:pos x="146" y="877"/>
                </a:cxn>
                <a:cxn ang="0">
                  <a:pos x="0" y="877"/>
                </a:cxn>
                <a:cxn ang="0">
                  <a:pos x="0" y="0"/>
                </a:cxn>
              </a:cxnLst>
              <a:rect l="0" t="0" r="r" b="b"/>
              <a:pathLst>
                <a:path w="635" h="877">
                  <a:moveTo>
                    <a:pt x="0" y="0"/>
                  </a:moveTo>
                  <a:lnTo>
                    <a:pt x="146" y="0"/>
                  </a:lnTo>
                  <a:lnTo>
                    <a:pt x="146" y="368"/>
                  </a:lnTo>
                  <a:lnTo>
                    <a:pt x="490" y="368"/>
                  </a:lnTo>
                  <a:lnTo>
                    <a:pt x="490" y="0"/>
                  </a:lnTo>
                  <a:lnTo>
                    <a:pt x="635" y="0"/>
                  </a:lnTo>
                  <a:lnTo>
                    <a:pt x="635" y="877"/>
                  </a:lnTo>
                  <a:lnTo>
                    <a:pt x="490" y="877"/>
                  </a:lnTo>
                  <a:lnTo>
                    <a:pt x="490" y="503"/>
                  </a:lnTo>
                  <a:lnTo>
                    <a:pt x="146" y="503"/>
                  </a:lnTo>
                  <a:lnTo>
                    <a:pt x="146" y="877"/>
                  </a:lnTo>
                  <a:lnTo>
                    <a:pt x="0" y="877"/>
                  </a:lnTo>
                  <a:lnTo>
                    <a:pt x="0" y="0"/>
                  </a:lnTo>
                  <a:close/>
                </a:path>
              </a:pathLst>
            </a:custGeom>
            <a:solidFill>
              <a:srgbClr val="192337"/>
            </a:solidFill>
            <a:ln w="9525">
              <a:noFill/>
              <a:round/>
              <a:headEnd/>
              <a:tailEnd/>
            </a:ln>
          </p:spPr>
          <p:txBody>
            <a:bodyPr vert="horz" wrap="square" lIns="91440" tIns="45720" rIns="91440" bIns="45720" numCol="1" anchor="t" anchorCtr="0" compatLnSpc="1">
              <a:prstTxWarp prst="textNoShape">
                <a:avLst/>
              </a:prstTxWarp>
            </a:bodyPr>
            <a:lstStyle/>
            <a:p>
              <a:endParaRPr lang="da-DK" noProof="0" dirty="0"/>
            </a:p>
          </p:txBody>
        </p:sp>
        <p:sp>
          <p:nvSpPr>
            <p:cNvPr id="67" name="Freeform 26"/>
            <p:cNvSpPr>
              <a:spLocks noEditPoints="1"/>
            </p:cNvSpPr>
            <p:nvPr userDrawn="1"/>
          </p:nvSpPr>
          <p:spPr bwMode="auto">
            <a:xfrm>
              <a:off x="7806330" y="1311650"/>
              <a:ext cx="84137" cy="95250"/>
            </a:xfrm>
            <a:custGeom>
              <a:avLst/>
              <a:gdLst/>
              <a:ahLst/>
              <a:cxnLst>
                <a:cxn ang="0">
                  <a:pos x="710" y="174"/>
                </a:cxn>
                <a:cxn ang="0">
                  <a:pos x="745" y="241"/>
                </a:cxn>
                <a:cxn ang="0">
                  <a:pos x="769" y="317"/>
                </a:cxn>
                <a:cxn ang="0">
                  <a:pos x="781" y="401"/>
                </a:cxn>
                <a:cxn ang="0">
                  <a:pos x="782" y="482"/>
                </a:cxn>
                <a:cxn ang="0">
                  <a:pos x="772" y="574"/>
                </a:cxn>
                <a:cxn ang="0">
                  <a:pos x="747" y="656"/>
                </a:cxn>
                <a:cxn ang="0">
                  <a:pos x="710" y="730"/>
                </a:cxn>
                <a:cxn ang="0">
                  <a:pos x="661" y="793"/>
                </a:cxn>
                <a:cxn ang="0">
                  <a:pos x="602" y="842"/>
                </a:cxn>
                <a:cxn ang="0">
                  <a:pos x="533" y="879"/>
                </a:cxn>
                <a:cxn ang="0">
                  <a:pos x="456" y="900"/>
                </a:cxn>
                <a:cxn ang="0">
                  <a:pos x="378" y="904"/>
                </a:cxn>
                <a:cxn ang="0">
                  <a:pos x="319" y="898"/>
                </a:cxn>
                <a:cxn ang="0">
                  <a:pos x="263" y="883"/>
                </a:cxn>
                <a:cxn ang="0">
                  <a:pos x="212" y="859"/>
                </a:cxn>
                <a:cxn ang="0">
                  <a:pos x="131" y="897"/>
                </a:cxn>
                <a:cxn ang="0">
                  <a:pos x="80" y="731"/>
                </a:cxn>
                <a:cxn ang="0">
                  <a:pos x="44" y="664"/>
                </a:cxn>
                <a:cxn ang="0">
                  <a:pos x="20" y="588"/>
                </a:cxn>
                <a:cxn ang="0">
                  <a:pos x="8" y="504"/>
                </a:cxn>
                <a:cxn ang="0">
                  <a:pos x="7" y="423"/>
                </a:cxn>
                <a:cxn ang="0">
                  <a:pos x="18" y="331"/>
                </a:cxn>
                <a:cxn ang="0">
                  <a:pos x="42" y="248"/>
                </a:cxn>
                <a:cxn ang="0">
                  <a:pos x="80" y="175"/>
                </a:cxn>
                <a:cxn ang="0">
                  <a:pos x="129" y="112"/>
                </a:cxn>
                <a:cxn ang="0">
                  <a:pos x="188" y="63"/>
                </a:cxn>
                <a:cxn ang="0">
                  <a:pos x="256" y="26"/>
                </a:cxn>
                <a:cxn ang="0">
                  <a:pos x="334" y="5"/>
                </a:cxn>
                <a:cxn ang="0">
                  <a:pos x="412" y="1"/>
                </a:cxn>
                <a:cxn ang="0">
                  <a:pos x="471" y="7"/>
                </a:cxn>
                <a:cxn ang="0">
                  <a:pos x="526" y="23"/>
                </a:cxn>
                <a:cxn ang="0">
                  <a:pos x="577" y="46"/>
                </a:cxn>
                <a:cxn ang="0">
                  <a:pos x="660" y="8"/>
                </a:cxn>
                <a:cxn ang="0">
                  <a:pos x="518" y="171"/>
                </a:cxn>
                <a:cxn ang="0">
                  <a:pos x="450" y="138"/>
                </a:cxn>
                <a:cxn ang="0">
                  <a:pos x="380" y="131"/>
                </a:cxn>
                <a:cxn ang="0">
                  <a:pos x="331" y="139"/>
                </a:cxn>
                <a:cxn ang="0">
                  <a:pos x="287" y="158"/>
                </a:cxn>
                <a:cxn ang="0">
                  <a:pos x="247" y="189"/>
                </a:cxn>
                <a:cxn ang="0">
                  <a:pos x="214" y="227"/>
                </a:cxn>
                <a:cxn ang="0">
                  <a:pos x="188" y="276"/>
                </a:cxn>
                <a:cxn ang="0">
                  <a:pos x="168" y="331"/>
                </a:cxn>
                <a:cxn ang="0">
                  <a:pos x="157" y="395"/>
                </a:cxn>
                <a:cxn ang="0">
                  <a:pos x="154" y="456"/>
                </a:cxn>
                <a:cxn ang="0">
                  <a:pos x="164" y="555"/>
                </a:cxn>
                <a:cxn ang="0">
                  <a:pos x="194" y="639"/>
                </a:cxn>
                <a:cxn ang="0">
                  <a:pos x="633" y="398"/>
                </a:cxn>
                <a:cxn ang="0">
                  <a:pos x="613" y="306"/>
                </a:cxn>
                <a:cxn ang="0">
                  <a:pos x="272" y="735"/>
                </a:cxn>
                <a:cxn ang="0">
                  <a:pos x="339" y="767"/>
                </a:cxn>
                <a:cxn ang="0">
                  <a:pos x="409" y="774"/>
                </a:cxn>
                <a:cxn ang="0">
                  <a:pos x="458" y="766"/>
                </a:cxn>
                <a:cxn ang="0">
                  <a:pos x="504" y="746"/>
                </a:cxn>
                <a:cxn ang="0">
                  <a:pos x="543" y="716"/>
                </a:cxn>
                <a:cxn ang="0">
                  <a:pos x="576" y="678"/>
                </a:cxn>
                <a:cxn ang="0">
                  <a:pos x="603" y="629"/>
                </a:cxn>
                <a:cxn ang="0">
                  <a:pos x="622" y="574"/>
                </a:cxn>
                <a:cxn ang="0">
                  <a:pos x="633" y="510"/>
                </a:cxn>
              </a:cxnLst>
              <a:rect l="0" t="0" r="r" b="b"/>
              <a:pathLst>
                <a:path w="789" h="905">
                  <a:moveTo>
                    <a:pt x="789" y="8"/>
                  </a:moveTo>
                  <a:lnTo>
                    <a:pt x="689" y="143"/>
                  </a:lnTo>
                  <a:lnTo>
                    <a:pt x="700" y="157"/>
                  </a:lnTo>
                  <a:lnTo>
                    <a:pt x="710" y="174"/>
                  </a:lnTo>
                  <a:lnTo>
                    <a:pt x="720" y="190"/>
                  </a:lnTo>
                  <a:lnTo>
                    <a:pt x="729" y="206"/>
                  </a:lnTo>
                  <a:lnTo>
                    <a:pt x="737" y="223"/>
                  </a:lnTo>
                  <a:lnTo>
                    <a:pt x="745" y="241"/>
                  </a:lnTo>
                  <a:lnTo>
                    <a:pt x="752" y="259"/>
                  </a:lnTo>
                  <a:lnTo>
                    <a:pt x="758" y="278"/>
                  </a:lnTo>
                  <a:lnTo>
                    <a:pt x="764" y="297"/>
                  </a:lnTo>
                  <a:lnTo>
                    <a:pt x="769" y="317"/>
                  </a:lnTo>
                  <a:lnTo>
                    <a:pt x="773" y="337"/>
                  </a:lnTo>
                  <a:lnTo>
                    <a:pt x="776" y="357"/>
                  </a:lnTo>
                  <a:lnTo>
                    <a:pt x="779" y="379"/>
                  </a:lnTo>
                  <a:lnTo>
                    <a:pt x="781" y="401"/>
                  </a:lnTo>
                  <a:lnTo>
                    <a:pt x="782" y="422"/>
                  </a:lnTo>
                  <a:lnTo>
                    <a:pt x="783" y="445"/>
                  </a:lnTo>
                  <a:lnTo>
                    <a:pt x="783" y="457"/>
                  </a:lnTo>
                  <a:lnTo>
                    <a:pt x="782" y="482"/>
                  </a:lnTo>
                  <a:lnTo>
                    <a:pt x="781" y="505"/>
                  </a:lnTo>
                  <a:lnTo>
                    <a:pt x="779" y="528"/>
                  </a:lnTo>
                  <a:lnTo>
                    <a:pt x="776" y="551"/>
                  </a:lnTo>
                  <a:lnTo>
                    <a:pt x="772" y="574"/>
                  </a:lnTo>
                  <a:lnTo>
                    <a:pt x="767" y="595"/>
                  </a:lnTo>
                  <a:lnTo>
                    <a:pt x="761" y="616"/>
                  </a:lnTo>
                  <a:lnTo>
                    <a:pt x="754" y="636"/>
                  </a:lnTo>
                  <a:lnTo>
                    <a:pt x="747" y="656"/>
                  </a:lnTo>
                  <a:lnTo>
                    <a:pt x="739" y="676"/>
                  </a:lnTo>
                  <a:lnTo>
                    <a:pt x="730" y="695"/>
                  </a:lnTo>
                  <a:lnTo>
                    <a:pt x="721" y="713"/>
                  </a:lnTo>
                  <a:lnTo>
                    <a:pt x="710" y="730"/>
                  </a:lnTo>
                  <a:lnTo>
                    <a:pt x="698" y="747"/>
                  </a:lnTo>
                  <a:lnTo>
                    <a:pt x="686" y="763"/>
                  </a:lnTo>
                  <a:lnTo>
                    <a:pt x="674" y="779"/>
                  </a:lnTo>
                  <a:lnTo>
                    <a:pt x="661" y="793"/>
                  </a:lnTo>
                  <a:lnTo>
                    <a:pt x="647" y="806"/>
                  </a:lnTo>
                  <a:lnTo>
                    <a:pt x="633" y="819"/>
                  </a:lnTo>
                  <a:lnTo>
                    <a:pt x="618" y="831"/>
                  </a:lnTo>
                  <a:lnTo>
                    <a:pt x="602" y="842"/>
                  </a:lnTo>
                  <a:lnTo>
                    <a:pt x="585" y="853"/>
                  </a:lnTo>
                  <a:lnTo>
                    <a:pt x="568" y="863"/>
                  </a:lnTo>
                  <a:lnTo>
                    <a:pt x="551" y="872"/>
                  </a:lnTo>
                  <a:lnTo>
                    <a:pt x="533" y="879"/>
                  </a:lnTo>
                  <a:lnTo>
                    <a:pt x="515" y="886"/>
                  </a:lnTo>
                  <a:lnTo>
                    <a:pt x="496" y="891"/>
                  </a:lnTo>
                  <a:lnTo>
                    <a:pt x="476" y="896"/>
                  </a:lnTo>
                  <a:lnTo>
                    <a:pt x="456" y="900"/>
                  </a:lnTo>
                  <a:lnTo>
                    <a:pt x="436" y="902"/>
                  </a:lnTo>
                  <a:lnTo>
                    <a:pt x="415" y="904"/>
                  </a:lnTo>
                  <a:lnTo>
                    <a:pt x="394" y="905"/>
                  </a:lnTo>
                  <a:lnTo>
                    <a:pt x="378" y="904"/>
                  </a:lnTo>
                  <a:lnTo>
                    <a:pt x="363" y="904"/>
                  </a:lnTo>
                  <a:lnTo>
                    <a:pt x="348" y="902"/>
                  </a:lnTo>
                  <a:lnTo>
                    <a:pt x="333" y="900"/>
                  </a:lnTo>
                  <a:lnTo>
                    <a:pt x="319" y="898"/>
                  </a:lnTo>
                  <a:lnTo>
                    <a:pt x="305" y="895"/>
                  </a:lnTo>
                  <a:lnTo>
                    <a:pt x="291" y="891"/>
                  </a:lnTo>
                  <a:lnTo>
                    <a:pt x="276" y="887"/>
                  </a:lnTo>
                  <a:lnTo>
                    <a:pt x="263" y="883"/>
                  </a:lnTo>
                  <a:lnTo>
                    <a:pt x="250" y="878"/>
                  </a:lnTo>
                  <a:lnTo>
                    <a:pt x="237" y="872"/>
                  </a:lnTo>
                  <a:lnTo>
                    <a:pt x="225" y="866"/>
                  </a:lnTo>
                  <a:lnTo>
                    <a:pt x="212" y="859"/>
                  </a:lnTo>
                  <a:lnTo>
                    <a:pt x="200" y="852"/>
                  </a:lnTo>
                  <a:lnTo>
                    <a:pt x="189" y="845"/>
                  </a:lnTo>
                  <a:lnTo>
                    <a:pt x="176" y="837"/>
                  </a:lnTo>
                  <a:lnTo>
                    <a:pt x="131" y="897"/>
                  </a:lnTo>
                  <a:lnTo>
                    <a:pt x="0" y="897"/>
                  </a:lnTo>
                  <a:lnTo>
                    <a:pt x="101" y="762"/>
                  </a:lnTo>
                  <a:lnTo>
                    <a:pt x="90" y="747"/>
                  </a:lnTo>
                  <a:lnTo>
                    <a:pt x="80" y="731"/>
                  </a:lnTo>
                  <a:lnTo>
                    <a:pt x="69" y="715"/>
                  </a:lnTo>
                  <a:lnTo>
                    <a:pt x="60" y="699"/>
                  </a:lnTo>
                  <a:lnTo>
                    <a:pt x="52" y="682"/>
                  </a:lnTo>
                  <a:lnTo>
                    <a:pt x="44" y="664"/>
                  </a:lnTo>
                  <a:lnTo>
                    <a:pt x="37" y="645"/>
                  </a:lnTo>
                  <a:lnTo>
                    <a:pt x="31" y="627"/>
                  </a:lnTo>
                  <a:lnTo>
                    <a:pt x="25" y="608"/>
                  </a:lnTo>
                  <a:lnTo>
                    <a:pt x="20" y="588"/>
                  </a:lnTo>
                  <a:lnTo>
                    <a:pt x="16" y="568"/>
                  </a:lnTo>
                  <a:lnTo>
                    <a:pt x="13" y="547"/>
                  </a:lnTo>
                  <a:lnTo>
                    <a:pt x="10" y="526"/>
                  </a:lnTo>
                  <a:lnTo>
                    <a:pt x="8" y="504"/>
                  </a:lnTo>
                  <a:lnTo>
                    <a:pt x="7" y="483"/>
                  </a:lnTo>
                  <a:lnTo>
                    <a:pt x="7" y="459"/>
                  </a:lnTo>
                  <a:lnTo>
                    <a:pt x="7" y="447"/>
                  </a:lnTo>
                  <a:lnTo>
                    <a:pt x="7" y="423"/>
                  </a:lnTo>
                  <a:lnTo>
                    <a:pt x="9" y="400"/>
                  </a:lnTo>
                  <a:lnTo>
                    <a:pt x="11" y="377"/>
                  </a:lnTo>
                  <a:lnTo>
                    <a:pt x="14" y="353"/>
                  </a:lnTo>
                  <a:lnTo>
                    <a:pt x="18" y="331"/>
                  </a:lnTo>
                  <a:lnTo>
                    <a:pt x="23" y="310"/>
                  </a:lnTo>
                  <a:lnTo>
                    <a:pt x="29" y="289"/>
                  </a:lnTo>
                  <a:lnTo>
                    <a:pt x="35" y="269"/>
                  </a:lnTo>
                  <a:lnTo>
                    <a:pt x="42" y="248"/>
                  </a:lnTo>
                  <a:lnTo>
                    <a:pt x="50" y="229"/>
                  </a:lnTo>
                  <a:lnTo>
                    <a:pt x="59" y="210"/>
                  </a:lnTo>
                  <a:lnTo>
                    <a:pt x="69" y="192"/>
                  </a:lnTo>
                  <a:lnTo>
                    <a:pt x="80" y="175"/>
                  </a:lnTo>
                  <a:lnTo>
                    <a:pt x="91" y="157"/>
                  </a:lnTo>
                  <a:lnTo>
                    <a:pt x="103" y="142"/>
                  </a:lnTo>
                  <a:lnTo>
                    <a:pt x="115" y="126"/>
                  </a:lnTo>
                  <a:lnTo>
                    <a:pt x="129" y="112"/>
                  </a:lnTo>
                  <a:lnTo>
                    <a:pt x="142" y="98"/>
                  </a:lnTo>
                  <a:lnTo>
                    <a:pt x="157" y="86"/>
                  </a:lnTo>
                  <a:lnTo>
                    <a:pt x="172" y="74"/>
                  </a:lnTo>
                  <a:lnTo>
                    <a:pt x="188" y="63"/>
                  </a:lnTo>
                  <a:lnTo>
                    <a:pt x="204" y="51"/>
                  </a:lnTo>
                  <a:lnTo>
                    <a:pt x="221" y="42"/>
                  </a:lnTo>
                  <a:lnTo>
                    <a:pt x="238" y="33"/>
                  </a:lnTo>
                  <a:lnTo>
                    <a:pt x="256" y="26"/>
                  </a:lnTo>
                  <a:lnTo>
                    <a:pt x="275" y="19"/>
                  </a:lnTo>
                  <a:lnTo>
                    <a:pt x="294" y="14"/>
                  </a:lnTo>
                  <a:lnTo>
                    <a:pt x="314" y="9"/>
                  </a:lnTo>
                  <a:lnTo>
                    <a:pt x="334" y="5"/>
                  </a:lnTo>
                  <a:lnTo>
                    <a:pt x="354" y="2"/>
                  </a:lnTo>
                  <a:lnTo>
                    <a:pt x="374" y="1"/>
                  </a:lnTo>
                  <a:lnTo>
                    <a:pt x="397" y="0"/>
                  </a:lnTo>
                  <a:lnTo>
                    <a:pt x="412" y="1"/>
                  </a:lnTo>
                  <a:lnTo>
                    <a:pt x="427" y="1"/>
                  </a:lnTo>
                  <a:lnTo>
                    <a:pt x="442" y="3"/>
                  </a:lnTo>
                  <a:lnTo>
                    <a:pt x="456" y="5"/>
                  </a:lnTo>
                  <a:lnTo>
                    <a:pt x="471" y="7"/>
                  </a:lnTo>
                  <a:lnTo>
                    <a:pt x="485" y="10"/>
                  </a:lnTo>
                  <a:lnTo>
                    <a:pt x="500" y="14"/>
                  </a:lnTo>
                  <a:lnTo>
                    <a:pt x="513" y="18"/>
                  </a:lnTo>
                  <a:lnTo>
                    <a:pt x="526" y="23"/>
                  </a:lnTo>
                  <a:lnTo>
                    <a:pt x="540" y="28"/>
                  </a:lnTo>
                  <a:lnTo>
                    <a:pt x="552" y="33"/>
                  </a:lnTo>
                  <a:lnTo>
                    <a:pt x="565" y="39"/>
                  </a:lnTo>
                  <a:lnTo>
                    <a:pt x="577" y="46"/>
                  </a:lnTo>
                  <a:lnTo>
                    <a:pt x="589" y="53"/>
                  </a:lnTo>
                  <a:lnTo>
                    <a:pt x="602" y="62"/>
                  </a:lnTo>
                  <a:lnTo>
                    <a:pt x="613" y="69"/>
                  </a:lnTo>
                  <a:lnTo>
                    <a:pt x="660" y="8"/>
                  </a:lnTo>
                  <a:lnTo>
                    <a:pt x="789" y="8"/>
                  </a:lnTo>
                  <a:close/>
                  <a:moveTo>
                    <a:pt x="194" y="639"/>
                  </a:moveTo>
                  <a:lnTo>
                    <a:pt x="533" y="182"/>
                  </a:lnTo>
                  <a:lnTo>
                    <a:pt x="518" y="171"/>
                  </a:lnTo>
                  <a:lnTo>
                    <a:pt x="502" y="160"/>
                  </a:lnTo>
                  <a:lnTo>
                    <a:pt x="485" y="151"/>
                  </a:lnTo>
                  <a:lnTo>
                    <a:pt x="468" y="144"/>
                  </a:lnTo>
                  <a:lnTo>
                    <a:pt x="450" y="138"/>
                  </a:lnTo>
                  <a:lnTo>
                    <a:pt x="432" y="134"/>
                  </a:lnTo>
                  <a:lnTo>
                    <a:pt x="413" y="131"/>
                  </a:lnTo>
                  <a:lnTo>
                    <a:pt x="394" y="130"/>
                  </a:lnTo>
                  <a:lnTo>
                    <a:pt x="380" y="131"/>
                  </a:lnTo>
                  <a:lnTo>
                    <a:pt x="367" y="132"/>
                  </a:lnTo>
                  <a:lnTo>
                    <a:pt x="355" y="133"/>
                  </a:lnTo>
                  <a:lnTo>
                    <a:pt x="343" y="136"/>
                  </a:lnTo>
                  <a:lnTo>
                    <a:pt x="331" y="139"/>
                  </a:lnTo>
                  <a:lnTo>
                    <a:pt x="320" y="143"/>
                  </a:lnTo>
                  <a:lnTo>
                    <a:pt x="308" y="147"/>
                  </a:lnTo>
                  <a:lnTo>
                    <a:pt x="297" y="153"/>
                  </a:lnTo>
                  <a:lnTo>
                    <a:pt x="287" y="158"/>
                  </a:lnTo>
                  <a:lnTo>
                    <a:pt x="276" y="166"/>
                  </a:lnTo>
                  <a:lnTo>
                    <a:pt x="266" y="173"/>
                  </a:lnTo>
                  <a:lnTo>
                    <a:pt x="256" y="180"/>
                  </a:lnTo>
                  <a:lnTo>
                    <a:pt x="247" y="189"/>
                  </a:lnTo>
                  <a:lnTo>
                    <a:pt x="238" y="197"/>
                  </a:lnTo>
                  <a:lnTo>
                    <a:pt x="230" y="207"/>
                  </a:lnTo>
                  <a:lnTo>
                    <a:pt x="222" y="217"/>
                  </a:lnTo>
                  <a:lnTo>
                    <a:pt x="214" y="227"/>
                  </a:lnTo>
                  <a:lnTo>
                    <a:pt x="207" y="238"/>
                  </a:lnTo>
                  <a:lnTo>
                    <a:pt x="200" y="250"/>
                  </a:lnTo>
                  <a:lnTo>
                    <a:pt x="194" y="263"/>
                  </a:lnTo>
                  <a:lnTo>
                    <a:pt x="188" y="276"/>
                  </a:lnTo>
                  <a:lnTo>
                    <a:pt x="182" y="289"/>
                  </a:lnTo>
                  <a:lnTo>
                    <a:pt x="176" y="302"/>
                  </a:lnTo>
                  <a:lnTo>
                    <a:pt x="172" y="316"/>
                  </a:lnTo>
                  <a:lnTo>
                    <a:pt x="168" y="331"/>
                  </a:lnTo>
                  <a:lnTo>
                    <a:pt x="164" y="346"/>
                  </a:lnTo>
                  <a:lnTo>
                    <a:pt x="161" y="362"/>
                  </a:lnTo>
                  <a:lnTo>
                    <a:pt x="159" y="378"/>
                  </a:lnTo>
                  <a:lnTo>
                    <a:pt x="157" y="395"/>
                  </a:lnTo>
                  <a:lnTo>
                    <a:pt x="155" y="411"/>
                  </a:lnTo>
                  <a:lnTo>
                    <a:pt x="155" y="428"/>
                  </a:lnTo>
                  <a:lnTo>
                    <a:pt x="154" y="446"/>
                  </a:lnTo>
                  <a:lnTo>
                    <a:pt x="154" y="456"/>
                  </a:lnTo>
                  <a:lnTo>
                    <a:pt x="155" y="483"/>
                  </a:lnTo>
                  <a:lnTo>
                    <a:pt x="157" y="508"/>
                  </a:lnTo>
                  <a:lnTo>
                    <a:pt x="160" y="532"/>
                  </a:lnTo>
                  <a:lnTo>
                    <a:pt x="164" y="555"/>
                  </a:lnTo>
                  <a:lnTo>
                    <a:pt x="170" y="578"/>
                  </a:lnTo>
                  <a:lnTo>
                    <a:pt x="176" y="599"/>
                  </a:lnTo>
                  <a:lnTo>
                    <a:pt x="185" y="620"/>
                  </a:lnTo>
                  <a:lnTo>
                    <a:pt x="194" y="639"/>
                  </a:lnTo>
                  <a:close/>
                  <a:moveTo>
                    <a:pt x="635" y="458"/>
                  </a:moveTo>
                  <a:lnTo>
                    <a:pt x="635" y="448"/>
                  </a:lnTo>
                  <a:lnTo>
                    <a:pt x="635" y="423"/>
                  </a:lnTo>
                  <a:lnTo>
                    <a:pt x="633" y="398"/>
                  </a:lnTo>
                  <a:lnTo>
                    <a:pt x="629" y="374"/>
                  </a:lnTo>
                  <a:lnTo>
                    <a:pt x="625" y="349"/>
                  </a:lnTo>
                  <a:lnTo>
                    <a:pt x="619" y="327"/>
                  </a:lnTo>
                  <a:lnTo>
                    <a:pt x="613" y="306"/>
                  </a:lnTo>
                  <a:lnTo>
                    <a:pt x="605" y="285"/>
                  </a:lnTo>
                  <a:lnTo>
                    <a:pt x="597" y="266"/>
                  </a:lnTo>
                  <a:lnTo>
                    <a:pt x="257" y="724"/>
                  </a:lnTo>
                  <a:lnTo>
                    <a:pt x="272" y="735"/>
                  </a:lnTo>
                  <a:lnTo>
                    <a:pt x="288" y="745"/>
                  </a:lnTo>
                  <a:lnTo>
                    <a:pt x="305" y="754"/>
                  </a:lnTo>
                  <a:lnTo>
                    <a:pt x="322" y="762"/>
                  </a:lnTo>
                  <a:lnTo>
                    <a:pt x="339" y="767"/>
                  </a:lnTo>
                  <a:lnTo>
                    <a:pt x="357" y="771"/>
                  </a:lnTo>
                  <a:lnTo>
                    <a:pt x="376" y="774"/>
                  </a:lnTo>
                  <a:lnTo>
                    <a:pt x="397" y="775"/>
                  </a:lnTo>
                  <a:lnTo>
                    <a:pt x="409" y="774"/>
                  </a:lnTo>
                  <a:lnTo>
                    <a:pt x="422" y="773"/>
                  </a:lnTo>
                  <a:lnTo>
                    <a:pt x="434" y="771"/>
                  </a:lnTo>
                  <a:lnTo>
                    <a:pt x="447" y="769"/>
                  </a:lnTo>
                  <a:lnTo>
                    <a:pt x="458" y="766"/>
                  </a:lnTo>
                  <a:lnTo>
                    <a:pt x="470" y="762"/>
                  </a:lnTo>
                  <a:lnTo>
                    <a:pt x="481" y="757"/>
                  </a:lnTo>
                  <a:lnTo>
                    <a:pt x="493" y="751"/>
                  </a:lnTo>
                  <a:lnTo>
                    <a:pt x="504" y="746"/>
                  </a:lnTo>
                  <a:lnTo>
                    <a:pt x="514" y="739"/>
                  </a:lnTo>
                  <a:lnTo>
                    <a:pt x="524" y="732"/>
                  </a:lnTo>
                  <a:lnTo>
                    <a:pt x="533" y="725"/>
                  </a:lnTo>
                  <a:lnTo>
                    <a:pt x="543" y="716"/>
                  </a:lnTo>
                  <a:lnTo>
                    <a:pt x="551" y="707"/>
                  </a:lnTo>
                  <a:lnTo>
                    <a:pt x="560" y="698"/>
                  </a:lnTo>
                  <a:lnTo>
                    <a:pt x="568" y="688"/>
                  </a:lnTo>
                  <a:lnTo>
                    <a:pt x="576" y="678"/>
                  </a:lnTo>
                  <a:lnTo>
                    <a:pt x="583" y="667"/>
                  </a:lnTo>
                  <a:lnTo>
                    <a:pt x="590" y="654"/>
                  </a:lnTo>
                  <a:lnTo>
                    <a:pt x="597" y="642"/>
                  </a:lnTo>
                  <a:lnTo>
                    <a:pt x="603" y="629"/>
                  </a:lnTo>
                  <a:lnTo>
                    <a:pt x="608" y="616"/>
                  </a:lnTo>
                  <a:lnTo>
                    <a:pt x="613" y="603"/>
                  </a:lnTo>
                  <a:lnTo>
                    <a:pt x="618" y="589"/>
                  </a:lnTo>
                  <a:lnTo>
                    <a:pt x="622" y="574"/>
                  </a:lnTo>
                  <a:lnTo>
                    <a:pt x="625" y="558"/>
                  </a:lnTo>
                  <a:lnTo>
                    <a:pt x="628" y="543"/>
                  </a:lnTo>
                  <a:lnTo>
                    <a:pt x="631" y="527"/>
                  </a:lnTo>
                  <a:lnTo>
                    <a:pt x="633" y="510"/>
                  </a:lnTo>
                  <a:lnTo>
                    <a:pt x="634" y="494"/>
                  </a:lnTo>
                  <a:lnTo>
                    <a:pt x="635" y="477"/>
                  </a:lnTo>
                  <a:lnTo>
                    <a:pt x="635" y="458"/>
                  </a:lnTo>
                  <a:close/>
                </a:path>
              </a:pathLst>
            </a:custGeom>
            <a:solidFill>
              <a:srgbClr val="192337"/>
            </a:solidFill>
            <a:ln w="9525">
              <a:noFill/>
              <a:round/>
              <a:headEnd/>
              <a:tailEnd/>
            </a:ln>
          </p:spPr>
          <p:txBody>
            <a:bodyPr vert="horz" wrap="square" lIns="91440" tIns="45720" rIns="91440" bIns="45720" numCol="1" anchor="t" anchorCtr="0" compatLnSpc="1">
              <a:prstTxWarp prst="textNoShape">
                <a:avLst/>
              </a:prstTxWarp>
            </a:bodyPr>
            <a:lstStyle/>
            <a:p>
              <a:endParaRPr lang="da-DK" noProof="0" dirty="0"/>
            </a:p>
          </p:txBody>
        </p:sp>
        <p:sp>
          <p:nvSpPr>
            <p:cNvPr id="68" name="Freeform 27"/>
            <p:cNvSpPr>
              <a:spLocks/>
            </p:cNvSpPr>
            <p:nvPr userDrawn="1"/>
          </p:nvSpPr>
          <p:spPr bwMode="auto">
            <a:xfrm>
              <a:off x="7893648" y="1313237"/>
              <a:ext cx="52387" cy="93663"/>
            </a:xfrm>
            <a:custGeom>
              <a:avLst/>
              <a:gdLst/>
              <a:ahLst/>
              <a:cxnLst>
                <a:cxn ang="0">
                  <a:pos x="92" y="672"/>
                </a:cxn>
                <a:cxn ang="0">
                  <a:pos x="121" y="706"/>
                </a:cxn>
                <a:cxn ang="0">
                  <a:pos x="136" y="719"/>
                </a:cxn>
                <a:cxn ang="0">
                  <a:pos x="152" y="730"/>
                </a:cxn>
                <a:cxn ang="0">
                  <a:pos x="169" y="739"/>
                </a:cxn>
                <a:cxn ang="0">
                  <a:pos x="188" y="746"/>
                </a:cxn>
                <a:cxn ang="0">
                  <a:pos x="207" y="751"/>
                </a:cxn>
                <a:cxn ang="0">
                  <a:pos x="228" y="752"/>
                </a:cxn>
                <a:cxn ang="0">
                  <a:pos x="253" y="750"/>
                </a:cxn>
                <a:cxn ang="0">
                  <a:pos x="275" y="742"/>
                </a:cxn>
                <a:cxn ang="0">
                  <a:pos x="296" y="731"/>
                </a:cxn>
                <a:cxn ang="0">
                  <a:pos x="313" y="716"/>
                </a:cxn>
                <a:cxn ang="0">
                  <a:pos x="326" y="695"/>
                </a:cxn>
                <a:cxn ang="0">
                  <a:pos x="336" y="670"/>
                </a:cxn>
                <a:cxn ang="0">
                  <a:pos x="342" y="639"/>
                </a:cxn>
                <a:cxn ang="0">
                  <a:pos x="344" y="604"/>
                </a:cxn>
                <a:cxn ang="0">
                  <a:pos x="492" y="0"/>
                </a:cxn>
                <a:cxn ang="0">
                  <a:pos x="491" y="626"/>
                </a:cxn>
                <a:cxn ang="0">
                  <a:pos x="489" y="659"/>
                </a:cxn>
                <a:cxn ang="0">
                  <a:pos x="484" y="690"/>
                </a:cxn>
                <a:cxn ang="0">
                  <a:pos x="477" y="718"/>
                </a:cxn>
                <a:cxn ang="0">
                  <a:pos x="468" y="744"/>
                </a:cxn>
                <a:cxn ang="0">
                  <a:pos x="456" y="769"/>
                </a:cxn>
                <a:cxn ang="0">
                  <a:pos x="443" y="791"/>
                </a:cxn>
                <a:cxn ang="0">
                  <a:pos x="427" y="810"/>
                </a:cxn>
                <a:cxn ang="0">
                  <a:pos x="410" y="827"/>
                </a:cxn>
                <a:cxn ang="0">
                  <a:pos x="390" y="842"/>
                </a:cxn>
                <a:cxn ang="0">
                  <a:pos x="370" y="856"/>
                </a:cxn>
                <a:cxn ang="0">
                  <a:pos x="349" y="866"/>
                </a:cxn>
                <a:cxn ang="0">
                  <a:pos x="325" y="875"/>
                </a:cxn>
                <a:cxn ang="0">
                  <a:pos x="301" y="881"/>
                </a:cxn>
                <a:cxn ang="0">
                  <a:pos x="273" y="886"/>
                </a:cxn>
                <a:cxn ang="0">
                  <a:pos x="246" y="888"/>
                </a:cxn>
                <a:cxn ang="0">
                  <a:pos x="212" y="888"/>
                </a:cxn>
                <a:cxn ang="0">
                  <a:pos x="175" y="883"/>
                </a:cxn>
                <a:cxn ang="0">
                  <a:pos x="141" y="875"/>
                </a:cxn>
                <a:cxn ang="0">
                  <a:pos x="110" y="863"/>
                </a:cxn>
                <a:cxn ang="0">
                  <a:pos x="81" y="848"/>
                </a:cxn>
                <a:cxn ang="0">
                  <a:pos x="54" y="828"/>
                </a:cxn>
                <a:cxn ang="0">
                  <a:pos x="30" y="807"/>
                </a:cxn>
                <a:cxn ang="0">
                  <a:pos x="10" y="784"/>
                </a:cxn>
              </a:cxnLst>
              <a:rect l="0" t="0" r="r" b="b"/>
              <a:pathLst>
                <a:path w="492" h="888">
                  <a:moveTo>
                    <a:pt x="0" y="772"/>
                  </a:moveTo>
                  <a:lnTo>
                    <a:pt x="92" y="672"/>
                  </a:lnTo>
                  <a:lnTo>
                    <a:pt x="106" y="690"/>
                  </a:lnTo>
                  <a:lnTo>
                    <a:pt x="121" y="706"/>
                  </a:lnTo>
                  <a:lnTo>
                    <a:pt x="129" y="713"/>
                  </a:lnTo>
                  <a:lnTo>
                    <a:pt x="136" y="719"/>
                  </a:lnTo>
                  <a:lnTo>
                    <a:pt x="144" y="725"/>
                  </a:lnTo>
                  <a:lnTo>
                    <a:pt x="152" y="730"/>
                  </a:lnTo>
                  <a:lnTo>
                    <a:pt x="161" y="735"/>
                  </a:lnTo>
                  <a:lnTo>
                    <a:pt x="169" y="739"/>
                  </a:lnTo>
                  <a:lnTo>
                    <a:pt x="178" y="743"/>
                  </a:lnTo>
                  <a:lnTo>
                    <a:pt x="188" y="746"/>
                  </a:lnTo>
                  <a:lnTo>
                    <a:pt x="198" y="749"/>
                  </a:lnTo>
                  <a:lnTo>
                    <a:pt x="207" y="751"/>
                  </a:lnTo>
                  <a:lnTo>
                    <a:pt x="217" y="752"/>
                  </a:lnTo>
                  <a:lnTo>
                    <a:pt x="228" y="752"/>
                  </a:lnTo>
                  <a:lnTo>
                    <a:pt x="241" y="751"/>
                  </a:lnTo>
                  <a:lnTo>
                    <a:pt x="253" y="750"/>
                  </a:lnTo>
                  <a:lnTo>
                    <a:pt x="264" y="746"/>
                  </a:lnTo>
                  <a:lnTo>
                    <a:pt x="275" y="742"/>
                  </a:lnTo>
                  <a:lnTo>
                    <a:pt x="285" y="737"/>
                  </a:lnTo>
                  <a:lnTo>
                    <a:pt x="296" y="731"/>
                  </a:lnTo>
                  <a:lnTo>
                    <a:pt x="305" y="724"/>
                  </a:lnTo>
                  <a:lnTo>
                    <a:pt x="313" y="716"/>
                  </a:lnTo>
                  <a:lnTo>
                    <a:pt x="320" y="706"/>
                  </a:lnTo>
                  <a:lnTo>
                    <a:pt x="326" y="695"/>
                  </a:lnTo>
                  <a:lnTo>
                    <a:pt x="332" y="683"/>
                  </a:lnTo>
                  <a:lnTo>
                    <a:pt x="336" y="670"/>
                  </a:lnTo>
                  <a:lnTo>
                    <a:pt x="340" y="656"/>
                  </a:lnTo>
                  <a:lnTo>
                    <a:pt x="342" y="639"/>
                  </a:lnTo>
                  <a:lnTo>
                    <a:pt x="344" y="622"/>
                  </a:lnTo>
                  <a:lnTo>
                    <a:pt x="344" y="604"/>
                  </a:lnTo>
                  <a:lnTo>
                    <a:pt x="344" y="0"/>
                  </a:lnTo>
                  <a:lnTo>
                    <a:pt x="492" y="0"/>
                  </a:lnTo>
                  <a:lnTo>
                    <a:pt x="492" y="609"/>
                  </a:lnTo>
                  <a:lnTo>
                    <a:pt x="491" y="626"/>
                  </a:lnTo>
                  <a:lnTo>
                    <a:pt x="490" y="642"/>
                  </a:lnTo>
                  <a:lnTo>
                    <a:pt x="489" y="659"/>
                  </a:lnTo>
                  <a:lnTo>
                    <a:pt x="487" y="675"/>
                  </a:lnTo>
                  <a:lnTo>
                    <a:pt x="484" y="690"/>
                  </a:lnTo>
                  <a:lnTo>
                    <a:pt x="481" y="704"/>
                  </a:lnTo>
                  <a:lnTo>
                    <a:pt x="477" y="718"/>
                  </a:lnTo>
                  <a:lnTo>
                    <a:pt x="473" y="732"/>
                  </a:lnTo>
                  <a:lnTo>
                    <a:pt x="468" y="744"/>
                  </a:lnTo>
                  <a:lnTo>
                    <a:pt x="462" y="757"/>
                  </a:lnTo>
                  <a:lnTo>
                    <a:pt x="456" y="769"/>
                  </a:lnTo>
                  <a:lnTo>
                    <a:pt x="450" y="780"/>
                  </a:lnTo>
                  <a:lnTo>
                    <a:pt x="443" y="791"/>
                  </a:lnTo>
                  <a:lnTo>
                    <a:pt x="435" y="801"/>
                  </a:lnTo>
                  <a:lnTo>
                    <a:pt x="427" y="810"/>
                  </a:lnTo>
                  <a:lnTo>
                    <a:pt x="418" y="819"/>
                  </a:lnTo>
                  <a:lnTo>
                    <a:pt x="410" y="827"/>
                  </a:lnTo>
                  <a:lnTo>
                    <a:pt x="401" y="835"/>
                  </a:lnTo>
                  <a:lnTo>
                    <a:pt x="390" y="842"/>
                  </a:lnTo>
                  <a:lnTo>
                    <a:pt x="381" y="849"/>
                  </a:lnTo>
                  <a:lnTo>
                    <a:pt x="370" y="856"/>
                  </a:lnTo>
                  <a:lnTo>
                    <a:pt x="360" y="861"/>
                  </a:lnTo>
                  <a:lnTo>
                    <a:pt x="349" y="866"/>
                  </a:lnTo>
                  <a:lnTo>
                    <a:pt x="337" y="871"/>
                  </a:lnTo>
                  <a:lnTo>
                    <a:pt x="325" y="875"/>
                  </a:lnTo>
                  <a:lnTo>
                    <a:pt x="313" y="878"/>
                  </a:lnTo>
                  <a:lnTo>
                    <a:pt x="301" y="881"/>
                  </a:lnTo>
                  <a:lnTo>
                    <a:pt x="287" y="884"/>
                  </a:lnTo>
                  <a:lnTo>
                    <a:pt x="273" y="886"/>
                  </a:lnTo>
                  <a:lnTo>
                    <a:pt x="260" y="887"/>
                  </a:lnTo>
                  <a:lnTo>
                    <a:pt x="246" y="888"/>
                  </a:lnTo>
                  <a:lnTo>
                    <a:pt x="232" y="888"/>
                  </a:lnTo>
                  <a:lnTo>
                    <a:pt x="212" y="888"/>
                  </a:lnTo>
                  <a:lnTo>
                    <a:pt x="194" y="886"/>
                  </a:lnTo>
                  <a:lnTo>
                    <a:pt x="175" y="883"/>
                  </a:lnTo>
                  <a:lnTo>
                    <a:pt x="158" y="880"/>
                  </a:lnTo>
                  <a:lnTo>
                    <a:pt x="141" y="875"/>
                  </a:lnTo>
                  <a:lnTo>
                    <a:pt x="125" y="869"/>
                  </a:lnTo>
                  <a:lnTo>
                    <a:pt x="110" y="863"/>
                  </a:lnTo>
                  <a:lnTo>
                    <a:pt x="95" y="856"/>
                  </a:lnTo>
                  <a:lnTo>
                    <a:pt x="81" y="848"/>
                  </a:lnTo>
                  <a:lnTo>
                    <a:pt x="67" y="838"/>
                  </a:lnTo>
                  <a:lnTo>
                    <a:pt x="54" y="828"/>
                  </a:lnTo>
                  <a:lnTo>
                    <a:pt x="42" y="818"/>
                  </a:lnTo>
                  <a:lnTo>
                    <a:pt x="30" y="807"/>
                  </a:lnTo>
                  <a:lnTo>
                    <a:pt x="20" y="796"/>
                  </a:lnTo>
                  <a:lnTo>
                    <a:pt x="10" y="784"/>
                  </a:lnTo>
                  <a:lnTo>
                    <a:pt x="0" y="772"/>
                  </a:lnTo>
                  <a:close/>
                </a:path>
              </a:pathLst>
            </a:custGeom>
            <a:solidFill>
              <a:srgbClr val="192337"/>
            </a:solidFill>
            <a:ln w="9525">
              <a:noFill/>
              <a:round/>
              <a:headEnd/>
              <a:tailEnd/>
            </a:ln>
          </p:spPr>
          <p:txBody>
            <a:bodyPr vert="horz" wrap="square" lIns="91440" tIns="45720" rIns="91440" bIns="45720" numCol="1" anchor="t" anchorCtr="0" compatLnSpc="1">
              <a:prstTxWarp prst="textNoShape">
                <a:avLst/>
              </a:prstTxWarp>
            </a:bodyPr>
            <a:lstStyle/>
            <a:p>
              <a:endParaRPr lang="da-DK" noProof="0" dirty="0"/>
            </a:p>
          </p:txBody>
        </p:sp>
        <p:sp>
          <p:nvSpPr>
            <p:cNvPr id="69" name="Freeform 28"/>
            <p:cNvSpPr>
              <a:spLocks/>
            </p:cNvSpPr>
            <p:nvPr userDrawn="1"/>
          </p:nvSpPr>
          <p:spPr bwMode="auto">
            <a:xfrm>
              <a:off x="7958736" y="1311650"/>
              <a:ext cx="63500" cy="95250"/>
            </a:xfrm>
            <a:custGeom>
              <a:avLst/>
              <a:gdLst/>
              <a:ahLst/>
              <a:cxnLst>
                <a:cxn ang="0">
                  <a:pos x="138" y="705"/>
                </a:cxn>
                <a:cxn ang="0">
                  <a:pos x="192" y="737"/>
                </a:cxn>
                <a:cxn ang="0">
                  <a:pos x="251" y="760"/>
                </a:cxn>
                <a:cxn ang="0">
                  <a:pos x="318" y="768"/>
                </a:cxn>
                <a:cxn ang="0">
                  <a:pos x="374" y="760"/>
                </a:cxn>
                <a:cxn ang="0">
                  <a:pos x="418" y="736"/>
                </a:cxn>
                <a:cxn ang="0">
                  <a:pos x="445" y="701"/>
                </a:cxn>
                <a:cxn ang="0">
                  <a:pos x="455" y="656"/>
                </a:cxn>
                <a:cxn ang="0">
                  <a:pos x="452" y="625"/>
                </a:cxn>
                <a:cxn ang="0">
                  <a:pos x="432" y="591"/>
                </a:cxn>
                <a:cxn ang="0">
                  <a:pos x="388" y="556"/>
                </a:cxn>
                <a:cxn ang="0">
                  <a:pos x="312" y="521"/>
                </a:cxn>
                <a:cxn ang="0">
                  <a:pos x="203" y="477"/>
                </a:cxn>
                <a:cxn ang="0">
                  <a:pos x="116" y="424"/>
                </a:cxn>
                <a:cxn ang="0">
                  <a:pos x="76" y="385"/>
                </a:cxn>
                <a:cxn ang="0">
                  <a:pos x="55" y="349"/>
                </a:cxn>
                <a:cxn ang="0">
                  <a:pos x="41" y="308"/>
                </a:cxn>
                <a:cxn ang="0">
                  <a:pos x="35" y="261"/>
                </a:cxn>
                <a:cxn ang="0">
                  <a:pos x="36" y="219"/>
                </a:cxn>
                <a:cxn ang="0">
                  <a:pos x="46" y="169"/>
                </a:cxn>
                <a:cxn ang="0">
                  <a:pos x="66" y="124"/>
                </a:cxn>
                <a:cxn ang="0">
                  <a:pos x="94" y="86"/>
                </a:cxn>
                <a:cxn ang="0">
                  <a:pos x="132" y="53"/>
                </a:cxn>
                <a:cxn ang="0">
                  <a:pos x="176" y="27"/>
                </a:cxn>
                <a:cxn ang="0">
                  <a:pos x="227" y="10"/>
                </a:cxn>
                <a:cxn ang="0">
                  <a:pos x="282" y="1"/>
                </a:cxn>
                <a:cxn ang="0">
                  <a:pos x="350" y="1"/>
                </a:cxn>
                <a:cxn ang="0">
                  <a:pos x="423" y="14"/>
                </a:cxn>
                <a:cxn ang="0">
                  <a:pos x="492" y="39"/>
                </a:cxn>
                <a:cxn ang="0">
                  <a:pos x="557" y="78"/>
                </a:cxn>
                <a:cxn ang="0">
                  <a:pos x="482" y="196"/>
                </a:cxn>
                <a:cxn ang="0">
                  <a:pos x="423" y="160"/>
                </a:cxn>
                <a:cxn ang="0">
                  <a:pos x="373" y="140"/>
                </a:cxn>
                <a:cxn ang="0">
                  <a:pos x="322" y="131"/>
                </a:cxn>
                <a:cxn ang="0">
                  <a:pos x="267" y="135"/>
                </a:cxn>
                <a:cxn ang="0">
                  <a:pos x="224" y="153"/>
                </a:cxn>
                <a:cxn ang="0">
                  <a:pos x="194" y="184"/>
                </a:cxn>
                <a:cxn ang="0">
                  <a:pos x="181" y="222"/>
                </a:cxn>
                <a:cxn ang="0">
                  <a:pos x="182" y="255"/>
                </a:cxn>
                <a:cxn ang="0">
                  <a:pos x="199" y="294"/>
                </a:cxn>
                <a:cxn ang="0">
                  <a:pos x="240" y="328"/>
                </a:cxn>
                <a:cxn ang="0">
                  <a:pos x="312" y="365"/>
                </a:cxn>
                <a:cxn ang="0">
                  <a:pos x="420" y="409"/>
                </a:cxn>
                <a:cxn ang="0">
                  <a:pos x="509" y="461"/>
                </a:cxn>
                <a:cxn ang="0">
                  <a:pos x="568" y="522"/>
                </a:cxn>
                <a:cxn ang="0">
                  <a:pos x="586" y="559"/>
                </a:cxn>
                <a:cxn ang="0">
                  <a:pos x="597" y="598"/>
                </a:cxn>
                <a:cxn ang="0">
                  <a:pos x="600" y="661"/>
                </a:cxn>
                <a:cxn ang="0">
                  <a:pos x="592" y="714"/>
                </a:cxn>
                <a:cxn ang="0">
                  <a:pos x="574" y="762"/>
                </a:cxn>
                <a:cxn ang="0">
                  <a:pos x="546" y="804"/>
                </a:cxn>
                <a:cxn ang="0">
                  <a:pos x="510" y="838"/>
                </a:cxn>
                <a:cxn ang="0">
                  <a:pos x="467" y="866"/>
                </a:cxn>
                <a:cxn ang="0">
                  <a:pos x="417" y="886"/>
                </a:cxn>
                <a:cxn ang="0">
                  <a:pos x="361" y="897"/>
                </a:cxn>
                <a:cxn ang="0">
                  <a:pos x="295" y="899"/>
                </a:cxn>
                <a:cxn ang="0">
                  <a:pos x="212" y="888"/>
                </a:cxn>
                <a:cxn ang="0">
                  <a:pos x="132" y="861"/>
                </a:cxn>
                <a:cxn ang="0">
                  <a:pos x="54" y="817"/>
                </a:cxn>
              </a:cxnLst>
              <a:rect l="0" t="0" r="r" b="b"/>
              <a:pathLst>
                <a:path w="600" h="899">
                  <a:moveTo>
                    <a:pt x="0" y="773"/>
                  </a:moveTo>
                  <a:lnTo>
                    <a:pt x="87" y="664"/>
                  </a:lnTo>
                  <a:lnTo>
                    <a:pt x="112" y="685"/>
                  </a:lnTo>
                  <a:lnTo>
                    <a:pt x="138" y="705"/>
                  </a:lnTo>
                  <a:lnTo>
                    <a:pt x="151" y="714"/>
                  </a:lnTo>
                  <a:lnTo>
                    <a:pt x="164" y="722"/>
                  </a:lnTo>
                  <a:lnTo>
                    <a:pt x="178" y="730"/>
                  </a:lnTo>
                  <a:lnTo>
                    <a:pt x="192" y="737"/>
                  </a:lnTo>
                  <a:lnTo>
                    <a:pt x="207" y="744"/>
                  </a:lnTo>
                  <a:lnTo>
                    <a:pt x="221" y="750"/>
                  </a:lnTo>
                  <a:lnTo>
                    <a:pt x="236" y="755"/>
                  </a:lnTo>
                  <a:lnTo>
                    <a:pt x="251" y="760"/>
                  </a:lnTo>
                  <a:lnTo>
                    <a:pt x="267" y="763"/>
                  </a:lnTo>
                  <a:lnTo>
                    <a:pt x="283" y="766"/>
                  </a:lnTo>
                  <a:lnTo>
                    <a:pt x="300" y="767"/>
                  </a:lnTo>
                  <a:lnTo>
                    <a:pt x="318" y="768"/>
                  </a:lnTo>
                  <a:lnTo>
                    <a:pt x="333" y="767"/>
                  </a:lnTo>
                  <a:lnTo>
                    <a:pt x="348" y="766"/>
                  </a:lnTo>
                  <a:lnTo>
                    <a:pt x="361" y="763"/>
                  </a:lnTo>
                  <a:lnTo>
                    <a:pt x="374" y="760"/>
                  </a:lnTo>
                  <a:lnTo>
                    <a:pt x="386" y="754"/>
                  </a:lnTo>
                  <a:lnTo>
                    <a:pt x="397" y="749"/>
                  </a:lnTo>
                  <a:lnTo>
                    <a:pt x="409" y="743"/>
                  </a:lnTo>
                  <a:lnTo>
                    <a:pt x="418" y="736"/>
                  </a:lnTo>
                  <a:lnTo>
                    <a:pt x="427" y="728"/>
                  </a:lnTo>
                  <a:lnTo>
                    <a:pt x="434" y="720"/>
                  </a:lnTo>
                  <a:lnTo>
                    <a:pt x="440" y="711"/>
                  </a:lnTo>
                  <a:lnTo>
                    <a:pt x="445" y="701"/>
                  </a:lnTo>
                  <a:lnTo>
                    <a:pt x="450" y="691"/>
                  </a:lnTo>
                  <a:lnTo>
                    <a:pt x="453" y="680"/>
                  </a:lnTo>
                  <a:lnTo>
                    <a:pt x="454" y="668"/>
                  </a:lnTo>
                  <a:lnTo>
                    <a:pt x="455" y="656"/>
                  </a:lnTo>
                  <a:lnTo>
                    <a:pt x="455" y="654"/>
                  </a:lnTo>
                  <a:lnTo>
                    <a:pt x="455" y="644"/>
                  </a:lnTo>
                  <a:lnTo>
                    <a:pt x="454" y="635"/>
                  </a:lnTo>
                  <a:lnTo>
                    <a:pt x="452" y="625"/>
                  </a:lnTo>
                  <a:lnTo>
                    <a:pt x="449" y="616"/>
                  </a:lnTo>
                  <a:lnTo>
                    <a:pt x="444" y="608"/>
                  </a:lnTo>
                  <a:lnTo>
                    <a:pt x="439" y="599"/>
                  </a:lnTo>
                  <a:lnTo>
                    <a:pt x="432" y="591"/>
                  </a:lnTo>
                  <a:lnTo>
                    <a:pt x="424" y="582"/>
                  </a:lnTo>
                  <a:lnTo>
                    <a:pt x="414" y="574"/>
                  </a:lnTo>
                  <a:lnTo>
                    <a:pt x="401" y="566"/>
                  </a:lnTo>
                  <a:lnTo>
                    <a:pt x="388" y="556"/>
                  </a:lnTo>
                  <a:lnTo>
                    <a:pt x="372" y="548"/>
                  </a:lnTo>
                  <a:lnTo>
                    <a:pt x="354" y="539"/>
                  </a:lnTo>
                  <a:lnTo>
                    <a:pt x="335" y="530"/>
                  </a:lnTo>
                  <a:lnTo>
                    <a:pt x="312" y="521"/>
                  </a:lnTo>
                  <a:lnTo>
                    <a:pt x="287" y="512"/>
                  </a:lnTo>
                  <a:lnTo>
                    <a:pt x="257" y="500"/>
                  </a:lnTo>
                  <a:lnTo>
                    <a:pt x="229" y="489"/>
                  </a:lnTo>
                  <a:lnTo>
                    <a:pt x="203" y="477"/>
                  </a:lnTo>
                  <a:lnTo>
                    <a:pt x="177" y="465"/>
                  </a:lnTo>
                  <a:lnTo>
                    <a:pt x="155" y="451"/>
                  </a:lnTo>
                  <a:lnTo>
                    <a:pt x="134" y="438"/>
                  </a:lnTo>
                  <a:lnTo>
                    <a:pt x="116" y="424"/>
                  </a:lnTo>
                  <a:lnTo>
                    <a:pt x="99" y="409"/>
                  </a:lnTo>
                  <a:lnTo>
                    <a:pt x="90" y="401"/>
                  </a:lnTo>
                  <a:lnTo>
                    <a:pt x="83" y="393"/>
                  </a:lnTo>
                  <a:lnTo>
                    <a:pt x="76" y="385"/>
                  </a:lnTo>
                  <a:lnTo>
                    <a:pt x="70" y="377"/>
                  </a:lnTo>
                  <a:lnTo>
                    <a:pt x="65" y="368"/>
                  </a:lnTo>
                  <a:lnTo>
                    <a:pt x="59" y="359"/>
                  </a:lnTo>
                  <a:lnTo>
                    <a:pt x="55" y="349"/>
                  </a:lnTo>
                  <a:lnTo>
                    <a:pt x="50" y="339"/>
                  </a:lnTo>
                  <a:lnTo>
                    <a:pt x="47" y="329"/>
                  </a:lnTo>
                  <a:lnTo>
                    <a:pt x="44" y="319"/>
                  </a:lnTo>
                  <a:lnTo>
                    <a:pt x="41" y="308"/>
                  </a:lnTo>
                  <a:lnTo>
                    <a:pt x="39" y="297"/>
                  </a:lnTo>
                  <a:lnTo>
                    <a:pt x="37" y="285"/>
                  </a:lnTo>
                  <a:lnTo>
                    <a:pt x="36" y="273"/>
                  </a:lnTo>
                  <a:lnTo>
                    <a:pt x="35" y="261"/>
                  </a:lnTo>
                  <a:lnTo>
                    <a:pt x="35" y="247"/>
                  </a:lnTo>
                  <a:lnTo>
                    <a:pt x="35" y="245"/>
                  </a:lnTo>
                  <a:lnTo>
                    <a:pt x="35" y="232"/>
                  </a:lnTo>
                  <a:lnTo>
                    <a:pt x="36" y="219"/>
                  </a:lnTo>
                  <a:lnTo>
                    <a:pt x="37" y="206"/>
                  </a:lnTo>
                  <a:lnTo>
                    <a:pt x="40" y="193"/>
                  </a:lnTo>
                  <a:lnTo>
                    <a:pt x="43" y="181"/>
                  </a:lnTo>
                  <a:lnTo>
                    <a:pt x="46" y="169"/>
                  </a:lnTo>
                  <a:lnTo>
                    <a:pt x="50" y="157"/>
                  </a:lnTo>
                  <a:lnTo>
                    <a:pt x="55" y="146"/>
                  </a:lnTo>
                  <a:lnTo>
                    <a:pt x="60" y="135"/>
                  </a:lnTo>
                  <a:lnTo>
                    <a:pt x="66" y="124"/>
                  </a:lnTo>
                  <a:lnTo>
                    <a:pt x="72" y="114"/>
                  </a:lnTo>
                  <a:lnTo>
                    <a:pt x="79" y="104"/>
                  </a:lnTo>
                  <a:lnTo>
                    <a:pt x="87" y="95"/>
                  </a:lnTo>
                  <a:lnTo>
                    <a:pt x="94" y="86"/>
                  </a:lnTo>
                  <a:lnTo>
                    <a:pt x="104" y="77"/>
                  </a:lnTo>
                  <a:lnTo>
                    <a:pt x="113" y="69"/>
                  </a:lnTo>
                  <a:lnTo>
                    <a:pt x="122" y="61"/>
                  </a:lnTo>
                  <a:lnTo>
                    <a:pt x="132" y="53"/>
                  </a:lnTo>
                  <a:lnTo>
                    <a:pt x="142" y="46"/>
                  </a:lnTo>
                  <a:lnTo>
                    <a:pt x="153" y="39"/>
                  </a:lnTo>
                  <a:lnTo>
                    <a:pt x="164" y="33"/>
                  </a:lnTo>
                  <a:lnTo>
                    <a:pt x="176" y="27"/>
                  </a:lnTo>
                  <a:lnTo>
                    <a:pt x="187" y="22"/>
                  </a:lnTo>
                  <a:lnTo>
                    <a:pt x="201" y="18"/>
                  </a:lnTo>
                  <a:lnTo>
                    <a:pt x="213" y="14"/>
                  </a:lnTo>
                  <a:lnTo>
                    <a:pt x="227" y="10"/>
                  </a:lnTo>
                  <a:lnTo>
                    <a:pt x="240" y="7"/>
                  </a:lnTo>
                  <a:lnTo>
                    <a:pt x="254" y="4"/>
                  </a:lnTo>
                  <a:lnTo>
                    <a:pt x="268" y="2"/>
                  </a:lnTo>
                  <a:lnTo>
                    <a:pt x="282" y="1"/>
                  </a:lnTo>
                  <a:lnTo>
                    <a:pt x="297" y="0"/>
                  </a:lnTo>
                  <a:lnTo>
                    <a:pt x="313" y="0"/>
                  </a:lnTo>
                  <a:lnTo>
                    <a:pt x="332" y="0"/>
                  </a:lnTo>
                  <a:lnTo>
                    <a:pt x="350" y="1"/>
                  </a:lnTo>
                  <a:lnTo>
                    <a:pt x="368" y="3"/>
                  </a:lnTo>
                  <a:lnTo>
                    <a:pt x="387" y="6"/>
                  </a:lnTo>
                  <a:lnTo>
                    <a:pt x="405" y="9"/>
                  </a:lnTo>
                  <a:lnTo>
                    <a:pt x="423" y="14"/>
                  </a:lnTo>
                  <a:lnTo>
                    <a:pt x="441" y="19"/>
                  </a:lnTo>
                  <a:lnTo>
                    <a:pt x="458" y="25"/>
                  </a:lnTo>
                  <a:lnTo>
                    <a:pt x="475" y="31"/>
                  </a:lnTo>
                  <a:lnTo>
                    <a:pt x="492" y="39"/>
                  </a:lnTo>
                  <a:lnTo>
                    <a:pt x="508" y="47"/>
                  </a:lnTo>
                  <a:lnTo>
                    <a:pt x="526" y="56"/>
                  </a:lnTo>
                  <a:lnTo>
                    <a:pt x="542" y="67"/>
                  </a:lnTo>
                  <a:lnTo>
                    <a:pt x="557" y="78"/>
                  </a:lnTo>
                  <a:lnTo>
                    <a:pt x="573" y="90"/>
                  </a:lnTo>
                  <a:lnTo>
                    <a:pt x="588" y="102"/>
                  </a:lnTo>
                  <a:lnTo>
                    <a:pt x="505" y="214"/>
                  </a:lnTo>
                  <a:lnTo>
                    <a:pt x="482" y="196"/>
                  </a:lnTo>
                  <a:lnTo>
                    <a:pt x="459" y="181"/>
                  </a:lnTo>
                  <a:lnTo>
                    <a:pt x="447" y="173"/>
                  </a:lnTo>
                  <a:lnTo>
                    <a:pt x="435" y="167"/>
                  </a:lnTo>
                  <a:lnTo>
                    <a:pt x="423" y="160"/>
                  </a:lnTo>
                  <a:lnTo>
                    <a:pt x="411" y="154"/>
                  </a:lnTo>
                  <a:lnTo>
                    <a:pt x="398" y="149"/>
                  </a:lnTo>
                  <a:lnTo>
                    <a:pt x="386" y="144"/>
                  </a:lnTo>
                  <a:lnTo>
                    <a:pt x="373" y="140"/>
                  </a:lnTo>
                  <a:lnTo>
                    <a:pt x="360" y="137"/>
                  </a:lnTo>
                  <a:lnTo>
                    <a:pt x="348" y="134"/>
                  </a:lnTo>
                  <a:lnTo>
                    <a:pt x="335" y="133"/>
                  </a:lnTo>
                  <a:lnTo>
                    <a:pt x="322" y="131"/>
                  </a:lnTo>
                  <a:lnTo>
                    <a:pt x="309" y="131"/>
                  </a:lnTo>
                  <a:lnTo>
                    <a:pt x="294" y="131"/>
                  </a:lnTo>
                  <a:lnTo>
                    <a:pt x="280" y="133"/>
                  </a:lnTo>
                  <a:lnTo>
                    <a:pt x="267" y="135"/>
                  </a:lnTo>
                  <a:lnTo>
                    <a:pt x="255" y="139"/>
                  </a:lnTo>
                  <a:lnTo>
                    <a:pt x="244" y="143"/>
                  </a:lnTo>
                  <a:lnTo>
                    <a:pt x="234" y="148"/>
                  </a:lnTo>
                  <a:lnTo>
                    <a:pt x="224" y="153"/>
                  </a:lnTo>
                  <a:lnTo>
                    <a:pt x="216" y="161"/>
                  </a:lnTo>
                  <a:lnTo>
                    <a:pt x="208" y="168"/>
                  </a:lnTo>
                  <a:lnTo>
                    <a:pt x="201" y="176"/>
                  </a:lnTo>
                  <a:lnTo>
                    <a:pt x="194" y="184"/>
                  </a:lnTo>
                  <a:lnTo>
                    <a:pt x="189" y="193"/>
                  </a:lnTo>
                  <a:lnTo>
                    <a:pt x="186" y="202"/>
                  </a:lnTo>
                  <a:lnTo>
                    <a:pt x="183" y="212"/>
                  </a:lnTo>
                  <a:lnTo>
                    <a:pt x="181" y="222"/>
                  </a:lnTo>
                  <a:lnTo>
                    <a:pt x="181" y="232"/>
                  </a:lnTo>
                  <a:lnTo>
                    <a:pt x="181" y="234"/>
                  </a:lnTo>
                  <a:lnTo>
                    <a:pt x="181" y="245"/>
                  </a:lnTo>
                  <a:lnTo>
                    <a:pt x="182" y="255"/>
                  </a:lnTo>
                  <a:lnTo>
                    <a:pt x="185" y="266"/>
                  </a:lnTo>
                  <a:lnTo>
                    <a:pt x="188" y="276"/>
                  </a:lnTo>
                  <a:lnTo>
                    <a:pt x="193" y="285"/>
                  </a:lnTo>
                  <a:lnTo>
                    <a:pt x="199" y="294"/>
                  </a:lnTo>
                  <a:lnTo>
                    <a:pt x="207" y="302"/>
                  </a:lnTo>
                  <a:lnTo>
                    <a:pt x="216" y="311"/>
                  </a:lnTo>
                  <a:lnTo>
                    <a:pt x="227" y="320"/>
                  </a:lnTo>
                  <a:lnTo>
                    <a:pt x="240" y="328"/>
                  </a:lnTo>
                  <a:lnTo>
                    <a:pt x="254" y="337"/>
                  </a:lnTo>
                  <a:lnTo>
                    <a:pt x="271" y="346"/>
                  </a:lnTo>
                  <a:lnTo>
                    <a:pt x="290" y="355"/>
                  </a:lnTo>
                  <a:lnTo>
                    <a:pt x="312" y="365"/>
                  </a:lnTo>
                  <a:lnTo>
                    <a:pt x="336" y="375"/>
                  </a:lnTo>
                  <a:lnTo>
                    <a:pt x="363" y="386"/>
                  </a:lnTo>
                  <a:lnTo>
                    <a:pt x="392" y="397"/>
                  </a:lnTo>
                  <a:lnTo>
                    <a:pt x="420" y="409"/>
                  </a:lnTo>
                  <a:lnTo>
                    <a:pt x="445" y="421"/>
                  </a:lnTo>
                  <a:lnTo>
                    <a:pt x="468" y="434"/>
                  </a:lnTo>
                  <a:lnTo>
                    <a:pt x="490" y="447"/>
                  </a:lnTo>
                  <a:lnTo>
                    <a:pt x="509" y="461"/>
                  </a:lnTo>
                  <a:lnTo>
                    <a:pt x="527" y="476"/>
                  </a:lnTo>
                  <a:lnTo>
                    <a:pt x="543" y="490"/>
                  </a:lnTo>
                  <a:lnTo>
                    <a:pt x="556" y="506"/>
                  </a:lnTo>
                  <a:lnTo>
                    <a:pt x="568" y="522"/>
                  </a:lnTo>
                  <a:lnTo>
                    <a:pt x="573" y="531"/>
                  </a:lnTo>
                  <a:lnTo>
                    <a:pt x="578" y="539"/>
                  </a:lnTo>
                  <a:lnTo>
                    <a:pt x="582" y="548"/>
                  </a:lnTo>
                  <a:lnTo>
                    <a:pt x="586" y="559"/>
                  </a:lnTo>
                  <a:lnTo>
                    <a:pt x="589" y="568"/>
                  </a:lnTo>
                  <a:lnTo>
                    <a:pt x="592" y="578"/>
                  </a:lnTo>
                  <a:lnTo>
                    <a:pt x="595" y="588"/>
                  </a:lnTo>
                  <a:lnTo>
                    <a:pt x="597" y="598"/>
                  </a:lnTo>
                  <a:lnTo>
                    <a:pt x="599" y="620"/>
                  </a:lnTo>
                  <a:lnTo>
                    <a:pt x="600" y="643"/>
                  </a:lnTo>
                  <a:lnTo>
                    <a:pt x="600" y="646"/>
                  </a:lnTo>
                  <a:lnTo>
                    <a:pt x="600" y="661"/>
                  </a:lnTo>
                  <a:lnTo>
                    <a:pt x="599" y="675"/>
                  </a:lnTo>
                  <a:lnTo>
                    <a:pt x="597" y="688"/>
                  </a:lnTo>
                  <a:lnTo>
                    <a:pt x="595" y="701"/>
                  </a:lnTo>
                  <a:lnTo>
                    <a:pt x="592" y="714"/>
                  </a:lnTo>
                  <a:lnTo>
                    <a:pt x="588" y="726"/>
                  </a:lnTo>
                  <a:lnTo>
                    <a:pt x="584" y="739"/>
                  </a:lnTo>
                  <a:lnTo>
                    <a:pt x="579" y="750"/>
                  </a:lnTo>
                  <a:lnTo>
                    <a:pt x="574" y="762"/>
                  </a:lnTo>
                  <a:lnTo>
                    <a:pt x="568" y="773"/>
                  </a:lnTo>
                  <a:lnTo>
                    <a:pt x="561" y="784"/>
                  </a:lnTo>
                  <a:lnTo>
                    <a:pt x="554" y="794"/>
                  </a:lnTo>
                  <a:lnTo>
                    <a:pt x="546" y="804"/>
                  </a:lnTo>
                  <a:lnTo>
                    <a:pt x="538" y="813"/>
                  </a:lnTo>
                  <a:lnTo>
                    <a:pt x="529" y="822"/>
                  </a:lnTo>
                  <a:lnTo>
                    <a:pt x="520" y="830"/>
                  </a:lnTo>
                  <a:lnTo>
                    <a:pt x="510" y="838"/>
                  </a:lnTo>
                  <a:lnTo>
                    <a:pt x="500" y="846"/>
                  </a:lnTo>
                  <a:lnTo>
                    <a:pt x="489" y="853"/>
                  </a:lnTo>
                  <a:lnTo>
                    <a:pt x="478" y="860"/>
                  </a:lnTo>
                  <a:lnTo>
                    <a:pt x="467" y="866"/>
                  </a:lnTo>
                  <a:lnTo>
                    <a:pt x="455" y="872"/>
                  </a:lnTo>
                  <a:lnTo>
                    <a:pt x="443" y="877"/>
                  </a:lnTo>
                  <a:lnTo>
                    <a:pt x="430" y="881"/>
                  </a:lnTo>
                  <a:lnTo>
                    <a:pt x="417" y="886"/>
                  </a:lnTo>
                  <a:lnTo>
                    <a:pt x="403" y="889"/>
                  </a:lnTo>
                  <a:lnTo>
                    <a:pt x="389" y="892"/>
                  </a:lnTo>
                  <a:lnTo>
                    <a:pt x="375" y="895"/>
                  </a:lnTo>
                  <a:lnTo>
                    <a:pt x="361" y="897"/>
                  </a:lnTo>
                  <a:lnTo>
                    <a:pt x="347" y="898"/>
                  </a:lnTo>
                  <a:lnTo>
                    <a:pt x="332" y="899"/>
                  </a:lnTo>
                  <a:lnTo>
                    <a:pt x="317" y="899"/>
                  </a:lnTo>
                  <a:lnTo>
                    <a:pt x="295" y="899"/>
                  </a:lnTo>
                  <a:lnTo>
                    <a:pt x="274" y="897"/>
                  </a:lnTo>
                  <a:lnTo>
                    <a:pt x="253" y="895"/>
                  </a:lnTo>
                  <a:lnTo>
                    <a:pt x="233" y="892"/>
                  </a:lnTo>
                  <a:lnTo>
                    <a:pt x="212" y="888"/>
                  </a:lnTo>
                  <a:lnTo>
                    <a:pt x="191" y="882"/>
                  </a:lnTo>
                  <a:lnTo>
                    <a:pt x="171" y="876"/>
                  </a:lnTo>
                  <a:lnTo>
                    <a:pt x="151" y="869"/>
                  </a:lnTo>
                  <a:lnTo>
                    <a:pt x="132" y="861"/>
                  </a:lnTo>
                  <a:lnTo>
                    <a:pt x="112" y="851"/>
                  </a:lnTo>
                  <a:lnTo>
                    <a:pt x="92" y="840"/>
                  </a:lnTo>
                  <a:lnTo>
                    <a:pt x="73" y="829"/>
                  </a:lnTo>
                  <a:lnTo>
                    <a:pt x="54" y="817"/>
                  </a:lnTo>
                  <a:lnTo>
                    <a:pt x="36" y="803"/>
                  </a:lnTo>
                  <a:lnTo>
                    <a:pt x="18" y="789"/>
                  </a:lnTo>
                  <a:lnTo>
                    <a:pt x="0" y="773"/>
                  </a:lnTo>
                  <a:close/>
                </a:path>
              </a:pathLst>
            </a:custGeom>
            <a:solidFill>
              <a:srgbClr val="192337"/>
            </a:solidFill>
            <a:ln w="9525">
              <a:noFill/>
              <a:round/>
              <a:headEnd/>
              <a:tailEnd/>
            </a:ln>
          </p:spPr>
          <p:txBody>
            <a:bodyPr vert="horz" wrap="square" lIns="91440" tIns="45720" rIns="91440" bIns="45720" numCol="1" anchor="t" anchorCtr="0" compatLnSpc="1">
              <a:prstTxWarp prst="textNoShape">
                <a:avLst/>
              </a:prstTxWarp>
            </a:bodyPr>
            <a:lstStyle/>
            <a:p>
              <a:endParaRPr lang="da-DK" noProof="0" dirty="0"/>
            </a:p>
          </p:txBody>
        </p:sp>
        <p:sp>
          <p:nvSpPr>
            <p:cNvPr id="70" name="Freeform 29"/>
            <p:cNvSpPr>
              <a:spLocks/>
            </p:cNvSpPr>
            <p:nvPr userDrawn="1"/>
          </p:nvSpPr>
          <p:spPr bwMode="auto">
            <a:xfrm>
              <a:off x="8038102" y="1313237"/>
              <a:ext cx="71437" cy="92075"/>
            </a:xfrm>
            <a:custGeom>
              <a:avLst/>
              <a:gdLst/>
              <a:ahLst/>
              <a:cxnLst>
                <a:cxn ang="0">
                  <a:pos x="0" y="0"/>
                </a:cxn>
                <a:cxn ang="0">
                  <a:pos x="145" y="0"/>
                </a:cxn>
                <a:cxn ang="0">
                  <a:pos x="145" y="431"/>
                </a:cxn>
                <a:cxn ang="0">
                  <a:pos x="484" y="0"/>
                </a:cxn>
                <a:cxn ang="0">
                  <a:pos x="660" y="0"/>
                </a:cxn>
                <a:cxn ang="0">
                  <a:pos x="354" y="377"/>
                </a:cxn>
                <a:cxn ang="0">
                  <a:pos x="674" y="877"/>
                </a:cxn>
                <a:cxn ang="0">
                  <a:pos x="501" y="877"/>
                </a:cxn>
                <a:cxn ang="0">
                  <a:pos x="254" y="492"/>
                </a:cxn>
                <a:cxn ang="0">
                  <a:pos x="145" y="624"/>
                </a:cxn>
                <a:cxn ang="0">
                  <a:pos x="145" y="877"/>
                </a:cxn>
                <a:cxn ang="0">
                  <a:pos x="0" y="877"/>
                </a:cxn>
                <a:cxn ang="0">
                  <a:pos x="0" y="0"/>
                </a:cxn>
              </a:cxnLst>
              <a:rect l="0" t="0" r="r" b="b"/>
              <a:pathLst>
                <a:path w="674" h="877">
                  <a:moveTo>
                    <a:pt x="0" y="0"/>
                  </a:moveTo>
                  <a:lnTo>
                    <a:pt x="145" y="0"/>
                  </a:lnTo>
                  <a:lnTo>
                    <a:pt x="145" y="431"/>
                  </a:lnTo>
                  <a:lnTo>
                    <a:pt x="484" y="0"/>
                  </a:lnTo>
                  <a:lnTo>
                    <a:pt x="660" y="0"/>
                  </a:lnTo>
                  <a:lnTo>
                    <a:pt x="354" y="377"/>
                  </a:lnTo>
                  <a:lnTo>
                    <a:pt x="674" y="877"/>
                  </a:lnTo>
                  <a:lnTo>
                    <a:pt x="501" y="877"/>
                  </a:lnTo>
                  <a:lnTo>
                    <a:pt x="254" y="492"/>
                  </a:lnTo>
                  <a:lnTo>
                    <a:pt x="145" y="624"/>
                  </a:lnTo>
                  <a:lnTo>
                    <a:pt x="145" y="877"/>
                  </a:lnTo>
                  <a:lnTo>
                    <a:pt x="0" y="877"/>
                  </a:lnTo>
                  <a:lnTo>
                    <a:pt x="0" y="0"/>
                  </a:lnTo>
                  <a:close/>
                </a:path>
              </a:pathLst>
            </a:custGeom>
            <a:solidFill>
              <a:srgbClr val="192337"/>
            </a:solidFill>
            <a:ln w="9525">
              <a:noFill/>
              <a:round/>
              <a:headEnd/>
              <a:tailEnd/>
            </a:ln>
          </p:spPr>
          <p:txBody>
            <a:bodyPr vert="horz" wrap="square" lIns="91440" tIns="45720" rIns="91440" bIns="45720" numCol="1" anchor="t" anchorCtr="0" compatLnSpc="1">
              <a:prstTxWarp prst="textNoShape">
                <a:avLst/>
              </a:prstTxWarp>
            </a:bodyPr>
            <a:lstStyle/>
            <a:p>
              <a:endParaRPr lang="da-DK" noProof="0" dirty="0"/>
            </a:p>
          </p:txBody>
        </p:sp>
        <p:sp>
          <p:nvSpPr>
            <p:cNvPr id="71" name="Freeform 30"/>
            <p:cNvSpPr>
              <a:spLocks noEditPoints="1"/>
            </p:cNvSpPr>
            <p:nvPr userDrawn="1"/>
          </p:nvSpPr>
          <p:spPr bwMode="auto">
            <a:xfrm>
              <a:off x="8111124" y="1311651"/>
              <a:ext cx="82550" cy="95250"/>
            </a:xfrm>
            <a:custGeom>
              <a:avLst/>
              <a:gdLst/>
              <a:ahLst/>
              <a:cxnLst>
                <a:cxn ang="0">
                  <a:pos x="4" y="377"/>
                </a:cxn>
                <a:cxn ang="0">
                  <a:pos x="30" y="268"/>
                </a:cxn>
                <a:cxn ang="0">
                  <a:pos x="74" y="174"/>
                </a:cxn>
                <a:cxn ang="0">
                  <a:pos x="137" y="98"/>
                </a:cxn>
                <a:cxn ang="0">
                  <a:pos x="215" y="42"/>
                </a:cxn>
                <a:cxn ang="0">
                  <a:pos x="307" y="9"/>
                </a:cxn>
                <a:cxn ang="0">
                  <a:pos x="411" y="1"/>
                </a:cxn>
                <a:cxn ang="0">
                  <a:pos x="510" y="19"/>
                </a:cxn>
                <a:cxn ang="0">
                  <a:pos x="597" y="62"/>
                </a:cxn>
                <a:cxn ang="0">
                  <a:pos x="669" y="125"/>
                </a:cxn>
                <a:cxn ang="0">
                  <a:pos x="724" y="208"/>
                </a:cxn>
                <a:cxn ang="0">
                  <a:pos x="761" y="308"/>
                </a:cxn>
                <a:cxn ang="0">
                  <a:pos x="777" y="421"/>
                </a:cxn>
                <a:cxn ang="0">
                  <a:pos x="773" y="528"/>
                </a:cxn>
                <a:cxn ang="0">
                  <a:pos x="749" y="637"/>
                </a:cxn>
                <a:cxn ang="0">
                  <a:pos x="704" y="731"/>
                </a:cxn>
                <a:cxn ang="0">
                  <a:pos x="641" y="807"/>
                </a:cxn>
                <a:cxn ang="0">
                  <a:pos x="563" y="863"/>
                </a:cxn>
                <a:cxn ang="0">
                  <a:pos x="470" y="896"/>
                </a:cxn>
                <a:cxn ang="0">
                  <a:pos x="366" y="904"/>
                </a:cxn>
                <a:cxn ang="0">
                  <a:pos x="267" y="886"/>
                </a:cxn>
                <a:cxn ang="0">
                  <a:pos x="180" y="843"/>
                </a:cxn>
                <a:cxn ang="0">
                  <a:pos x="108" y="780"/>
                </a:cxn>
                <a:cxn ang="0">
                  <a:pos x="53" y="697"/>
                </a:cxn>
                <a:cxn ang="0">
                  <a:pos x="17" y="597"/>
                </a:cxn>
                <a:cxn ang="0">
                  <a:pos x="1" y="484"/>
                </a:cxn>
                <a:cxn ang="0">
                  <a:pos x="625" y="414"/>
                </a:cxn>
                <a:cxn ang="0">
                  <a:pos x="613" y="335"/>
                </a:cxn>
                <a:cxn ang="0">
                  <a:pos x="588" y="267"/>
                </a:cxn>
                <a:cxn ang="0">
                  <a:pos x="551" y="211"/>
                </a:cxn>
                <a:cxn ang="0">
                  <a:pos x="504" y="170"/>
                </a:cxn>
                <a:cxn ang="0">
                  <a:pos x="450" y="143"/>
                </a:cxn>
                <a:cxn ang="0">
                  <a:pos x="387" y="134"/>
                </a:cxn>
                <a:cxn ang="0">
                  <a:pos x="327" y="143"/>
                </a:cxn>
                <a:cxn ang="0">
                  <a:pos x="272" y="169"/>
                </a:cxn>
                <a:cxn ang="0">
                  <a:pos x="226" y="210"/>
                </a:cxn>
                <a:cxn ang="0">
                  <a:pos x="189" y="266"/>
                </a:cxn>
                <a:cxn ang="0">
                  <a:pos x="164" y="333"/>
                </a:cxn>
                <a:cxn ang="0">
                  <a:pos x="152" y="413"/>
                </a:cxn>
                <a:cxn ang="0">
                  <a:pos x="152" y="491"/>
                </a:cxn>
                <a:cxn ang="0">
                  <a:pos x="165" y="570"/>
                </a:cxn>
                <a:cxn ang="0">
                  <a:pos x="190" y="638"/>
                </a:cxn>
                <a:cxn ang="0">
                  <a:pos x="227" y="694"/>
                </a:cxn>
                <a:cxn ang="0">
                  <a:pos x="273" y="735"/>
                </a:cxn>
                <a:cxn ang="0">
                  <a:pos x="329" y="762"/>
                </a:cxn>
                <a:cxn ang="0">
                  <a:pos x="390" y="771"/>
                </a:cxn>
                <a:cxn ang="0">
                  <a:pos x="452" y="762"/>
                </a:cxn>
                <a:cxn ang="0">
                  <a:pos x="506" y="736"/>
                </a:cxn>
                <a:cxn ang="0">
                  <a:pos x="552" y="695"/>
                </a:cxn>
                <a:cxn ang="0">
                  <a:pos x="588" y="639"/>
                </a:cxn>
                <a:cxn ang="0">
                  <a:pos x="613" y="572"/>
                </a:cxn>
                <a:cxn ang="0">
                  <a:pos x="625" y="492"/>
                </a:cxn>
              </a:cxnLst>
              <a:rect l="0" t="0" r="r" b="b"/>
              <a:pathLst>
                <a:path w="777" h="905">
                  <a:moveTo>
                    <a:pt x="0" y="459"/>
                  </a:moveTo>
                  <a:lnTo>
                    <a:pt x="0" y="447"/>
                  </a:lnTo>
                  <a:lnTo>
                    <a:pt x="1" y="423"/>
                  </a:lnTo>
                  <a:lnTo>
                    <a:pt x="2" y="400"/>
                  </a:lnTo>
                  <a:lnTo>
                    <a:pt x="4" y="377"/>
                  </a:lnTo>
                  <a:lnTo>
                    <a:pt x="7" y="353"/>
                  </a:lnTo>
                  <a:lnTo>
                    <a:pt x="12" y="331"/>
                  </a:lnTo>
                  <a:lnTo>
                    <a:pt x="17" y="309"/>
                  </a:lnTo>
                  <a:lnTo>
                    <a:pt x="23" y="288"/>
                  </a:lnTo>
                  <a:lnTo>
                    <a:pt x="30" y="268"/>
                  </a:lnTo>
                  <a:lnTo>
                    <a:pt x="37" y="247"/>
                  </a:lnTo>
                  <a:lnTo>
                    <a:pt x="45" y="228"/>
                  </a:lnTo>
                  <a:lnTo>
                    <a:pt x="54" y="209"/>
                  </a:lnTo>
                  <a:lnTo>
                    <a:pt x="63" y="192"/>
                  </a:lnTo>
                  <a:lnTo>
                    <a:pt x="74" y="174"/>
                  </a:lnTo>
                  <a:lnTo>
                    <a:pt x="85" y="157"/>
                  </a:lnTo>
                  <a:lnTo>
                    <a:pt x="96" y="141"/>
                  </a:lnTo>
                  <a:lnTo>
                    <a:pt x="109" y="126"/>
                  </a:lnTo>
                  <a:lnTo>
                    <a:pt x="123" y="112"/>
                  </a:lnTo>
                  <a:lnTo>
                    <a:pt x="137" y="98"/>
                  </a:lnTo>
                  <a:lnTo>
                    <a:pt x="151" y="85"/>
                  </a:lnTo>
                  <a:lnTo>
                    <a:pt x="166" y="73"/>
                  </a:lnTo>
                  <a:lnTo>
                    <a:pt x="182" y="62"/>
                  </a:lnTo>
                  <a:lnTo>
                    <a:pt x="198" y="51"/>
                  </a:lnTo>
                  <a:lnTo>
                    <a:pt x="215" y="42"/>
                  </a:lnTo>
                  <a:lnTo>
                    <a:pt x="233" y="33"/>
                  </a:lnTo>
                  <a:lnTo>
                    <a:pt x="251" y="26"/>
                  </a:lnTo>
                  <a:lnTo>
                    <a:pt x="269" y="19"/>
                  </a:lnTo>
                  <a:lnTo>
                    <a:pt x="288" y="13"/>
                  </a:lnTo>
                  <a:lnTo>
                    <a:pt x="307" y="9"/>
                  </a:lnTo>
                  <a:lnTo>
                    <a:pt x="328" y="5"/>
                  </a:lnTo>
                  <a:lnTo>
                    <a:pt x="348" y="2"/>
                  </a:lnTo>
                  <a:lnTo>
                    <a:pt x="369" y="1"/>
                  </a:lnTo>
                  <a:lnTo>
                    <a:pt x="390" y="0"/>
                  </a:lnTo>
                  <a:lnTo>
                    <a:pt x="411" y="1"/>
                  </a:lnTo>
                  <a:lnTo>
                    <a:pt x="432" y="2"/>
                  </a:lnTo>
                  <a:lnTo>
                    <a:pt x="452" y="5"/>
                  </a:lnTo>
                  <a:lnTo>
                    <a:pt x="472" y="9"/>
                  </a:lnTo>
                  <a:lnTo>
                    <a:pt x="491" y="13"/>
                  </a:lnTo>
                  <a:lnTo>
                    <a:pt x="510" y="19"/>
                  </a:lnTo>
                  <a:lnTo>
                    <a:pt x="528" y="26"/>
                  </a:lnTo>
                  <a:lnTo>
                    <a:pt x="547" y="33"/>
                  </a:lnTo>
                  <a:lnTo>
                    <a:pt x="564" y="41"/>
                  </a:lnTo>
                  <a:lnTo>
                    <a:pt x="581" y="51"/>
                  </a:lnTo>
                  <a:lnTo>
                    <a:pt x="597" y="62"/>
                  </a:lnTo>
                  <a:lnTo>
                    <a:pt x="612" y="73"/>
                  </a:lnTo>
                  <a:lnTo>
                    <a:pt x="627" y="85"/>
                  </a:lnTo>
                  <a:lnTo>
                    <a:pt x="642" y="97"/>
                  </a:lnTo>
                  <a:lnTo>
                    <a:pt x="656" y="111"/>
                  </a:lnTo>
                  <a:lnTo>
                    <a:pt x="669" y="125"/>
                  </a:lnTo>
                  <a:lnTo>
                    <a:pt x="681" y="140"/>
                  </a:lnTo>
                  <a:lnTo>
                    <a:pt x="693" y="156"/>
                  </a:lnTo>
                  <a:lnTo>
                    <a:pt x="704" y="173"/>
                  </a:lnTo>
                  <a:lnTo>
                    <a:pt x="714" y="190"/>
                  </a:lnTo>
                  <a:lnTo>
                    <a:pt x="724" y="208"/>
                  </a:lnTo>
                  <a:lnTo>
                    <a:pt x="733" y="227"/>
                  </a:lnTo>
                  <a:lnTo>
                    <a:pt x="742" y="246"/>
                  </a:lnTo>
                  <a:lnTo>
                    <a:pt x="749" y="266"/>
                  </a:lnTo>
                  <a:lnTo>
                    <a:pt x="755" y="287"/>
                  </a:lnTo>
                  <a:lnTo>
                    <a:pt x="761" y="308"/>
                  </a:lnTo>
                  <a:lnTo>
                    <a:pt x="766" y="329"/>
                  </a:lnTo>
                  <a:lnTo>
                    <a:pt x="770" y="351"/>
                  </a:lnTo>
                  <a:lnTo>
                    <a:pt x="773" y="374"/>
                  </a:lnTo>
                  <a:lnTo>
                    <a:pt x="775" y="397"/>
                  </a:lnTo>
                  <a:lnTo>
                    <a:pt x="777" y="421"/>
                  </a:lnTo>
                  <a:lnTo>
                    <a:pt x="777" y="445"/>
                  </a:lnTo>
                  <a:lnTo>
                    <a:pt x="777" y="457"/>
                  </a:lnTo>
                  <a:lnTo>
                    <a:pt x="777" y="482"/>
                  </a:lnTo>
                  <a:lnTo>
                    <a:pt x="775" y="505"/>
                  </a:lnTo>
                  <a:lnTo>
                    <a:pt x="773" y="528"/>
                  </a:lnTo>
                  <a:lnTo>
                    <a:pt x="770" y="551"/>
                  </a:lnTo>
                  <a:lnTo>
                    <a:pt x="766" y="574"/>
                  </a:lnTo>
                  <a:lnTo>
                    <a:pt x="761" y="596"/>
                  </a:lnTo>
                  <a:lnTo>
                    <a:pt x="755" y="617"/>
                  </a:lnTo>
                  <a:lnTo>
                    <a:pt x="749" y="637"/>
                  </a:lnTo>
                  <a:lnTo>
                    <a:pt x="741" y="657"/>
                  </a:lnTo>
                  <a:lnTo>
                    <a:pt x="732" y="677"/>
                  </a:lnTo>
                  <a:lnTo>
                    <a:pt x="723" y="695"/>
                  </a:lnTo>
                  <a:lnTo>
                    <a:pt x="714" y="713"/>
                  </a:lnTo>
                  <a:lnTo>
                    <a:pt x="704" y="731"/>
                  </a:lnTo>
                  <a:lnTo>
                    <a:pt x="692" y="747"/>
                  </a:lnTo>
                  <a:lnTo>
                    <a:pt x="681" y="764"/>
                  </a:lnTo>
                  <a:lnTo>
                    <a:pt x="668" y="779"/>
                  </a:lnTo>
                  <a:lnTo>
                    <a:pt x="655" y="793"/>
                  </a:lnTo>
                  <a:lnTo>
                    <a:pt x="641" y="807"/>
                  </a:lnTo>
                  <a:lnTo>
                    <a:pt x="626" y="820"/>
                  </a:lnTo>
                  <a:lnTo>
                    <a:pt x="611" y="832"/>
                  </a:lnTo>
                  <a:lnTo>
                    <a:pt x="596" y="843"/>
                  </a:lnTo>
                  <a:lnTo>
                    <a:pt x="579" y="853"/>
                  </a:lnTo>
                  <a:lnTo>
                    <a:pt x="563" y="863"/>
                  </a:lnTo>
                  <a:lnTo>
                    <a:pt x="545" y="872"/>
                  </a:lnTo>
                  <a:lnTo>
                    <a:pt x="527" y="879"/>
                  </a:lnTo>
                  <a:lnTo>
                    <a:pt x="508" y="886"/>
                  </a:lnTo>
                  <a:lnTo>
                    <a:pt x="489" y="892"/>
                  </a:lnTo>
                  <a:lnTo>
                    <a:pt x="470" y="896"/>
                  </a:lnTo>
                  <a:lnTo>
                    <a:pt x="450" y="900"/>
                  </a:lnTo>
                  <a:lnTo>
                    <a:pt x="430" y="902"/>
                  </a:lnTo>
                  <a:lnTo>
                    <a:pt x="409" y="904"/>
                  </a:lnTo>
                  <a:lnTo>
                    <a:pt x="387" y="905"/>
                  </a:lnTo>
                  <a:lnTo>
                    <a:pt x="366" y="904"/>
                  </a:lnTo>
                  <a:lnTo>
                    <a:pt x="346" y="903"/>
                  </a:lnTo>
                  <a:lnTo>
                    <a:pt x="326" y="900"/>
                  </a:lnTo>
                  <a:lnTo>
                    <a:pt x="305" y="896"/>
                  </a:lnTo>
                  <a:lnTo>
                    <a:pt x="286" y="892"/>
                  </a:lnTo>
                  <a:lnTo>
                    <a:pt x="267" y="886"/>
                  </a:lnTo>
                  <a:lnTo>
                    <a:pt x="249" y="879"/>
                  </a:lnTo>
                  <a:lnTo>
                    <a:pt x="231" y="872"/>
                  </a:lnTo>
                  <a:lnTo>
                    <a:pt x="213" y="864"/>
                  </a:lnTo>
                  <a:lnTo>
                    <a:pt x="196" y="853"/>
                  </a:lnTo>
                  <a:lnTo>
                    <a:pt x="180" y="843"/>
                  </a:lnTo>
                  <a:lnTo>
                    <a:pt x="165" y="832"/>
                  </a:lnTo>
                  <a:lnTo>
                    <a:pt x="150" y="820"/>
                  </a:lnTo>
                  <a:lnTo>
                    <a:pt x="136" y="807"/>
                  </a:lnTo>
                  <a:lnTo>
                    <a:pt x="122" y="794"/>
                  </a:lnTo>
                  <a:lnTo>
                    <a:pt x="108" y="780"/>
                  </a:lnTo>
                  <a:lnTo>
                    <a:pt x="96" y="765"/>
                  </a:lnTo>
                  <a:lnTo>
                    <a:pt x="84" y="748"/>
                  </a:lnTo>
                  <a:lnTo>
                    <a:pt x="73" y="732"/>
                  </a:lnTo>
                  <a:lnTo>
                    <a:pt x="63" y="715"/>
                  </a:lnTo>
                  <a:lnTo>
                    <a:pt x="53" y="697"/>
                  </a:lnTo>
                  <a:lnTo>
                    <a:pt x="45" y="678"/>
                  </a:lnTo>
                  <a:lnTo>
                    <a:pt x="37" y="658"/>
                  </a:lnTo>
                  <a:lnTo>
                    <a:pt x="29" y="638"/>
                  </a:lnTo>
                  <a:lnTo>
                    <a:pt x="23" y="618"/>
                  </a:lnTo>
                  <a:lnTo>
                    <a:pt x="17" y="597"/>
                  </a:lnTo>
                  <a:lnTo>
                    <a:pt x="12" y="576"/>
                  </a:lnTo>
                  <a:lnTo>
                    <a:pt x="7" y="553"/>
                  </a:lnTo>
                  <a:lnTo>
                    <a:pt x="4" y="531"/>
                  </a:lnTo>
                  <a:lnTo>
                    <a:pt x="2" y="508"/>
                  </a:lnTo>
                  <a:lnTo>
                    <a:pt x="1" y="484"/>
                  </a:lnTo>
                  <a:lnTo>
                    <a:pt x="0" y="459"/>
                  </a:lnTo>
                  <a:close/>
                  <a:moveTo>
                    <a:pt x="626" y="457"/>
                  </a:moveTo>
                  <a:lnTo>
                    <a:pt x="626" y="448"/>
                  </a:lnTo>
                  <a:lnTo>
                    <a:pt x="626" y="431"/>
                  </a:lnTo>
                  <a:lnTo>
                    <a:pt x="625" y="414"/>
                  </a:lnTo>
                  <a:lnTo>
                    <a:pt x="624" y="398"/>
                  </a:lnTo>
                  <a:lnTo>
                    <a:pt x="622" y="381"/>
                  </a:lnTo>
                  <a:lnTo>
                    <a:pt x="619" y="366"/>
                  </a:lnTo>
                  <a:lnTo>
                    <a:pt x="616" y="349"/>
                  </a:lnTo>
                  <a:lnTo>
                    <a:pt x="613" y="335"/>
                  </a:lnTo>
                  <a:lnTo>
                    <a:pt x="609" y="320"/>
                  </a:lnTo>
                  <a:lnTo>
                    <a:pt x="604" y="306"/>
                  </a:lnTo>
                  <a:lnTo>
                    <a:pt x="599" y="293"/>
                  </a:lnTo>
                  <a:lnTo>
                    <a:pt x="594" y="280"/>
                  </a:lnTo>
                  <a:lnTo>
                    <a:pt x="588" y="267"/>
                  </a:lnTo>
                  <a:lnTo>
                    <a:pt x="581" y="254"/>
                  </a:lnTo>
                  <a:lnTo>
                    <a:pt x="574" y="242"/>
                  </a:lnTo>
                  <a:lnTo>
                    <a:pt x="567" y="231"/>
                  </a:lnTo>
                  <a:lnTo>
                    <a:pt x="559" y="221"/>
                  </a:lnTo>
                  <a:lnTo>
                    <a:pt x="551" y="211"/>
                  </a:lnTo>
                  <a:lnTo>
                    <a:pt x="543" y="202"/>
                  </a:lnTo>
                  <a:lnTo>
                    <a:pt x="534" y="193"/>
                  </a:lnTo>
                  <a:lnTo>
                    <a:pt x="524" y="184"/>
                  </a:lnTo>
                  <a:lnTo>
                    <a:pt x="514" y="177"/>
                  </a:lnTo>
                  <a:lnTo>
                    <a:pt x="504" y="170"/>
                  </a:lnTo>
                  <a:lnTo>
                    <a:pt x="494" y="163"/>
                  </a:lnTo>
                  <a:lnTo>
                    <a:pt x="484" y="156"/>
                  </a:lnTo>
                  <a:lnTo>
                    <a:pt x="473" y="151"/>
                  </a:lnTo>
                  <a:lnTo>
                    <a:pt x="461" y="147"/>
                  </a:lnTo>
                  <a:lnTo>
                    <a:pt x="450" y="143"/>
                  </a:lnTo>
                  <a:lnTo>
                    <a:pt x="438" y="140"/>
                  </a:lnTo>
                  <a:lnTo>
                    <a:pt x="425" y="137"/>
                  </a:lnTo>
                  <a:lnTo>
                    <a:pt x="413" y="135"/>
                  </a:lnTo>
                  <a:lnTo>
                    <a:pt x="400" y="134"/>
                  </a:lnTo>
                  <a:lnTo>
                    <a:pt x="387" y="134"/>
                  </a:lnTo>
                  <a:lnTo>
                    <a:pt x="375" y="134"/>
                  </a:lnTo>
                  <a:lnTo>
                    <a:pt x="362" y="135"/>
                  </a:lnTo>
                  <a:lnTo>
                    <a:pt x="350" y="137"/>
                  </a:lnTo>
                  <a:lnTo>
                    <a:pt x="338" y="140"/>
                  </a:lnTo>
                  <a:lnTo>
                    <a:pt x="327" y="143"/>
                  </a:lnTo>
                  <a:lnTo>
                    <a:pt x="314" y="147"/>
                  </a:lnTo>
                  <a:lnTo>
                    <a:pt x="303" y="151"/>
                  </a:lnTo>
                  <a:lnTo>
                    <a:pt x="292" y="156"/>
                  </a:lnTo>
                  <a:lnTo>
                    <a:pt x="282" y="163"/>
                  </a:lnTo>
                  <a:lnTo>
                    <a:pt x="272" y="169"/>
                  </a:lnTo>
                  <a:lnTo>
                    <a:pt x="262" y="176"/>
                  </a:lnTo>
                  <a:lnTo>
                    <a:pt x="252" y="184"/>
                  </a:lnTo>
                  <a:lnTo>
                    <a:pt x="243" y="192"/>
                  </a:lnTo>
                  <a:lnTo>
                    <a:pt x="234" y="201"/>
                  </a:lnTo>
                  <a:lnTo>
                    <a:pt x="226" y="210"/>
                  </a:lnTo>
                  <a:lnTo>
                    <a:pt x="217" y="220"/>
                  </a:lnTo>
                  <a:lnTo>
                    <a:pt x="209" y="230"/>
                  </a:lnTo>
                  <a:lnTo>
                    <a:pt x="202" y="241"/>
                  </a:lnTo>
                  <a:lnTo>
                    <a:pt x="196" y="253"/>
                  </a:lnTo>
                  <a:lnTo>
                    <a:pt x="189" y="266"/>
                  </a:lnTo>
                  <a:lnTo>
                    <a:pt x="183" y="278"/>
                  </a:lnTo>
                  <a:lnTo>
                    <a:pt x="178" y="291"/>
                  </a:lnTo>
                  <a:lnTo>
                    <a:pt x="173" y="305"/>
                  </a:lnTo>
                  <a:lnTo>
                    <a:pt x="168" y="319"/>
                  </a:lnTo>
                  <a:lnTo>
                    <a:pt x="164" y="333"/>
                  </a:lnTo>
                  <a:lnTo>
                    <a:pt x="161" y="348"/>
                  </a:lnTo>
                  <a:lnTo>
                    <a:pt x="158" y="364"/>
                  </a:lnTo>
                  <a:lnTo>
                    <a:pt x="155" y="380"/>
                  </a:lnTo>
                  <a:lnTo>
                    <a:pt x="154" y="396"/>
                  </a:lnTo>
                  <a:lnTo>
                    <a:pt x="152" y="413"/>
                  </a:lnTo>
                  <a:lnTo>
                    <a:pt x="151" y="430"/>
                  </a:lnTo>
                  <a:lnTo>
                    <a:pt x="151" y="447"/>
                  </a:lnTo>
                  <a:lnTo>
                    <a:pt x="151" y="456"/>
                  </a:lnTo>
                  <a:lnTo>
                    <a:pt x="151" y="474"/>
                  </a:lnTo>
                  <a:lnTo>
                    <a:pt x="152" y="491"/>
                  </a:lnTo>
                  <a:lnTo>
                    <a:pt x="154" y="507"/>
                  </a:lnTo>
                  <a:lnTo>
                    <a:pt x="156" y="524"/>
                  </a:lnTo>
                  <a:lnTo>
                    <a:pt x="158" y="539"/>
                  </a:lnTo>
                  <a:lnTo>
                    <a:pt x="161" y="555"/>
                  </a:lnTo>
                  <a:lnTo>
                    <a:pt x="165" y="570"/>
                  </a:lnTo>
                  <a:lnTo>
                    <a:pt x="169" y="585"/>
                  </a:lnTo>
                  <a:lnTo>
                    <a:pt x="173" y="599"/>
                  </a:lnTo>
                  <a:lnTo>
                    <a:pt x="178" y="612"/>
                  </a:lnTo>
                  <a:lnTo>
                    <a:pt x="184" y="625"/>
                  </a:lnTo>
                  <a:lnTo>
                    <a:pt x="190" y="638"/>
                  </a:lnTo>
                  <a:lnTo>
                    <a:pt x="196" y="650"/>
                  </a:lnTo>
                  <a:lnTo>
                    <a:pt x="203" y="663"/>
                  </a:lnTo>
                  <a:lnTo>
                    <a:pt x="211" y="674"/>
                  </a:lnTo>
                  <a:lnTo>
                    <a:pt x="219" y="684"/>
                  </a:lnTo>
                  <a:lnTo>
                    <a:pt x="227" y="694"/>
                  </a:lnTo>
                  <a:lnTo>
                    <a:pt x="236" y="703"/>
                  </a:lnTo>
                  <a:lnTo>
                    <a:pt x="245" y="712"/>
                  </a:lnTo>
                  <a:lnTo>
                    <a:pt x="254" y="721"/>
                  </a:lnTo>
                  <a:lnTo>
                    <a:pt x="264" y="728"/>
                  </a:lnTo>
                  <a:lnTo>
                    <a:pt x="273" y="735"/>
                  </a:lnTo>
                  <a:lnTo>
                    <a:pt x="284" y="742"/>
                  </a:lnTo>
                  <a:lnTo>
                    <a:pt x="294" y="748"/>
                  </a:lnTo>
                  <a:lnTo>
                    <a:pt x="305" y="753"/>
                  </a:lnTo>
                  <a:lnTo>
                    <a:pt x="316" y="757"/>
                  </a:lnTo>
                  <a:lnTo>
                    <a:pt x="329" y="762"/>
                  </a:lnTo>
                  <a:lnTo>
                    <a:pt x="340" y="765"/>
                  </a:lnTo>
                  <a:lnTo>
                    <a:pt x="352" y="768"/>
                  </a:lnTo>
                  <a:lnTo>
                    <a:pt x="365" y="770"/>
                  </a:lnTo>
                  <a:lnTo>
                    <a:pt x="377" y="771"/>
                  </a:lnTo>
                  <a:lnTo>
                    <a:pt x="390" y="771"/>
                  </a:lnTo>
                  <a:lnTo>
                    <a:pt x="402" y="771"/>
                  </a:lnTo>
                  <a:lnTo>
                    <a:pt x="415" y="770"/>
                  </a:lnTo>
                  <a:lnTo>
                    <a:pt x="428" y="768"/>
                  </a:lnTo>
                  <a:lnTo>
                    <a:pt x="440" y="765"/>
                  </a:lnTo>
                  <a:lnTo>
                    <a:pt x="452" y="762"/>
                  </a:lnTo>
                  <a:lnTo>
                    <a:pt x="463" y="757"/>
                  </a:lnTo>
                  <a:lnTo>
                    <a:pt x="474" y="753"/>
                  </a:lnTo>
                  <a:lnTo>
                    <a:pt x="485" y="748"/>
                  </a:lnTo>
                  <a:lnTo>
                    <a:pt x="496" y="742"/>
                  </a:lnTo>
                  <a:lnTo>
                    <a:pt x="506" y="736"/>
                  </a:lnTo>
                  <a:lnTo>
                    <a:pt x="515" y="729"/>
                  </a:lnTo>
                  <a:lnTo>
                    <a:pt x="525" y="721"/>
                  </a:lnTo>
                  <a:lnTo>
                    <a:pt x="535" y="713"/>
                  </a:lnTo>
                  <a:lnTo>
                    <a:pt x="544" y="704"/>
                  </a:lnTo>
                  <a:lnTo>
                    <a:pt x="552" y="695"/>
                  </a:lnTo>
                  <a:lnTo>
                    <a:pt x="560" y="685"/>
                  </a:lnTo>
                  <a:lnTo>
                    <a:pt x="568" y="675"/>
                  </a:lnTo>
                  <a:lnTo>
                    <a:pt x="575" y="664"/>
                  </a:lnTo>
                  <a:lnTo>
                    <a:pt x="582" y="651"/>
                  </a:lnTo>
                  <a:lnTo>
                    <a:pt x="588" y="639"/>
                  </a:lnTo>
                  <a:lnTo>
                    <a:pt x="594" y="627"/>
                  </a:lnTo>
                  <a:lnTo>
                    <a:pt x="599" y="614"/>
                  </a:lnTo>
                  <a:lnTo>
                    <a:pt x="604" y="600"/>
                  </a:lnTo>
                  <a:lnTo>
                    <a:pt x="609" y="586"/>
                  </a:lnTo>
                  <a:lnTo>
                    <a:pt x="613" y="572"/>
                  </a:lnTo>
                  <a:lnTo>
                    <a:pt x="616" y="556"/>
                  </a:lnTo>
                  <a:lnTo>
                    <a:pt x="619" y="541"/>
                  </a:lnTo>
                  <a:lnTo>
                    <a:pt x="622" y="525"/>
                  </a:lnTo>
                  <a:lnTo>
                    <a:pt x="624" y="509"/>
                  </a:lnTo>
                  <a:lnTo>
                    <a:pt x="625" y="492"/>
                  </a:lnTo>
                  <a:lnTo>
                    <a:pt x="626" y="475"/>
                  </a:lnTo>
                  <a:lnTo>
                    <a:pt x="626" y="457"/>
                  </a:lnTo>
                  <a:close/>
                </a:path>
              </a:pathLst>
            </a:custGeom>
            <a:solidFill>
              <a:srgbClr val="192337"/>
            </a:solidFill>
            <a:ln w="9525">
              <a:noFill/>
              <a:round/>
              <a:headEnd/>
              <a:tailEnd/>
            </a:ln>
          </p:spPr>
          <p:txBody>
            <a:bodyPr vert="horz" wrap="square" lIns="91440" tIns="45720" rIns="91440" bIns="45720" numCol="1" anchor="t" anchorCtr="0" compatLnSpc="1">
              <a:prstTxWarp prst="textNoShape">
                <a:avLst/>
              </a:prstTxWarp>
            </a:bodyPr>
            <a:lstStyle/>
            <a:p>
              <a:endParaRPr lang="da-DK" noProof="0" dirty="0"/>
            </a:p>
          </p:txBody>
        </p:sp>
        <p:sp>
          <p:nvSpPr>
            <p:cNvPr id="72" name="Freeform 31"/>
            <p:cNvSpPr>
              <a:spLocks/>
            </p:cNvSpPr>
            <p:nvPr userDrawn="1"/>
          </p:nvSpPr>
          <p:spPr bwMode="auto">
            <a:xfrm>
              <a:off x="8209560" y="1313238"/>
              <a:ext cx="55562" cy="92075"/>
            </a:xfrm>
            <a:custGeom>
              <a:avLst/>
              <a:gdLst/>
              <a:ahLst/>
              <a:cxnLst>
                <a:cxn ang="0">
                  <a:pos x="0" y="0"/>
                </a:cxn>
                <a:cxn ang="0">
                  <a:pos x="146" y="0"/>
                </a:cxn>
                <a:cxn ang="0">
                  <a:pos x="146" y="742"/>
                </a:cxn>
                <a:cxn ang="0">
                  <a:pos x="521" y="742"/>
                </a:cxn>
                <a:cxn ang="0">
                  <a:pos x="521" y="877"/>
                </a:cxn>
                <a:cxn ang="0">
                  <a:pos x="0" y="877"/>
                </a:cxn>
                <a:cxn ang="0">
                  <a:pos x="0" y="0"/>
                </a:cxn>
              </a:cxnLst>
              <a:rect l="0" t="0" r="r" b="b"/>
              <a:pathLst>
                <a:path w="521" h="877">
                  <a:moveTo>
                    <a:pt x="0" y="0"/>
                  </a:moveTo>
                  <a:lnTo>
                    <a:pt x="146" y="0"/>
                  </a:lnTo>
                  <a:lnTo>
                    <a:pt x="146" y="742"/>
                  </a:lnTo>
                  <a:lnTo>
                    <a:pt x="521" y="742"/>
                  </a:lnTo>
                  <a:lnTo>
                    <a:pt x="521" y="877"/>
                  </a:lnTo>
                  <a:lnTo>
                    <a:pt x="0" y="877"/>
                  </a:lnTo>
                  <a:lnTo>
                    <a:pt x="0" y="0"/>
                  </a:lnTo>
                  <a:close/>
                </a:path>
              </a:pathLst>
            </a:custGeom>
            <a:solidFill>
              <a:srgbClr val="192337"/>
            </a:solidFill>
            <a:ln w="9525">
              <a:noFill/>
              <a:round/>
              <a:headEnd/>
              <a:tailEnd/>
            </a:ln>
          </p:spPr>
          <p:txBody>
            <a:bodyPr vert="horz" wrap="square" lIns="91440" tIns="45720" rIns="91440" bIns="45720" numCol="1" anchor="t" anchorCtr="0" compatLnSpc="1">
              <a:prstTxWarp prst="textNoShape">
                <a:avLst/>
              </a:prstTxWarp>
            </a:bodyPr>
            <a:lstStyle/>
            <a:p>
              <a:endParaRPr lang="da-DK" noProof="0" dirty="0"/>
            </a:p>
          </p:txBody>
        </p:sp>
        <p:sp>
          <p:nvSpPr>
            <p:cNvPr id="73" name="Freeform 32"/>
            <p:cNvSpPr>
              <a:spLocks/>
            </p:cNvSpPr>
            <p:nvPr userDrawn="1"/>
          </p:nvSpPr>
          <p:spPr bwMode="auto">
            <a:xfrm>
              <a:off x="8279436" y="1313238"/>
              <a:ext cx="58737" cy="92075"/>
            </a:xfrm>
            <a:custGeom>
              <a:avLst/>
              <a:gdLst/>
              <a:ahLst/>
              <a:cxnLst>
                <a:cxn ang="0">
                  <a:pos x="0" y="0"/>
                </a:cxn>
                <a:cxn ang="0">
                  <a:pos x="552" y="0"/>
                </a:cxn>
                <a:cxn ang="0">
                  <a:pos x="552" y="131"/>
                </a:cxn>
                <a:cxn ang="0">
                  <a:pos x="144" y="131"/>
                </a:cxn>
                <a:cxn ang="0">
                  <a:pos x="144" y="370"/>
                </a:cxn>
                <a:cxn ang="0">
                  <a:pos x="505" y="370"/>
                </a:cxn>
                <a:cxn ang="0">
                  <a:pos x="505" y="501"/>
                </a:cxn>
                <a:cxn ang="0">
                  <a:pos x="144" y="501"/>
                </a:cxn>
                <a:cxn ang="0">
                  <a:pos x="144" y="745"/>
                </a:cxn>
                <a:cxn ang="0">
                  <a:pos x="558" y="745"/>
                </a:cxn>
                <a:cxn ang="0">
                  <a:pos x="558" y="877"/>
                </a:cxn>
                <a:cxn ang="0">
                  <a:pos x="0" y="877"/>
                </a:cxn>
                <a:cxn ang="0">
                  <a:pos x="0" y="0"/>
                </a:cxn>
              </a:cxnLst>
              <a:rect l="0" t="0" r="r" b="b"/>
              <a:pathLst>
                <a:path w="558" h="877">
                  <a:moveTo>
                    <a:pt x="0" y="0"/>
                  </a:moveTo>
                  <a:lnTo>
                    <a:pt x="552" y="0"/>
                  </a:lnTo>
                  <a:lnTo>
                    <a:pt x="552" y="131"/>
                  </a:lnTo>
                  <a:lnTo>
                    <a:pt x="144" y="131"/>
                  </a:lnTo>
                  <a:lnTo>
                    <a:pt x="144" y="370"/>
                  </a:lnTo>
                  <a:lnTo>
                    <a:pt x="505" y="370"/>
                  </a:lnTo>
                  <a:lnTo>
                    <a:pt x="505" y="501"/>
                  </a:lnTo>
                  <a:lnTo>
                    <a:pt x="144" y="501"/>
                  </a:lnTo>
                  <a:lnTo>
                    <a:pt x="144" y="745"/>
                  </a:lnTo>
                  <a:lnTo>
                    <a:pt x="558" y="745"/>
                  </a:lnTo>
                  <a:lnTo>
                    <a:pt x="558" y="877"/>
                  </a:lnTo>
                  <a:lnTo>
                    <a:pt x="0" y="877"/>
                  </a:lnTo>
                  <a:lnTo>
                    <a:pt x="0" y="0"/>
                  </a:lnTo>
                  <a:close/>
                </a:path>
              </a:pathLst>
            </a:custGeom>
            <a:solidFill>
              <a:srgbClr val="192337"/>
            </a:solidFill>
            <a:ln w="9525">
              <a:noFill/>
              <a:round/>
              <a:headEnd/>
              <a:tailEnd/>
            </a:ln>
          </p:spPr>
          <p:txBody>
            <a:bodyPr vert="horz" wrap="square" lIns="91440" tIns="45720" rIns="91440" bIns="45720" numCol="1" anchor="t" anchorCtr="0" compatLnSpc="1">
              <a:prstTxWarp prst="textNoShape">
                <a:avLst/>
              </a:prstTxWarp>
            </a:bodyPr>
            <a:lstStyle/>
            <a:p>
              <a:endParaRPr lang="da-DK" noProof="0" dirty="0"/>
            </a:p>
          </p:txBody>
        </p:sp>
        <p:sp>
          <p:nvSpPr>
            <p:cNvPr id="74" name="Freeform 33"/>
            <p:cNvSpPr>
              <a:spLocks/>
            </p:cNvSpPr>
            <p:nvPr userDrawn="1"/>
          </p:nvSpPr>
          <p:spPr bwMode="auto">
            <a:xfrm>
              <a:off x="8354025" y="1313236"/>
              <a:ext cx="71437" cy="92075"/>
            </a:xfrm>
            <a:custGeom>
              <a:avLst/>
              <a:gdLst/>
              <a:ahLst/>
              <a:cxnLst>
                <a:cxn ang="0">
                  <a:pos x="0" y="0"/>
                </a:cxn>
                <a:cxn ang="0">
                  <a:pos x="136" y="0"/>
                </a:cxn>
                <a:cxn ang="0">
                  <a:pos x="521" y="585"/>
                </a:cxn>
                <a:cxn ang="0">
                  <a:pos x="521" y="0"/>
                </a:cxn>
                <a:cxn ang="0">
                  <a:pos x="663" y="0"/>
                </a:cxn>
                <a:cxn ang="0">
                  <a:pos x="663" y="877"/>
                </a:cxn>
                <a:cxn ang="0">
                  <a:pos x="540" y="877"/>
                </a:cxn>
                <a:cxn ang="0">
                  <a:pos x="143" y="275"/>
                </a:cxn>
                <a:cxn ang="0">
                  <a:pos x="143" y="877"/>
                </a:cxn>
                <a:cxn ang="0">
                  <a:pos x="0" y="877"/>
                </a:cxn>
                <a:cxn ang="0">
                  <a:pos x="0" y="0"/>
                </a:cxn>
              </a:cxnLst>
              <a:rect l="0" t="0" r="r" b="b"/>
              <a:pathLst>
                <a:path w="663" h="877">
                  <a:moveTo>
                    <a:pt x="0" y="0"/>
                  </a:moveTo>
                  <a:lnTo>
                    <a:pt x="136" y="0"/>
                  </a:lnTo>
                  <a:lnTo>
                    <a:pt x="521" y="585"/>
                  </a:lnTo>
                  <a:lnTo>
                    <a:pt x="521" y="0"/>
                  </a:lnTo>
                  <a:lnTo>
                    <a:pt x="663" y="0"/>
                  </a:lnTo>
                  <a:lnTo>
                    <a:pt x="663" y="877"/>
                  </a:lnTo>
                  <a:lnTo>
                    <a:pt x="540" y="877"/>
                  </a:lnTo>
                  <a:lnTo>
                    <a:pt x="143" y="275"/>
                  </a:lnTo>
                  <a:lnTo>
                    <a:pt x="143" y="877"/>
                  </a:lnTo>
                  <a:lnTo>
                    <a:pt x="0" y="877"/>
                  </a:lnTo>
                  <a:lnTo>
                    <a:pt x="0" y="0"/>
                  </a:lnTo>
                  <a:close/>
                </a:path>
              </a:pathLst>
            </a:custGeom>
            <a:solidFill>
              <a:srgbClr val="192337"/>
            </a:solidFill>
            <a:ln w="9525">
              <a:noFill/>
              <a:round/>
              <a:headEnd/>
              <a:tailEnd/>
            </a:ln>
          </p:spPr>
          <p:txBody>
            <a:bodyPr vert="horz" wrap="square" lIns="91440" tIns="45720" rIns="91440" bIns="45720" numCol="1" anchor="t" anchorCtr="0" compatLnSpc="1">
              <a:prstTxWarp prst="textNoShape">
                <a:avLst/>
              </a:prstTxWarp>
            </a:bodyPr>
            <a:lstStyle/>
            <a:p>
              <a:endParaRPr lang="da-DK" noProof="0" dirty="0"/>
            </a:p>
          </p:txBody>
        </p:sp>
      </p:grpSp>
      <p:pic>
        <p:nvPicPr>
          <p:cNvPr id="75" name="Picture 2"/>
          <p:cNvPicPr>
            <a:picLocks noChangeAspect="1" noChangeArrowheads="1"/>
          </p:cNvPicPr>
          <p:nvPr userDrawn="1"/>
        </p:nvPicPr>
        <p:blipFill>
          <a:blip r:embed="rId2"/>
          <a:srcRect/>
          <a:stretch>
            <a:fillRect/>
          </a:stretch>
        </p:blipFill>
        <p:spPr bwMode="auto">
          <a:xfrm>
            <a:off x="-2880000" y="0"/>
            <a:ext cx="2396671" cy="1800000"/>
          </a:xfrm>
          <a:prstGeom prst="rect">
            <a:avLst/>
          </a:prstGeom>
          <a:noFill/>
          <a:ln w="9525">
            <a:noFill/>
            <a:miter lim="800000"/>
            <a:headEnd/>
            <a:tailEnd/>
          </a:ln>
        </p:spPr>
      </p:pic>
      <p:sp>
        <p:nvSpPr>
          <p:cNvPr id="78" name="TextBox 77"/>
          <p:cNvSpPr txBox="1"/>
          <p:nvPr userDrawn="1"/>
        </p:nvSpPr>
        <p:spPr>
          <a:xfrm>
            <a:off x="-2880000" y="1928802"/>
            <a:ext cx="2745715" cy="5437386"/>
          </a:xfrm>
          <a:prstGeom prst="rect">
            <a:avLst/>
          </a:prstGeom>
          <a:noFill/>
        </p:spPr>
        <p:txBody>
          <a:bodyPr wrap="square" lIns="0" tIns="0" rIns="0" bIns="0" rtlCol="0">
            <a:spAutoFit/>
          </a:bodyPr>
          <a:lstStyle/>
          <a:p>
            <a:pPr>
              <a:lnSpc>
                <a:spcPts val="1600"/>
              </a:lnSpc>
            </a:pPr>
            <a:r>
              <a:rPr lang="da-DK" sz="1300" b="1" dirty="0" smtClean="0">
                <a:solidFill>
                  <a:schemeClr val="bg1"/>
                </a:solidFill>
                <a:latin typeface="Arial" pitchFamily="34" charset="0"/>
                <a:cs typeface="Arial" pitchFamily="34" charset="0"/>
              </a:rPr>
              <a:t>Forside Grå</a:t>
            </a:r>
          </a:p>
          <a:p>
            <a:pPr>
              <a:lnSpc>
                <a:spcPts val="1600"/>
              </a:lnSpc>
            </a:pPr>
            <a:r>
              <a:rPr lang="da-DK" sz="1300" dirty="0" smtClean="0">
                <a:solidFill>
                  <a:schemeClr val="bg1"/>
                </a:solidFill>
                <a:latin typeface="Arial" pitchFamily="34" charset="0"/>
                <a:cs typeface="Arial" pitchFamily="34" charset="0"/>
              </a:rPr>
              <a:t>Designen for Videncentre og ressourceenheder, med farvetema KONCERN,</a:t>
            </a:r>
            <a:r>
              <a:rPr lang="da-DK" sz="1300" baseline="0" dirty="0" smtClean="0">
                <a:solidFill>
                  <a:schemeClr val="bg1"/>
                </a:solidFill>
                <a:latin typeface="Arial" pitchFamily="34" charset="0"/>
                <a:cs typeface="Arial" pitchFamily="34" charset="0"/>
              </a:rPr>
              <a:t> er forvalgt</a:t>
            </a:r>
          </a:p>
          <a:p>
            <a:pPr>
              <a:lnSpc>
                <a:spcPts val="1600"/>
              </a:lnSpc>
            </a:pPr>
            <a:endParaRPr lang="da-DK" sz="1300" dirty="0" smtClean="0">
              <a:solidFill>
                <a:schemeClr val="bg1"/>
              </a:solidFill>
              <a:latin typeface="Arial" pitchFamily="34" charset="0"/>
              <a:cs typeface="Arial" pitchFamily="34" charset="0"/>
            </a:endParaRPr>
          </a:p>
          <a:p>
            <a:pPr>
              <a:lnSpc>
                <a:spcPts val="1600"/>
              </a:lnSpc>
            </a:pPr>
            <a:r>
              <a:rPr lang="da-DK" sz="1300" baseline="0" dirty="0" smtClean="0">
                <a:solidFill>
                  <a:schemeClr val="bg1"/>
                </a:solidFill>
                <a:latin typeface="Arial" pitchFamily="34" charset="0"/>
                <a:cs typeface="Arial" pitchFamily="34" charset="0"/>
              </a:rPr>
              <a:t>De 3 andre afdelinger: </a:t>
            </a:r>
          </a:p>
          <a:p>
            <a:pPr>
              <a:lnSpc>
                <a:spcPts val="800"/>
              </a:lnSpc>
            </a:pPr>
            <a:endParaRPr lang="da-DK" sz="800" dirty="0" smtClean="0">
              <a:solidFill>
                <a:schemeClr val="bg1"/>
              </a:solidFill>
              <a:latin typeface="Arial" pitchFamily="34" charset="0"/>
              <a:cs typeface="Arial" pitchFamily="34" charset="0"/>
            </a:endParaRPr>
          </a:p>
          <a:p>
            <a:pPr>
              <a:lnSpc>
                <a:spcPts val="1600"/>
              </a:lnSpc>
            </a:pPr>
            <a:r>
              <a:rPr lang="da-DK" sz="1300" baseline="0" dirty="0" smtClean="0">
                <a:solidFill>
                  <a:schemeClr val="bg1"/>
                </a:solidFill>
                <a:latin typeface="Arial" pitchFamily="34" charset="0"/>
                <a:cs typeface="Arial" pitchFamily="34" charset="0"/>
              </a:rPr>
              <a:t>Læring, Ledelse</a:t>
            </a:r>
            <a:r>
              <a:rPr lang="da-DK" sz="1300" dirty="0" smtClean="0">
                <a:solidFill>
                  <a:schemeClr val="bg1"/>
                </a:solidFill>
                <a:latin typeface="Arial" pitchFamily="34" charset="0"/>
                <a:cs typeface="Arial" pitchFamily="34" charset="0"/>
              </a:rPr>
              <a:t> &amp; Socialt arbejde:</a:t>
            </a:r>
          </a:p>
          <a:p>
            <a:pPr>
              <a:lnSpc>
                <a:spcPts val="1600"/>
              </a:lnSpc>
            </a:pPr>
            <a:r>
              <a:rPr lang="da-DK" sz="1300" baseline="0" dirty="0" smtClean="0">
                <a:solidFill>
                  <a:schemeClr val="bg1"/>
                </a:solidFill>
                <a:latin typeface="Arial" pitchFamily="34" charset="0"/>
                <a:cs typeface="Arial" pitchFamily="34" charset="0"/>
              </a:rPr>
              <a:t>Farvetema = TEACH </a:t>
            </a:r>
          </a:p>
          <a:p>
            <a:pPr>
              <a:lnSpc>
                <a:spcPts val="800"/>
              </a:lnSpc>
            </a:pPr>
            <a:endParaRPr lang="da-DK" sz="1300" dirty="0" smtClean="0">
              <a:solidFill>
                <a:schemeClr val="bg1"/>
              </a:solidFill>
              <a:latin typeface="Arial" pitchFamily="34" charset="0"/>
              <a:cs typeface="Arial" pitchFamily="34" charset="0"/>
            </a:endParaRPr>
          </a:p>
          <a:p>
            <a:pPr>
              <a:lnSpc>
                <a:spcPts val="1600"/>
              </a:lnSpc>
            </a:pPr>
            <a:r>
              <a:rPr lang="da-DK" sz="1300" baseline="0" dirty="0" smtClean="0">
                <a:solidFill>
                  <a:schemeClr val="bg1"/>
                </a:solidFill>
                <a:latin typeface="Arial" pitchFamily="34" charset="0"/>
                <a:cs typeface="Arial" pitchFamily="34" charset="0"/>
              </a:rPr>
              <a:t>Sundhed , Pleje og Rehabilitering:</a:t>
            </a:r>
          </a:p>
          <a:p>
            <a:pPr>
              <a:lnSpc>
                <a:spcPts val="1600"/>
              </a:lnSpc>
            </a:pPr>
            <a:r>
              <a:rPr lang="da-DK" sz="1300" baseline="0" dirty="0" smtClean="0">
                <a:solidFill>
                  <a:schemeClr val="bg1"/>
                </a:solidFill>
                <a:latin typeface="Arial" pitchFamily="34" charset="0"/>
                <a:cs typeface="Arial" pitchFamily="34" charset="0"/>
              </a:rPr>
              <a:t>Farvetema = HEALTH</a:t>
            </a:r>
          </a:p>
          <a:p>
            <a:pPr>
              <a:lnSpc>
                <a:spcPts val="800"/>
              </a:lnSpc>
            </a:pPr>
            <a:endParaRPr lang="da-DK" sz="1300" dirty="0" smtClean="0">
              <a:solidFill>
                <a:schemeClr val="bg1"/>
              </a:solidFill>
              <a:latin typeface="Arial" pitchFamily="34" charset="0"/>
              <a:cs typeface="Arial" pitchFamily="34" charset="0"/>
            </a:endParaRPr>
          </a:p>
          <a:p>
            <a:pPr>
              <a:lnSpc>
                <a:spcPts val="1600"/>
              </a:lnSpc>
            </a:pPr>
            <a:r>
              <a:rPr lang="da-DK" sz="1300" baseline="0" dirty="0" smtClean="0">
                <a:solidFill>
                  <a:schemeClr val="bg1"/>
                </a:solidFill>
                <a:latin typeface="Arial" pitchFamily="34" charset="0"/>
                <a:cs typeface="Arial" pitchFamily="34" charset="0"/>
              </a:rPr>
              <a:t>Teknologi, Ernæring og Sundhed:</a:t>
            </a:r>
          </a:p>
          <a:p>
            <a:pPr>
              <a:lnSpc>
                <a:spcPts val="1600"/>
              </a:lnSpc>
            </a:pPr>
            <a:r>
              <a:rPr lang="da-DK" sz="1300" baseline="0" dirty="0" smtClean="0">
                <a:solidFill>
                  <a:schemeClr val="bg1"/>
                </a:solidFill>
                <a:latin typeface="Arial" pitchFamily="34" charset="0"/>
                <a:cs typeface="Arial" pitchFamily="34" charset="0"/>
              </a:rPr>
              <a:t>Farvetema = TECH </a:t>
            </a:r>
          </a:p>
          <a:p>
            <a:pPr>
              <a:lnSpc>
                <a:spcPts val="1600"/>
              </a:lnSpc>
            </a:pPr>
            <a:endParaRPr lang="da-DK" sz="1300" dirty="0" smtClean="0">
              <a:solidFill>
                <a:schemeClr val="bg1"/>
              </a:solidFill>
              <a:latin typeface="Arial" pitchFamily="34" charset="0"/>
              <a:cs typeface="Arial" pitchFamily="34" charset="0"/>
            </a:endParaRPr>
          </a:p>
          <a:p>
            <a:pPr>
              <a:lnSpc>
                <a:spcPts val="1600"/>
              </a:lnSpc>
            </a:pPr>
            <a:r>
              <a:rPr lang="da-DK" sz="1300" dirty="0" smtClean="0">
                <a:solidFill>
                  <a:schemeClr val="bg1"/>
                </a:solidFill>
                <a:latin typeface="Arial" pitchFamily="34" charset="0"/>
                <a:cs typeface="Arial" pitchFamily="34" charset="0"/>
              </a:rPr>
              <a:t>v</a:t>
            </a:r>
            <a:r>
              <a:rPr lang="da-DK" sz="1300" baseline="0" dirty="0" smtClean="0">
                <a:solidFill>
                  <a:schemeClr val="bg1"/>
                </a:solidFill>
                <a:latin typeface="Arial" pitchFamily="34" charset="0"/>
                <a:cs typeface="Arial" pitchFamily="34" charset="0"/>
              </a:rPr>
              <a:t>ælges</a:t>
            </a:r>
            <a:r>
              <a:rPr lang="da-DK" sz="1300" dirty="0" smtClean="0">
                <a:solidFill>
                  <a:schemeClr val="bg1"/>
                </a:solidFill>
                <a:latin typeface="Arial" pitchFamily="34" charset="0"/>
                <a:cs typeface="Arial" pitchFamily="34" charset="0"/>
              </a:rPr>
              <a:t> under Design / Farver. </a:t>
            </a:r>
          </a:p>
          <a:p>
            <a:pPr>
              <a:lnSpc>
                <a:spcPts val="1600"/>
              </a:lnSpc>
            </a:pPr>
            <a:r>
              <a:rPr lang="da-DK" sz="1300" dirty="0" smtClean="0">
                <a:solidFill>
                  <a:schemeClr val="bg1"/>
                </a:solidFill>
                <a:latin typeface="Arial" pitchFamily="34" charset="0"/>
                <a:cs typeface="Arial" pitchFamily="34" charset="0"/>
              </a:rPr>
              <a:t>Klik på det farvetema du skal bruge i præsentationen</a:t>
            </a:r>
          </a:p>
          <a:p>
            <a:pPr>
              <a:lnSpc>
                <a:spcPts val="1600"/>
              </a:lnSpc>
            </a:pPr>
            <a:endParaRPr lang="da-DK" sz="1300" dirty="0" smtClean="0">
              <a:solidFill>
                <a:schemeClr val="bg1"/>
              </a:solidFill>
              <a:latin typeface="Arial" pitchFamily="34" charset="0"/>
              <a:cs typeface="Arial" pitchFamily="34" charset="0"/>
            </a:endParaRPr>
          </a:p>
          <a:p>
            <a:pPr>
              <a:lnSpc>
                <a:spcPts val="1600"/>
              </a:lnSpc>
            </a:pPr>
            <a:r>
              <a:rPr lang="da-DK" sz="1300" b="1" dirty="0" smtClean="0">
                <a:solidFill>
                  <a:schemeClr val="bg1"/>
                </a:solidFill>
                <a:latin typeface="Arial" pitchFamily="34" charset="0"/>
                <a:cs typeface="Arial" pitchFamily="34" charset="0"/>
              </a:rPr>
              <a:t>Rektorlayouten nås her:</a:t>
            </a:r>
          </a:p>
          <a:p>
            <a:pPr>
              <a:lnSpc>
                <a:spcPts val="1600"/>
              </a:lnSpc>
            </a:pPr>
            <a:r>
              <a:rPr lang="da-DK" sz="1300" dirty="0" smtClean="0">
                <a:solidFill>
                  <a:schemeClr val="bg1"/>
                </a:solidFill>
                <a:latin typeface="Arial" pitchFamily="34" charset="0"/>
                <a:cs typeface="Arial" pitchFamily="34" charset="0"/>
              </a:rPr>
              <a:t>Højerklik på sliden, vælg </a:t>
            </a:r>
          </a:p>
          <a:p>
            <a:pPr>
              <a:lnSpc>
                <a:spcPts val="1600"/>
              </a:lnSpc>
            </a:pPr>
            <a:r>
              <a:rPr lang="da-DK" sz="1300" dirty="0" smtClean="0">
                <a:solidFill>
                  <a:schemeClr val="bg1"/>
                </a:solidFill>
                <a:latin typeface="Arial" pitchFamily="34" charset="0"/>
                <a:cs typeface="Arial" pitchFamily="34" charset="0"/>
              </a:rPr>
              <a:t>Layout / Metropol Basis</a:t>
            </a:r>
            <a:r>
              <a:rPr lang="da-DK" sz="1300" baseline="0" dirty="0" smtClean="0">
                <a:solidFill>
                  <a:schemeClr val="bg1"/>
                </a:solidFill>
                <a:latin typeface="Arial" pitchFamily="34" charset="0"/>
                <a:cs typeface="Arial" pitchFamily="34" charset="0"/>
              </a:rPr>
              <a:t> / Title slide Basis Blå</a:t>
            </a:r>
            <a:r>
              <a:rPr lang="da-DK" sz="1300" dirty="0" smtClean="0">
                <a:solidFill>
                  <a:schemeClr val="bg1"/>
                </a:solidFill>
                <a:latin typeface="Arial" pitchFamily="34" charset="0"/>
                <a:cs typeface="Arial" pitchFamily="34" charset="0"/>
              </a:rPr>
              <a:t> eller </a:t>
            </a:r>
            <a:r>
              <a:rPr lang="da-DK" sz="1300" baseline="0" dirty="0" smtClean="0">
                <a:solidFill>
                  <a:schemeClr val="bg1"/>
                </a:solidFill>
                <a:latin typeface="Arial" pitchFamily="34" charset="0"/>
                <a:cs typeface="Arial" pitchFamily="34" charset="0"/>
              </a:rPr>
              <a:t>Title slide Basis Grå</a:t>
            </a:r>
          </a:p>
          <a:p>
            <a:pPr>
              <a:lnSpc>
                <a:spcPts val="1600"/>
              </a:lnSpc>
            </a:pPr>
            <a:endParaRPr lang="da-DK" sz="1300" dirty="0" smtClean="0">
              <a:solidFill>
                <a:schemeClr val="bg1"/>
              </a:solidFill>
              <a:latin typeface="Arial" pitchFamily="34" charset="0"/>
              <a:cs typeface="Arial" pitchFamily="34" charset="0"/>
            </a:endParaRPr>
          </a:p>
          <a:p>
            <a:pPr>
              <a:lnSpc>
                <a:spcPts val="1600"/>
              </a:lnSpc>
            </a:pPr>
            <a:r>
              <a:rPr lang="da-DK" sz="1300" dirty="0" smtClean="0">
                <a:solidFill>
                  <a:schemeClr val="bg1"/>
                </a:solidFill>
                <a:latin typeface="Arial" pitchFamily="34" charset="0"/>
                <a:cs typeface="Arial" pitchFamily="34" charset="0"/>
              </a:rPr>
              <a:t>På den efterfølgende tekstside vælges farve tema under </a:t>
            </a:r>
          </a:p>
          <a:p>
            <a:pPr>
              <a:lnSpc>
                <a:spcPts val="1600"/>
              </a:lnSpc>
            </a:pPr>
            <a:r>
              <a:rPr lang="da-DK" sz="1300" dirty="0" smtClean="0">
                <a:solidFill>
                  <a:schemeClr val="bg1"/>
                </a:solidFill>
                <a:latin typeface="Arial" pitchFamily="34" charset="0"/>
                <a:cs typeface="Arial" pitchFamily="34" charset="0"/>
              </a:rPr>
              <a:t>Design / Farver / REKTOR</a:t>
            </a:r>
          </a:p>
        </p:txBody>
      </p:sp>
    </p:spTree>
  </p:cSld>
  <p:clrMapOvr>
    <a:masterClrMapping/>
  </p:clrMapOvr>
  <p:hf hdr="0" ftr="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ubrik og tekst">
    <p:spTree>
      <p:nvGrpSpPr>
        <p:cNvPr id="1" name=""/>
        <p:cNvGrpSpPr/>
        <p:nvPr/>
      </p:nvGrpSpPr>
      <p:grpSpPr>
        <a:xfrm>
          <a:off x="0" y="0"/>
          <a:ext cx="0" cy="0"/>
          <a:chOff x="0" y="0"/>
          <a:chExt cx="0" cy="0"/>
        </a:xfrm>
      </p:grpSpPr>
      <p:sp>
        <p:nvSpPr>
          <p:cNvPr id="9" name="Rectangle 8"/>
          <p:cNvSpPr>
            <a:spLocks/>
          </p:cNvSpPr>
          <p:nvPr userDrawn="1"/>
        </p:nvSpPr>
        <p:spPr>
          <a:xfrm flipH="1">
            <a:off x="385200" y="1144800"/>
            <a:ext cx="8758800" cy="5713200"/>
          </a:xfrm>
          <a:prstGeom prst="rect">
            <a:avLst/>
          </a:prstGeom>
          <a:solidFill>
            <a:srgbClr val="E8E4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dirty="0"/>
          </a:p>
        </p:txBody>
      </p:sp>
      <p:sp>
        <p:nvSpPr>
          <p:cNvPr id="2" name="Title 1"/>
          <p:cNvSpPr>
            <a:spLocks noGrp="1"/>
          </p:cNvSpPr>
          <p:nvPr>
            <p:ph type="title"/>
          </p:nvPr>
        </p:nvSpPr>
        <p:spPr/>
        <p:txBody>
          <a:bodyPr/>
          <a:lstStyle/>
          <a:p>
            <a:r>
              <a:rPr lang="da-DK" noProof="0" smtClean="0"/>
              <a:t>Click to edit Master title style</a:t>
            </a:r>
            <a:endParaRPr lang="da-DK" noProof="0"/>
          </a:p>
        </p:txBody>
      </p:sp>
      <p:sp>
        <p:nvSpPr>
          <p:cNvPr id="3" name="Content Placeholder 2"/>
          <p:cNvSpPr>
            <a:spLocks noGrp="1"/>
          </p:cNvSpPr>
          <p:nvPr>
            <p:ph sz="half" idx="1"/>
          </p:nvPr>
        </p:nvSpPr>
        <p:spPr>
          <a:xfrm>
            <a:off x="748800" y="2887200"/>
            <a:ext cx="7646400" cy="3326400"/>
          </a:xfrm>
        </p:spPr>
        <p:txBody>
          <a:bodyPr>
            <a:normAutofit/>
          </a:bodyPr>
          <a:lstStyle>
            <a:lvl1pPr marL="0" indent="0">
              <a:buFontTx/>
              <a:buNone/>
              <a:defRPr sz="1600" b="1"/>
            </a:lvl1pPr>
            <a:lvl2pPr marL="0" indent="0">
              <a:buFontTx/>
              <a:buNone/>
              <a:defRPr sz="1600"/>
            </a:lvl2pPr>
            <a:lvl3pPr marL="0" indent="0">
              <a:buFontTx/>
              <a:buNone/>
              <a:defRPr sz="1600"/>
            </a:lvl3pPr>
            <a:lvl4pPr marL="0" indent="0">
              <a:buFontTx/>
              <a:buNone/>
              <a:defRPr sz="1600"/>
            </a:lvl4pPr>
            <a:lvl5pPr marL="0" indent="0">
              <a:buFontTx/>
              <a:buNone/>
              <a:defRPr sz="1600"/>
            </a:lvl5pPr>
            <a:lvl6pPr>
              <a:defRPr sz="1800"/>
            </a:lvl6pPr>
            <a:lvl7pPr>
              <a:defRPr sz="1800"/>
            </a:lvl7pPr>
            <a:lvl8pPr>
              <a:defRPr sz="1800"/>
            </a:lvl8pPr>
            <a:lvl9pPr>
              <a:defRPr sz="1800"/>
            </a:lvl9pPr>
          </a:lstStyle>
          <a:p>
            <a:pPr lvl="0"/>
            <a:r>
              <a:rPr lang="da-DK" noProof="0" smtClean="0"/>
              <a:t>Click to edit Master text styles</a:t>
            </a:r>
          </a:p>
          <a:p>
            <a:pPr lvl="1"/>
            <a:r>
              <a:rPr lang="da-DK" noProof="0" smtClean="0"/>
              <a:t>Second level</a:t>
            </a:r>
          </a:p>
        </p:txBody>
      </p:sp>
      <p:sp>
        <p:nvSpPr>
          <p:cNvPr id="5" name="Date Placeholder 4"/>
          <p:cNvSpPr>
            <a:spLocks noGrp="1"/>
          </p:cNvSpPr>
          <p:nvPr>
            <p:ph type="dt" sz="half" idx="10"/>
          </p:nvPr>
        </p:nvSpPr>
        <p:spPr>
          <a:xfrm>
            <a:off x="1408072" y="6416732"/>
            <a:ext cx="1260000" cy="180000"/>
          </a:xfrm>
        </p:spPr>
        <p:txBody>
          <a:bodyPr/>
          <a:lstStyle/>
          <a:p>
            <a:fld id="{F42AF99A-4FCB-4755-A7BE-B2D33B67BEC7}" type="datetime2">
              <a:rPr lang="da-DK" noProof="0" smtClean="0"/>
              <a:pPr/>
              <a:t>8. august 2014</a:t>
            </a:fld>
            <a:endParaRPr lang="da-DK" noProof="0" dirty="0"/>
          </a:p>
        </p:txBody>
      </p:sp>
      <p:sp>
        <p:nvSpPr>
          <p:cNvPr id="7" name="Slide Number Placeholder 6"/>
          <p:cNvSpPr>
            <a:spLocks noGrp="1"/>
          </p:cNvSpPr>
          <p:nvPr>
            <p:ph type="sldNum" sz="quarter" idx="12"/>
          </p:nvPr>
        </p:nvSpPr>
        <p:spPr>
          <a:xfrm>
            <a:off x="748800" y="6415200"/>
            <a:ext cx="540000" cy="180000"/>
          </a:xfrm>
        </p:spPr>
        <p:txBody>
          <a:bodyPr/>
          <a:lstStyle/>
          <a:p>
            <a:r>
              <a:rPr lang="da-DK" noProof="0" dirty="0" smtClean="0"/>
              <a:t>Side </a:t>
            </a:r>
            <a:fld id="{D2BB8891-0308-5A4D-8D26-8DC2A8B0D26B}" type="slidenum">
              <a:rPr lang="da-DK" noProof="0" smtClean="0"/>
              <a:pPr/>
              <a:t>‹nr.›</a:t>
            </a:fld>
            <a:endParaRPr lang="da-DK" noProof="0" dirty="0"/>
          </a:p>
        </p:txBody>
      </p:sp>
      <p:pic>
        <p:nvPicPr>
          <p:cNvPr id="8" name="Picture 7" descr="Logo.png"/>
          <p:cNvPicPr>
            <a:picLocks noChangeAspect="1"/>
          </p:cNvPicPr>
          <p:nvPr userDrawn="1"/>
        </p:nvPicPr>
        <p:blipFill>
          <a:blip r:embed="rId2"/>
          <a:srcRect t="25083" b="37542"/>
          <a:stretch>
            <a:fillRect/>
          </a:stretch>
        </p:blipFill>
        <p:spPr>
          <a:xfrm>
            <a:off x="7162801" y="381000"/>
            <a:ext cx="1142999" cy="346830"/>
          </a:xfrm>
          <a:prstGeom prst="rect">
            <a:avLst/>
          </a:prstGeom>
        </p:spPr>
      </p:pic>
      <p:cxnSp>
        <p:nvCxnSpPr>
          <p:cNvPr id="10" name="Straight Connector 9"/>
          <p:cNvCxnSpPr/>
          <p:nvPr userDrawn="1"/>
        </p:nvCxnSpPr>
        <p:spPr>
          <a:xfrm rot="5400000">
            <a:off x="1270079" y="6483938"/>
            <a:ext cx="121150" cy="1588"/>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1" name="bmkFld3EducationOrDepartment"/>
          <p:cNvSpPr txBox="1"/>
          <p:nvPr userDrawn="1"/>
        </p:nvSpPr>
        <p:spPr>
          <a:xfrm>
            <a:off x="748054" y="434790"/>
            <a:ext cx="2880000" cy="215444"/>
          </a:xfrm>
          <a:prstGeom prst="rect">
            <a:avLst/>
          </a:prstGeom>
          <a:noFill/>
        </p:spPr>
        <p:txBody>
          <a:bodyPr wrap="square" lIns="0" tIns="0" rIns="0" bIns="0" rtlCol="0">
            <a:spAutoFit/>
          </a:bodyPr>
          <a:lstStyle/>
          <a:p>
            <a:r>
              <a:rPr lang="da-DK" sz="1400" b="1" noProof="0" dirty="0" smtClean="0">
                <a:solidFill>
                  <a:schemeClr val="bg2"/>
                </a:solidFill>
                <a:latin typeface="Arial" pitchFamily="34" charset="0"/>
                <a:cs typeface="Arial" pitchFamily="34" charset="0"/>
              </a:rPr>
              <a:t>Center for Ledelse og Styring</a:t>
            </a:r>
            <a:endParaRPr lang="da-DK" sz="1400" b="1" noProof="0" dirty="0">
              <a:solidFill>
                <a:schemeClr val="bg2"/>
              </a:solidFill>
              <a:latin typeface="Arial" pitchFamily="34" charset="0"/>
              <a:cs typeface="Arial" pitchFamily="34" charset="0"/>
            </a:endParaRPr>
          </a:p>
        </p:txBody>
      </p:sp>
      <p:sp>
        <p:nvSpPr>
          <p:cNvPr id="13" name="bmkAD3Name"/>
          <p:cNvSpPr txBox="1"/>
          <p:nvPr userDrawn="1"/>
        </p:nvSpPr>
        <p:spPr>
          <a:xfrm>
            <a:off x="748800" y="655200"/>
            <a:ext cx="2880000" cy="215444"/>
          </a:xfrm>
          <a:prstGeom prst="rect">
            <a:avLst/>
          </a:prstGeom>
          <a:noFill/>
        </p:spPr>
        <p:txBody>
          <a:bodyPr wrap="square" lIns="0" tIns="0" rIns="0" bIns="0" rtlCol="0">
            <a:spAutoFit/>
          </a:bodyPr>
          <a:lstStyle/>
          <a:p>
            <a:r>
              <a:rPr lang="da-DK" sz="1400" b="0" noProof="0" dirty="0" smtClean="0">
                <a:solidFill>
                  <a:schemeClr val="bg2"/>
                </a:solidFill>
                <a:latin typeface="Arial" pitchFamily="34" charset="0"/>
                <a:cs typeface="Arial" pitchFamily="34" charset="0"/>
              </a:rPr>
              <a:t>Christine Secher</a:t>
            </a:r>
            <a:endParaRPr lang="da-DK" sz="1400" b="0" noProof="0" dirty="0">
              <a:solidFill>
                <a:schemeClr val="bg2"/>
              </a:solidFill>
              <a:latin typeface="Arial" pitchFamily="34" charset="0"/>
              <a:cs typeface="Arial" pitchFamily="34" charset="0"/>
            </a:endParaRPr>
          </a:p>
        </p:txBody>
      </p:sp>
      <p:pic>
        <p:nvPicPr>
          <p:cNvPr id="12" name="Picture 2"/>
          <p:cNvPicPr>
            <a:picLocks noChangeAspect="1" noChangeArrowheads="1"/>
          </p:cNvPicPr>
          <p:nvPr userDrawn="1"/>
        </p:nvPicPr>
        <p:blipFill>
          <a:blip r:embed="rId3"/>
          <a:srcRect/>
          <a:stretch>
            <a:fillRect/>
          </a:stretch>
        </p:blipFill>
        <p:spPr bwMode="auto">
          <a:xfrm>
            <a:off x="-2880000" y="0"/>
            <a:ext cx="2400000" cy="1800000"/>
          </a:xfrm>
          <a:prstGeom prst="rect">
            <a:avLst/>
          </a:prstGeom>
          <a:noFill/>
          <a:ln w="9525">
            <a:noFill/>
            <a:miter lim="800000"/>
            <a:headEnd/>
            <a:tailEnd/>
          </a:ln>
        </p:spPr>
      </p:pic>
      <p:sp>
        <p:nvSpPr>
          <p:cNvPr id="14" name="TextBox 13"/>
          <p:cNvSpPr txBox="1"/>
          <p:nvPr userDrawn="1"/>
        </p:nvSpPr>
        <p:spPr>
          <a:xfrm>
            <a:off x="-2880000" y="1929600"/>
            <a:ext cx="2745715" cy="820738"/>
          </a:xfrm>
          <a:prstGeom prst="rect">
            <a:avLst/>
          </a:prstGeom>
          <a:noFill/>
        </p:spPr>
        <p:txBody>
          <a:bodyPr wrap="square" lIns="0" tIns="0" rIns="0" bIns="0" rtlCol="0">
            <a:spAutoFit/>
          </a:bodyPr>
          <a:lstStyle/>
          <a:p>
            <a:pPr>
              <a:lnSpc>
                <a:spcPts val="1600"/>
              </a:lnSpc>
            </a:pPr>
            <a:r>
              <a:rPr lang="da-DK" sz="1300" b="1" dirty="0" smtClean="0">
                <a:solidFill>
                  <a:schemeClr val="bg1"/>
                </a:solidFill>
                <a:latin typeface="Arial" pitchFamily="34" charset="0"/>
                <a:cs typeface="Arial" pitchFamily="34" charset="0"/>
              </a:rPr>
              <a:t>Tekstside</a:t>
            </a:r>
          </a:p>
          <a:p>
            <a:pPr>
              <a:lnSpc>
                <a:spcPts val="1600"/>
              </a:lnSpc>
            </a:pPr>
            <a:r>
              <a:rPr lang="da-DK" sz="1300" dirty="0" smtClean="0">
                <a:solidFill>
                  <a:schemeClr val="bg1"/>
                </a:solidFill>
                <a:latin typeface="Arial" pitchFamily="34" charset="0"/>
                <a:cs typeface="Arial" pitchFamily="34" charset="0"/>
              </a:rPr>
              <a:t>Underrubrik i fed tekst. </a:t>
            </a:r>
          </a:p>
          <a:p>
            <a:pPr>
              <a:lnSpc>
                <a:spcPts val="1600"/>
              </a:lnSpc>
            </a:pPr>
            <a:r>
              <a:rPr lang="da-DK" sz="1300" dirty="0" smtClean="0">
                <a:solidFill>
                  <a:schemeClr val="bg1"/>
                </a:solidFill>
                <a:latin typeface="Arial" pitchFamily="34" charset="0"/>
                <a:cs typeface="Arial" pitchFamily="34" charset="0"/>
              </a:rPr>
              <a:t>For </a:t>
            </a:r>
            <a:r>
              <a:rPr lang="da-DK" sz="1300" dirty="0" err="1" smtClean="0">
                <a:solidFill>
                  <a:schemeClr val="bg1"/>
                </a:solidFill>
                <a:latin typeface="Arial" pitchFamily="34" charset="0"/>
                <a:cs typeface="Arial" pitchFamily="34" charset="0"/>
              </a:rPr>
              <a:t>regular</a:t>
            </a:r>
            <a:r>
              <a:rPr lang="da-DK" sz="1300" dirty="0" smtClean="0">
                <a:solidFill>
                  <a:schemeClr val="bg1"/>
                </a:solidFill>
                <a:latin typeface="Arial" pitchFamily="34" charset="0"/>
                <a:cs typeface="Arial" pitchFamily="34" charset="0"/>
              </a:rPr>
              <a:t> brødtekst klik på "forøge / mindske listeniveau" </a:t>
            </a:r>
          </a:p>
        </p:txBody>
      </p:sp>
      <p:pic>
        <p:nvPicPr>
          <p:cNvPr id="15" name="Picture 2"/>
          <p:cNvPicPr>
            <a:picLocks noChangeAspect="1" noChangeArrowheads="1"/>
          </p:cNvPicPr>
          <p:nvPr userDrawn="1"/>
        </p:nvPicPr>
        <p:blipFill>
          <a:blip r:embed="rId4"/>
          <a:srcRect l="34693" t="5714" r="62500" b="91734"/>
          <a:stretch>
            <a:fillRect/>
          </a:stretch>
        </p:blipFill>
        <p:spPr bwMode="auto">
          <a:xfrm>
            <a:off x="-2857552" y="2786058"/>
            <a:ext cx="449155" cy="255220"/>
          </a:xfrm>
          <a:prstGeom prst="rect">
            <a:avLst/>
          </a:prstGeom>
          <a:noFill/>
          <a:ln w="9525">
            <a:noFill/>
            <a:miter lim="800000"/>
            <a:headEnd/>
            <a:tailEnd/>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ubrik og bullet tekst">
    <p:spTree>
      <p:nvGrpSpPr>
        <p:cNvPr id="1" name=""/>
        <p:cNvGrpSpPr/>
        <p:nvPr/>
      </p:nvGrpSpPr>
      <p:grpSpPr>
        <a:xfrm>
          <a:off x="0" y="0"/>
          <a:ext cx="0" cy="0"/>
          <a:chOff x="0" y="0"/>
          <a:chExt cx="0" cy="0"/>
        </a:xfrm>
      </p:grpSpPr>
      <p:sp>
        <p:nvSpPr>
          <p:cNvPr id="9" name="Rectangle 8"/>
          <p:cNvSpPr>
            <a:spLocks/>
          </p:cNvSpPr>
          <p:nvPr userDrawn="1"/>
        </p:nvSpPr>
        <p:spPr>
          <a:xfrm flipH="1">
            <a:off x="385200" y="1144800"/>
            <a:ext cx="8758800" cy="5713200"/>
          </a:xfrm>
          <a:prstGeom prst="rect">
            <a:avLst/>
          </a:prstGeom>
          <a:solidFill>
            <a:srgbClr val="E8E4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a:p>
        </p:txBody>
      </p:sp>
      <p:sp>
        <p:nvSpPr>
          <p:cNvPr id="2" name="Title 1"/>
          <p:cNvSpPr>
            <a:spLocks noGrp="1"/>
          </p:cNvSpPr>
          <p:nvPr>
            <p:ph type="title"/>
          </p:nvPr>
        </p:nvSpPr>
        <p:spPr/>
        <p:txBody>
          <a:bodyPr/>
          <a:lstStyle/>
          <a:p>
            <a:r>
              <a:rPr lang="da-DK" noProof="0" smtClean="0"/>
              <a:t>Click to edit Master title style</a:t>
            </a:r>
            <a:endParaRPr lang="da-DK" noProof="0"/>
          </a:p>
        </p:txBody>
      </p:sp>
      <p:sp>
        <p:nvSpPr>
          <p:cNvPr id="3" name="Content Placeholder 2"/>
          <p:cNvSpPr>
            <a:spLocks noGrp="1"/>
          </p:cNvSpPr>
          <p:nvPr>
            <p:ph sz="half" idx="1"/>
          </p:nvPr>
        </p:nvSpPr>
        <p:spPr>
          <a:xfrm>
            <a:off x="748800" y="2887200"/>
            <a:ext cx="7646400" cy="3326400"/>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da-DK" noProof="0" smtClean="0"/>
              <a:t>Click to edit Master text styles</a:t>
            </a:r>
          </a:p>
          <a:p>
            <a:pPr lvl="1"/>
            <a:r>
              <a:rPr lang="da-DK" noProof="0" smtClean="0"/>
              <a:t>Second level</a:t>
            </a:r>
          </a:p>
          <a:p>
            <a:pPr lvl="2"/>
            <a:r>
              <a:rPr lang="da-DK" noProof="0" smtClean="0"/>
              <a:t>Third level</a:t>
            </a:r>
          </a:p>
          <a:p>
            <a:pPr lvl="3"/>
            <a:r>
              <a:rPr lang="da-DK" noProof="0" smtClean="0"/>
              <a:t>Fourth level</a:t>
            </a:r>
          </a:p>
          <a:p>
            <a:pPr lvl="4"/>
            <a:r>
              <a:rPr lang="da-DK" noProof="0" smtClean="0"/>
              <a:t>Fifth level</a:t>
            </a:r>
            <a:endParaRPr lang="da-DK" noProof="0"/>
          </a:p>
        </p:txBody>
      </p:sp>
      <p:sp>
        <p:nvSpPr>
          <p:cNvPr id="5" name="Date Placeholder 4"/>
          <p:cNvSpPr>
            <a:spLocks noGrp="1"/>
          </p:cNvSpPr>
          <p:nvPr>
            <p:ph type="dt" sz="half" idx="10"/>
          </p:nvPr>
        </p:nvSpPr>
        <p:spPr/>
        <p:txBody>
          <a:bodyPr/>
          <a:lstStyle/>
          <a:p>
            <a:fld id="{7211E8DC-4C92-4157-81F4-564C138D4F38}" type="datetime2">
              <a:rPr lang="da-DK" noProof="0" smtClean="0"/>
              <a:pPr/>
              <a:t>8. august 2014</a:t>
            </a:fld>
            <a:endParaRPr lang="da-DK" noProof="0"/>
          </a:p>
        </p:txBody>
      </p:sp>
      <p:sp>
        <p:nvSpPr>
          <p:cNvPr id="7" name="Slide Number Placeholder 6"/>
          <p:cNvSpPr>
            <a:spLocks noGrp="1"/>
          </p:cNvSpPr>
          <p:nvPr>
            <p:ph type="sldNum" sz="quarter" idx="12"/>
          </p:nvPr>
        </p:nvSpPr>
        <p:spPr>
          <a:xfrm>
            <a:off x="748800" y="6415200"/>
            <a:ext cx="540000" cy="180000"/>
          </a:xfrm>
        </p:spPr>
        <p:txBody>
          <a:bodyPr/>
          <a:lstStyle/>
          <a:p>
            <a:r>
              <a:rPr lang="da-DK" noProof="0" smtClean="0"/>
              <a:t>Side </a:t>
            </a:r>
            <a:fld id="{D2BB8891-0308-5A4D-8D26-8DC2A8B0D26B}" type="slidenum">
              <a:rPr lang="da-DK" noProof="0" smtClean="0"/>
              <a:pPr/>
              <a:t>‹nr.›</a:t>
            </a:fld>
            <a:endParaRPr lang="da-DK" noProof="0"/>
          </a:p>
        </p:txBody>
      </p:sp>
      <p:pic>
        <p:nvPicPr>
          <p:cNvPr id="8" name="Picture 7" descr="Logo.png"/>
          <p:cNvPicPr>
            <a:picLocks noChangeAspect="1"/>
          </p:cNvPicPr>
          <p:nvPr userDrawn="1"/>
        </p:nvPicPr>
        <p:blipFill>
          <a:blip r:embed="rId2"/>
          <a:srcRect t="25083" b="37542"/>
          <a:stretch>
            <a:fillRect/>
          </a:stretch>
        </p:blipFill>
        <p:spPr>
          <a:xfrm>
            <a:off x="7162801" y="381000"/>
            <a:ext cx="1142999" cy="346830"/>
          </a:xfrm>
          <a:prstGeom prst="rect">
            <a:avLst/>
          </a:prstGeom>
        </p:spPr>
      </p:pic>
      <p:cxnSp>
        <p:nvCxnSpPr>
          <p:cNvPr id="10" name="Straight Connector 9"/>
          <p:cNvCxnSpPr/>
          <p:nvPr userDrawn="1"/>
        </p:nvCxnSpPr>
        <p:spPr>
          <a:xfrm rot="5400000">
            <a:off x="1270800" y="6483938"/>
            <a:ext cx="121150" cy="1588"/>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1" name="bmkFld4EducationOrDepartment"/>
          <p:cNvSpPr txBox="1"/>
          <p:nvPr userDrawn="1"/>
        </p:nvSpPr>
        <p:spPr>
          <a:xfrm>
            <a:off x="748054" y="434790"/>
            <a:ext cx="2880000" cy="215444"/>
          </a:xfrm>
          <a:prstGeom prst="rect">
            <a:avLst/>
          </a:prstGeom>
          <a:noFill/>
        </p:spPr>
        <p:txBody>
          <a:bodyPr wrap="square" lIns="0" tIns="0" rIns="0" bIns="0" rtlCol="0">
            <a:spAutoFit/>
          </a:bodyPr>
          <a:lstStyle/>
          <a:p>
            <a:r>
              <a:rPr lang="da-DK" sz="1400" b="1" noProof="0" smtClean="0">
                <a:solidFill>
                  <a:schemeClr val="bg2"/>
                </a:solidFill>
                <a:latin typeface="Arial" pitchFamily="34" charset="0"/>
                <a:cs typeface="Arial" pitchFamily="34" charset="0"/>
              </a:rPr>
              <a:t>Center for Ledelse og Styring</a:t>
            </a:r>
            <a:endParaRPr lang="da-DK" sz="1400" b="1" noProof="0">
              <a:solidFill>
                <a:schemeClr val="bg2"/>
              </a:solidFill>
              <a:latin typeface="Arial" pitchFamily="34" charset="0"/>
              <a:cs typeface="Arial" pitchFamily="34" charset="0"/>
            </a:endParaRPr>
          </a:p>
        </p:txBody>
      </p:sp>
      <p:sp>
        <p:nvSpPr>
          <p:cNvPr id="12" name="bmkAD4Name"/>
          <p:cNvSpPr txBox="1"/>
          <p:nvPr userDrawn="1"/>
        </p:nvSpPr>
        <p:spPr>
          <a:xfrm>
            <a:off x="748800" y="655200"/>
            <a:ext cx="2880000" cy="215444"/>
          </a:xfrm>
          <a:prstGeom prst="rect">
            <a:avLst/>
          </a:prstGeom>
          <a:noFill/>
        </p:spPr>
        <p:txBody>
          <a:bodyPr wrap="square" lIns="0" tIns="0" rIns="0" bIns="0" rtlCol="0">
            <a:spAutoFit/>
          </a:bodyPr>
          <a:lstStyle/>
          <a:p>
            <a:r>
              <a:rPr lang="da-DK" sz="1400" b="0" noProof="0" smtClean="0">
                <a:solidFill>
                  <a:schemeClr val="bg2"/>
                </a:solidFill>
                <a:latin typeface="Arial" pitchFamily="34" charset="0"/>
                <a:cs typeface="Arial" pitchFamily="34" charset="0"/>
              </a:rPr>
              <a:t>Christine Secher</a:t>
            </a:r>
            <a:endParaRPr lang="da-DK" sz="1400" b="0" noProof="0">
              <a:solidFill>
                <a:schemeClr val="bg2"/>
              </a:solidFill>
              <a:latin typeface="Arial" pitchFamily="34" charset="0"/>
              <a:cs typeface="Arial" pitchFamily="34" charset="0"/>
            </a:endParaRPr>
          </a:p>
        </p:txBody>
      </p:sp>
      <p:pic>
        <p:nvPicPr>
          <p:cNvPr id="13" name="Picture 2"/>
          <p:cNvPicPr>
            <a:picLocks noChangeAspect="1" noChangeArrowheads="1"/>
          </p:cNvPicPr>
          <p:nvPr userDrawn="1"/>
        </p:nvPicPr>
        <p:blipFill>
          <a:blip r:embed="rId3"/>
          <a:srcRect/>
          <a:stretch>
            <a:fillRect/>
          </a:stretch>
        </p:blipFill>
        <p:spPr bwMode="auto">
          <a:xfrm>
            <a:off x="-2880000" y="0"/>
            <a:ext cx="2400000" cy="1800000"/>
          </a:xfrm>
          <a:prstGeom prst="rect">
            <a:avLst/>
          </a:prstGeom>
          <a:noFill/>
          <a:ln w="9525">
            <a:noFill/>
            <a:miter lim="800000"/>
            <a:headEnd/>
            <a:tailEnd/>
          </a:ln>
        </p:spPr>
      </p:pic>
      <p:sp>
        <p:nvSpPr>
          <p:cNvPr id="14" name="TextBox 13"/>
          <p:cNvSpPr txBox="1"/>
          <p:nvPr userDrawn="1"/>
        </p:nvSpPr>
        <p:spPr>
          <a:xfrm>
            <a:off x="-2880000" y="1929600"/>
            <a:ext cx="2745715" cy="615553"/>
          </a:xfrm>
          <a:prstGeom prst="rect">
            <a:avLst/>
          </a:prstGeom>
          <a:noFill/>
        </p:spPr>
        <p:txBody>
          <a:bodyPr wrap="square" lIns="0" tIns="0" rIns="0" bIns="0" rtlCol="0">
            <a:spAutoFit/>
          </a:bodyPr>
          <a:lstStyle/>
          <a:p>
            <a:pPr>
              <a:lnSpc>
                <a:spcPts val="1600"/>
              </a:lnSpc>
            </a:pPr>
            <a:r>
              <a:rPr lang="da-DK" sz="1300" b="1" smtClean="0">
                <a:solidFill>
                  <a:schemeClr val="bg1"/>
                </a:solidFill>
                <a:latin typeface="Arial" pitchFamily="34" charset="0"/>
                <a:cs typeface="Arial" pitchFamily="34" charset="0"/>
              </a:rPr>
              <a:t>Tekstside</a:t>
            </a:r>
            <a:r>
              <a:rPr lang="da-DK" sz="1300" b="1" baseline="0" smtClean="0">
                <a:solidFill>
                  <a:schemeClr val="bg1"/>
                </a:solidFill>
                <a:latin typeface="Arial" pitchFamily="34" charset="0"/>
                <a:cs typeface="Arial" pitchFamily="34" charset="0"/>
              </a:rPr>
              <a:t> med bullets</a:t>
            </a:r>
            <a:endParaRPr lang="da-DK" sz="1300" b="1" smtClean="0">
              <a:solidFill>
                <a:schemeClr val="bg1"/>
              </a:solidFill>
              <a:latin typeface="Arial" pitchFamily="34" charset="0"/>
              <a:cs typeface="Arial" pitchFamily="34" charset="0"/>
            </a:endParaRPr>
          </a:p>
          <a:p>
            <a:pPr>
              <a:lnSpc>
                <a:spcPts val="1600"/>
              </a:lnSpc>
            </a:pPr>
            <a:r>
              <a:rPr lang="da-DK" sz="1300" noProof="0" smtClean="0">
                <a:solidFill>
                  <a:schemeClr val="bg1"/>
                </a:solidFill>
                <a:latin typeface="Arial" pitchFamily="34" charset="0"/>
                <a:cs typeface="Arial" pitchFamily="34" charset="0"/>
              </a:rPr>
              <a:t>Niveauer ændres med </a:t>
            </a:r>
          </a:p>
          <a:p>
            <a:pPr>
              <a:lnSpc>
                <a:spcPts val="1600"/>
              </a:lnSpc>
            </a:pPr>
            <a:r>
              <a:rPr lang="da-DK" sz="1300" noProof="0" smtClean="0">
                <a:solidFill>
                  <a:schemeClr val="bg1"/>
                </a:solidFill>
                <a:latin typeface="Arial" pitchFamily="34" charset="0"/>
                <a:cs typeface="Arial" pitchFamily="34" charset="0"/>
              </a:rPr>
              <a:t>"forøge / mindske listeniveau"</a:t>
            </a:r>
            <a:endParaRPr lang="da-DK" sz="1300" smtClean="0">
              <a:solidFill>
                <a:schemeClr val="bg1"/>
              </a:solidFill>
              <a:latin typeface="Arial" pitchFamily="34" charset="0"/>
              <a:cs typeface="Arial" pitchFamily="34" charset="0"/>
            </a:endParaRPr>
          </a:p>
        </p:txBody>
      </p:sp>
      <p:pic>
        <p:nvPicPr>
          <p:cNvPr id="15" name="Picture 2"/>
          <p:cNvPicPr>
            <a:picLocks noChangeAspect="1" noChangeArrowheads="1"/>
          </p:cNvPicPr>
          <p:nvPr userDrawn="1"/>
        </p:nvPicPr>
        <p:blipFill>
          <a:blip r:embed="rId4"/>
          <a:srcRect l="34693" t="5714" r="62500" b="91734"/>
          <a:stretch>
            <a:fillRect/>
          </a:stretch>
        </p:blipFill>
        <p:spPr bwMode="auto">
          <a:xfrm>
            <a:off x="-586298" y="2285992"/>
            <a:ext cx="449155" cy="255220"/>
          </a:xfrm>
          <a:prstGeom prst="rect">
            <a:avLst/>
          </a:prstGeom>
          <a:noFill/>
          <a:ln w="9525">
            <a:noFill/>
            <a:miter lim="800000"/>
            <a:headEnd/>
            <a:tailEnd/>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Rubrik og 2 spaltet bullet tekst">
    <p:spTree>
      <p:nvGrpSpPr>
        <p:cNvPr id="1" name=""/>
        <p:cNvGrpSpPr/>
        <p:nvPr/>
      </p:nvGrpSpPr>
      <p:grpSpPr>
        <a:xfrm>
          <a:off x="0" y="0"/>
          <a:ext cx="0" cy="0"/>
          <a:chOff x="0" y="0"/>
          <a:chExt cx="0" cy="0"/>
        </a:xfrm>
      </p:grpSpPr>
      <p:sp>
        <p:nvSpPr>
          <p:cNvPr id="9" name="Rectangle 8"/>
          <p:cNvSpPr>
            <a:spLocks/>
          </p:cNvSpPr>
          <p:nvPr userDrawn="1"/>
        </p:nvSpPr>
        <p:spPr>
          <a:xfrm flipH="1">
            <a:off x="385200" y="1144800"/>
            <a:ext cx="8758800" cy="5713200"/>
          </a:xfrm>
          <a:prstGeom prst="rect">
            <a:avLst/>
          </a:prstGeom>
          <a:solidFill>
            <a:srgbClr val="E8E4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a:p>
        </p:txBody>
      </p:sp>
      <p:sp>
        <p:nvSpPr>
          <p:cNvPr id="2" name="Title 1"/>
          <p:cNvSpPr>
            <a:spLocks noGrp="1"/>
          </p:cNvSpPr>
          <p:nvPr>
            <p:ph type="title"/>
          </p:nvPr>
        </p:nvSpPr>
        <p:spPr/>
        <p:txBody>
          <a:bodyPr/>
          <a:lstStyle/>
          <a:p>
            <a:r>
              <a:rPr lang="da-DK" noProof="0" smtClean="0"/>
              <a:t>Click to edit Master title style</a:t>
            </a:r>
            <a:endParaRPr lang="da-DK" noProof="0"/>
          </a:p>
        </p:txBody>
      </p:sp>
      <p:sp>
        <p:nvSpPr>
          <p:cNvPr id="3" name="Content Placeholder 2"/>
          <p:cNvSpPr>
            <a:spLocks noGrp="1"/>
          </p:cNvSpPr>
          <p:nvPr>
            <p:ph sz="half" idx="1"/>
          </p:nvPr>
        </p:nvSpPr>
        <p:spPr>
          <a:xfrm>
            <a:off x="748800" y="2887200"/>
            <a:ext cx="3679200" cy="3326400"/>
          </a:xfrm>
        </p:spPr>
        <p:txBody>
          <a:bodyPr>
            <a:normAutofit/>
          </a:bodyPr>
          <a:lstStyle>
            <a:lvl1pPr marL="180975" indent="-180975">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da-DK" noProof="0" smtClean="0"/>
              <a:t>Click to edit Master text styles</a:t>
            </a:r>
          </a:p>
          <a:p>
            <a:pPr lvl="1"/>
            <a:r>
              <a:rPr lang="da-DK" noProof="0" smtClean="0"/>
              <a:t>Second level</a:t>
            </a:r>
          </a:p>
          <a:p>
            <a:pPr lvl="2"/>
            <a:r>
              <a:rPr lang="da-DK" noProof="0" smtClean="0"/>
              <a:t>Third level</a:t>
            </a:r>
          </a:p>
          <a:p>
            <a:pPr lvl="3"/>
            <a:r>
              <a:rPr lang="da-DK" noProof="0" smtClean="0"/>
              <a:t>Fourth level</a:t>
            </a:r>
          </a:p>
          <a:p>
            <a:pPr lvl="4"/>
            <a:r>
              <a:rPr lang="da-DK" noProof="0" smtClean="0"/>
              <a:t>Fifth level</a:t>
            </a:r>
            <a:endParaRPr lang="da-DK" noProof="0"/>
          </a:p>
        </p:txBody>
      </p:sp>
      <p:sp>
        <p:nvSpPr>
          <p:cNvPr id="4" name="Content Placeholder 3"/>
          <p:cNvSpPr>
            <a:spLocks noGrp="1"/>
          </p:cNvSpPr>
          <p:nvPr>
            <p:ph sz="half" idx="2"/>
          </p:nvPr>
        </p:nvSpPr>
        <p:spPr>
          <a:xfrm>
            <a:off x="4716000" y="2887200"/>
            <a:ext cx="3679200" cy="3326400"/>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da-DK" noProof="0" smtClean="0"/>
              <a:t>Click to edit Master text styles</a:t>
            </a:r>
          </a:p>
          <a:p>
            <a:pPr lvl="1"/>
            <a:r>
              <a:rPr lang="da-DK" noProof="0" smtClean="0"/>
              <a:t>Second level</a:t>
            </a:r>
          </a:p>
          <a:p>
            <a:pPr lvl="2"/>
            <a:r>
              <a:rPr lang="da-DK" noProof="0" smtClean="0"/>
              <a:t>Third level</a:t>
            </a:r>
          </a:p>
          <a:p>
            <a:pPr lvl="3"/>
            <a:r>
              <a:rPr lang="da-DK" noProof="0" smtClean="0"/>
              <a:t>Fourth level</a:t>
            </a:r>
          </a:p>
          <a:p>
            <a:pPr lvl="4"/>
            <a:r>
              <a:rPr lang="da-DK" noProof="0" smtClean="0"/>
              <a:t>Fifth level</a:t>
            </a:r>
            <a:endParaRPr lang="da-DK" noProof="0"/>
          </a:p>
        </p:txBody>
      </p:sp>
      <p:sp>
        <p:nvSpPr>
          <p:cNvPr id="5" name="Date Placeholder 4"/>
          <p:cNvSpPr>
            <a:spLocks noGrp="1"/>
          </p:cNvSpPr>
          <p:nvPr>
            <p:ph type="dt" sz="half" idx="10"/>
          </p:nvPr>
        </p:nvSpPr>
        <p:spPr/>
        <p:txBody>
          <a:bodyPr/>
          <a:lstStyle/>
          <a:p>
            <a:fld id="{7227E685-2248-4D40-BCD0-26DFA4E2388D}" type="datetime2">
              <a:rPr lang="da-DK" noProof="0" smtClean="0"/>
              <a:pPr/>
              <a:t>8. august 2014</a:t>
            </a:fld>
            <a:endParaRPr lang="da-DK" noProof="0"/>
          </a:p>
        </p:txBody>
      </p:sp>
      <p:sp>
        <p:nvSpPr>
          <p:cNvPr id="7" name="Slide Number Placeholder 6"/>
          <p:cNvSpPr>
            <a:spLocks noGrp="1"/>
          </p:cNvSpPr>
          <p:nvPr>
            <p:ph type="sldNum" sz="quarter" idx="12"/>
          </p:nvPr>
        </p:nvSpPr>
        <p:spPr/>
        <p:txBody>
          <a:bodyPr/>
          <a:lstStyle/>
          <a:p>
            <a:r>
              <a:rPr lang="da-DK" noProof="0" smtClean="0"/>
              <a:t>Side </a:t>
            </a:r>
            <a:fld id="{D2BB8891-0308-5A4D-8D26-8DC2A8B0D26B}" type="slidenum">
              <a:rPr lang="da-DK" noProof="0" smtClean="0"/>
              <a:pPr/>
              <a:t>‹nr.›</a:t>
            </a:fld>
            <a:endParaRPr lang="da-DK" noProof="0"/>
          </a:p>
        </p:txBody>
      </p:sp>
      <p:pic>
        <p:nvPicPr>
          <p:cNvPr id="8" name="Picture 7" descr="Logo.png"/>
          <p:cNvPicPr>
            <a:picLocks noChangeAspect="1"/>
          </p:cNvPicPr>
          <p:nvPr userDrawn="1"/>
        </p:nvPicPr>
        <p:blipFill>
          <a:blip r:embed="rId2"/>
          <a:srcRect t="25083" b="37542"/>
          <a:stretch>
            <a:fillRect/>
          </a:stretch>
        </p:blipFill>
        <p:spPr>
          <a:xfrm>
            <a:off x="7162801" y="381000"/>
            <a:ext cx="1142999" cy="346830"/>
          </a:xfrm>
          <a:prstGeom prst="rect">
            <a:avLst/>
          </a:prstGeom>
        </p:spPr>
      </p:pic>
      <p:cxnSp>
        <p:nvCxnSpPr>
          <p:cNvPr id="10" name="Straight Connector 9"/>
          <p:cNvCxnSpPr/>
          <p:nvPr userDrawn="1"/>
        </p:nvCxnSpPr>
        <p:spPr>
          <a:xfrm rot="5400000">
            <a:off x="1270800" y="6483938"/>
            <a:ext cx="121150" cy="1588"/>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1" name="bmkFld5EducationOrDepartment"/>
          <p:cNvSpPr txBox="1"/>
          <p:nvPr userDrawn="1"/>
        </p:nvSpPr>
        <p:spPr>
          <a:xfrm>
            <a:off x="748054" y="434790"/>
            <a:ext cx="2880000" cy="215444"/>
          </a:xfrm>
          <a:prstGeom prst="rect">
            <a:avLst/>
          </a:prstGeom>
          <a:noFill/>
        </p:spPr>
        <p:txBody>
          <a:bodyPr wrap="square" lIns="0" tIns="0" rIns="0" bIns="0" rtlCol="0">
            <a:spAutoFit/>
          </a:bodyPr>
          <a:lstStyle/>
          <a:p>
            <a:r>
              <a:rPr lang="da-DK" sz="1400" b="1" noProof="0" smtClean="0">
                <a:solidFill>
                  <a:schemeClr val="bg2"/>
                </a:solidFill>
                <a:latin typeface="Arial" pitchFamily="34" charset="0"/>
                <a:cs typeface="Arial" pitchFamily="34" charset="0"/>
              </a:rPr>
              <a:t>Center for Ledelse og Styring</a:t>
            </a:r>
            <a:endParaRPr lang="da-DK" sz="1400" b="1" noProof="0">
              <a:solidFill>
                <a:schemeClr val="bg2"/>
              </a:solidFill>
              <a:latin typeface="Arial" pitchFamily="34" charset="0"/>
              <a:cs typeface="Arial" pitchFamily="34" charset="0"/>
            </a:endParaRPr>
          </a:p>
        </p:txBody>
      </p:sp>
      <p:sp>
        <p:nvSpPr>
          <p:cNvPr id="12" name="bmkAD5Name"/>
          <p:cNvSpPr txBox="1"/>
          <p:nvPr userDrawn="1"/>
        </p:nvSpPr>
        <p:spPr>
          <a:xfrm>
            <a:off x="748800" y="655200"/>
            <a:ext cx="2880000" cy="215444"/>
          </a:xfrm>
          <a:prstGeom prst="rect">
            <a:avLst/>
          </a:prstGeom>
          <a:noFill/>
        </p:spPr>
        <p:txBody>
          <a:bodyPr wrap="square" lIns="0" tIns="0" rIns="0" bIns="0" rtlCol="0">
            <a:spAutoFit/>
          </a:bodyPr>
          <a:lstStyle/>
          <a:p>
            <a:r>
              <a:rPr lang="da-DK" sz="1400" b="0" noProof="0" smtClean="0">
                <a:solidFill>
                  <a:schemeClr val="bg2"/>
                </a:solidFill>
                <a:latin typeface="Arial" pitchFamily="34" charset="0"/>
                <a:cs typeface="Arial" pitchFamily="34" charset="0"/>
              </a:rPr>
              <a:t>Christine Secher</a:t>
            </a:r>
            <a:endParaRPr lang="da-DK" sz="1400" b="0" noProof="0">
              <a:solidFill>
                <a:schemeClr val="bg2"/>
              </a:solidFill>
              <a:latin typeface="Arial" pitchFamily="34" charset="0"/>
              <a:cs typeface="Arial" pitchFamily="34" charset="0"/>
            </a:endParaRPr>
          </a:p>
        </p:txBody>
      </p:sp>
      <p:sp>
        <p:nvSpPr>
          <p:cNvPr id="13" name="TextBox 12"/>
          <p:cNvSpPr txBox="1"/>
          <p:nvPr userDrawn="1"/>
        </p:nvSpPr>
        <p:spPr>
          <a:xfrm>
            <a:off x="-2880000" y="1929600"/>
            <a:ext cx="2745715" cy="2257028"/>
          </a:xfrm>
          <a:prstGeom prst="rect">
            <a:avLst/>
          </a:prstGeom>
          <a:noFill/>
        </p:spPr>
        <p:txBody>
          <a:bodyPr wrap="square" lIns="0" tIns="0" rIns="0" bIns="0" rtlCol="0">
            <a:spAutoFit/>
          </a:bodyPr>
          <a:lstStyle/>
          <a:p>
            <a:pPr>
              <a:lnSpc>
                <a:spcPts val="1600"/>
              </a:lnSpc>
            </a:pPr>
            <a:r>
              <a:rPr lang="da-DK" sz="1300" b="1" smtClean="0">
                <a:solidFill>
                  <a:schemeClr val="bg1"/>
                </a:solidFill>
                <a:latin typeface="Arial" pitchFamily="34" charset="0"/>
                <a:cs typeface="Arial" pitchFamily="34" charset="0"/>
              </a:rPr>
              <a:t>Tekstside</a:t>
            </a:r>
            <a:r>
              <a:rPr lang="da-DK" sz="1300" b="1" baseline="0" smtClean="0">
                <a:solidFill>
                  <a:schemeClr val="bg1"/>
                </a:solidFill>
                <a:latin typeface="Arial" pitchFamily="34" charset="0"/>
                <a:cs typeface="Arial" pitchFamily="34" charset="0"/>
              </a:rPr>
              <a:t> med 2 spaltet bullettekst</a:t>
            </a:r>
            <a:endParaRPr lang="da-DK" sz="1300" b="1" smtClean="0">
              <a:solidFill>
                <a:schemeClr val="bg1"/>
              </a:solidFill>
              <a:latin typeface="Arial" pitchFamily="34" charset="0"/>
              <a:cs typeface="Arial" pitchFamily="34" charset="0"/>
            </a:endParaRPr>
          </a:p>
          <a:p>
            <a:pPr>
              <a:lnSpc>
                <a:spcPts val="1600"/>
              </a:lnSpc>
            </a:pPr>
            <a:r>
              <a:rPr lang="da-DK" sz="1300" noProof="0" smtClean="0">
                <a:solidFill>
                  <a:schemeClr val="bg1"/>
                </a:solidFill>
                <a:latin typeface="Arial" pitchFamily="34" charset="0"/>
                <a:cs typeface="Arial" pitchFamily="34" charset="0"/>
              </a:rPr>
              <a:t>Niveauer ændres med </a:t>
            </a:r>
          </a:p>
          <a:p>
            <a:pPr>
              <a:lnSpc>
                <a:spcPts val="1600"/>
              </a:lnSpc>
            </a:pPr>
            <a:r>
              <a:rPr lang="da-DK" sz="1300" noProof="0" smtClean="0">
                <a:solidFill>
                  <a:schemeClr val="bg1"/>
                </a:solidFill>
                <a:latin typeface="Arial" pitchFamily="34" charset="0"/>
                <a:cs typeface="Arial" pitchFamily="34" charset="0"/>
              </a:rPr>
              <a:t>"forøge / mindske listeniveau”</a:t>
            </a:r>
          </a:p>
          <a:p>
            <a:pPr>
              <a:lnSpc>
                <a:spcPts val="1600"/>
              </a:lnSpc>
            </a:pPr>
            <a:endParaRPr lang="da-DK" sz="1300" noProof="0" smtClean="0">
              <a:solidFill>
                <a:schemeClr val="bg1"/>
              </a:solidFill>
              <a:latin typeface="Arial" pitchFamily="34" charset="0"/>
              <a:cs typeface="Arial" pitchFamily="34" charset="0"/>
            </a:endParaRPr>
          </a:p>
          <a:p>
            <a:pPr>
              <a:lnSpc>
                <a:spcPts val="1600"/>
              </a:lnSpc>
            </a:pPr>
            <a:r>
              <a:rPr lang="da-DK" sz="1300" noProof="0" smtClean="0">
                <a:solidFill>
                  <a:schemeClr val="bg1"/>
                </a:solidFill>
                <a:latin typeface="Arial" pitchFamily="34" charset="0"/>
                <a:cs typeface="Arial" pitchFamily="34" charset="0"/>
              </a:rPr>
              <a:t>For indsættelse af graf eller anden grafik klik</a:t>
            </a:r>
            <a:r>
              <a:rPr lang="da-DK" sz="1300" baseline="0" noProof="0" smtClean="0">
                <a:solidFill>
                  <a:schemeClr val="bg1"/>
                </a:solidFill>
                <a:latin typeface="Arial" pitchFamily="34" charset="0"/>
                <a:cs typeface="Arial" pitchFamily="34" charset="0"/>
              </a:rPr>
              <a:t> behørig ikon </a:t>
            </a:r>
          </a:p>
          <a:p>
            <a:pPr>
              <a:lnSpc>
                <a:spcPts val="1600"/>
              </a:lnSpc>
            </a:pPr>
            <a:endParaRPr lang="da-DK" sz="1300" baseline="0" noProof="0" smtClean="0">
              <a:solidFill>
                <a:schemeClr val="bg1"/>
              </a:solidFill>
              <a:latin typeface="Arial" pitchFamily="34" charset="0"/>
              <a:cs typeface="Arial" pitchFamily="34" charset="0"/>
            </a:endParaRPr>
          </a:p>
          <a:p>
            <a:pPr>
              <a:lnSpc>
                <a:spcPts val="1600"/>
              </a:lnSpc>
            </a:pPr>
            <a:r>
              <a:rPr lang="da-DK" sz="1300" baseline="0" noProof="0" smtClean="0">
                <a:solidFill>
                  <a:schemeClr val="bg1"/>
                </a:solidFill>
                <a:latin typeface="Arial" pitchFamily="34" charset="0"/>
                <a:cs typeface="Arial" pitchFamily="34" charset="0"/>
              </a:rPr>
              <a:t>Metropoldesign i grafer vælges efter klik på grafikon / Templates / Metropol Søjlediagram eller Lagkagediagram</a:t>
            </a:r>
            <a:endParaRPr lang="da-DK" sz="1300" smtClean="0">
              <a:solidFill>
                <a:schemeClr val="bg1"/>
              </a:solidFill>
              <a:latin typeface="Arial" pitchFamily="34" charset="0"/>
              <a:cs typeface="Arial" pitchFamily="34" charset="0"/>
            </a:endParaRPr>
          </a:p>
        </p:txBody>
      </p:sp>
      <p:pic>
        <p:nvPicPr>
          <p:cNvPr id="14" name="Picture 2"/>
          <p:cNvPicPr>
            <a:picLocks noChangeAspect="1" noChangeArrowheads="1"/>
          </p:cNvPicPr>
          <p:nvPr userDrawn="1"/>
        </p:nvPicPr>
        <p:blipFill>
          <a:blip r:embed="rId3"/>
          <a:srcRect l="34693" t="5714" r="62500" b="91734"/>
          <a:stretch>
            <a:fillRect/>
          </a:stretch>
        </p:blipFill>
        <p:spPr bwMode="auto">
          <a:xfrm>
            <a:off x="-586298" y="2245086"/>
            <a:ext cx="449155" cy="255220"/>
          </a:xfrm>
          <a:prstGeom prst="rect">
            <a:avLst/>
          </a:prstGeom>
          <a:noFill/>
          <a:ln w="9525">
            <a:noFill/>
            <a:miter lim="800000"/>
            <a:headEnd/>
            <a:tailEnd/>
          </a:ln>
        </p:spPr>
      </p:pic>
      <p:pic>
        <p:nvPicPr>
          <p:cNvPr id="15" name="Picture 2"/>
          <p:cNvPicPr>
            <a:picLocks noChangeAspect="1" noChangeArrowheads="1"/>
          </p:cNvPicPr>
          <p:nvPr userDrawn="1"/>
        </p:nvPicPr>
        <p:blipFill>
          <a:blip r:embed="rId4"/>
          <a:srcRect/>
          <a:stretch>
            <a:fillRect/>
          </a:stretch>
        </p:blipFill>
        <p:spPr bwMode="auto">
          <a:xfrm>
            <a:off x="-2880000" y="0"/>
            <a:ext cx="2396671" cy="1800000"/>
          </a:xfrm>
          <a:prstGeom prst="rect">
            <a:avLst/>
          </a:prstGeom>
          <a:noFill/>
          <a:ln w="9525">
            <a:noFill/>
            <a:miter lim="800000"/>
            <a:headEnd/>
            <a:tailEnd/>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Mellem slide">
    <p:spTree>
      <p:nvGrpSpPr>
        <p:cNvPr id="1" name=""/>
        <p:cNvGrpSpPr/>
        <p:nvPr/>
      </p:nvGrpSpPr>
      <p:grpSpPr>
        <a:xfrm>
          <a:off x="0" y="0"/>
          <a:ext cx="0" cy="0"/>
          <a:chOff x="0" y="0"/>
          <a:chExt cx="0" cy="0"/>
        </a:xfrm>
      </p:grpSpPr>
      <p:sp>
        <p:nvSpPr>
          <p:cNvPr id="9" name="Rectangle 8"/>
          <p:cNvSpPr>
            <a:spLocks/>
          </p:cNvSpPr>
          <p:nvPr userDrawn="1"/>
        </p:nvSpPr>
        <p:spPr>
          <a:xfrm flipH="1">
            <a:off x="385200" y="1144800"/>
            <a:ext cx="8758800" cy="57132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a:p>
        </p:txBody>
      </p:sp>
      <p:sp>
        <p:nvSpPr>
          <p:cNvPr id="2" name="Title 1"/>
          <p:cNvSpPr>
            <a:spLocks noGrp="1"/>
          </p:cNvSpPr>
          <p:nvPr>
            <p:ph type="title"/>
          </p:nvPr>
        </p:nvSpPr>
        <p:spPr>
          <a:xfrm>
            <a:off x="748800" y="1335600"/>
            <a:ext cx="7646400" cy="1076400"/>
          </a:xfrm>
        </p:spPr>
        <p:txBody>
          <a:bodyPr anchor="t" anchorCtr="0"/>
          <a:lstStyle>
            <a:lvl1pPr>
              <a:defRPr>
                <a:solidFill>
                  <a:schemeClr val="bg1"/>
                </a:solidFill>
              </a:defRPr>
            </a:lvl1pPr>
          </a:lstStyle>
          <a:p>
            <a:r>
              <a:rPr lang="da-DK" noProof="0" smtClean="0"/>
              <a:t>Click to edit Master title style</a:t>
            </a:r>
            <a:endParaRPr lang="da-DK" noProof="0"/>
          </a:p>
        </p:txBody>
      </p:sp>
      <p:sp>
        <p:nvSpPr>
          <p:cNvPr id="3" name="Content Placeholder 2"/>
          <p:cNvSpPr>
            <a:spLocks noGrp="1"/>
          </p:cNvSpPr>
          <p:nvPr>
            <p:ph idx="1"/>
          </p:nvPr>
        </p:nvSpPr>
        <p:spPr/>
        <p:txBody>
          <a:bodyPr/>
          <a:lstStyle>
            <a:lvl1pPr marL="0" indent="0">
              <a:buFont typeface="Arial" pitchFamily="34" charset="0"/>
              <a:buNone/>
              <a:defRPr b="0">
                <a:solidFill>
                  <a:schemeClr val="bg1"/>
                </a:solidFill>
              </a:defRPr>
            </a:lvl1pPr>
            <a:lvl2pPr marL="0" indent="0">
              <a:spcAft>
                <a:spcPts val="0"/>
              </a:spcAft>
              <a:buNone/>
              <a:defRPr>
                <a:solidFill>
                  <a:schemeClr val="bg1"/>
                </a:solidFill>
              </a:defRPr>
            </a:lvl2pPr>
            <a:lvl3pPr marL="0" indent="0">
              <a:spcAft>
                <a:spcPts val="0"/>
              </a:spcAft>
              <a:buNone/>
              <a:defRPr/>
            </a:lvl3pPr>
            <a:lvl4pPr marL="0" indent="0">
              <a:spcAft>
                <a:spcPts val="0"/>
              </a:spcAft>
              <a:buNone/>
              <a:defRPr/>
            </a:lvl4pPr>
            <a:lvl5pPr marL="0" indent="0">
              <a:spcAft>
                <a:spcPts val="0"/>
              </a:spcAft>
              <a:buNone/>
              <a:defRPr/>
            </a:lvl5pPr>
          </a:lstStyle>
          <a:p>
            <a:pPr lvl="0"/>
            <a:r>
              <a:rPr lang="da-DK" noProof="0" smtClean="0"/>
              <a:t>Click to edit Master text styles</a:t>
            </a:r>
          </a:p>
        </p:txBody>
      </p:sp>
      <p:sp>
        <p:nvSpPr>
          <p:cNvPr id="4" name="Date Placeholder 3"/>
          <p:cNvSpPr>
            <a:spLocks noGrp="1"/>
          </p:cNvSpPr>
          <p:nvPr>
            <p:ph type="dt" sz="half" idx="10"/>
          </p:nvPr>
        </p:nvSpPr>
        <p:spPr/>
        <p:txBody>
          <a:bodyPr/>
          <a:lstStyle>
            <a:lvl1pPr>
              <a:defRPr>
                <a:solidFill>
                  <a:schemeClr val="bg1"/>
                </a:solidFill>
              </a:defRPr>
            </a:lvl1pPr>
          </a:lstStyle>
          <a:p>
            <a:fld id="{6A8DDA13-A74A-434F-A1CA-7A39E818EF3E}" type="datetime2">
              <a:rPr lang="da-DK" noProof="0" smtClean="0"/>
              <a:pPr/>
              <a:t>8. august 2014</a:t>
            </a:fld>
            <a:endParaRPr lang="da-DK" noProof="0"/>
          </a:p>
        </p:txBody>
      </p:sp>
      <p:sp>
        <p:nvSpPr>
          <p:cNvPr id="6" name="Slide Number Placeholder 5"/>
          <p:cNvSpPr>
            <a:spLocks noGrp="1"/>
          </p:cNvSpPr>
          <p:nvPr>
            <p:ph type="sldNum" sz="quarter" idx="12"/>
          </p:nvPr>
        </p:nvSpPr>
        <p:spPr/>
        <p:txBody>
          <a:bodyPr/>
          <a:lstStyle>
            <a:lvl1pPr>
              <a:defRPr>
                <a:solidFill>
                  <a:schemeClr val="bg1"/>
                </a:solidFill>
              </a:defRPr>
            </a:lvl1pPr>
          </a:lstStyle>
          <a:p>
            <a:r>
              <a:rPr lang="da-DK" noProof="0" smtClean="0"/>
              <a:t>Side </a:t>
            </a:r>
            <a:fld id="{D2BB8891-0308-5A4D-8D26-8DC2A8B0D26B}" type="slidenum">
              <a:rPr lang="da-DK" noProof="0" smtClean="0"/>
              <a:pPr/>
              <a:t>‹nr.›</a:t>
            </a:fld>
            <a:endParaRPr lang="da-DK" noProof="0"/>
          </a:p>
        </p:txBody>
      </p:sp>
      <p:pic>
        <p:nvPicPr>
          <p:cNvPr id="10" name="Picture 9" descr="Logo.png"/>
          <p:cNvPicPr>
            <a:picLocks noChangeAspect="1"/>
          </p:cNvPicPr>
          <p:nvPr userDrawn="1"/>
        </p:nvPicPr>
        <p:blipFill>
          <a:blip r:embed="rId2"/>
          <a:srcRect t="25083" b="37542"/>
          <a:stretch>
            <a:fillRect/>
          </a:stretch>
        </p:blipFill>
        <p:spPr>
          <a:xfrm>
            <a:off x="7162801" y="381000"/>
            <a:ext cx="1142999" cy="346830"/>
          </a:xfrm>
          <a:prstGeom prst="rect">
            <a:avLst/>
          </a:prstGeom>
        </p:spPr>
      </p:pic>
      <p:cxnSp>
        <p:nvCxnSpPr>
          <p:cNvPr id="11" name="Straight Connector 10"/>
          <p:cNvCxnSpPr/>
          <p:nvPr userDrawn="1"/>
        </p:nvCxnSpPr>
        <p:spPr>
          <a:xfrm rot="5400000">
            <a:off x="1270800" y="6483938"/>
            <a:ext cx="121150" cy="1588"/>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2" name="bmkFld6EducationOrDepartment"/>
          <p:cNvSpPr txBox="1"/>
          <p:nvPr userDrawn="1"/>
        </p:nvSpPr>
        <p:spPr>
          <a:xfrm>
            <a:off x="748054" y="434790"/>
            <a:ext cx="2880000" cy="215444"/>
          </a:xfrm>
          <a:prstGeom prst="rect">
            <a:avLst/>
          </a:prstGeom>
          <a:noFill/>
        </p:spPr>
        <p:txBody>
          <a:bodyPr wrap="square" lIns="0" tIns="0" rIns="0" bIns="0" rtlCol="0">
            <a:spAutoFit/>
          </a:bodyPr>
          <a:lstStyle/>
          <a:p>
            <a:r>
              <a:rPr lang="da-DK" sz="1400" b="1" noProof="0" smtClean="0">
                <a:solidFill>
                  <a:schemeClr val="bg2"/>
                </a:solidFill>
                <a:latin typeface="Arial" pitchFamily="34" charset="0"/>
                <a:cs typeface="Arial" pitchFamily="34" charset="0"/>
              </a:rPr>
              <a:t>Center for Ledelse og Styring</a:t>
            </a:r>
            <a:endParaRPr lang="da-DK" sz="1400" b="1" noProof="0">
              <a:solidFill>
                <a:schemeClr val="bg2"/>
              </a:solidFill>
              <a:latin typeface="Arial" pitchFamily="34" charset="0"/>
              <a:cs typeface="Arial" pitchFamily="34" charset="0"/>
            </a:endParaRPr>
          </a:p>
        </p:txBody>
      </p:sp>
      <p:sp>
        <p:nvSpPr>
          <p:cNvPr id="13" name="bmkAD6Name"/>
          <p:cNvSpPr txBox="1"/>
          <p:nvPr userDrawn="1"/>
        </p:nvSpPr>
        <p:spPr>
          <a:xfrm>
            <a:off x="748800" y="655200"/>
            <a:ext cx="2880000" cy="215444"/>
          </a:xfrm>
          <a:prstGeom prst="rect">
            <a:avLst/>
          </a:prstGeom>
          <a:noFill/>
        </p:spPr>
        <p:txBody>
          <a:bodyPr wrap="square" lIns="0" tIns="0" rIns="0" bIns="0" rtlCol="0">
            <a:spAutoFit/>
          </a:bodyPr>
          <a:lstStyle/>
          <a:p>
            <a:r>
              <a:rPr lang="da-DK" sz="1400" b="0" noProof="0" smtClean="0">
                <a:solidFill>
                  <a:schemeClr val="bg2"/>
                </a:solidFill>
                <a:latin typeface="Arial" pitchFamily="34" charset="0"/>
                <a:cs typeface="Arial" pitchFamily="34" charset="0"/>
              </a:rPr>
              <a:t>Christine Secher</a:t>
            </a:r>
            <a:endParaRPr lang="da-DK" sz="1400" b="0" noProof="0">
              <a:solidFill>
                <a:schemeClr val="bg2"/>
              </a:solidFill>
              <a:latin typeface="Arial" pitchFamily="34" charset="0"/>
              <a:cs typeface="Arial" pitchFamily="34" charset="0"/>
            </a:endParaRPr>
          </a:p>
        </p:txBody>
      </p:sp>
      <p:pic>
        <p:nvPicPr>
          <p:cNvPr id="14" name="Picture 2"/>
          <p:cNvPicPr>
            <a:picLocks noChangeAspect="1" noChangeArrowheads="1"/>
          </p:cNvPicPr>
          <p:nvPr userDrawn="1"/>
        </p:nvPicPr>
        <p:blipFill>
          <a:blip r:embed="rId3"/>
          <a:srcRect/>
          <a:stretch>
            <a:fillRect/>
          </a:stretch>
        </p:blipFill>
        <p:spPr bwMode="auto">
          <a:xfrm>
            <a:off x="-2880000" y="0"/>
            <a:ext cx="2400000" cy="1800000"/>
          </a:xfrm>
          <a:prstGeom prst="rect">
            <a:avLst/>
          </a:prstGeom>
          <a:noFill/>
          <a:ln w="9525">
            <a:noFill/>
            <a:miter lim="800000"/>
            <a:headEnd/>
            <a:tailEnd/>
          </a:ln>
        </p:spPr>
      </p:pic>
      <p:sp>
        <p:nvSpPr>
          <p:cNvPr id="15" name="TextBox 14"/>
          <p:cNvSpPr txBox="1"/>
          <p:nvPr userDrawn="1"/>
        </p:nvSpPr>
        <p:spPr>
          <a:xfrm>
            <a:off x="-2880000" y="1929600"/>
            <a:ext cx="2745715" cy="410369"/>
          </a:xfrm>
          <a:prstGeom prst="rect">
            <a:avLst/>
          </a:prstGeom>
          <a:noFill/>
        </p:spPr>
        <p:txBody>
          <a:bodyPr wrap="square" lIns="0" tIns="0" rIns="0" bIns="0" rtlCol="0">
            <a:spAutoFit/>
          </a:bodyPr>
          <a:lstStyle/>
          <a:p>
            <a:pPr>
              <a:lnSpc>
                <a:spcPts val="1600"/>
              </a:lnSpc>
            </a:pPr>
            <a:r>
              <a:rPr lang="da-DK" sz="1300" b="1" noProof="0" smtClean="0">
                <a:solidFill>
                  <a:schemeClr val="bg1"/>
                </a:solidFill>
                <a:latin typeface="Arial" pitchFamily="34" charset="0"/>
                <a:cs typeface="Arial" pitchFamily="34" charset="0"/>
              </a:rPr>
              <a:t>Mellemslide</a:t>
            </a:r>
          </a:p>
          <a:p>
            <a:pPr>
              <a:lnSpc>
                <a:spcPts val="1600"/>
              </a:lnSpc>
            </a:pPr>
            <a:r>
              <a:rPr lang="da-DK" sz="1300" smtClean="0">
                <a:solidFill>
                  <a:schemeClr val="bg1"/>
                </a:solidFill>
                <a:latin typeface="Arial" pitchFamily="34" charset="0"/>
                <a:cs typeface="Arial" pitchFamily="34" charset="0"/>
              </a:rPr>
              <a:t>Bruges når noget nyt starter</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918BC3-2C27-4DA3-BAF4-A1B49530B315}" type="datetime2">
              <a:rPr lang="da-DK" noProof="0" smtClean="0"/>
              <a:pPr/>
              <a:t>8. august 2014</a:t>
            </a:fld>
            <a:endParaRPr lang="da-DK" noProof="0"/>
          </a:p>
        </p:txBody>
      </p:sp>
      <p:sp>
        <p:nvSpPr>
          <p:cNvPr id="4" name="Slide Number Placeholder 3"/>
          <p:cNvSpPr>
            <a:spLocks noGrp="1"/>
          </p:cNvSpPr>
          <p:nvPr>
            <p:ph type="sldNum" sz="quarter" idx="12"/>
          </p:nvPr>
        </p:nvSpPr>
        <p:spPr/>
        <p:txBody>
          <a:bodyPr/>
          <a:lstStyle/>
          <a:p>
            <a:r>
              <a:rPr lang="da-DK" noProof="0" smtClean="0"/>
              <a:t>Side </a:t>
            </a:r>
            <a:fld id="{D2BB8891-0308-5A4D-8D26-8DC2A8B0D26B}" type="slidenum">
              <a:rPr lang="da-DK" noProof="0" smtClean="0"/>
              <a:pPr/>
              <a:t>‹nr.›</a:t>
            </a:fld>
            <a:endParaRPr lang="da-DK" noProof="0"/>
          </a:p>
        </p:txBody>
      </p:sp>
      <p:pic>
        <p:nvPicPr>
          <p:cNvPr id="5" name="Picture 4" descr="Logo.png"/>
          <p:cNvPicPr>
            <a:picLocks noChangeAspect="1"/>
          </p:cNvPicPr>
          <p:nvPr userDrawn="1"/>
        </p:nvPicPr>
        <p:blipFill>
          <a:blip r:embed="rId2"/>
          <a:srcRect t="25083" b="37542"/>
          <a:stretch>
            <a:fillRect/>
          </a:stretch>
        </p:blipFill>
        <p:spPr>
          <a:xfrm>
            <a:off x="7162801" y="381000"/>
            <a:ext cx="1142999" cy="346830"/>
          </a:xfrm>
          <a:prstGeom prst="rect">
            <a:avLst/>
          </a:prstGeom>
        </p:spPr>
      </p:pic>
      <p:sp>
        <p:nvSpPr>
          <p:cNvPr id="6" name="bmkFld7EducationOrDepartment"/>
          <p:cNvSpPr txBox="1"/>
          <p:nvPr userDrawn="1"/>
        </p:nvSpPr>
        <p:spPr>
          <a:xfrm>
            <a:off x="748054" y="434790"/>
            <a:ext cx="2880000" cy="215444"/>
          </a:xfrm>
          <a:prstGeom prst="rect">
            <a:avLst/>
          </a:prstGeom>
          <a:noFill/>
        </p:spPr>
        <p:txBody>
          <a:bodyPr wrap="square" lIns="0" tIns="0" rIns="0" bIns="0" rtlCol="0">
            <a:spAutoFit/>
          </a:bodyPr>
          <a:lstStyle/>
          <a:p>
            <a:r>
              <a:rPr lang="da-DK" sz="1400" b="1" noProof="0" smtClean="0">
                <a:solidFill>
                  <a:schemeClr val="bg2"/>
                </a:solidFill>
                <a:latin typeface="Arial" pitchFamily="34" charset="0"/>
                <a:cs typeface="Arial" pitchFamily="34" charset="0"/>
              </a:rPr>
              <a:t>Center for Ledelse og Styring</a:t>
            </a:r>
            <a:endParaRPr lang="da-DK" sz="1400" b="1" noProof="0">
              <a:solidFill>
                <a:schemeClr val="bg2"/>
              </a:solidFill>
              <a:latin typeface="Arial" pitchFamily="34" charset="0"/>
              <a:cs typeface="Arial" pitchFamily="34" charset="0"/>
            </a:endParaRPr>
          </a:p>
        </p:txBody>
      </p:sp>
      <p:sp>
        <p:nvSpPr>
          <p:cNvPr id="7" name="bmkAD7Name"/>
          <p:cNvSpPr txBox="1"/>
          <p:nvPr userDrawn="1"/>
        </p:nvSpPr>
        <p:spPr>
          <a:xfrm>
            <a:off x="748800" y="655200"/>
            <a:ext cx="2880000" cy="215444"/>
          </a:xfrm>
          <a:prstGeom prst="rect">
            <a:avLst/>
          </a:prstGeom>
          <a:noFill/>
        </p:spPr>
        <p:txBody>
          <a:bodyPr wrap="square" lIns="0" tIns="0" rIns="0" bIns="0" rtlCol="0">
            <a:spAutoFit/>
          </a:bodyPr>
          <a:lstStyle/>
          <a:p>
            <a:r>
              <a:rPr lang="da-DK" sz="1400" b="0" noProof="0" smtClean="0">
                <a:solidFill>
                  <a:schemeClr val="bg2"/>
                </a:solidFill>
                <a:latin typeface="Arial" pitchFamily="34" charset="0"/>
                <a:cs typeface="Arial" pitchFamily="34" charset="0"/>
              </a:rPr>
              <a:t>Christine Secher</a:t>
            </a:r>
            <a:endParaRPr lang="da-DK" sz="1400" b="0" noProof="0">
              <a:solidFill>
                <a:schemeClr val="bg2"/>
              </a:solidFill>
              <a:latin typeface="Arial" pitchFamily="34" charset="0"/>
              <a:cs typeface="Arial"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Slut sl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5FDFBB-AE73-4B19-BA31-C9DF9A1C7E67}" type="datetime2">
              <a:rPr lang="da-DK" noProof="0" smtClean="0"/>
              <a:pPr/>
              <a:t>8. august 2014</a:t>
            </a:fld>
            <a:endParaRPr lang="da-DK" noProof="0"/>
          </a:p>
        </p:txBody>
      </p:sp>
      <p:sp>
        <p:nvSpPr>
          <p:cNvPr id="4" name="Slide Number Placeholder 3"/>
          <p:cNvSpPr>
            <a:spLocks noGrp="1"/>
          </p:cNvSpPr>
          <p:nvPr>
            <p:ph type="sldNum" sz="quarter" idx="12"/>
          </p:nvPr>
        </p:nvSpPr>
        <p:spPr/>
        <p:txBody>
          <a:bodyPr/>
          <a:lstStyle/>
          <a:p>
            <a:fld id="{D2BB8891-0308-5A4D-8D26-8DC2A8B0D26B}" type="slidenum">
              <a:rPr lang="da-DK" noProof="0" smtClean="0"/>
              <a:pPr/>
              <a:t>‹nr.›</a:t>
            </a:fld>
            <a:endParaRPr lang="da-DK" noProof="0"/>
          </a:p>
        </p:txBody>
      </p:sp>
      <p:sp>
        <p:nvSpPr>
          <p:cNvPr id="6" name="Rectangle 5"/>
          <p:cNvSpPr>
            <a:spLocks/>
          </p:cNvSpPr>
          <p:nvPr userDrawn="1"/>
        </p:nvSpPr>
        <p:spPr>
          <a:xfrm flipH="1">
            <a:off x="385200" y="1144800"/>
            <a:ext cx="8758800" cy="57132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a:p>
        </p:txBody>
      </p:sp>
      <p:grpSp>
        <p:nvGrpSpPr>
          <p:cNvPr id="40" name="Group 39"/>
          <p:cNvGrpSpPr/>
          <p:nvPr userDrawn="1"/>
        </p:nvGrpSpPr>
        <p:grpSpPr>
          <a:xfrm>
            <a:off x="6879600" y="5052640"/>
            <a:ext cx="1627200" cy="784800"/>
            <a:chOff x="5722938" y="3449638"/>
            <a:chExt cx="1652587" cy="795337"/>
          </a:xfrm>
        </p:grpSpPr>
        <p:sp>
          <p:nvSpPr>
            <p:cNvPr id="1030" name="Freeform 6"/>
            <p:cNvSpPr>
              <a:spLocks/>
            </p:cNvSpPr>
            <p:nvPr userDrawn="1"/>
          </p:nvSpPr>
          <p:spPr bwMode="auto">
            <a:xfrm>
              <a:off x="6945313" y="3970338"/>
              <a:ext cx="242888" cy="152400"/>
            </a:xfrm>
            <a:custGeom>
              <a:avLst/>
              <a:gdLst/>
              <a:ahLst/>
              <a:cxnLst>
                <a:cxn ang="0">
                  <a:pos x="2293" y="980"/>
                </a:cxn>
                <a:cxn ang="0">
                  <a:pos x="2257" y="818"/>
                </a:cxn>
                <a:cxn ang="0">
                  <a:pos x="2198" y="665"/>
                </a:cxn>
                <a:cxn ang="0">
                  <a:pos x="2119" y="523"/>
                </a:cxn>
                <a:cxn ang="0">
                  <a:pos x="2022" y="395"/>
                </a:cxn>
                <a:cxn ang="0">
                  <a:pos x="1909" y="282"/>
                </a:cxn>
                <a:cxn ang="0">
                  <a:pos x="1781" y="185"/>
                </a:cxn>
                <a:cxn ang="0">
                  <a:pos x="1638" y="107"/>
                </a:cxn>
                <a:cxn ang="0">
                  <a:pos x="1486" y="49"/>
                </a:cxn>
                <a:cxn ang="0">
                  <a:pos x="1323" y="12"/>
                </a:cxn>
                <a:cxn ang="0">
                  <a:pos x="1153" y="0"/>
                </a:cxn>
                <a:cxn ang="0">
                  <a:pos x="982" y="12"/>
                </a:cxn>
                <a:cxn ang="0">
                  <a:pos x="821" y="49"/>
                </a:cxn>
                <a:cxn ang="0">
                  <a:pos x="667" y="107"/>
                </a:cxn>
                <a:cxn ang="0">
                  <a:pos x="526" y="185"/>
                </a:cxn>
                <a:cxn ang="0">
                  <a:pos x="397" y="282"/>
                </a:cxn>
                <a:cxn ang="0">
                  <a:pos x="283" y="395"/>
                </a:cxn>
                <a:cxn ang="0">
                  <a:pos x="186" y="523"/>
                </a:cxn>
                <a:cxn ang="0">
                  <a:pos x="107" y="665"/>
                </a:cxn>
                <a:cxn ang="0">
                  <a:pos x="50" y="818"/>
                </a:cxn>
                <a:cxn ang="0">
                  <a:pos x="12" y="980"/>
                </a:cxn>
                <a:cxn ang="0">
                  <a:pos x="1" y="1108"/>
                </a:cxn>
                <a:cxn ang="0">
                  <a:pos x="0" y="1153"/>
                </a:cxn>
                <a:cxn ang="0">
                  <a:pos x="5" y="1262"/>
                </a:cxn>
                <a:cxn ang="0">
                  <a:pos x="20" y="1368"/>
                </a:cxn>
                <a:cxn ang="0">
                  <a:pos x="568" y="1438"/>
                </a:cxn>
                <a:cxn ang="0">
                  <a:pos x="553" y="1319"/>
                </a:cxn>
                <a:cxn ang="0">
                  <a:pos x="545" y="1222"/>
                </a:cxn>
                <a:cxn ang="0">
                  <a:pos x="545" y="1121"/>
                </a:cxn>
                <a:cxn ang="0">
                  <a:pos x="556" y="1029"/>
                </a:cxn>
                <a:cxn ang="0">
                  <a:pos x="580" y="943"/>
                </a:cxn>
                <a:cxn ang="0">
                  <a:pos x="617" y="861"/>
                </a:cxn>
                <a:cxn ang="0">
                  <a:pos x="664" y="787"/>
                </a:cxn>
                <a:cxn ang="0">
                  <a:pos x="722" y="720"/>
                </a:cxn>
                <a:cxn ang="0">
                  <a:pos x="788" y="662"/>
                </a:cxn>
                <a:cxn ang="0">
                  <a:pos x="862" y="614"/>
                </a:cxn>
                <a:cxn ang="0">
                  <a:pos x="943" y="577"/>
                </a:cxn>
                <a:cxn ang="0">
                  <a:pos x="1030" y="552"/>
                </a:cxn>
                <a:cxn ang="0">
                  <a:pos x="1122" y="540"/>
                </a:cxn>
                <a:cxn ang="0">
                  <a:pos x="1216" y="543"/>
                </a:cxn>
                <a:cxn ang="0">
                  <a:pos x="1306" y="559"/>
                </a:cxn>
                <a:cxn ang="0">
                  <a:pos x="1391" y="588"/>
                </a:cxn>
                <a:cxn ang="0">
                  <a:pos x="1470" y="629"/>
                </a:cxn>
                <a:cxn ang="0">
                  <a:pos x="1541" y="680"/>
                </a:cxn>
                <a:cxn ang="0">
                  <a:pos x="1605" y="742"/>
                </a:cxn>
                <a:cxn ang="0">
                  <a:pos x="1659" y="810"/>
                </a:cxn>
                <a:cxn ang="0">
                  <a:pos x="1703" y="888"/>
                </a:cxn>
                <a:cxn ang="0">
                  <a:pos x="1735" y="971"/>
                </a:cxn>
                <a:cxn ang="0">
                  <a:pos x="1756" y="1060"/>
                </a:cxn>
                <a:cxn ang="0">
                  <a:pos x="1763" y="1153"/>
                </a:cxn>
                <a:cxn ang="0">
                  <a:pos x="1760" y="1255"/>
                </a:cxn>
                <a:cxn ang="0">
                  <a:pos x="1749" y="1355"/>
                </a:cxn>
                <a:cxn ang="0">
                  <a:pos x="2271" y="1437"/>
                </a:cxn>
                <a:cxn ang="0">
                  <a:pos x="2292" y="1332"/>
                </a:cxn>
                <a:cxn ang="0">
                  <a:pos x="2304" y="1225"/>
                </a:cxn>
                <a:cxn ang="0">
                  <a:pos x="2306" y="1138"/>
                </a:cxn>
                <a:cxn ang="0">
                  <a:pos x="2304" y="1093"/>
                </a:cxn>
              </a:cxnLst>
              <a:rect l="0" t="0" r="r" b="b"/>
              <a:pathLst>
                <a:path w="2306" h="1438">
                  <a:moveTo>
                    <a:pt x="2304" y="1093"/>
                  </a:moveTo>
                  <a:lnTo>
                    <a:pt x="2300" y="1037"/>
                  </a:lnTo>
                  <a:lnTo>
                    <a:pt x="2293" y="980"/>
                  </a:lnTo>
                  <a:lnTo>
                    <a:pt x="2284" y="925"/>
                  </a:lnTo>
                  <a:lnTo>
                    <a:pt x="2272" y="871"/>
                  </a:lnTo>
                  <a:lnTo>
                    <a:pt x="2257" y="818"/>
                  </a:lnTo>
                  <a:lnTo>
                    <a:pt x="2240" y="766"/>
                  </a:lnTo>
                  <a:lnTo>
                    <a:pt x="2220" y="715"/>
                  </a:lnTo>
                  <a:lnTo>
                    <a:pt x="2198" y="665"/>
                  </a:lnTo>
                  <a:lnTo>
                    <a:pt x="2174" y="616"/>
                  </a:lnTo>
                  <a:lnTo>
                    <a:pt x="2148" y="570"/>
                  </a:lnTo>
                  <a:lnTo>
                    <a:pt x="2119" y="523"/>
                  </a:lnTo>
                  <a:lnTo>
                    <a:pt x="2089" y="480"/>
                  </a:lnTo>
                  <a:lnTo>
                    <a:pt x="2057" y="437"/>
                  </a:lnTo>
                  <a:lnTo>
                    <a:pt x="2022" y="395"/>
                  </a:lnTo>
                  <a:lnTo>
                    <a:pt x="1987" y="356"/>
                  </a:lnTo>
                  <a:lnTo>
                    <a:pt x="1949" y="318"/>
                  </a:lnTo>
                  <a:lnTo>
                    <a:pt x="1909" y="282"/>
                  </a:lnTo>
                  <a:lnTo>
                    <a:pt x="1868" y="248"/>
                  </a:lnTo>
                  <a:lnTo>
                    <a:pt x="1825" y="215"/>
                  </a:lnTo>
                  <a:lnTo>
                    <a:pt x="1781" y="185"/>
                  </a:lnTo>
                  <a:lnTo>
                    <a:pt x="1734" y="157"/>
                  </a:lnTo>
                  <a:lnTo>
                    <a:pt x="1687" y="131"/>
                  </a:lnTo>
                  <a:lnTo>
                    <a:pt x="1638" y="107"/>
                  </a:lnTo>
                  <a:lnTo>
                    <a:pt x="1589" y="85"/>
                  </a:lnTo>
                  <a:lnTo>
                    <a:pt x="1538" y="66"/>
                  </a:lnTo>
                  <a:lnTo>
                    <a:pt x="1486" y="49"/>
                  </a:lnTo>
                  <a:lnTo>
                    <a:pt x="1432" y="35"/>
                  </a:lnTo>
                  <a:lnTo>
                    <a:pt x="1379" y="22"/>
                  </a:lnTo>
                  <a:lnTo>
                    <a:pt x="1323" y="12"/>
                  </a:lnTo>
                  <a:lnTo>
                    <a:pt x="1267" y="6"/>
                  </a:lnTo>
                  <a:lnTo>
                    <a:pt x="1211" y="1"/>
                  </a:lnTo>
                  <a:lnTo>
                    <a:pt x="1153" y="0"/>
                  </a:lnTo>
                  <a:lnTo>
                    <a:pt x="1096" y="1"/>
                  </a:lnTo>
                  <a:lnTo>
                    <a:pt x="1039" y="6"/>
                  </a:lnTo>
                  <a:lnTo>
                    <a:pt x="982" y="12"/>
                  </a:lnTo>
                  <a:lnTo>
                    <a:pt x="928" y="22"/>
                  </a:lnTo>
                  <a:lnTo>
                    <a:pt x="873" y="35"/>
                  </a:lnTo>
                  <a:lnTo>
                    <a:pt x="821" y="49"/>
                  </a:lnTo>
                  <a:lnTo>
                    <a:pt x="768" y="66"/>
                  </a:lnTo>
                  <a:lnTo>
                    <a:pt x="718" y="85"/>
                  </a:lnTo>
                  <a:lnTo>
                    <a:pt x="667" y="107"/>
                  </a:lnTo>
                  <a:lnTo>
                    <a:pt x="619" y="131"/>
                  </a:lnTo>
                  <a:lnTo>
                    <a:pt x="571" y="157"/>
                  </a:lnTo>
                  <a:lnTo>
                    <a:pt x="526" y="185"/>
                  </a:lnTo>
                  <a:lnTo>
                    <a:pt x="481" y="215"/>
                  </a:lnTo>
                  <a:lnTo>
                    <a:pt x="439" y="248"/>
                  </a:lnTo>
                  <a:lnTo>
                    <a:pt x="397" y="282"/>
                  </a:lnTo>
                  <a:lnTo>
                    <a:pt x="358" y="318"/>
                  </a:lnTo>
                  <a:lnTo>
                    <a:pt x="320" y="356"/>
                  </a:lnTo>
                  <a:lnTo>
                    <a:pt x="283" y="395"/>
                  </a:lnTo>
                  <a:lnTo>
                    <a:pt x="249" y="437"/>
                  </a:lnTo>
                  <a:lnTo>
                    <a:pt x="216" y="480"/>
                  </a:lnTo>
                  <a:lnTo>
                    <a:pt x="186" y="523"/>
                  </a:lnTo>
                  <a:lnTo>
                    <a:pt x="158" y="570"/>
                  </a:lnTo>
                  <a:lnTo>
                    <a:pt x="132" y="616"/>
                  </a:lnTo>
                  <a:lnTo>
                    <a:pt x="107" y="665"/>
                  </a:lnTo>
                  <a:lnTo>
                    <a:pt x="86" y="715"/>
                  </a:lnTo>
                  <a:lnTo>
                    <a:pt x="67" y="766"/>
                  </a:lnTo>
                  <a:lnTo>
                    <a:pt x="50" y="818"/>
                  </a:lnTo>
                  <a:lnTo>
                    <a:pt x="35" y="871"/>
                  </a:lnTo>
                  <a:lnTo>
                    <a:pt x="22" y="925"/>
                  </a:lnTo>
                  <a:lnTo>
                    <a:pt x="12" y="980"/>
                  </a:lnTo>
                  <a:lnTo>
                    <a:pt x="6" y="1037"/>
                  </a:lnTo>
                  <a:lnTo>
                    <a:pt x="1" y="1093"/>
                  </a:lnTo>
                  <a:lnTo>
                    <a:pt x="1" y="1108"/>
                  </a:lnTo>
                  <a:lnTo>
                    <a:pt x="0" y="1122"/>
                  </a:lnTo>
                  <a:lnTo>
                    <a:pt x="0" y="1138"/>
                  </a:lnTo>
                  <a:lnTo>
                    <a:pt x="0" y="1153"/>
                  </a:lnTo>
                  <a:lnTo>
                    <a:pt x="1" y="1189"/>
                  </a:lnTo>
                  <a:lnTo>
                    <a:pt x="2" y="1225"/>
                  </a:lnTo>
                  <a:lnTo>
                    <a:pt x="5" y="1262"/>
                  </a:lnTo>
                  <a:lnTo>
                    <a:pt x="9" y="1297"/>
                  </a:lnTo>
                  <a:lnTo>
                    <a:pt x="14" y="1332"/>
                  </a:lnTo>
                  <a:lnTo>
                    <a:pt x="20" y="1368"/>
                  </a:lnTo>
                  <a:lnTo>
                    <a:pt x="27" y="1402"/>
                  </a:lnTo>
                  <a:lnTo>
                    <a:pt x="36" y="1437"/>
                  </a:lnTo>
                  <a:lnTo>
                    <a:pt x="568" y="1438"/>
                  </a:lnTo>
                  <a:lnTo>
                    <a:pt x="562" y="1393"/>
                  </a:lnTo>
                  <a:lnTo>
                    <a:pt x="557" y="1355"/>
                  </a:lnTo>
                  <a:lnTo>
                    <a:pt x="553" y="1319"/>
                  </a:lnTo>
                  <a:lnTo>
                    <a:pt x="550" y="1287"/>
                  </a:lnTo>
                  <a:lnTo>
                    <a:pt x="547" y="1255"/>
                  </a:lnTo>
                  <a:lnTo>
                    <a:pt x="545" y="1222"/>
                  </a:lnTo>
                  <a:lnTo>
                    <a:pt x="544" y="1189"/>
                  </a:lnTo>
                  <a:lnTo>
                    <a:pt x="544" y="1153"/>
                  </a:lnTo>
                  <a:lnTo>
                    <a:pt x="545" y="1121"/>
                  </a:lnTo>
                  <a:lnTo>
                    <a:pt x="547" y="1090"/>
                  </a:lnTo>
                  <a:lnTo>
                    <a:pt x="551" y="1060"/>
                  </a:lnTo>
                  <a:lnTo>
                    <a:pt x="556" y="1029"/>
                  </a:lnTo>
                  <a:lnTo>
                    <a:pt x="563" y="1000"/>
                  </a:lnTo>
                  <a:lnTo>
                    <a:pt x="571" y="971"/>
                  </a:lnTo>
                  <a:lnTo>
                    <a:pt x="580" y="943"/>
                  </a:lnTo>
                  <a:lnTo>
                    <a:pt x="591" y="914"/>
                  </a:lnTo>
                  <a:lnTo>
                    <a:pt x="603" y="888"/>
                  </a:lnTo>
                  <a:lnTo>
                    <a:pt x="617" y="861"/>
                  </a:lnTo>
                  <a:lnTo>
                    <a:pt x="632" y="836"/>
                  </a:lnTo>
                  <a:lnTo>
                    <a:pt x="648" y="810"/>
                  </a:lnTo>
                  <a:lnTo>
                    <a:pt x="664" y="787"/>
                  </a:lnTo>
                  <a:lnTo>
                    <a:pt x="682" y="764"/>
                  </a:lnTo>
                  <a:lnTo>
                    <a:pt x="702" y="742"/>
                  </a:lnTo>
                  <a:lnTo>
                    <a:pt x="722" y="720"/>
                  </a:lnTo>
                  <a:lnTo>
                    <a:pt x="743" y="699"/>
                  </a:lnTo>
                  <a:lnTo>
                    <a:pt x="765" y="680"/>
                  </a:lnTo>
                  <a:lnTo>
                    <a:pt x="788" y="662"/>
                  </a:lnTo>
                  <a:lnTo>
                    <a:pt x="812" y="645"/>
                  </a:lnTo>
                  <a:lnTo>
                    <a:pt x="837" y="629"/>
                  </a:lnTo>
                  <a:lnTo>
                    <a:pt x="862" y="614"/>
                  </a:lnTo>
                  <a:lnTo>
                    <a:pt x="888" y="600"/>
                  </a:lnTo>
                  <a:lnTo>
                    <a:pt x="916" y="588"/>
                  </a:lnTo>
                  <a:lnTo>
                    <a:pt x="943" y="577"/>
                  </a:lnTo>
                  <a:lnTo>
                    <a:pt x="971" y="567"/>
                  </a:lnTo>
                  <a:lnTo>
                    <a:pt x="1001" y="559"/>
                  </a:lnTo>
                  <a:lnTo>
                    <a:pt x="1030" y="552"/>
                  </a:lnTo>
                  <a:lnTo>
                    <a:pt x="1060" y="547"/>
                  </a:lnTo>
                  <a:lnTo>
                    <a:pt x="1091" y="543"/>
                  </a:lnTo>
                  <a:lnTo>
                    <a:pt x="1122" y="540"/>
                  </a:lnTo>
                  <a:lnTo>
                    <a:pt x="1153" y="539"/>
                  </a:lnTo>
                  <a:lnTo>
                    <a:pt x="1185" y="540"/>
                  </a:lnTo>
                  <a:lnTo>
                    <a:pt x="1216" y="543"/>
                  </a:lnTo>
                  <a:lnTo>
                    <a:pt x="1246" y="547"/>
                  </a:lnTo>
                  <a:lnTo>
                    <a:pt x="1277" y="552"/>
                  </a:lnTo>
                  <a:lnTo>
                    <a:pt x="1306" y="559"/>
                  </a:lnTo>
                  <a:lnTo>
                    <a:pt x="1334" y="567"/>
                  </a:lnTo>
                  <a:lnTo>
                    <a:pt x="1362" y="577"/>
                  </a:lnTo>
                  <a:lnTo>
                    <a:pt x="1391" y="588"/>
                  </a:lnTo>
                  <a:lnTo>
                    <a:pt x="1418" y="600"/>
                  </a:lnTo>
                  <a:lnTo>
                    <a:pt x="1444" y="614"/>
                  </a:lnTo>
                  <a:lnTo>
                    <a:pt x="1470" y="629"/>
                  </a:lnTo>
                  <a:lnTo>
                    <a:pt x="1494" y="645"/>
                  </a:lnTo>
                  <a:lnTo>
                    <a:pt x="1518" y="662"/>
                  </a:lnTo>
                  <a:lnTo>
                    <a:pt x="1541" y="680"/>
                  </a:lnTo>
                  <a:lnTo>
                    <a:pt x="1564" y="699"/>
                  </a:lnTo>
                  <a:lnTo>
                    <a:pt x="1585" y="720"/>
                  </a:lnTo>
                  <a:lnTo>
                    <a:pt x="1605" y="742"/>
                  </a:lnTo>
                  <a:lnTo>
                    <a:pt x="1624" y="764"/>
                  </a:lnTo>
                  <a:lnTo>
                    <a:pt x="1642" y="787"/>
                  </a:lnTo>
                  <a:lnTo>
                    <a:pt x="1659" y="810"/>
                  </a:lnTo>
                  <a:lnTo>
                    <a:pt x="1675" y="836"/>
                  </a:lnTo>
                  <a:lnTo>
                    <a:pt x="1690" y="861"/>
                  </a:lnTo>
                  <a:lnTo>
                    <a:pt x="1703" y="888"/>
                  </a:lnTo>
                  <a:lnTo>
                    <a:pt x="1715" y="914"/>
                  </a:lnTo>
                  <a:lnTo>
                    <a:pt x="1726" y="943"/>
                  </a:lnTo>
                  <a:lnTo>
                    <a:pt x="1735" y="971"/>
                  </a:lnTo>
                  <a:lnTo>
                    <a:pt x="1743" y="1000"/>
                  </a:lnTo>
                  <a:lnTo>
                    <a:pt x="1751" y="1029"/>
                  </a:lnTo>
                  <a:lnTo>
                    <a:pt x="1756" y="1060"/>
                  </a:lnTo>
                  <a:lnTo>
                    <a:pt x="1760" y="1090"/>
                  </a:lnTo>
                  <a:lnTo>
                    <a:pt x="1763" y="1121"/>
                  </a:lnTo>
                  <a:lnTo>
                    <a:pt x="1763" y="1153"/>
                  </a:lnTo>
                  <a:lnTo>
                    <a:pt x="1763" y="1189"/>
                  </a:lnTo>
                  <a:lnTo>
                    <a:pt x="1762" y="1222"/>
                  </a:lnTo>
                  <a:lnTo>
                    <a:pt x="1760" y="1255"/>
                  </a:lnTo>
                  <a:lnTo>
                    <a:pt x="1757" y="1287"/>
                  </a:lnTo>
                  <a:lnTo>
                    <a:pt x="1754" y="1319"/>
                  </a:lnTo>
                  <a:lnTo>
                    <a:pt x="1749" y="1355"/>
                  </a:lnTo>
                  <a:lnTo>
                    <a:pt x="1743" y="1393"/>
                  </a:lnTo>
                  <a:lnTo>
                    <a:pt x="1737" y="1438"/>
                  </a:lnTo>
                  <a:lnTo>
                    <a:pt x="2271" y="1437"/>
                  </a:lnTo>
                  <a:lnTo>
                    <a:pt x="2279" y="1402"/>
                  </a:lnTo>
                  <a:lnTo>
                    <a:pt x="2286" y="1368"/>
                  </a:lnTo>
                  <a:lnTo>
                    <a:pt x="2292" y="1332"/>
                  </a:lnTo>
                  <a:lnTo>
                    <a:pt x="2297" y="1297"/>
                  </a:lnTo>
                  <a:lnTo>
                    <a:pt x="2301" y="1262"/>
                  </a:lnTo>
                  <a:lnTo>
                    <a:pt x="2304" y="1225"/>
                  </a:lnTo>
                  <a:lnTo>
                    <a:pt x="2305" y="1189"/>
                  </a:lnTo>
                  <a:lnTo>
                    <a:pt x="2306" y="1153"/>
                  </a:lnTo>
                  <a:lnTo>
                    <a:pt x="2306" y="1138"/>
                  </a:lnTo>
                  <a:lnTo>
                    <a:pt x="2305" y="1122"/>
                  </a:lnTo>
                  <a:lnTo>
                    <a:pt x="2305" y="1108"/>
                  </a:lnTo>
                  <a:lnTo>
                    <a:pt x="2304" y="109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da-DK"/>
            </a:p>
          </p:txBody>
        </p:sp>
        <p:sp>
          <p:nvSpPr>
            <p:cNvPr id="1031" name="Freeform 7"/>
            <p:cNvSpPr>
              <a:spLocks/>
            </p:cNvSpPr>
            <p:nvPr userDrawn="1"/>
          </p:nvSpPr>
          <p:spPr bwMode="auto">
            <a:xfrm>
              <a:off x="7210425" y="3892550"/>
              <a:ext cx="165100" cy="344488"/>
            </a:xfrm>
            <a:custGeom>
              <a:avLst/>
              <a:gdLst/>
              <a:ahLst/>
              <a:cxnLst>
                <a:cxn ang="0">
                  <a:pos x="543" y="2730"/>
                </a:cxn>
                <a:cxn ang="0">
                  <a:pos x="543" y="0"/>
                </a:cxn>
                <a:cxn ang="0">
                  <a:pos x="0" y="0"/>
                </a:cxn>
                <a:cxn ang="0">
                  <a:pos x="0" y="3259"/>
                </a:cxn>
                <a:cxn ang="0">
                  <a:pos x="1552" y="3259"/>
                </a:cxn>
                <a:cxn ang="0">
                  <a:pos x="1552" y="2730"/>
                </a:cxn>
                <a:cxn ang="0">
                  <a:pos x="543" y="2730"/>
                </a:cxn>
              </a:cxnLst>
              <a:rect l="0" t="0" r="r" b="b"/>
              <a:pathLst>
                <a:path w="1552" h="3259">
                  <a:moveTo>
                    <a:pt x="543" y="2730"/>
                  </a:moveTo>
                  <a:lnTo>
                    <a:pt x="543" y="0"/>
                  </a:lnTo>
                  <a:lnTo>
                    <a:pt x="0" y="0"/>
                  </a:lnTo>
                  <a:lnTo>
                    <a:pt x="0" y="3259"/>
                  </a:lnTo>
                  <a:lnTo>
                    <a:pt x="1552" y="3259"/>
                  </a:lnTo>
                  <a:lnTo>
                    <a:pt x="1552" y="2730"/>
                  </a:lnTo>
                  <a:lnTo>
                    <a:pt x="543" y="273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da-DK"/>
            </a:p>
          </p:txBody>
        </p:sp>
        <p:sp>
          <p:nvSpPr>
            <p:cNvPr id="1032" name="Freeform 8"/>
            <p:cNvSpPr>
              <a:spLocks/>
            </p:cNvSpPr>
            <p:nvPr userDrawn="1"/>
          </p:nvSpPr>
          <p:spPr bwMode="auto">
            <a:xfrm>
              <a:off x="5722938" y="3892550"/>
              <a:ext cx="284163" cy="230188"/>
            </a:xfrm>
            <a:custGeom>
              <a:avLst/>
              <a:gdLst/>
              <a:ahLst/>
              <a:cxnLst>
                <a:cxn ang="0">
                  <a:pos x="1794" y="0"/>
                </a:cxn>
                <a:cxn ang="0">
                  <a:pos x="1350" y="1768"/>
                </a:cxn>
                <a:cxn ang="0">
                  <a:pos x="904" y="0"/>
                </a:cxn>
                <a:cxn ang="0">
                  <a:pos x="0" y="0"/>
                </a:cxn>
                <a:cxn ang="0">
                  <a:pos x="0" y="2178"/>
                </a:cxn>
                <a:cxn ang="0">
                  <a:pos x="529" y="2178"/>
                </a:cxn>
                <a:cxn ang="0">
                  <a:pos x="529" y="356"/>
                </a:cxn>
                <a:cxn ang="0">
                  <a:pos x="543" y="356"/>
                </a:cxn>
                <a:cxn ang="0">
                  <a:pos x="1008" y="2153"/>
                </a:cxn>
                <a:cxn ang="0">
                  <a:pos x="1685" y="2153"/>
                </a:cxn>
                <a:cxn ang="0">
                  <a:pos x="2141" y="367"/>
                </a:cxn>
                <a:cxn ang="0">
                  <a:pos x="2154" y="367"/>
                </a:cxn>
                <a:cxn ang="0">
                  <a:pos x="2154" y="2178"/>
                </a:cxn>
                <a:cxn ang="0">
                  <a:pos x="2685" y="2178"/>
                </a:cxn>
                <a:cxn ang="0">
                  <a:pos x="2685" y="0"/>
                </a:cxn>
                <a:cxn ang="0">
                  <a:pos x="1794" y="0"/>
                </a:cxn>
              </a:cxnLst>
              <a:rect l="0" t="0" r="r" b="b"/>
              <a:pathLst>
                <a:path w="2685" h="2178">
                  <a:moveTo>
                    <a:pt x="1794" y="0"/>
                  </a:moveTo>
                  <a:lnTo>
                    <a:pt x="1350" y="1768"/>
                  </a:lnTo>
                  <a:lnTo>
                    <a:pt x="904" y="0"/>
                  </a:lnTo>
                  <a:lnTo>
                    <a:pt x="0" y="0"/>
                  </a:lnTo>
                  <a:lnTo>
                    <a:pt x="0" y="2178"/>
                  </a:lnTo>
                  <a:lnTo>
                    <a:pt x="529" y="2178"/>
                  </a:lnTo>
                  <a:lnTo>
                    <a:pt x="529" y="356"/>
                  </a:lnTo>
                  <a:lnTo>
                    <a:pt x="543" y="356"/>
                  </a:lnTo>
                  <a:lnTo>
                    <a:pt x="1008" y="2153"/>
                  </a:lnTo>
                  <a:lnTo>
                    <a:pt x="1685" y="2153"/>
                  </a:lnTo>
                  <a:lnTo>
                    <a:pt x="2141" y="367"/>
                  </a:lnTo>
                  <a:lnTo>
                    <a:pt x="2154" y="367"/>
                  </a:lnTo>
                  <a:lnTo>
                    <a:pt x="2154" y="2178"/>
                  </a:lnTo>
                  <a:lnTo>
                    <a:pt x="2685" y="2178"/>
                  </a:lnTo>
                  <a:lnTo>
                    <a:pt x="2685" y="0"/>
                  </a:lnTo>
                  <a:lnTo>
                    <a:pt x="1794"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da-DK"/>
            </a:p>
          </p:txBody>
        </p:sp>
        <p:sp>
          <p:nvSpPr>
            <p:cNvPr id="1033" name="Freeform 9"/>
            <p:cNvSpPr>
              <a:spLocks/>
            </p:cNvSpPr>
            <p:nvPr userDrawn="1"/>
          </p:nvSpPr>
          <p:spPr bwMode="auto">
            <a:xfrm>
              <a:off x="6148388" y="3802063"/>
              <a:ext cx="207963" cy="320675"/>
            </a:xfrm>
            <a:custGeom>
              <a:avLst/>
              <a:gdLst/>
              <a:ahLst/>
              <a:cxnLst>
                <a:cxn ang="0">
                  <a:pos x="1963" y="0"/>
                </a:cxn>
                <a:cxn ang="0">
                  <a:pos x="0" y="0"/>
                </a:cxn>
                <a:cxn ang="0">
                  <a:pos x="0" y="530"/>
                </a:cxn>
                <a:cxn ang="0">
                  <a:pos x="717" y="530"/>
                </a:cxn>
                <a:cxn ang="0">
                  <a:pos x="717" y="3031"/>
                </a:cxn>
                <a:cxn ang="0">
                  <a:pos x="1247" y="3031"/>
                </a:cxn>
                <a:cxn ang="0">
                  <a:pos x="1247" y="530"/>
                </a:cxn>
                <a:cxn ang="0">
                  <a:pos x="1963" y="530"/>
                </a:cxn>
                <a:cxn ang="0">
                  <a:pos x="1963" y="0"/>
                </a:cxn>
              </a:cxnLst>
              <a:rect l="0" t="0" r="r" b="b"/>
              <a:pathLst>
                <a:path w="1963" h="3031">
                  <a:moveTo>
                    <a:pt x="1963" y="0"/>
                  </a:moveTo>
                  <a:lnTo>
                    <a:pt x="0" y="0"/>
                  </a:lnTo>
                  <a:lnTo>
                    <a:pt x="0" y="530"/>
                  </a:lnTo>
                  <a:lnTo>
                    <a:pt x="717" y="530"/>
                  </a:lnTo>
                  <a:lnTo>
                    <a:pt x="717" y="3031"/>
                  </a:lnTo>
                  <a:lnTo>
                    <a:pt x="1247" y="3031"/>
                  </a:lnTo>
                  <a:lnTo>
                    <a:pt x="1247" y="530"/>
                  </a:lnTo>
                  <a:lnTo>
                    <a:pt x="1963" y="530"/>
                  </a:lnTo>
                  <a:lnTo>
                    <a:pt x="1963"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da-DK"/>
            </a:p>
          </p:txBody>
        </p:sp>
        <p:sp>
          <p:nvSpPr>
            <p:cNvPr id="1034" name="Freeform 10"/>
            <p:cNvSpPr>
              <a:spLocks/>
            </p:cNvSpPr>
            <p:nvPr userDrawn="1"/>
          </p:nvSpPr>
          <p:spPr bwMode="auto">
            <a:xfrm>
              <a:off x="6315075" y="3892550"/>
              <a:ext cx="158750" cy="344488"/>
            </a:xfrm>
            <a:custGeom>
              <a:avLst/>
              <a:gdLst/>
              <a:ahLst/>
              <a:cxnLst>
                <a:cxn ang="0">
                  <a:pos x="1093" y="1940"/>
                </a:cxn>
                <a:cxn ang="0">
                  <a:pos x="1163" y="1880"/>
                </a:cxn>
                <a:cxn ang="0">
                  <a:pos x="1227" y="1813"/>
                </a:cxn>
                <a:cxn ang="0">
                  <a:pos x="1286" y="1741"/>
                </a:cxn>
                <a:cxn ang="0">
                  <a:pos x="1339" y="1664"/>
                </a:cxn>
                <a:cxn ang="0">
                  <a:pos x="1384" y="1583"/>
                </a:cxn>
                <a:cxn ang="0">
                  <a:pos x="1424" y="1498"/>
                </a:cxn>
                <a:cxn ang="0">
                  <a:pos x="1455" y="1409"/>
                </a:cxn>
                <a:cxn ang="0">
                  <a:pos x="1479" y="1316"/>
                </a:cxn>
                <a:cxn ang="0">
                  <a:pos x="1495" y="1221"/>
                </a:cxn>
                <a:cxn ang="0">
                  <a:pos x="1502" y="1123"/>
                </a:cxn>
                <a:cxn ang="0">
                  <a:pos x="1497" y="979"/>
                </a:cxn>
                <a:cxn ang="0">
                  <a:pos x="1468" y="818"/>
                </a:cxn>
                <a:cxn ang="0">
                  <a:pos x="1417" y="666"/>
                </a:cxn>
                <a:cxn ang="0">
                  <a:pos x="1346" y="525"/>
                </a:cxn>
                <a:cxn ang="0">
                  <a:pos x="1255" y="397"/>
                </a:cxn>
                <a:cxn ang="0">
                  <a:pos x="1147" y="284"/>
                </a:cxn>
                <a:cxn ang="0">
                  <a:pos x="1023" y="187"/>
                </a:cxn>
                <a:cxn ang="0">
                  <a:pos x="887" y="108"/>
                </a:cxn>
                <a:cxn ang="0">
                  <a:pos x="738" y="49"/>
                </a:cxn>
                <a:cxn ang="0">
                  <a:pos x="582" y="13"/>
                </a:cxn>
                <a:cxn ang="0">
                  <a:pos x="416" y="0"/>
                </a:cxn>
                <a:cxn ang="0">
                  <a:pos x="400" y="518"/>
                </a:cxn>
                <a:cxn ang="0">
                  <a:pos x="487" y="524"/>
                </a:cxn>
                <a:cxn ang="0">
                  <a:pos x="570" y="543"/>
                </a:cxn>
                <a:cxn ang="0">
                  <a:pos x="648" y="575"/>
                </a:cxn>
                <a:cxn ang="0">
                  <a:pos x="721" y="616"/>
                </a:cxn>
                <a:cxn ang="0">
                  <a:pos x="787" y="667"/>
                </a:cxn>
                <a:cxn ang="0">
                  <a:pos x="844" y="727"/>
                </a:cxn>
                <a:cxn ang="0">
                  <a:pos x="893" y="795"/>
                </a:cxn>
                <a:cxn ang="0">
                  <a:pos x="931" y="868"/>
                </a:cxn>
                <a:cxn ang="0">
                  <a:pos x="960" y="948"/>
                </a:cxn>
                <a:cxn ang="0">
                  <a:pos x="975" y="1032"/>
                </a:cxn>
                <a:cxn ang="0">
                  <a:pos x="977" y="1118"/>
                </a:cxn>
                <a:cxn ang="0">
                  <a:pos x="967" y="1198"/>
                </a:cxn>
                <a:cxn ang="0">
                  <a:pos x="946" y="1275"/>
                </a:cxn>
                <a:cxn ang="0">
                  <a:pos x="915" y="1346"/>
                </a:cxn>
                <a:cxn ang="0">
                  <a:pos x="875" y="1413"/>
                </a:cxn>
                <a:cxn ang="0">
                  <a:pos x="826" y="1472"/>
                </a:cxn>
                <a:cxn ang="0">
                  <a:pos x="770" y="1526"/>
                </a:cxn>
                <a:cxn ang="0">
                  <a:pos x="707" y="1571"/>
                </a:cxn>
                <a:cxn ang="0">
                  <a:pos x="637" y="1608"/>
                </a:cxn>
                <a:cxn ang="0">
                  <a:pos x="563" y="1635"/>
                </a:cxn>
                <a:cxn ang="0">
                  <a:pos x="486" y="1652"/>
                </a:cxn>
                <a:cxn ang="0">
                  <a:pos x="431" y="1657"/>
                </a:cxn>
                <a:cxn ang="0">
                  <a:pos x="0" y="1659"/>
                </a:cxn>
                <a:cxn ang="0">
                  <a:pos x="438" y="2179"/>
                </a:cxn>
                <a:cxn ang="0">
                  <a:pos x="506" y="2176"/>
                </a:cxn>
                <a:cxn ang="0">
                  <a:pos x="573" y="2170"/>
                </a:cxn>
                <a:cxn ang="0">
                  <a:pos x="1503" y="3258"/>
                </a:cxn>
              </a:cxnLst>
              <a:rect l="0" t="0" r="r" b="b"/>
              <a:pathLst>
                <a:path w="1503" h="3258">
                  <a:moveTo>
                    <a:pt x="1503" y="3258"/>
                  </a:moveTo>
                  <a:lnTo>
                    <a:pt x="1069" y="1959"/>
                  </a:lnTo>
                  <a:lnTo>
                    <a:pt x="1093" y="1940"/>
                  </a:lnTo>
                  <a:lnTo>
                    <a:pt x="1117" y="1921"/>
                  </a:lnTo>
                  <a:lnTo>
                    <a:pt x="1141" y="1901"/>
                  </a:lnTo>
                  <a:lnTo>
                    <a:pt x="1163" y="1880"/>
                  </a:lnTo>
                  <a:lnTo>
                    <a:pt x="1185" y="1858"/>
                  </a:lnTo>
                  <a:lnTo>
                    <a:pt x="1206" y="1836"/>
                  </a:lnTo>
                  <a:lnTo>
                    <a:pt x="1227" y="1813"/>
                  </a:lnTo>
                  <a:lnTo>
                    <a:pt x="1248" y="1790"/>
                  </a:lnTo>
                  <a:lnTo>
                    <a:pt x="1267" y="1765"/>
                  </a:lnTo>
                  <a:lnTo>
                    <a:pt x="1286" y="1741"/>
                  </a:lnTo>
                  <a:lnTo>
                    <a:pt x="1304" y="1716"/>
                  </a:lnTo>
                  <a:lnTo>
                    <a:pt x="1321" y="1691"/>
                  </a:lnTo>
                  <a:lnTo>
                    <a:pt x="1339" y="1664"/>
                  </a:lnTo>
                  <a:lnTo>
                    <a:pt x="1355" y="1638"/>
                  </a:lnTo>
                  <a:lnTo>
                    <a:pt x="1370" y="1611"/>
                  </a:lnTo>
                  <a:lnTo>
                    <a:pt x="1384" y="1583"/>
                  </a:lnTo>
                  <a:lnTo>
                    <a:pt x="1398" y="1555"/>
                  </a:lnTo>
                  <a:lnTo>
                    <a:pt x="1411" y="1526"/>
                  </a:lnTo>
                  <a:lnTo>
                    <a:pt x="1424" y="1498"/>
                  </a:lnTo>
                  <a:lnTo>
                    <a:pt x="1435" y="1468"/>
                  </a:lnTo>
                  <a:lnTo>
                    <a:pt x="1446" y="1438"/>
                  </a:lnTo>
                  <a:lnTo>
                    <a:pt x="1455" y="1409"/>
                  </a:lnTo>
                  <a:lnTo>
                    <a:pt x="1464" y="1379"/>
                  </a:lnTo>
                  <a:lnTo>
                    <a:pt x="1472" y="1347"/>
                  </a:lnTo>
                  <a:lnTo>
                    <a:pt x="1479" y="1316"/>
                  </a:lnTo>
                  <a:lnTo>
                    <a:pt x="1485" y="1285"/>
                  </a:lnTo>
                  <a:lnTo>
                    <a:pt x="1490" y="1253"/>
                  </a:lnTo>
                  <a:lnTo>
                    <a:pt x="1495" y="1221"/>
                  </a:lnTo>
                  <a:lnTo>
                    <a:pt x="1498" y="1189"/>
                  </a:lnTo>
                  <a:lnTo>
                    <a:pt x="1500" y="1156"/>
                  </a:lnTo>
                  <a:lnTo>
                    <a:pt x="1502" y="1123"/>
                  </a:lnTo>
                  <a:lnTo>
                    <a:pt x="1502" y="1090"/>
                  </a:lnTo>
                  <a:lnTo>
                    <a:pt x="1501" y="1034"/>
                  </a:lnTo>
                  <a:lnTo>
                    <a:pt x="1497" y="979"/>
                  </a:lnTo>
                  <a:lnTo>
                    <a:pt x="1490" y="924"/>
                  </a:lnTo>
                  <a:lnTo>
                    <a:pt x="1480" y="870"/>
                  </a:lnTo>
                  <a:lnTo>
                    <a:pt x="1468" y="818"/>
                  </a:lnTo>
                  <a:lnTo>
                    <a:pt x="1454" y="766"/>
                  </a:lnTo>
                  <a:lnTo>
                    <a:pt x="1437" y="716"/>
                  </a:lnTo>
                  <a:lnTo>
                    <a:pt x="1417" y="666"/>
                  </a:lnTo>
                  <a:lnTo>
                    <a:pt x="1395" y="618"/>
                  </a:lnTo>
                  <a:lnTo>
                    <a:pt x="1371" y="571"/>
                  </a:lnTo>
                  <a:lnTo>
                    <a:pt x="1346" y="525"/>
                  </a:lnTo>
                  <a:lnTo>
                    <a:pt x="1317" y="482"/>
                  </a:lnTo>
                  <a:lnTo>
                    <a:pt x="1287" y="438"/>
                  </a:lnTo>
                  <a:lnTo>
                    <a:pt x="1255" y="397"/>
                  </a:lnTo>
                  <a:lnTo>
                    <a:pt x="1220" y="357"/>
                  </a:lnTo>
                  <a:lnTo>
                    <a:pt x="1184" y="320"/>
                  </a:lnTo>
                  <a:lnTo>
                    <a:pt x="1147" y="284"/>
                  </a:lnTo>
                  <a:lnTo>
                    <a:pt x="1107" y="249"/>
                  </a:lnTo>
                  <a:lnTo>
                    <a:pt x="1066" y="217"/>
                  </a:lnTo>
                  <a:lnTo>
                    <a:pt x="1023" y="187"/>
                  </a:lnTo>
                  <a:lnTo>
                    <a:pt x="979" y="158"/>
                  </a:lnTo>
                  <a:lnTo>
                    <a:pt x="933" y="132"/>
                  </a:lnTo>
                  <a:lnTo>
                    <a:pt x="887" y="108"/>
                  </a:lnTo>
                  <a:lnTo>
                    <a:pt x="838" y="86"/>
                  </a:lnTo>
                  <a:lnTo>
                    <a:pt x="789" y="66"/>
                  </a:lnTo>
                  <a:lnTo>
                    <a:pt x="738" y="49"/>
                  </a:lnTo>
                  <a:lnTo>
                    <a:pt x="687" y="34"/>
                  </a:lnTo>
                  <a:lnTo>
                    <a:pt x="634" y="22"/>
                  </a:lnTo>
                  <a:lnTo>
                    <a:pt x="582" y="13"/>
                  </a:lnTo>
                  <a:lnTo>
                    <a:pt x="527" y="6"/>
                  </a:lnTo>
                  <a:lnTo>
                    <a:pt x="471" y="1"/>
                  </a:lnTo>
                  <a:lnTo>
                    <a:pt x="416" y="0"/>
                  </a:lnTo>
                  <a:lnTo>
                    <a:pt x="0" y="0"/>
                  </a:lnTo>
                  <a:lnTo>
                    <a:pt x="0" y="518"/>
                  </a:lnTo>
                  <a:lnTo>
                    <a:pt x="400" y="518"/>
                  </a:lnTo>
                  <a:lnTo>
                    <a:pt x="429" y="518"/>
                  </a:lnTo>
                  <a:lnTo>
                    <a:pt x="458" y="521"/>
                  </a:lnTo>
                  <a:lnTo>
                    <a:pt x="487" y="524"/>
                  </a:lnTo>
                  <a:lnTo>
                    <a:pt x="515" y="529"/>
                  </a:lnTo>
                  <a:lnTo>
                    <a:pt x="542" y="536"/>
                  </a:lnTo>
                  <a:lnTo>
                    <a:pt x="570" y="543"/>
                  </a:lnTo>
                  <a:lnTo>
                    <a:pt x="597" y="552"/>
                  </a:lnTo>
                  <a:lnTo>
                    <a:pt x="622" y="562"/>
                  </a:lnTo>
                  <a:lnTo>
                    <a:pt x="648" y="575"/>
                  </a:lnTo>
                  <a:lnTo>
                    <a:pt x="673" y="588"/>
                  </a:lnTo>
                  <a:lnTo>
                    <a:pt x="697" y="601"/>
                  </a:lnTo>
                  <a:lnTo>
                    <a:pt x="721" y="616"/>
                  </a:lnTo>
                  <a:lnTo>
                    <a:pt x="743" y="632"/>
                  </a:lnTo>
                  <a:lnTo>
                    <a:pt x="766" y="649"/>
                  </a:lnTo>
                  <a:lnTo>
                    <a:pt x="787" y="667"/>
                  </a:lnTo>
                  <a:lnTo>
                    <a:pt x="806" y="687"/>
                  </a:lnTo>
                  <a:lnTo>
                    <a:pt x="826" y="706"/>
                  </a:lnTo>
                  <a:lnTo>
                    <a:pt x="844" y="727"/>
                  </a:lnTo>
                  <a:lnTo>
                    <a:pt x="862" y="748"/>
                  </a:lnTo>
                  <a:lnTo>
                    <a:pt x="878" y="771"/>
                  </a:lnTo>
                  <a:lnTo>
                    <a:pt x="893" y="795"/>
                  </a:lnTo>
                  <a:lnTo>
                    <a:pt x="907" y="818"/>
                  </a:lnTo>
                  <a:lnTo>
                    <a:pt x="920" y="843"/>
                  </a:lnTo>
                  <a:lnTo>
                    <a:pt x="931" y="868"/>
                  </a:lnTo>
                  <a:lnTo>
                    <a:pt x="942" y="895"/>
                  </a:lnTo>
                  <a:lnTo>
                    <a:pt x="952" y="921"/>
                  </a:lnTo>
                  <a:lnTo>
                    <a:pt x="960" y="948"/>
                  </a:lnTo>
                  <a:lnTo>
                    <a:pt x="966" y="976"/>
                  </a:lnTo>
                  <a:lnTo>
                    <a:pt x="971" y="1004"/>
                  </a:lnTo>
                  <a:lnTo>
                    <a:pt x="975" y="1032"/>
                  </a:lnTo>
                  <a:lnTo>
                    <a:pt x="977" y="1061"/>
                  </a:lnTo>
                  <a:lnTo>
                    <a:pt x="978" y="1091"/>
                  </a:lnTo>
                  <a:lnTo>
                    <a:pt x="977" y="1118"/>
                  </a:lnTo>
                  <a:lnTo>
                    <a:pt x="975" y="1145"/>
                  </a:lnTo>
                  <a:lnTo>
                    <a:pt x="972" y="1171"/>
                  </a:lnTo>
                  <a:lnTo>
                    <a:pt x="967" y="1198"/>
                  </a:lnTo>
                  <a:lnTo>
                    <a:pt x="962" y="1224"/>
                  </a:lnTo>
                  <a:lnTo>
                    <a:pt x="955" y="1249"/>
                  </a:lnTo>
                  <a:lnTo>
                    <a:pt x="946" y="1275"/>
                  </a:lnTo>
                  <a:lnTo>
                    <a:pt x="937" y="1299"/>
                  </a:lnTo>
                  <a:lnTo>
                    <a:pt x="926" y="1323"/>
                  </a:lnTo>
                  <a:lnTo>
                    <a:pt x="915" y="1346"/>
                  </a:lnTo>
                  <a:lnTo>
                    <a:pt x="903" y="1368"/>
                  </a:lnTo>
                  <a:lnTo>
                    <a:pt x="889" y="1391"/>
                  </a:lnTo>
                  <a:lnTo>
                    <a:pt x="875" y="1413"/>
                  </a:lnTo>
                  <a:lnTo>
                    <a:pt x="860" y="1433"/>
                  </a:lnTo>
                  <a:lnTo>
                    <a:pt x="843" y="1453"/>
                  </a:lnTo>
                  <a:lnTo>
                    <a:pt x="826" y="1472"/>
                  </a:lnTo>
                  <a:lnTo>
                    <a:pt x="808" y="1491"/>
                  </a:lnTo>
                  <a:lnTo>
                    <a:pt x="789" y="1509"/>
                  </a:lnTo>
                  <a:lnTo>
                    <a:pt x="770" y="1526"/>
                  </a:lnTo>
                  <a:lnTo>
                    <a:pt x="749" y="1542"/>
                  </a:lnTo>
                  <a:lnTo>
                    <a:pt x="728" y="1557"/>
                  </a:lnTo>
                  <a:lnTo>
                    <a:pt x="707" y="1571"/>
                  </a:lnTo>
                  <a:lnTo>
                    <a:pt x="685" y="1585"/>
                  </a:lnTo>
                  <a:lnTo>
                    <a:pt x="661" y="1597"/>
                  </a:lnTo>
                  <a:lnTo>
                    <a:pt x="637" y="1608"/>
                  </a:lnTo>
                  <a:lnTo>
                    <a:pt x="614" y="1618"/>
                  </a:lnTo>
                  <a:lnTo>
                    <a:pt x="589" y="1627"/>
                  </a:lnTo>
                  <a:lnTo>
                    <a:pt x="563" y="1635"/>
                  </a:lnTo>
                  <a:lnTo>
                    <a:pt x="538" y="1642"/>
                  </a:lnTo>
                  <a:lnTo>
                    <a:pt x="512" y="1648"/>
                  </a:lnTo>
                  <a:lnTo>
                    <a:pt x="486" y="1652"/>
                  </a:lnTo>
                  <a:lnTo>
                    <a:pt x="459" y="1656"/>
                  </a:lnTo>
                  <a:lnTo>
                    <a:pt x="450" y="1656"/>
                  </a:lnTo>
                  <a:lnTo>
                    <a:pt x="431" y="1657"/>
                  </a:lnTo>
                  <a:lnTo>
                    <a:pt x="411" y="1658"/>
                  </a:lnTo>
                  <a:lnTo>
                    <a:pt x="400" y="1659"/>
                  </a:lnTo>
                  <a:lnTo>
                    <a:pt x="0" y="1659"/>
                  </a:lnTo>
                  <a:lnTo>
                    <a:pt x="0" y="2179"/>
                  </a:lnTo>
                  <a:lnTo>
                    <a:pt x="416" y="2179"/>
                  </a:lnTo>
                  <a:lnTo>
                    <a:pt x="438" y="2179"/>
                  </a:lnTo>
                  <a:lnTo>
                    <a:pt x="461" y="2178"/>
                  </a:lnTo>
                  <a:lnTo>
                    <a:pt x="484" y="2178"/>
                  </a:lnTo>
                  <a:lnTo>
                    <a:pt x="506" y="2176"/>
                  </a:lnTo>
                  <a:lnTo>
                    <a:pt x="528" y="2175"/>
                  </a:lnTo>
                  <a:lnTo>
                    <a:pt x="550" y="2172"/>
                  </a:lnTo>
                  <a:lnTo>
                    <a:pt x="573" y="2170"/>
                  </a:lnTo>
                  <a:lnTo>
                    <a:pt x="595" y="2167"/>
                  </a:lnTo>
                  <a:lnTo>
                    <a:pt x="960" y="3258"/>
                  </a:lnTo>
                  <a:lnTo>
                    <a:pt x="1503" y="325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da-DK"/>
            </a:p>
          </p:txBody>
        </p:sp>
        <p:sp>
          <p:nvSpPr>
            <p:cNvPr id="1035" name="Freeform 11"/>
            <p:cNvSpPr>
              <a:spLocks/>
            </p:cNvSpPr>
            <p:nvPr userDrawn="1"/>
          </p:nvSpPr>
          <p:spPr bwMode="auto">
            <a:xfrm>
              <a:off x="6046788" y="3892550"/>
              <a:ext cx="142875" cy="344488"/>
            </a:xfrm>
            <a:custGeom>
              <a:avLst/>
              <a:gdLst/>
              <a:ahLst/>
              <a:cxnLst>
                <a:cxn ang="0">
                  <a:pos x="1359" y="530"/>
                </a:cxn>
                <a:cxn ang="0">
                  <a:pos x="1359" y="0"/>
                </a:cxn>
                <a:cxn ang="0">
                  <a:pos x="0" y="0"/>
                </a:cxn>
                <a:cxn ang="0">
                  <a:pos x="0" y="3260"/>
                </a:cxn>
                <a:cxn ang="0">
                  <a:pos x="1357" y="3260"/>
                </a:cxn>
                <a:cxn ang="0">
                  <a:pos x="1357" y="2750"/>
                </a:cxn>
                <a:cxn ang="0">
                  <a:pos x="531" y="2750"/>
                </a:cxn>
                <a:cxn ang="0">
                  <a:pos x="531" y="2178"/>
                </a:cxn>
                <a:cxn ang="0">
                  <a:pos x="1322" y="2178"/>
                </a:cxn>
                <a:cxn ang="0">
                  <a:pos x="1322" y="1648"/>
                </a:cxn>
                <a:cxn ang="0">
                  <a:pos x="531" y="1648"/>
                </a:cxn>
                <a:cxn ang="0">
                  <a:pos x="531" y="530"/>
                </a:cxn>
                <a:cxn ang="0">
                  <a:pos x="1359" y="530"/>
                </a:cxn>
              </a:cxnLst>
              <a:rect l="0" t="0" r="r" b="b"/>
              <a:pathLst>
                <a:path w="1359" h="3260">
                  <a:moveTo>
                    <a:pt x="1359" y="530"/>
                  </a:moveTo>
                  <a:lnTo>
                    <a:pt x="1359" y="0"/>
                  </a:lnTo>
                  <a:lnTo>
                    <a:pt x="0" y="0"/>
                  </a:lnTo>
                  <a:lnTo>
                    <a:pt x="0" y="3260"/>
                  </a:lnTo>
                  <a:lnTo>
                    <a:pt x="1357" y="3260"/>
                  </a:lnTo>
                  <a:lnTo>
                    <a:pt x="1357" y="2750"/>
                  </a:lnTo>
                  <a:lnTo>
                    <a:pt x="531" y="2750"/>
                  </a:lnTo>
                  <a:lnTo>
                    <a:pt x="531" y="2178"/>
                  </a:lnTo>
                  <a:lnTo>
                    <a:pt x="1322" y="2178"/>
                  </a:lnTo>
                  <a:lnTo>
                    <a:pt x="1322" y="1648"/>
                  </a:lnTo>
                  <a:lnTo>
                    <a:pt x="531" y="1648"/>
                  </a:lnTo>
                  <a:lnTo>
                    <a:pt x="531" y="530"/>
                  </a:lnTo>
                  <a:lnTo>
                    <a:pt x="1359" y="53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da-DK"/>
            </a:p>
          </p:txBody>
        </p:sp>
        <p:sp>
          <p:nvSpPr>
            <p:cNvPr id="1036" name="Freeform 12"/>
            <p:cNvSpPr>
              <a:spLocks noEditPoints="1"/>
            </p:cNvSpPr>
            <p:nvPr userDrawn="1"/>
          </p:nvSpPr>
          <p:spPr bwMode="auto">
            <a:xfrm>
              <a:off x="6745288" y="3892550"/>
              <a:ext cx="193675" cy="344488"/>
            </a:xfrm>
            <a:custGeom>
              <a:avLst/>
              <a:gdLst/>
              <a:ahLst/>
              <a:cxnLst>
                <a:cxn ang="0">
                  <a:pos x="0" y="3259"/>
                </a:cxn>
                <a:cxn ang="0">
                  <a:pos x="744" y="2179"/>
                </a:cxn>
                <a:cxn ang="0">
                  <a:pos x="910" y="2165"/>
                </a:cxn>
                <a:cxn ang="0">
                  <a:pos x="1068" y="2129"/>
                </a:cxn>
                <a:cxn ang="0">
                  <a:pos x="1216" y="2070"/>
                </a:cxn>
                <a:cxn ang="0">
                  <a:pos x="1353" y="1992"/>
                </a:cxn>
                <a:cxn ang="0">
                  <a:pos x="1476" y="1894"/>
                </a:cxn>
                <a:cxn ang="0">
                  <a:pos x="1584" y="1781"/>
                </a:cxn>
                <a:cxn ang="0">
                  <a:pos x="1675" y="1652"/>
                </a:cxn>
                <a:cxn ang="0">
                  <a:pos x="1747" y="1511"/>
                </a:cxn>
                <a:cxn ang="0">
                  <a:pos x="1798" y="1359"/>
                </a:cxn>
                <a:cxn ang="0">
                  <a:pos x="1827" y="1198"/>
                </a:cxn>
                <a:cxn ang="0">
                  <a:pos x="1831" y="1031"/>
                </a:cxn>
                <a:cxn ang="0">
                  <a:pos x="1810" y="867"/>
                </a:cxn>
                <a:cxn ang="0">
                  <a:pos x="1766" y="713"/>
                </a:cxn>
                <a:cxn ang="0">
                  <a:pos x="1701" y="568"/>
                </a:cxn>
                <a:cxn ang="0">
                  <a:pos x="1616" y="436"/>
                </a:cxn>
                <a:cxn ang="0">
                  <a:pos x="1513" y="318"/>
                </a:cxn>
                <a:cxn ang="0">
                  <a:pos x="1395" y="216"/>
                </a:cxn>
                <a:cxn ang="0">
                  <a:pos x="1263" y="131"/>
                </a:cxn>
                <a:cxn ang="0">
                  <a:pos x="1118" y="65"/>
                </a:cxn>
                <a:cxn ang="0">
                  <a:pos x="964" y="22"/>
                </a:cxn>
                <a:cxn ang="0">
                  <a:pos x="800" y="1"/>
                </a:cxn>
                <a:cxn ang="0">
                  <a:pos x="531" y="1666"/>
                </a:cxn>
                <a:cxn ang="0">
                  <a:pos x="760" y="509"/>
                </a:cxn>
                <a:cxn ang="0">
                  <a:pos x="847" y="520"/>
                </a:cxn>
                <a:cxn ang="0">
                  <a:pos x="929" y="543"/>
                </a:cxn>
                <a:cxn ang="0">
                  <a:pos x="1007" y="579"/>
                </a:cxn>
                <a:cxn ang="0">
                  <a:pos x="1078" y="623"/>
                </a:cxn>
                <a:cxn ang="0">
                  <a:pos x="1140" y="678"/>
                </a:cxn>
                <a:cxn ang="0">
                  <a:pos x="1196" y="741"/>
                </a:cxn>
                <a:cxn ang="0">
                  <a:pos x="1240" y="811"/>
                </a:cxn>
                <a:cxn ang="0">
                  <a:pos x="1276" y="889"/>
                </a:cxn>
                <a:cxn ang="0">
                  <a:pos x="1299" y="970"/>
                </a:cxn>
                <a:cxn ang="0">
                  <a:pos x="1310" y="1057"/>
                </a:cxn>
                <a:cxn ang="0">
                  <a:pos x="1308" y="1146"/>
                </a:cxn>
                <a:cxn ang="0">
                  <a:pos x="1293" y="1232"/>
                </a:cxn>
                <a:cxn ang="0">
                  <a:pos x="1266" y="1312"/>
                </a:cxn>
                <a:cxn ang="0">
                  <a:pos x="1227" y="1388"/>
                </a:cxn>
                <a:cxn ang="0">
                  <a:pos x="1178" y="1455"/>
                </a:cxn>
                <a:cxn ang="0">
                  <a:pos x="1120" y="1516"/>
                </a:cxn>
                <a:cxn ang="0">
                  <a:pos x="1054" y="1567"/>
                </a:cxn>
                <a:cxn ang="0">
                  <a:pos x="982" y="1610"/>
                </a:cxn>
                <a:cxn ang="0">
                  <a:pos x="903" y="1640"/>
                </a:cxn>
                <a:cxn ang="0">
                  <a:pos x="819" y="1660"/>
                </a:cxn>
                <a:cxn ang="0">
                  <a:pos x="730" y="1666"/>
                </a:cxn>
              </a:cxnLst>
              <a:rect l="0" t="0" r="r" b="b"/>
              <a:pathLst>
                <a:path w="1832" h="3259">
                  <a:moveTo>
                    <a:pt x="744" y="0"/>
                  </a:moveTo>
                  <a:lnTo>
                    <a:pt x="0" y="0"/>
                  </a:lnTo>
                  <a:lnTo>
                    <a:pt x="0" y="3259"/>
                  </a:lnTo>
                  <a:lnTo>
                    <a:pt x="531" y="3259"/>
                  </a:lnTo>
                  <a:lnTo>
                    <a:pt x="531" y="2179"/>
                  </a:lnTo>
                  <a:lnTo>
                    <a:pt x="744" y="2179"/>
                  </a:lnTo>
                  <a:lnTo>
                    <a:pt x="800" y="2177"/>
                  </a:lnTo>
                  <a:lnTo>
                    <a:pt x="855" y="2172"/>
                  </a:lnTo>
                  <a:lnTo>
                    <a:pt x="910" y="2165"/>
                  </a:lnTo>
                  <a:lnTo>
                    <a:pt x="964" y="2156"/>
                  </a:lnTo>
                  <a:lnTo>
                    <a:pt x="1016" y="2144"/>
                  </a:lnTo>
                  <a:lnTo>
                    <a:pt x="1068" y="2129"/>
                  </a:lnTo>
                  <a:lnTo>
                    <a:pt x="1118" y="2112"/>
                  </a:lnTo>
                  <a:lnTo>
                    <a:pt x="1168" y="2093"/>
                  </a:lnTo>
                  <a:lnTo>
                    <a:pt x="1216" y="2070"/>
                  </a:lnTo>
                  <a:lnTo>
                    <a:pt x="1263" y="2046"/>
                  </a:lnTo>
                  <a:lnTo>
                    <a:pt x="1308" y="2020"/>
                  </a:lnTo>
                  <a:lnTo>
                    <a:pt x="1353" y="1992"/>
                  </a:lnTo>
                  <a:lnTo>
                    <a:pt x="1395" y="1961"/>
                  </a:lnTo>
                  <a:lnTo>
                    <a:pt x="1436" y="1928"/>
                  </a:lnTo>
                  <a:lnTo>
                    <a:pt x="1476" y="1894"/>
                  </a:lnTo>
                  <a:lnTo>
                    <a:pt x="1513" y="1857"/>
                  </a:lnTo>
                  <a:lnTo>
                    <a:pt x="1550" y="1820"/>
                  </a:lnTo>
                  <a:lnTo>
                    <a:pt x="1584" y="1781"/>
                  </a:lnTo>
                  <a:lnTo>
                    <a:pt x="1616" y="1739"/>
                  </a:lnTo>
                  <a:lnTo>
                    <a:pt x="1647" y="1696"/>
                  </a:lnTo>
                  <a:lnTo>
                    <a:pt x="1675" y="1652"/>
                  </a:lnTo>
                  <a:lnTo>
                    <a:pt x="1701" y="1606"/>
                  </a:lnTo>
                  <a:lnTo>
                    <a:pt x="1725" y="1559"/>
                  </a:lnTo>
                  <a:lnTo>
                    <a:pt x="1747" y="1511"/>
                  </a:lnTo>
                  <a:lnTo>
                    <a:pt x="1766" y="1461"/>
                  </a:lnTo>
                  <a:lnTo>
                    <a:pt x="1783" y="1411"/>
                  </a:lnTo>
                  <a:lnTo>
                    <a:pt x="1798" y="1359"/>
                  </a:lnTo>
                  <a:lnTo>
                    <a:pt x="1810" y="1306"/>
                  </a:lnTo>
                  <a:lnTo>
                    <a:pt x="1820" y="1252"/>
                  </a:lnTo>
                  <a:lnTo>
                    <a:pt x="1827" y="1198"/>
                  </a:lnTo>
                  <a:lnTo>
                    <a:pt x="1831" y="1143"/>
                  </a:lnTo>
                  <a:lnTo>
                    <a:pt x="1832" y="1087"/>
                  </a:lnTo>
                  <a:lnTo>
                    <a:pt x="1831" y="1031"/>
                  </a:lnTo>
                  <a:lnTo>
                    <a:pt x="1827" y="976"/>
                  </a:lnTo>
                  <a:lnTo>
                    <a:pt x="1820" y="921"/>
                  </a:lnTo>
                  <a:lnTo>
                    <a:pt x="1810" y="867"/>
                  </a:lnTo>
                  <a:lnTo>
                    <a:pt x="1798" y="815"/>
                  </a:lnTo>
                  <a:lnTo>
                    <a:pt x="1783" y="763"/>
                  </a:lnTo>
                  <a:lnTo>
                    <a:pt x="1766" y="713"/>
                  </a:lnTo>
                  <a:lnTo>
                    <a:pt x="1747" y="663"/>
                  </a:lnTo>
                  <a:lnTo>
                    <a:pt x="1725" y="615"/>
                  </a:lnTo>
                  <a:lnTo>
                    <a:pt x="1701" y="568"/>
                  </a:lnTo>
                  <a:lnTo>
                    <a:pt x="1675" y="523"/>
                  </a:lnTo>
                  <a:lnTo>
                    <a:pt x="1647" y="479"/>
                  </a:lnTo>
                  <a:lnTo>
                    <a:pt x="1616" y="436"/>
                  </a:lnTo>
                  <a:lnTo>
                    <a:pt x="1584" y="395"/>
                  </a:lnTo>
                  <a:lnTo>
                    <a:pt x="1550" y="355"/>
                  </a:lnTo>
                  <a:lnTo>
                    <a:pt x="1513" y="318"/>
                  </a:lnTo>
                  <a:lnTo>
                    <a:pt x="1476" y="282"/>
                  </a:lnTo>
                  <a:lnTo>
                    <a:pt x="1436" y="248"/>
                  </a:lnTo>
                  <a:lnTo>
                    <a:pt x="1395" y="216"/>
                  </a:lnTo>
                  <a:lnTo>
                    <a:pt x="1353" y="186"/>
                  </a:lnTo>
                  <a:lnTo>
                    <a:pt x="1308" y="157"/>
                  </a:lnTo>
                  <a:lnTo>
                    <a:pt x="1263" y="131"/>
                  </a:lnTo>
                  <a:lnTo>
                    <a:pt x="1216" y="107"/>
                  </a:lnTo>
                  <a:lnTo>
                    <a:pt x="1168" y="85"/>
                  </a:lnTo>
                  <a:lnTo>
                    <a:pt x="1118" y="65"/>
                  </a:lnTo>
                  <a:lnTo>
                    <a:pt x="1068" y="48"/>
                  </a:lnTo>
                  <a:lnTo>
                    <a:pt x="1016" y="34"/>
                  </a:lnTo>
                  <a:lnTo>
                    <a:pt x="964" y="22"/>
                  </a:lnTo>
                  <a:lnTo>
                    <a:pt x="910" y="12"/>
                  </a:lnTo>
                  <a:lnTo>
                    <a:pt x="855" y="5"/>
                  </a:lnTo>
                  <a:lnTo>
                    <a:pt x="800" y="1"/>
                  </a:lnTo>
                  <a:lnTo>
                    <a:pt x="744" y="0"/>
                  </a:lnTo>
                  <a:close/>
                  <a:moveTo>
                    <a:pt x="730" y="1666"/>
                  </a:moveTo>
                  <a:lnTo>
                    <a:pt x="531" y="1666"/>
                  </a:lnTo>
                  <a:lnTo>
                    <a:pt x="531" y="508"/>
                  </a:lnTo>
                  <a:lnTo>
                    <a:pt x="730" y="508"/>
                  </a:lnTo>
                  <a:lnTo>
                    <a:pt x="760" y="509"/>
                  </a:lnTo>
                  <a:lnTo>
                    <a:pt x="790" y="511"/>
                  </a:lnTo>
                  <a:lnTo>
                    <a:pt x="819" y="515"/>
                  </a:lnTo>
                  <a:lnTo>
                    <a:pt x="847" y="520"/>
                  </a:lnTo>
                  <a:lnTo>
                    <a:pt x="876" y="526"/>
                  </a:lnTo>
                  <a:lnTo>
                    <a:pt x="903" y="534"/>
                  </a:lnTo>
                  <a:lnTo>
                    <a:pt x="929" y="543"/>
                  </a:lnTo>
                  <a:lnTo>
                    <a:pt x="956" y="553"/>
                  </a:lnTo>
                  <a:lnTo>
                    <a:pt x="982" y="565"/>
                  </a:lnTo>
                  <a:lnTo>
                    <a:pt x="1007" y="579"/>
                  </a:lnTo>
                  <a:lnTo>
                    <a:pt x="1031" y="592"/>
                  </a:lnTo>
                  <a:lnTo>
                    <a:pt x="1054" y="607"/>
                  </a:lnTo>
                  <a:lnTo>
                    <a:pt x="1078" y="623"/>
                  </a:lnTo>
                  <a:lnTo>
                    <a:pt x="1099" y="640"/>
                  </a:lnTo>
                  <a:lnTo>
                    <a:pt x="1120" y="658"/>
                  </a:lnTo>
                  <a:lnTo>
                    <a:pt x="1140" y="678"/>
                  </a:lnTo>
                  <a:lnTo>
                    <a:pt x="1160" y="698"/>
                  </a:lnTo>
                  <a:lnTo>
                    <a:pt x="1178" y="719"/>
                  </a:lnTo>
                  <a:lnTo>
                    <a:pt x="1196" y="741"/>
                  </a:lnTo>
                  <a:lnTo>
                    <a:pt x="1212" y="763"/>
                  </a:lnTo>
                  <a:lnTo>
                    <a:pt x="1227" y="787"/>
                  </a:lnTo>
                  <a:lnTo>
                    <a:pt x="1240" y="811"/>
                  </a:lnTo>
                  <a:lnTo>
                    <a:pt x="1254" y="836"/>
                  </a:lnTo>
                  <a:lnTo>
                    <a:pt x="1266" y="862"/>
                  </a:lnTo>
                  <a:lnTo>
                    <a:pt x="1276" y="889"/>
                  </a:lnTo>
                  <a:lnTo>
                    <a:pt x="1285" y="915"/>
                  </a:lnTo>
                  <a:lnTo>
                    <a:pt x="1293" y="942"/>
                  </a:lnTo>
                  <a:lnTo>
                    <a:pt x="1299" y="970"/>
                  </a:lnTo>
                  <a:lnTo>
                    <a:pt x="1304" y="999"/>
                  </a:lnTo>
                  <a:lnTo>
                    <a:pt x="1308" y="1028"/>
                  </a:lnTo>
                  <a:lnTo>
                    <a:pt x="1310" y="1057"/>
                  </a:lnTo>
                  <a:lnTo>
                    <a:pt x="1311" y="1087"/>
                  </a:lnTo>
                  <a:lnTo>
                    <a:pt x="1310" y="1117"/>
                  </a:lnTo>
                  <a:lnTo>
                    <a:pt x="1308" y="1146"/>
                  </a:lnTo>
                  <a:lnTo>
                    <a:pt x="1304" y="1176"/>
                  </a:lnTo>
                  <a:lnTo>
                    <a:pt x="1299" y="1204"/>
                  </a:lnTo>
                  <a:lnTo>
                    <a:pt x="1293" y="1232"/>
                  </a:lnTo>
                  <a:lnTo>
                    <a:pt x="1285" y="1259"/>
                  </a:lnTo>
                  <a:lnTo>
                    <a:pt x="1276" y="1286"/>
                  </a:lnTo>
                  <a:lnTo>
                    <a:pt x="1266" y="1312"/>
                  </a:lnTo>
                  <a:lnTo>
                    <a:pt x="1254" y="1338"/>
                  </a:lnTo>
                  <a:lnTo>
                    <a:pt x="1240" y="1363"/>
                  </a:lnTo>
                  <a:lnTo>
                    <a:pt x="1227" y="1388"/>
                  </a:lnTo>
                  <a:lnTo>
                    <a:pt x="1212" y="1411"/>
                  </a:lnTo>
                  <a:lnTo>
                    <a:pt x="1196" y="1433"/>
                  </a:lnTo>
                  <a:lnTo>
                    <a:pt x="1178" y="1455"/>
                  </a:lnTo>
                  <a:lnTo>
                    <a:pt x="1160" y="1477"/>
                  </a:lnTo>
                  <a:lnTo>
                    <a:pt x="1140" y="1497"/>
                  </a:lnTo>
                  <a:lnTo>
                    <a:pt x="1120" y="1516"/>
                  </a:lnTo>
                  <a:lnTo>
                    <a:pt x="1099" y="1534"/>
                  </a:lnTo>
                  <a:lnTo>
                    <a:pt x="1078" y="1551"/>
                  </a:lnTo>
                  <a:lnTo>
                    <a:pt x="1054" y="1567"/>
                  </a:lnTo>
                  <a:lnTo>
                    <a:pt x="1031" y="1583"/>
                  </a:lnTo>
                  <a:lnTo>
                    <a:pt x="1007" y="1597"/>
                  </a:lnTo>
                  <a:lnTo>
                    <a:pt x="982" y="1610"/>
                  </a:lnTo>
                  <a:lnTo>
                    <a:pt x="956" y="1621"/>
                  </a:lnTo>
                  <a:lnTo>
                    <a:pt x="929" y="1631"/>
                  </a:lnTo>
                  <a:lnTo>
                    <a:pt x="903" y="1640"/>
                  </a:lnTo>
                  <a:lnTo>
                    <a:pt x="876" y="1648"/>
                  </a:lnTo>
                  <a:lnTo>
                    <a:pt x="847" y="1655"/>
                  </a:lnTo>
                  <a:lnTo>
                    <a:pt x="819" y="1660"/>
                  </a:lnTo>
                  <a:lnTo>
                    <a:pt x="790" y="1663"/>
                  </a:lnTo>
                  <a:lnTo>
                    <a:pt x="760" y="1666"/>
                  </a:lnTo>
                  <a:lnTo>
                    <a:pt x="730" y="166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da-DK"/>
            </a:p>
          </p:txBody>
        </p:sp>
        <p:sp>
          <p:nvSpPr>
            <p:cNvPr id="1037" name="Freeform 13"/>
            <p:cNvSpPr>
              <a:spLocks noEditPoints="1"/>
            </p:cNvSpPr>
            <p:nvPr userDrawn="1"/>
          </p:nvSpPr>
          <p:spPr bwMode="auto">
            <a:xfrm>
              <a:off x="6477000" y="4000500"/>
              <a:ext cx="244475" cy="244475"/>
            </a:xfrm>
            <a:custGeom>
              <a:avLst/>
              <a:gdLst/>
              <a:ahLst/>
              <a:cxnLst>
                <a:cxn ang="0">
                  <a:pos x="920" y="23"/>
                </a:cxn>
                <a:cxn ang="0">
                  <a:pos x="653" y="113"/>
                </a:cxn>
                <a:cxn ang="0">
                  <a:pos x="419" y="263"/>
                </a:cxn>
                <a:cxn ang="0">
                  <a:pos x="228" y="463"/>
                </a:cxn>
                <a:cxn ang="0">
                  <a:pos x="90" y="704"/>
                </a:cxn>
                <a:cxn ang="0">
                  <a:pos x="13" y="977"/>
                </a:cxn>
                <a:cxn ang="0">
                  <a:pos x="6" y="1270"/>
                </a:cxn>
                <a:cxn ang="0">
                  <a:pos x="69" y="1549"/>
                </a:cxn>
                <a:cxn ang="0">
                  <a:pos x="196" y="1796"/>
                </a:cxn>
                <a:cxn ang="0">
                  <a:pos x="377" y="2005"/>
                </a:cxn>
                <a:cxn ang="0">
                  <a:pos x="603" y="2166"/>
                </a:cxn>
                <a:cxn ang="0">
                  <a:pos x="865" y="2268"/>
                </a:cxn>
                <a:cxn ang="0">
                  <a:pos x="1153" y="2304"/>
                </a:cxn>
                <a:cxn ang="0">
                  <a:pos x="1441" y="2268"/>
                </a:cxn>
                <a:cxn ang="0">
                  <a:pos x="1703" y="2166"/>
                </a:cxn>
                <a:cxn ang="0">
                  <a:pos x="1928" y="2005"/>
                </a:cxn>
                <a:cxn ang="0">
                  <a:pos x="2109" y="1796"/>
                </a:cxn>
                <a:cxn ang="0">
                  <a:pos x="2235" y="1549"/>
                </a:cxn>
                <a:cxn ang="0">
                  <a:pos x="2300" y="1270"/>
                </a:cxn>
                <a:cxn ang="0">
                  <a:pos x="2292" y="977"/>
                </a:cxn>
                <a:cxn ang="0">
                  <a:pos x="2215" y="704"/>
                </a:cxn>
                <a:cxn ang="0">
                  <a:pos x="2077" y="463"/>
                </a:cxn>
                <a:cxn ang="0">
                  <a:pos x="1885" y="263"/>
                </a:cxn>
                <a:cxn ang="0">
                  <a:pos x="1652" y="113"/>
                </a:cxn>
                <a:cxn ang="0">
                  <a:pos x="1385" y="23"/>
                </a:cxn>
                <a:cxn ang="0">
                  <a:pos x="1148" y="1786"/>
                </a:cxn>
                <a:cxn ang="0">
                  <a:pos x="989" y="1766"/>
                </a:cxn>
                <a:cxn ang="0">
                  <a:pos x="846" y="1709"/>
                </a:cxn>
                <a:cxn ang="0">
                  <a:pos x="721" y="1621"/>
                </a:cxn>
                <a:cxn ang="0">
                  <a:pos x="622" y="1506"/>
                </a:cxn>
                <a:cxn ang="0">
                  <a:pos x="552" y="1370"/>
                </a:cxn>
                <a:cxn ang="0">
                  <a:pos x="517" y="1217"/>
                </a:cxn>
                <a:cxn ang="0">
                  <a:pos x="521" y="1057"/>
                </a:cxn>
                <a:cxn ang="0">
                  <a:pos x="564" y="906"/>
                </a:cxn>
                <a:cxn ang="0">
                  <a:pos x="640" y="774"/>
                </a:cxn>
                <a:cxn ang="0">
                  <a:pos x="745" y="664"/>
                </a:cxn>
                <a:cxn ang="0">
                  <a:pos x="873" y="582"/>
                </a:cxn>
                <a:cxn ang="0">
                  <a:pos x="1019" y="532"/>
                </a:cxn>
                <a:cxn ang="0">
                  <a:pos x="1180" y="520"/>
                </a:cxn>
                <a:cxn ang="0">
                  <a:pos x="1336" y="548"/>
                </a:cxn>
                <a:cxn ang="0">
                  <a:pos x="1476" y="611"/>
                </a:cxn>
                <a:cxn ang="0">
                  <a:pos x="1595" y="705"/>
                </a:cxn>
                <a:cxn ang="0">
                  <a:pos x="1689" y="824"/>
                </a:cxn>
                <a:cxn ang="0">
                  <a:pos x="1752" y="965"/>
                </a:cxn>
                <a:cxn ang="0">
                  <a:pos x="1780" y="1120"/>
                </a:cxn>
                <a:cxn ang="0">
                  <a:pos x="1768" y="1280"/>
                </a:cxn>
                <a:cxn ang="0">
                  <a:pos x="1719" y="1427"/>
                </a:cxn>
                <a:cxn ang="0">
                  <a:pos x="1637" y="1556"/>
                </a:cxn>
                <a:cxn ang="0">
                  <a:pos x="1527" y="1660"/>
                </a:cxn>
                <a:cxn ang="0">
                  <a:pos x="1394" y="1735"/>
                </a:cxn>
                <a:cxn ang="0">
                  <a:pos x="1244" y="1778"/>
                </a:cxn>
              </a:cxnLst>
              <a:rect l="0" t="0" r="r" b="b"/>
              <a:pathLst>
                <a:path w="2306" h="2304">
                  <a:moveTo>
                    <a:pt x="1153" y="0"/>
                  </a:moveTo>
                  <a:lnTo>
                    <a:pt x="1093" y="1"/>
                  </a:lnTo>
                  <a:lnTo>
                    <a:pt x="1035" y="6"/>
                  </a:lnTo>
                  <a:lnTo>
                    <a:pt x="977" y="13"/>
                  </a:lnTo>
                  <a:lnTo>
                    <a:pt x="920" y="23"/>
                  </a:lnTo>
                  <a:lnTo>
                    <a:pt x="865" y="36"/>
                  </a:lnTo>
                  <a:lnTo>
                    <a:pt x="809" y="52"/>
                  </a:lnTo>
                  <a:lnTo>
                    <a:pt x="756" y="70"/>
                  </a:lnTo>
                  <a:lnTo>
                    <a:pt x="704" y="90"/>
                  </a:lnTo>
                  <a:lnTo>
                    <a:pt x="653" y="113"/>
                  </a:lnTo>
                  <a:lnTo>
                    <a:pt x="603" y="139"/>
                  </a:lnTo>
                  <a:lnTo>
                    <a:pt x="555" y="167"/>
                  </a:lnTo>
                  <a:lnTo>
                    <a:pt x="508" y="197"/>
                  </a:lnTo>
                  <a:lnTo>
                    <a:pt x="463" y="229"/>
                  </a:lnTo>
                  <a:lnTo>
                    <a:pt x="419" y="263"/>
                  </a:lnTo>
                  <a:lnTo>
                    <a:pt x="377" y="299"/>
                  </a:lnTo>
                  <a:lnTo>
                    <a:pt x="337" y="337"/>
                  </a:lnTo>
                  <a:lnTo>
                    <a:pt x="299" y="378"/>
                  </a:lnTo>
                  <a:lnTo>
                    <a:pt x="262" y="419"/>
                  </a:lnTo>
                  <a:lnTo>
                    <a:pt x="228" y="463"/>
                  </a:lnTo>
                  <a:lnTo>
                    <a:pt x="196" y="508"/>
                  </a:lnTo>
                  <a:lnTo>
                    <a:pt x="166" y="555"/>
                  </a:lnTo>
                  <a:lnTo>
                    <a:pt x="138" y="603"/>
                  </a:lnTo>
                  <a:lnTo>
                    <a:pt x="113" y="653"/>
                  </a:lnTo>
                  <a:lnTo>
                    <a:pt x="90" y="704"/>
                  </a:lnTo>
                  <a:lnTo>
                    <a:pt x="69" y="757"/>
                  </a:lnTo>
                  <a:lnTo>
                    <a:pt x="51" y="810"/>
                  </a:lnTo>
                  <a:lnTo>
                    <a:pt x="36" y="865"/>
                  </a:lnTo>
                  <a:lnTo>
                    <a:pt x="23" y="920"/>
                  </a:lnTo>
                  <a:lnTo>
                    <a:pt x="13" y="977"/>
                  </a:lnTo>
                  <a:lnTo>
                    <a:pt x="6" y="1034"/>
                  </a:lnTo>
                  <a:lnTo>
                    <a:pt x="1" y="1093"/>
                  </a:lnTo>
                  <a:lnTo>
                    <a:pt x="0" y="1153"/>
                  </a:lnTo>
                  <a:lnTo>
                    <a:pt x="1" y="1211"/>
                  </a:lnTo>
                  <a:lnTo>
                    <a:pt x="6" y="1270"/>
                  </a:lnTo>
                  <a:lnTo>
                    <a:pt x="13" y="1327"/>
                  </a:lnTo>
                  <a:lnTo>
                    <a:pt x="23" y="1385"/>
                  </a:lnTo>
                  <a:lnTo>
                    <a:pt x="36" y="1440"/>
                  </a:lnTo>
                  <a:lnTo>
                    <a:pt x="51" y="1495"/>
                  </a:lnTo>
                  <a:lnTo>
                    <a:pt x="69" y="1549"/>
                  </a:lnTo>
                  <a:lnTo>
                    <a:pt x="90" y="1601"/>
                  </a:lnTo>
                  <a:lnTo>
                    <a:pt x="113" y="1652"/>
                  </a:lnTo>
                  <a:lnTo>
                    <a:pt x="138" y="1701"/>
                  </a:lnTo>
                  <a:lnTo>
                    <a:pt x="166" y="1750"/>
                  </a:lnTo>
                  <a:lnTo>
                    <a:pt x="196" y="1796"/>
                  </a:lnTo>
                  <a:lnTo>
                    <a:pt x="228" y="1841"/>
                  </a:lnTo>
                  <a:lnTo>
                    <a:pt x="262" y="1885"/>
                  </a:lnTo>
                  <a:lnTo>
                    <a:pt x="299" y="1927"/>
                  </a:lnTo>
                  <a:lnTo>
                    <a:pt x="337" y="1967"/>
                  </a:lnTo>
                  <a:lnTo>
                    <a:pt x="377" y="2005"/>
                  </a:lnTo>
                  <a:lnTo>
                    <a:pt x="419" y="2041"/>
                  </a:lnTo>
                  <a:lnTo>
                    <a:pt x="463" y="2076"/>
                  </a:lnTo>
                  <a:lnTo>
                    <a:pt x="508" y="2108"/>
                  </a:lnTo>
                  <a:lnTo>
                    <a:pt x="555" y="2137"/>
                  </a:lnTo>
                  <a:lnTo>
                    <a:pt x="603" y="2166"/>
                  </a:lnTo>
                  <a:lnTo>
                    <a:pt x="653" y="2191"/>
                  </a:lnTo>
                  <a:lnTo>
                    <a:pt x="704" y="2214"/>
                  </a:lnTo>
                  <a:lnTo>
                    <a:pt x="756" y="2234"/>
                  </a:lnTo>
                  <a:lnTo>
                    <a:pt x="809" y="2253"/>
                  </a:lnTo>
                  <a:lnTo>
                    <a:pt x="865" y="2268"/>
                  </a:lnTo>
                  <a:lnTo>
                    <a:pt x="920" y="2281"/>
                  </a:lnTo>
                  <a:lnTo>
                    <a:pt x="977" y="2291"/>
                  </a:lnTo>
                  <a:lnTo>
                    <a:pt x="1035" y="2298"/>
                  </a:lnTo>
                  <a:lnTo>
                    <a:pt x="1093" y="2303"/>
                  </a:lnTo>
                  <a:lnTo>
                    <a:pt x="1153" y="2304"/>
                  </a:lnTo>
                  <a:lnTo>
                    <a:pt x="1212" y="2303"/>
                  </a:lnTo>
                  <a:lnTo>
                    <a:pt x="1271" y="2298"/>
                  </a:lnTo>
                  <a:lnTo>
                    <a:pt x="1329" y="2291"/>
                  </a:lnTo>
                  <a:lnTo>
                    <a:pt x="1385" y="2281"/>
                  </a:lnTo>
                  <a:lnTo>
                    <a:pt x="1441" y="2268"/>
                  </a:lnTo>
                  <a:lnTo>
                    <a:pt x="1495" y="2253"/>
                  </a:lnTo>
                  <a:lnTo>
                    <a:pt x="1549" y="2234"/>
                  </a:lnTo>
                  <a:lnTo>
                    <a:pt x="1602" y="2214"/>
                  </a:lnTo>
                  <a:lnTo>
                    <a:pt x="1652" y="2191"/>
                  </a:lnTo>
                  <a:lnTo>
                    <a:pt x="1703" y="2166"/>
                  </a:lnTo>
                  <a:lnTo>
                    <a:pt x="1750" y="2137"/>
                  </a:lnTo>
                  <a:lnTo>
                    <a:pt x="1798" y="2108"/>
                  </a:lnTo>
                  <a:lnTo>
                    <a:pt x="1842" y="2076"/>
                  </a:lnTo>
                  <a:lnTo>
                    <a:pt x="1885" y="2041"/>
                  </a:lnTo>
                  <a:lnTo>
                    <a:pt x="1928" y="2005"/>
                  </a:lnTo>
                  <a:lnTo>
                    <a:pt x="1968" y="1967"/>
                  </a:lnTo>
                  <a:lnTo>
                    <a:pt x="2006" y="1927"/>
                  </a:lnTo>
                  <a:lnTo>
                    <a:pt x="2042" y="1885"/>
                  </a:lnTo>
                  <a:lnTo>
                    <a:pt x="2077" y="1841"/>
                  </a:lnTo>
                  <a:lnTo>
                    <a:pt x="2109" y="1796"/>
                  </a:lnTo>
                  <a:lnTo>
                    <a:pt x="2138" y="1750"/>
                  </a:lnTo>
                  <a:lnTo>
                    <a:pt x="2166" y="1701"/>
                  </a:lnTo>
                  <a:lnTo>
                    <a:pt x="2192" y="1652"/>
                  </a:lnTo>
                  <a:lnTo>
                    <a:pt x="2215" y="1601"/>
                  </a:lnTo>
                  <a:lnTo>
                    <a:pt x="2235" y="1549"/>
                  </a:lnTo>
                  <a:lnTo>
                    <a:pt x="2253" y="1495"/>
                  </a:lnTo>
                  <a:lnTo>
                    <a:pt x="2270" y="1440"/>
                  </a:lnTo>
                  <a:lnTo>
                    <a:pt x="2282" y="1385"/>
                  </a:lnTo>
                  <a:lnTo>
                    <a:pt x="2292" y="1327"/>
                  </a:lnTo>
                  <a:lnTo>
                    <a:pt x="2300" y="1270"/>
                  </a:lnTo>
                  <a:lnTo>
                    <a:pt x="2304" y="1211"/>
                  </a:lnTo>
                  <a:lnTo>
                    <a:pt x="2306" y="1153"/>
                  </a:lnTo>
                  <a:lnTo>
                    <a:pt x="2304" y="1093"/>
                  </a:lnTo>
                  <a:lnTo>
                    <a:pt x="2300" y="1034"/>
                  </a:lnTo>
                  <a:lnTo>
                    <a:pt x="2292" y="977"/>
                  </a:lnTo>
                  <a:lnTo>
                    <a:pt x="2282" y="920"/>
                  </a:lnTo>
                  <a:lnTo>
                    <a:pt x="2270" y="865"/>
                  </a:lnTo>
                  <a:lnTo>
                    <a:pt x="2253" y="810"/>
                  </a:lnTo>
                  <a:lnTo>
                    <a:pt x="2235" y="757"/>
                  </a:lnTo>
                  <a:lnTo>
                    <a:pt x="2215" y="704"/>
                  </a:lnTo>
                  <a:lnTo>
                    <a:pt x="2192" y="653"/>
                  </a:lnTo>
                  <a:lnTo>
                    <a:pt x="2166" y="603"/>
                  </a:lnTo>
                  <a:lnTo>
                    <a:pt x="2138" y="555"/>
                  </a:lnTo>
                  <a:lnTo>
                    <a:pt x="2109" y="508"/>
                  </a:lnTo>
                  <a:lnTo>
                    <a:pt x="2077" y="463"/>
                  </a:lnTo>
                  <a:lnTo>
                    <a:pt x="2042" y="419"/>
                  </a:lnTo>
                  <a:lnTo>
                    <a:pt x="2006" y="378"/>
                  </a:lnTo>
                  <a:lnTo>
                    <a:pt x="1968" y="337"/>
                  </a:lnTo>
                  <a:lnTo>
                    <a:pt x="1928" y="299"/>
                  </a:lnTo>
                  <a:lnTo>
                    <a:pt x="1885" y="263"/>
                  </a:lnTo>
                  <a:lnTo>
                    <a:pt x="1842" y="229"/>
                  </a:lnTo>
                  <a:lnTo>
                    <a:pt x="1798" y="197"/>
                  </a:lnTo>
                  <a:lnTo>
                    <a:pt x="1750" y="167"/>
                  </a:lnTo>
                  <a:lnTo>
                    <a:pt x="1703" y="139"/>
                  </a:lnTo>
                  <a:lnTo>
                    <a:pt x="1652" y="113"/>
                  </a:lnTo>
                  <a:lnTo>
                    <a:pt x="1602" y="90"/>
                  </a:lnTo>
                  <a:lnTo>
                    <a:pt x="1549" y="70"/>
                  </a:lnTo>
                  <a:lnTo>
                    <a:pt x="1495" y="52"/>
                  </a:lnTo>
                  <a:lnTo>
                    <a:pt x="1441" y="36"/>
                  </a:lnTo>
                  <a:lnTo>
                    <a:pt x="1385" y="23"/>
                  </a:lnTo>
                  <a:lnTo>
                    <a:pt x="1329" y="13"/>
                  </a:lnTo>
                  <a:lnTo>
                    <a:pt x="1271" y="6"/>
                  </a:lnTo>
                  <a:lnTo>
                    <a:pt x="1212" y="1"/>
                  </a:lnTo>
                  <a:lnTo>
                    <a:pt x="1153" y="0"/>
                  </a:lnTo>
                  <a:close/>
                  <a:moveTo>
                    <a:pt x="1148" y="1786"/>
                  </a:moveTo>
                  <a:lnTo>
                    <a:pt x="1115" y="1785"/>
                  </a:lnTo>
                  <a:lnTo>
                    <a:pt x="1083" y="1782"/>
                  </a:lnTo>
                  <a:lnTo>
                    <a:pt x="1051" y="1778"/>
                  </a:lnTo>
                  <a:lnTo>
                    <a:pt x="1019" y="1773"/>
                  </a:lnTo>
                  <a:lnTo>
                    <a:pt x="989" y="1766"/>
                  </a:lnTo>
                  <a:lnTo>
                    <a:pt x="959" y="1758"/>
                  </a:lnTo>
                  <a:lnTo>
                    <a:pt x="929" y="1748"/>
                  </a:lnTo>
                  <a:lnTo>
                    <a:pt x="901" y="1735"/>
                  </a:lnTo>
                  <a:lnTo>
                    <a:pt x="873" y="1723"/>
                  </a:lnTo>
                  <a:lnTo>
                    <a:pt x="846" y="1709"/>
                  </a:lnTo>
                  <a:lnTo>
                    <a:pt x="819" y="1694"/>
                  </a:lnTo>
                  <a:lnTo>
                    <a:pt x="793" y="1678"/>
                  </a:lnTo>
                  <a:lnTo>
                    <a:pt x="769" y="1660"/>
                  </a:lnTo>
                  <a:lnTo>
                    <a:pt x="745" y="1641"/>
                  </a:lnTo>
                  <a:lnTo>
                    <a:pt x="721" y="1621"/>
                  </a:lnTo>
                  <a:lnTo>
                    <a:pt x="700" y="1600"/>
                  </a:lnTo>
                  <a:lnTo>
                    <a:pt x="679" y="1578"/>
                  </a:lnTo>
                  <a:lnTo>
                    <a:pt x="659" y="1556"/>
                  </a:lnTo>
                  <a:lnTo>
                    <a:pt x="640" y="1531"/>
                  </a:lnTo>
                  <a:lnTo>
                    <a:pt x="622" y="1506"/>
                  </a:lnTo>
                  <a:lnTo>
                    <a:pt x="606" y="1481"/>
                  </a:lnTo>
                  <a:lnTo>
                    <a:pt x="591" y="1455"/>
                  </a:lnTo>
                  <a:lnTo>
                    <a:pt x="577" y="1427"/>
                  </a:lnTo>
                  <a:lnTo>
                    <a:pt x="564" y="1399"/>
                  </a:lnTo>
                  <a:lnTo>
                    <a:pt x="552" y="1370"/>
                  </a:lnTo>
                  <a:lnTo>
                    <a:pt x="542" y="1340"/>
                  </a:lnTo>
                  <a:lnTo>
                    <a:pt x="534" y="1311"/>
                  </a:lnTo>
                  <a:lnTo>
                    <a:pt x="527" y="1280"/>
                  </a:lnTo>
                  <a:lnTo>
                    <a:pt x="521" y="1249"/>
                  </a:lnTo>
                  <a:lnTo>
                    <a:pt x="517" y="1217"/>
                  </a:lnTo>
                  <a:lnTo>
                    <a:pt x="515" y="1185"/>
                  </a:lnTo>
                  <a:lnTo>
                    <a:pt x="514" y="1153"/>
                  </a:lnTo>
                  <a:lnTo>
                    <a:pt x="515" y="1120"/>
                  </a:lnTo>
                  <a:lnTo>
                    <a:pt x="517" y="1088"/>
                  </a:lnTo>
                  <a:lnTo>
                    <a:pt x="521" y="1057"/>
                  </a:lnTo>
                  <a:lnTo>
                    <a:pt x="527" y="1025"/>
                  </a:lnTo>
                  <a:lnTo>
                    <a:pt x="534" y="994"/>
                  </a:lnTo>
                  <a:lnTo>
                    <a:pt x="542" y="965"/>
                  </a:lnTo>
                  <a:lnTo>
                    <a:pt x="552" y="934"/>
                  </a:lnTo>
                  <a:lnTo>
                    <a:pt x="564" y="906"/>
                  </a:lnTo>
                  <a:lnTo>
                    <a:pt x="577" y="878"/>
                  </a:lnTo>
                  <a:lnTo>
                    <a:pt x="591" y="851"/>
                  </a:lnTo>
                  <a:lnTo>
                    <a:pt x="606" y="824"/>
                  </a:lnTo>
                  <a:lnTo>
                    <a:pt x="622" y="799"/>
                  </a:lnTo>
                  <a:lnTo>
                    <a:pt x="640" y="774"/>
                  </a:lnTo>
                  <a:lnTo>
                    <a:pt x="659" y="750"/>
                  </a:lnTo>
                  <a:lnTo>
                    <a:pt x="679" y="727"/>
                  </a:lnTo>
                  <a:lnTo>
                    <a:pt x="700" y="705"/>
                  </a:lnTo>
                  <a:lnTo>
                    <a:pt x="721" y="684"/>
                  </a:lnTo>
                  <a:lnTo>
                    <a:pt x="745" y="664"/>
                  </a:lnTo>
                  <a:lnTo>
                    <a:pt x="769" y="645"/>
                  </a:lnTo>
                  <a:lnTo>
                    <a:pt x="793" y="627"/>
                  </a:lnTo>
                  <a:lnTo>
                    <a:pt x="819" y="611"/>
                  </a:lnTo>
                  <a:lnTo>
                    <a:pt x="846" y="596"/>
                  </a:lnTo>
                  <a:lnTo>
                    <a:pt x="873" y="582"/>
                  </a:lnTo>
                  <a:lnTo>
                    <a:pt x="901" y="569"/>
                  </a:lnTo>
                  <a:lnTo>
                    <a:pt x="929" y="558"/>
                  </a:lnTo>
                  <a:lnTo>
                    <a:pt x="959" y="548"/>
                  </a:lnTo>
                  <a:lnTo>
                    <a:pt x="989" y="539"/>
                  </a:lnTo>
                  <a:lnTo>
                    <a:pt x="1019" y="532"/>
                  </a:lnTo>
                  <a:lnTo>
                    <a:pt x="1051" y="526"/>
                  </a:lnTo>
                  <a:lnTo>
                    <a:pt x="1083" y="522"/>
                  </a:lnTo>
                  <a:lnTo>
                    <a:pt x="1115" y="520"/>
                  </a:lnTo>
                  <a:lnTo>
                    <a:pt x="1148" y="519"/>
                  </a:lnTo>
                  <a:lnTo>
                    <a:pt x="1180" y="520"/>
                  </a:lnTo>
                  <a:lnTo>
                    <a:pt x="1212" y="522"/>
                  </a:lnTo>
                  <a:lnTo>
                    <a:pt x="1244" y="526"/>
                  </a:lnTo>
                  <a:lnTo>
                    <a:pt x="1275" y="532"/>
                  </a:lnTo>
                  <a:lnTo>
                    <a:pt x="1306" y="539"/>
                  </a:lnTo>
                  <a:lnTo>
                    <a:pt x="1336" y="548"/>
                  </a:lnTo>
                  <a:lnTo>
                    <a:pt x="1365" y="558"/>
                  </a:lnTo>
                  <a:lnTo>
                    <a:pt x="1394" y="569"/>
                  </a:lnTo>
                  <a:lnTo>
                    <a:pt x="1423" y="582"/>
                  </a:lnTo>
                  <a:lnTo>
                    <a:pt x="1450" y="596"/>
                  </a:lnTo>
                  <a:lnTo>
                    <a:pt x="1476" y="611"/>
                  </a:lnTo>
                  <a:lnTo>
                    <a:pt x="1501" y="627"/>
                  </a:lnTo>
                  <a:lnTo>
                    <a:pt x="1527" y="645"/>
                  </a:lnTo>
                  <a:lnTo>
                    <a:pt x="1551" y="664"/>
                  </a:lnTo>
                  <a:lnTo>
                    <a:pt x="1573" y="684"/>
                  </a:lnTo>
                  <a:lnTo>
                    <a:pt x="1595" y="705"/>
                  </a:lnTo>
                  <a:lnTo>
                    <a:pt x="1617" y="727"/>
                  </a:lnTo>
                  <a:lnTo>
                    <a:pt x="1637" y="750"/>
                  </a:lnTo>
                  <a:lnTo>
                    <a:pt x="1655" y="774"/>
                  </a:lnTo>
                  <a:lnTo>
                    <a:pt x="1673" y="799"/>
                  </a:lnTo>
                  <a:lnTo>
                    <a:pt x="1689" y="824"/>
                  </a:lnTo>
                  <a:lnTo>
                    <a:pt x="1705" y="851"/>
                  </a:lnTo>
                  <a:lnTo>
                    <a:pt x="1719" y="878"/>
                  </a:lnTo>
                  <a:lnTo>
                    <a:pt x="1731" y="906"/>
                  </a:lnTo>
                  <a:lnTo>
                    <a:pt x="1743" y="934"/>
                  </a:lnTo>
                  <a:lnTo>
                    <a:pt x="1752" y="965"/>
                  </a:lnTo>
                  <a:lnTo>
                    <a:pt x="1761" y="994"/>
                  </a:lnTo>
                  <a:lnTo>
                    <a:pt x="1768" y="1025"/>
                  </a:lnTo>
                  <a:lnTo>
                    <a:pt x="1773" y="1057"/>
                  </a:lnTo>
                  <a:lnTo>
                    <a:pt x="1777" y="1088"/>
                  </a:lnTo>
                  <a:lnTo>
                    <a:pt x="1780" y="1120"/>
                  </a:lnTo>
                  <a:lnTo>
                    <a:pt x="1781" y="1153"/>
                  </a:lnTo>
                  <a:lnTo>
                    <a:pt x="1780" y="1185"/>
                  </a:lnTo>
                  <a:lnTo>
                    <a:pt x="1777" y="1217"/>
                  </a:lnTo>
                  <a:lnTo>
                    <a:pt x="1773" y="1249"/>
                  </a:lnTo>
                  <a:lnTo>
                    <a:pt x="1768" y="1280"/>
                  </a:lnTo>
                  <a:lnTo>
                    <a:pt x="1761" y="1311"/>
                  </a:lnTo>
                  <a:lnTo>
                    <a:pt x="1752" y="1340"/>
                  </a:lnTo>
                  <a:lnTo>
                    <a:pt x="1743" y="1370"/>
                  </a:lnTo>
                  <a:lnTo>
                    <a:pt x="1731" y="1399"/>
                  </a:lnTo>
                  <a:lnTo>
                    <a:pt x="1719" y="1427"/>
                  </a:lnTo>
                  <a:lnTo>
                    <a:pt x="1705" y="1455"/>
                  </a:lnTo>
                  <a:lnTo>
                    <a:pt x="1689" y="1481"/>
                  </a:lnTo>
                  <a:lnTo>
                    <a:pt x="1673" y="1506"/>
                  </a:lnTo>
                  <a:lnTo>
                    <a:pt x="1655" y="1531"/>
                  </a:lnTo>
                  <a:lnTo>
                    <a:pt x="1637" y="1556"/>
                  </a:lnTo>
                  <a:lnTo>
                    <a:pt x="1617" y="1578"/>
                  </a:lnTo>
                  <a:lnTo>
                    <a:pt x="1595" y="1600"/>
                  </a:lnTo>
                  <a:lnTo>
                    <a:pt x="1573" y="1621"/>
                  </a:lnTo>
                  <a:lnTo>
                    <a:pt x="1551" y="1641"/>
                  </a:lnTo>
                  <a:lnTo>
                    <a:pt x="1527" y="1660"/>
                  </a:lnTo>
                  <a:lnTo>
                    <a:pt x="1501" y="1678"/>
                  </a:lnTo>
                  <a:lnTo>
                    <a:pt x="1476" y="1694"/>
                  </a:lnTo>
                  <a:lnTo>
                    <a:pt x="1450" y="1709"/>
                  </a:lnTo>
                  <a:lnTo>
                    <a:pt x="1423" y="1723"/>
                  </a:lnTo>
                  <a:lnTo>
                    <a:pt x="1394" y="1735"/>
                  </a:lnTo>
                  <a:lnTo>
                    <a:pt x="1365" y="1748"/>
                  </a:lnTo>
                  <a:lnTo>
                    <a:pt x="1336" y="1758"/>
                  </a:lnTo>
                  <a:lnTo>
                    <a:pt x="1306" y="1766"/>
                  </a:lnTo>
                  <a:lnTo>
                    <a:pt x="1275" y="1773"/>
                  </a:lnTo>
                  <a:lnTo>
                    <a:pt x="1244" y="1778"/>
                  </a:lnTo>
                  <a:lnTo>
                    <a:pt x="1212" y="1782"/>
                  </a:lnTo>
                  <a:lnTo>
                    <a:pt x="1180" y="1785"/>
                  </a:lnTo>
                  <a:lnTo>
                    <a:pt x="1148" y="178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da-DK"/>
            </a:p>
          </p:txBody>
        </p:sp>
        <p:sp>
          <p:nvSpPr>
            <p:cNvPr id="1038" name="Freeform 14"/>
            <p:cNvSpPr>
              <a:spLocks noEditPoints="1"/>
            </p:cNvSpPr>
            <p:nvPr userDrawn="1"/>
          </p:nvSpPr>
          <p:spPr bwMode="auto">
            <a:xfrm>
              <a:off x="5724525" y="3451225"/>
              <a:ext cx="61913" cy="92075"/>
            </a:xfrm>
            <a:custGeom>
              <a:avLst/>
              <a:gdLst/>
              <a:ahLst/>
              <a:cxnLst>
                <a:cxn ang="0">
                  <a:pos x="281" y="0"/>
                </a:cxn>
                <a:cxn ang="0">
                  <a:pos x="316" y="1"/>
                </a:cxn>
                <a:cxn ang="0">
                  <a:pos x="350" y="5"/>
                </a:cxn>
                <a:cxn ang="0">
                  <a:pos x="381" y="11"/>
                </a:cxn>
                <a:cxn ang="0">
                  <a:pos x="411" y="20"/>
                </a:cxn>
                <a:cxn ang="0">
                  <a:pos x="440" y="31"/>
                </a:cxn>
                <a:cxn ang="0">
                  <a:pos x="465" y="44"/>
                </a:cxn>
                <a:cxn ang="0">
                  <a:pos x="489" y="60"/>
                </a:cxn>
                <a:cxn ang="0">
                  <a:pos x="510" y="78"/>
                </a:cxn>
                <a:cxn ang="0">
                  <a:pos x="530" y="98"/>
                </a:cxn>
                <a:cxn ang="0">
                  <a:pos x="548" y="119"/>
                </a:cxn>
                <a:cxn ang="0">
                  <a:pos x="562" y="143"/>
                </a:cxn>
                <a:cxn ang="0">
                  <a:pos x="574" y="170"/>
                </a:cxn>
                <a:cxn ang="0">
                  <a:pos x="584" y="197"/>
                </a:cxn>
                <a:cxn ang="0">
                  <a:pos x="591" y="227"/>
                </a:cxn>
                <a:cxn ang="0">
                  <a:pos x="595" y="259"/>
                </a:cxn>
                <a:cxn ang="0">
                  <a:pos x="597" y="292"/>
                </a:cxn>
                <a:cxn ang="0">
                  <a:pos x="596" y="312"/>
                </a:cxn>
                <a:cxn ang="0">
                  <a:pos x="593" y="346"/>
                </a:cxn>
                <a:cxn ang="0">
                  <a:pos x="587" y="379"/>
                </a:cxn>
                <a:cxn ang="0">
                  <a:pos x="577" y="408"/>
                </a:cxn>
                <a:cxn ang="0">
                  <a:pos x="565" y="436"/>
                </a:cxn>
                <a:cxn ang="0">
                  <a:pos x="551" y="462"/>
                </a:cxn>
                <a:cxn ang="0">
                  <a:pos x="532" y="485"/>
                </a:cxn>
                <a:cxn ang="0">
                  <a:pos x="513" y="506"/>
                </a:cxn>
                <a:cxn ang="0">
                  <a:pos x="491" y="524"/>
                </a:cxn>
                <a:cxn ang="0">
                  <a:pos x="468" y="540"/>
                </a:cxn>
                <a:cxn ang="0">
                  <a:pos x="442" y="555"/>
                </a:cxn>
                <a:cxn ang="0">
                  <a:pos x="414" y="567"/>
                </a:cxn>
                <a:cxn ang="0">
                  <a:pos x="385" y="577"/>
                </a:cxn>
                <a:cxn ang="0">
                  <a:pos x="354" y="584"/>
                </a:cxn>
                <a:cxn ang="0">
                  <a:pos x="322" y="589"/>
                </a:cxn>
                <a:cxn ang="0">
                  <a:pos x="289" y="592"/>
                </a:cxn>
                <a:cxn ang="0">
                  <a:pos x="145" y="593"/>
                </a:cxn>
                <a:cxn ang="0">
                  <a:pos x="0" y="877"/>
                </a:cxn>
                <a:cxn ang="0">
                  <a:pos x="272" y="461"/>
                </a:cxn>
                <a:cxn ang="0">
                  <a:pos x="312" y="458"/>
                </a:cxn>
                <a:cxn ang="0">
                  <a:pos x="347" y="450"/>
                </a:cxn>
                <a:cxn ang="0">
                  <a:pos x="377" y="434"/>
                </a:cxn>
                <a:cxn ang="0">
                  <a:pos x="402" y="415"/>
                </a:cxn>
                <a:cxn ang="0">
                  <a:pos x="422" y="392"/>
                </a:cxn>
                <a:cxn ang="0">
                  <a:pos x="436" y="364"/>
                </a:cxn>
                <a:cxn ang="0">
                  <a:pos x="446" y="332"/>
                </a:cxn>
                <a:cxn ang="0">
                  <a:pos x="449" y="297"/>
                </a:cxn>
                <a:cxn ang="0">
                  <a:pos x="448" y="277"/>
                </a:cxn>
                <a:cxn ang="0">
                  <a:pos x="442" y="241"/>
                </a:cxn>
                <a:cxn ang="0">
                  <a:pos x="430" y="211"/>
                </a:cxn>
                <a:cxn ang="0">
                  <a:pos x="413" y="186"/>
                </a:cxn>
                <a:cxn ang="0">
                  <a:pos x="390" y="165"/>
                </a:cxn>
                <a:cxn ang="0">
                  <a:pos x="363" y="150"/>
                </a:cxn>
                <a:cxn ang="0">
                  <a:pos x="329" y="138"/>
                </a:cxn>
                <a:cxn ang="0">
                  <a:pos x="293" y="133"/>
                </a:cxn>
                <a:cxn ang="0">
                  <a:pos x="145" y="132"/>
                </a:cxn>
                <a:cxn ang="0">
                  <a:pos x="272" y="461"/>
                </a:cxn>
              </a:cxnLst>
              <a:rect l="0" t="0" r="r" b="b"/>
              <a:pathLst>
                <a:path w="597" h="877">
                  <a:moveTo>
                    <a:pt x="0" y="0"/>
                  </a:moveTo>
                  <a:lnTo>
                    <a:pt x="281" y="0"/>
                  </a:lnTo>
                  <a:lnTo>
                    <a:pt x="299" y="0"/>
                  </a:lnTo>
                  <a:lnTo>
                    <a:pt x="316" y="1"/>
                  </a:lnTo>
                  <a:lnTo>
                    <a:pt x="333" y="3"/>
                  </a:lnTo>
                  <a:lnTo>
                    <a:pt x="350" y="5"/>
                  </a:lnTo>
                  <a:lnTo>
                    <a:pt x="366" y="8"/>
                  </a:lnTo>
                  <a:lnTo>
                    <a:pt x="381" y="11"/>
                  </a:lnTo>
                  <a:lnTo>
                    <a:pt x="396" y="15"/>
                  </a:lnTo>
                  <a:lnTo>
                    <a:pt x="411" y="20"/>
                  </a:lnTo>
                  <a:lnTo>
                    <a:pt x="425" y="25"/>
                  </a:lnTo>
                  <a:lnTo>
                    <a:pt x="440" y="31"/>
                  </a:lnTo>
                  <a:lnTo>
                    <a:pt x="453" y="37"/>
                  </a:lnTo>
                  <a:lnTo>
                    <a:pt x="465" y="44"/>
                  </a:lnTo>
                  <a:lnTo>
                    <a:pt x="477" y="52"/>
                  </a:lnTo>
                  <a:lnTo>
                    <a:pt x="489" y="60"/>
                  </a:lnTo>
                  <a:lnTo>
                    <a:pt x="500" y="69"/>
                  </a:lnTo>
                  <a:lnTo>
                    <a:pt x="510" y="78"/>
                  </a:lnTo>
                  <a:lnTo>
                    <a:pt x="520" y="88"/>
                  </a:lnTo>
                  <a:lnTo>
                    <a:pt x="530" y="98"/>
                  </a:lnTo>
                  <a:lnTo>
                    <a:pt x="539" y="108"/>
                  </a:lnTo>
                  <a:lnTo>
                    <a:pt x="548" y="119"/>
                  </a:lnTo>
                  <a:lnTo>
                    <a:pt x="555" y="131"/>
                  </a:lnTo>
                  <a:lnTo>
                    <a:pt x="562" y="143"/>
                  </a:lnTo>
                  <a:lnTo>
                    <a:pt x="569" y="157"/>
                  </a:lnTo>
                  <a:lnTo>
                    <a:pt x="574" y="170"/>
                  </a:lnTo>
                  <a:lnTo>
                    <a:pt x="579" y="183"/>
                  </a:lnTo>
                  <a:lnTo>
                    <a:pt x="584" y="197"/>
                  </a:lnTo>
                  <a:lnTo>
                    <a:pt x="588" y="212"/>
                  </a:lnTo>
                  <a:lnTo>
                    <a:pt x="591" y="227"/>
                  </a:lnTo>
                  <a:lnTo>
                    <a:pt x="593" y="242"/>
                  </a:lnTo>
                  <a:lnTo>
                    <a:pt x="595" y="259"/>
                  </a:lnTo>
                  <a:lnTo>
                    <a:pt x="596" y="275"/>
                  </a:lnTo>
                  <a:lnTo>
                    <a:pt x="597" y="292"/>
                  </a:lnTo>
                  <a:lnTo>
                    <a:pt x="597" y="294"/>
                  </a:lnTo>
                  <a:lnTo>
                    <a:pt x="596" y="312"/>
                  </a:lnTo>
                  <a:lnTo>
                    <a:pt x="595" y="329"/>
                  </a:lnTo>
                  <a:lnTo>
                    <a:pt x="593" y="346"/>
                  </a:lnTo>
                  <a:lnTo>
                    <a:pt x="590" y="363"/>
                  </a:lnTo>
                  <a:lnTo>
                    <a:pt x="587" y="379"/>
                  </a:lnTo>
                  <a:lnTo>
                    <a:pt x="582" y="394"/>
                  </a:lnTo>
                  <a:lnTo>
                    <a:pt x="577" y="408"/>
                  </a:lnTo>
                  <a:lnTo>
                    <a:pt x="572" y="422"/>
                  </a:lnTo>
                  <a:lnTo>
                    <a:pt x="565" y="436"/>
                  </a:lnTo>
                  <a:lnTo>
                    <a:pt x="558" y="449"/>
                  </a:lnTo>
                  <a:lnTo>
                    <a:pt x="551" y="462"/>
                  </a:lnTo>
                  <a:lnTo>
                    <a:pt x="542" y="474"/>
                  </a:lnTo>
                  <a:lnTo>
                    <a:pt x="532" y="485"/>
                  </a:lnTo>
                  <a:lnTo>
                    <a:pt x="523" y="495"/>
                  </a:lnTo>
                  <a:lnTo>
                    <a:pt x="513" y="506"/>
                  </a:lnTo>
                  <a:lnTo>
                    <a:pt x="502" y="515"/>
                  </a:lnTo>
                  <a:lnTo>
                    <a:pt x="491" y="524"/>
                  </a:lnTo>
                  <a:lnTo>
                    <a:pt x="480" y="533"/>
                  </a:lnTo>
                  <a:lnTo>
                    <a:pt x="468" y="540"/>
                  </a:lnTo>
                  <a:lnTo>
                    <a:pt x="455" y="549"/>
                  </a:lnTo>
                  <a:lnTo>
                    <a:pt x="442" y="555"/>
                  </a:lnTo>
                  <a:lnTo>
                    <a:pt x="428" y="562"/>
                  </a:lnTo>
                  <a:lnTo>
                    <a:pt x="414" y="567"/>
                  </a:lnTo>
                  <a:lnTo>
                    <a:pt x="399" y="572"/>
                  </a:lnTo>
                  <a:lnTo>
                    <a:pt x="385" y="577"/>
                  </a:lnTo>
                  <a:lnTo>
                    <a:pt x="370" y="581"/>
                  </a:lnTo>
                  <a:lnTo>
                    <a:pt x="354" y="584"/>
                  </a:lnTo>
                  <a:lnTo>
                    <a:pt x="338" y="587"/>
                  </a:lnTo>
                  <a:lnTo>
                    <a:pt x="322" y="589"/>
                  </a:lnTo>
                  <a:lnTo>
                    <a:pt x="306" y="591"/>
                  </a:lnTo>
                  <a:lnTo>
                    <a:pt x="289" y="592"/>
                  </a:lnTo>
                  <a:lnTo>
                    <a:pt x="272" y="593"/>
                  </a:lnTo>
                  <a:lnTo>
                    <a:pt x="145" y="593"/>
                  </a:lnTo>
                  <a:lnTo>
                    <a:pt x="145" y="877"/>
                  </a:lnTo>
                  <a:lnTo>
                    <a:pt x="0" y="877"/>
                  </a:lnTo>
                  <a:lnTo>
                    <a:pt x="0" y="0"/>
                  </a:lnTo>
                  <a:close/>
                  <a:moveTo>
                    <a:pt x="272" y="461"/>
                  </a:moveTo>
                  <a:lnTo>
                    <a:pt x="293" y="461"/>
                  </a:lnTo>
                  <a:lnTo>
                    <a:pt x="312" y="458"/>
                  </a:lnTo>
                  <a:lnTo>
                    <a:pt x="329" y="455"/>
                  </a:lnTo>
                  <a:lnTo>
                    <a:pt x="347" y="450"/>
                  </a:lnTo>
                  <a:lnTo>
                    <a:pt x="363" y="442"/>
                  </a:lnTo>
                  <a:lnTo>
                    <a:pt x="377" y="434"/>
                  </a:lnTo>
                  <a:lnTo>
                    <a:pt x="390" y="425"/>
                  </a:lnTo>
                  <a:lnTo>
                    <a:pt x="402" y="415"/>
                  </a:lnTo>
                  <a:lnTo>
                    <a:pt x="413" y="404"/>
                  </a:lnTo>
                  <a:lnTo>
                    <a:pt x="422" y="392"/>
                  </a:lnTo>
                  <a:lnTo>
                    <a:pt x="430" y="378"/>
                  </a:lnTo>
                  <a:lnTo>
                    <a:pt x="436" y="364"/>
                  </a:lnTo>
                  <a:lnTo>
                    <a:pt x="442" y="349"/>
                  </a:lnTo>
                  <a:lnTo>
                    <a:pt x="446" y="332"/>
                  </a:lnTo>
                  <a:lnTo>
                    <a:pt x="448" y="315"/>
                  </a:lnTo>
                  <a:lnTo>
                    <a:pt x="449" y="297"/>
                  </a:lnTo>
                  <a:lnTo>
                    <a:pt x="449" y="296"/>
                  </a:lnTo>
                  <a:lnTo>
                    <a:pt x="448" y="277"/>
                  </a:lnTo>
                  <a:lnTo>
                    <a:pt x="446" y="259"/>
                  </a:lnTo>
                  <a:lnTo>
                    <a:pt x="442" y="241"/>
                  </a:lnTo>
                  <a:lnTo>
                    <a:pt x="436" y="225"/>
                  </a:lnTo>
                  <a:lnTo>
                    <a:pt x="430" y="211"/>
                  </a:lnTo>
                  <a:lnTo>
                    <a:pt x="422" y="198"/>
                  </a:lnTo>
                  <a:lnTo>
                    <a:pt x="413" y="186"/>
                  </a:lnTo>
                  <a:lnTo>
                    <a:pt x="402" y="175"/>
                  </a:lnTo>
                  <a:lnTo>
                    <a:pt x="390" y="165"/>
                  </a:lnTo>
                  <a:lnTo>
                    <a:pt x="377" y="157"/>
                  </a:lnTo>
                  <a:lnTo>
                    <a:pt x="363" y="150"/>
                  </a:lnTo>
                  <a:lnTo>
                    <a:pt x="347" y="143"/>
                  </a:lnTo>
                  <a:lnTo>
                    <a:pt x="329" y="138"/>
                  </a:lnTo>
                  <a:lnTo>
                    <a:pt x="312" y="135"/>
                  </a:lnTo>
                  <a:lnTo>
                    <a:pt x="293" y="133"/>
                  </a:lnTo>
                  <a:lnTo>
                    <a:pt x="272" y="132"/>
                  </a:lnTo>
                  <a:lnTo>
                    <a:pt x="145" y="132"/>
                  </a:lnTo>
                  <a:lnTo>
                    <a:pt x="145" y="461"/>
                  </a:lnTo>
                  <a:lnTo>
                    <a:pt x="272" y="46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da-DK"/>
            </a:p>
          </p:txBody>
        </p:sp>
        <p:sp>
          <p:nvSpPr>
            <p:cNvPr id="1039" name="Freeform 15"/>
            <p:cNvSpPr>
              <a:spLocks noEditPoints="1"/>
            </p:cNvSpPr>
            <p:nvPr userDrawn="1"/>
          </p:nvSpPr>
          <p:spPr bwMode="auto">
            <a:xfrm>
              <a:off x="5800725" y="3451225"/>
              <a:ext cx="69850" cy="92075"/>
            </a:xfrm>
            <a:custGeom>
              <a:avLst/>
              <a:gdLst/>
              <a:ahLst/>
              <a:cxnLst>
                <a:cxn ang="0">
                  <a:pos x="317" y="0"/>
                </a:cxn>
                <a:cxn ang="0">
                  <a:pos x="353" y="1"/>
                </a:cxn>
                <a:cxn ang="0">
                  <a:pos x="388" y="5"/>
                </a:cxn>
                <a:cxn ang="0">
                  <a:pos x="421" y="12"/>
                </a:cxn>
                <a:cxn ang="0">
                  <a:pos x="451" y="21"/>
                </a:cxn>
                <a:cxn ang="0">
                  <a:pos x="480" y="33"/>
                </a:cxn>
                <a:cxn ang="0">
                  <a:pos x="506" y="48"/>
                </a:cxn>
                <a:cxn ang="0">
                  <a:pos x="530" y="64"/>
                </a:cxn>
                <a:cxn ang="0">
                  <a:pos x="551" y="83"/>
                </a:cxn>
                <a:cxn ang="0">
                  <a:pos x="568" y="101"/>
                </a:cxn>
                <a:cxn ang="0">
                  <a:pos x="582" y="121"/>
                </a:cxn>
                <a:cxn ang="0">
                  <a:pos x="594" y="142"/>
                </a:cxn>
                <a:cxn ang="0">
                  <a:pos x="605" y="167"/>
                </a:cxn>
                <a:cxn ang="0">
                  <a:pos x="613" y="192"/>
                </a:cxn>
                <a:cxn ang="0">
                  <a:pos x="619" y="218"/>
                </a:cxn>
                <a:cxn ang="0">
                  <a:pos x="622" y="246"/>
                </a:cxn>
                <a:cxn ang="0">
                  <a:pos x="623" y="276"/>
                </a:cxn>
                <a:cxn ang="0">
                  <a:pos x="623" y="305"/>
                </a:cxn>
                <a:cxn ang="0">
                  <a:pos x="616" y="352"/>
                </a:cxn>
                <a:cxn ang="0">
                  <a:pos x="603" y="393"/>
                </a:cxn>
                <a:cxn ang="0">
                  <a:pos x="584" y="429"/>
                </a:cxn>
                <a:cxn ang="0">
                  <a:pos x="560" y="461"/>
                </a:cxn>
                <a:cxn ang="0">
                  <a:pos x="531" y="488"/>
                </a:cxn>
                <a:cxn ang="0">
                  <a:pos x="498" y="511"/>
                </a:cxn>
                <a:cxn ang="0">
                  <a:pos x="461" y="529"/>
                </a:cxn>
                <a:cxn ang="0">
                  <a:pos x="648" y="877"/>
                </a:cxn>
                <a:cxn ang="0">
                  <a:pos x="294" y="566"/>
                </a:cxn>
                <a:cxn ang="0">
                  <a:pos x="286" y="568"/>
                </a:cxn>
                <a:cxn ang="0">
                  <a:pos x="145" y="877"/>
                </a:cxn>
                <a:cxn ang="0">
                  <a:pos x="0" y="0"/>
                </a:cxn>
                <a:cxn ang="0">
                  <a:pos x="322" y="436"/>
                </a:cxn>
                <a:cxn ang="0">
                  <a:pos x="359" y="431"/>
                </a:cxn>
                <a:cxn ang="0">
                  <a:pos x="392" y="420"/>
                </a:cxn>
                <a:cxn ang="0">
                  <a:pos x="420" y="405"/>
                </a:cxn>
                <a:cxn ang="0">
                  <a:pos x="442" y="385"/>
                </a:cxn>
                <a:cxn ang="0">
                  <a:pos x="459" y="362"/>
                </a:cxn>
                <a:cxn ang="0">
                  <a:pos x="471" y="333"/>
                </a:cxn>
                <a:cxn ang="0">
                  <a:pos x="477" y="302"/>
                </a:cxn>
                <a:cxn ang="0">
                  <a:pos x="477" y="283"/>
                </a:cxn>
                <a:cxn ang="0">
                  <a:pos x="474" y="249"/>
                </a:cxn>
                <a:cxn ang="0">
                  <a:pos x="465" y="218"/>
                </a:cxn>
                <a:cxn ang="0">
                  <a:pos x="451" y="192"/>
                </a:cxn>
                <a:cxn ang="0">
                  <a:pos x="431" y="171"/>
                </a:cxn>
                <a:cxn ang="0">
                  <a:pos x="407" y="155"/>
                </a:cxn>
                <a:cxn ang="0">
                  <a:pos x="377" y="142"/>
                </a:cxn>
                <a:cxn ang="0">
                  <a:pos x="343" y="135"/>
                </a:cxn>
                <a:cxn ang="0">
                  <a:pos x="304" y="132"/>
                </a:cxn>
                <a:cxn ang="0">
                  <a:pos x="145" y="437"/>
                </a:cxn>
              </a:cxnLst>
              <a:rect l="0" t="0" r="r" b="b"/>
              <a:pathLst>
                <a:path w="648" h="877">
                  <a:moveTo>
                    <a:pt x="0" y="0"/>
                  </a:moveTo>
                  <a:lnTo>
                    <a:pt x="317" y="0"/>
                  </a:lnTo>
                  <a:lnTo>
                    <a:pt x="335" y="0"/>
                  </a:lnTo>
                  <a:lnTo>
                    <a:pt x="353" y="1"/>
                  </a:lnTo>
                  <a:lnTo>
                    <a:pt x="370" y="3"/>
                  </a:lnTo>
                  <a:lnTo>
                    <a:pt x="388" y="5"/>
                  </a:lnTo>
                  <a:lnTo>
                    <a:pt x="405" y="8"/>
                  </a:lnTo>
                  <a:lnTo>
                    <a:pt x="421" y="12"/>
                  </a:lnTo>
                  <a:lnTo>
                    <a:pt x="436" y="16"/>
                  </a:lnTo>
                  <a:lnTo>
                    <a:pt x="451" y="21"/>
                  </a:lnTo>
                  <a:lnTo>
                    <a:pt x="466" y="27"/>
                  </a:lnTo>
                  <a:lnTo>
                    <a:pt x="480" y="33"/>
                  </a:lnTo>
                  <a:lnTo>
                    <a:pt x="494" y="40"/>
                  </a:lnTo>
                  <a:lnTo>
                    <a:pt x="506" y="48"/>
                  </a:lnTo>
                  <a:lnTo>
                    <a:pt x="518" y="56"/>
                  </a:lnTo>
                  <a:lnTo>
                    <a:pt x="530" y="64"/>
                  </a:lnTo>
                  <a:lnTo>
                    <a:pt x="540" y="73"/>
                  </a:lnTo>
                  <a:lnTo>
                    <a:pt x="551" y="83"/>
                  </a:lnTo>
                  <a:lnTo>
                    <a:pt x="559" y="92"/>
                  </a:lnTo>
                  <a:lnTo>
                    <a:pt x="568" y="101"/>
                  </a:lnTo>
                  <a:lnTo>
                    <a:pt x="575" y="111"/>
                  </a:lnTo>
                  <a:lnTo>
                    <a:pt x="582" y="121"/>
                  </a:lnTo>
                  <a:lnTo>
                    <a:pt x="589" y="131"/>
                  </a:lnTo>
                  <a:lnTo>
                    <a:pt x="594" y="142"/>
                  </a:lnTo>
                  <a:lnTo>
                    <a:pt x="600" y="155"/>
                  </a:lnTo>
                  <a:lnTo>
                    <a:pt x="605" y="167"/>
                  </a:lnTo>
                  <a:lnTo>
                    <a:pt x="609" y="179"/>
                  </a:lnTo>
                  <a:lnTo>
                    <a:pt x="613" y="192"/>
                  </a:lnTo>
                  <a:lnTo>
                    <a:pt x="616" y="205"/>
                  </a:lnTo>
                  <a:lnTo>
                    <a:pt x="619" y="218"/>
                  </a:lnTo>
                  <a:lnTo>
                    <a:pt x="621" y="232"/>
                  </a:lnTo>
                  <a:lnTo>
                    <a:pt x="622" y="246"/>
                  </a:lnTo>
                  <a:lnTo>
                    <a:pt x="623" y="261"/>
                  </a:lnTo>
                  <a:lnTo>
                    <a:pt x="623" y="276"/>
                  </a:lnTo>
                  <a:lnTo>
                    <a:pt x="623" y="281"/>
                  </a:lnTo>
                  <a:lnTo>
                    <a:pt x="623" y="305"/>
                  </a:lnTo>
                  <a:lnTo>
                    <a:pt x="620" y="329"/>
                  </a:lnTo>
                  <a:lnTo>
                    <a:pt x="616" y="352"/>
                  </a:lnTo>
                  <a:lnTo>
                    <a:pt x="610" y="373"/>
                  </a:lnTo>
                  <a:lnTo>
                    <a:pt x="603" y="393"/>
                  </a:lnTo>
                  <a:lnTo>
                    <a:pt x="594" y="411"/>
                  </a:lnTo>
                  <a:lnTo>
                    <a:pt x="584" y="429"/>
                  </a:lnTo>
                  <a:lnTo>
                    <a:pt x="573" y="445"/>
                  </a:lnTo>
                  <a:lnTo>
                    <a:pt x="560" y="461"/>
                  </a:lnTo>
                  <a:lnTo>
                    <a:pt x="546" y="476"/>
                  </a:lnTo>
                  <a:lnTo>
                    <a:pt x="531" y="488"/>
                  </a:lnTo>
                  <a:lnTo>
                    <a:pt x="515" y="500"/>
                  </a:lnTo>
                  <a:lnTo>
                    <a:pt x="498" y="511"/>
                  </a:lnTo>
                  <a:lnTo>
                    <a:pt x="481" y="521"/>
                  </a:lnTo>
                  <a:lnTo>
                    <a:pt x="461" y="529"/>
                  </a:lnTo>
                  <a:lnTo>
                    <a:pt x="442" y="537"/>
                  </a:lnTo>
                  <a:lnTo>
                    <a:pt x="648" y="877"/>
                  </a:lnTo>
                  <a:lnTo>
                    <a:pt x="481" y="877"/>
                  </a:lnTo>
                  <a:lnTo>
                    <a:pt x="294" y="566"/>
                  </a:lnTo>
                  <a:lnTo>
                    <a:pt x="290" y="568"/>
                  </a:lnTo>
                  <a:lnTo>
                    <a:pt x="286" y="568"/>
                  </a:lnTo>
                  <a:lnTo>
                    <a:pt x="145" y="568"/>
                  </a:lnTo>
                  <a:lnTo>
                    <a:pt x="145" y="877"/>
                  </a:lnTo>
                  <a:lnTo>
                    <a:pt x="0" y="877"/>
                  </a:lnTo>
                  <a:lnTo>
                    <a:pt x="0" y="0"/>
                  </a:lnTo>
                  <a:close/>
                  <a:moveTo>
                    <a:pt x="302" y="437"/>
                  </a:moveTo>
                  <a:lnTo>
                    <a:pt x="322" y="436"/>
                  </a:lnTo>
                  <a:lnTo>
                    <a:pt x="341" y="434"/>
                  </a:lnTo>
                  <a:lnTo>
                    <a:pt x="359" y="431"/>
                  </a:lnTo>
                  <a:lnTo>
                    <a:pt x="377" y="426"/>
                  </a:lnTo>
                  <a:lnTo>
                    <a:pt x="392" y="420"/>
                  </a:lnTo>
                  <a:lnTo>
                    <a:pt x="407" y="413"/>
                  </a:lnTo>
                  <a:lnTo>
                    <a:pt x="420" y="405"/>
                  </a:lnTo>
                  <a:lnTo>
                    <a:pt x="431" y="396"/>
                  </a:lnTo>
                  <a:lnTo>
                    <a:pt x="442" y="385"/>
                  </a:lnTo>
                  <a:lnTo>
                    <a:pt x="451" y="374"/>
                  </a:lnTo>
                  <a:lnTo>
                    <a:pt x="459" y="362"/>
                  </a:lnTo>
                  <a:lnTo>
                    <a:pt x="465" y="348"/>
                  </a:lnTo>
                  <a:lnTo>
                    <a:pt x="471" y="333"/>
                  </a:lnTo>
                  <a:lnTo>
                    <a:pt x="474" y="318"/>
                  </a:lnTo>
                  <a:lnTo>
                    <a:pt x="477" y="302"/>
                  </a:lnTo>
                  <a:lnTo>
                    <a:pt x="477" y="286"/>
                  </a:lnTo>
                  <a:lnTo>
                    <a:pt x="477" y="283"/>
                  </a:lnTo>
                  <a:lnTo>
                    <a:pt x="477" y="265"/>
                  </a:lnTo>
                  <a:lnTo>
                    <a:pt x="474" y="249"/>
                  </a:lnTo>
                  <a:lnTo>
                    <a:pt x="471" y="232"/>
                  </a:lnTo>
                  <a:lnTo>
                    <a:pt x="465" y="218"/>
                  </a:lnTo>
                  <a:lnTo>
                    <a:pt x="458" y="204"/>
                  </a:lnTo>
                  <a:lnTo>
                    <a:pt x="451" y="192"/>
                  </a:lnTo>
                  <a:lnTo>
                    <a:pt x="442" y="181"/>
                  </a:lnTo>
                  <a:lnTo>
                    <a:pt x="431" y="171"/>
                  </a:lnTo>
                  <a:lnTo>
                    <a:pt x="420" y="162"/>
                  </a:lnTo>
                  <a:lnTo>
                    <a:pt x="407" y="155"/>
                  </a:lnTo>
                  <a:lnTo>
                    <a:pt x="393" y="148"/>
                  </a:lnTo>
                  <a:lnTo>
                    <a:pt x="377" y="142"/>
                  </a:lnTo>
                  <a:lnTo>
                    <a:pt x="360" y="138"/>
                  </a:lnTo>
                  <a:lnTo>
                    <a:pt x="343" y="135"/>
                  </a:lnTo>
                  <a:lnTo>
                    <a:pt x="324" y="133"/>
                  </a:lnTo>
                  <a:lnTo>
                    <a:pt x="304" y="132"/>
                  </a:lnTo>
                  <a:lnTo>
                    <a:pt x="145" y="132"/>
                  </a:lnTo>
                  <a:lnTo>
                    <a:pt x="145" y="437"/>
                  </a:lnTo>
                  <a:lnTo>
                    <a:pt x="302" y="43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da-DK"/>
            </a:p>
          </p:txBody>
        </p:sp>
        <p:sp>
          <p:nvSpPr>
            <p:cNvPr id="1040" name="Freeform 16"/>
            <p:cNvSpPr>
              <a:spLocks noEditPoints="1"/>
            </p:cNvSpPr>
            <p:nvPr userDrawn="1"/>
          </p:nvSpPr>
          <p:spPr bwMode="auto">
            <a:xfrm>
              <a:off x="5880100" y="3449638"/>
              <a:ext cx="82550" cy="95250"/>
            </a:xfrm>
            <a:custGeom>
              <a:avLst/>
              <a:gdLst/>
              <a:ahLst/>
              <a:cxnLst>
                <a:cxn ang="0">
                  <a:pos x="4" y="377"/>
                </a:cxn>
                <a:cxn ang="0">
                  <a:pos x="30" y="268"/>
                </a:cxn>
                <a:cxn ang="0">
                  <a:pos x="74" y="174"/>
                </a:cxn>
                <a:cxn ang="0">
                  <a:pos x="137" y="98"/>
                </a:cxn>
                <a:cxn ang="0">
                  <a:pos x="216" y="42"/>
                </a:cxn>
                <a:cxn ang="0">
                  <a:pos x="308" y="9"/>
                </a:cxn>
                <a:cxn ang="0">
                  <a:pos x="412" y="1"/>
                </a:cxn>
                <a:cxn ang="0">
                  <a:pos x="511" y="19"/>
                </a:cxn>
                <a:cxn ang="0">
                  <a:pos x="598" y="62"/>
                </a:cxn>
                <a:cxn ang="0">
                  <a:pos x="669" y="125"/>
                </a:cxn>
                <a:cxn ang="0">
                  <a:pos x="725" y="208"/>
                </a:cxn>
                <a:cxn ang="0">
                  <a:pos x="761" y="308"/>
                </a:cxn>
                <a:cxn ang="0">
                  <a:pos x="778" y="421"/>
                </a:cxn>
                <a:cxn ang="0">
                  <a:pos x="774" y="528"/>
                </a:cxn>
                <a:cxn ang="0">
                  <a:pos x="749" y="637"/>
                </a:cxn>
                <a:cxn ang="0">
                  <a:pos x="705" y="731"/>
                </a:cxn>
                <a:cxn ang="0">
                  <a:pos x="642" y="807"/>
                </a:cxn>
                <a:cxn ang="0">
                  <a:pos x="563" y="863"/>
                </a:cxn>
                <a:cxn ang="0">
                  <a:pos x="470" y="896"/>
                </a:cxn>
                <a:cxn ang="0">
                  <a:pos x="367" y="904"/>
                </a:cxn>
                <a:cxn ang="0">
                  <a:pos x="267" y="886"/>
                </a:cxn>
                <a:cxn ang="0">
                  <a:pos x="181" y="843"/>
                </a:cxn>
                <a:cxn ang="0">
                  <a:pos x="109" y="780"/>
                </a:cxn>
                <a:cxn ang="0">
                  <a:pos x="53" y="697"/>
                </a:cxn>
                <a:cxn ang="0">
                  <a:pos x="17" y="597"/>
                </a:cxn>
                <a:cxn ang="0">
                  <a:pos x="1" y="484"/>
                </a:cxn>
                <a:cxn ang="0">
                  <a:pos x="626" y="414"/>
                </a:cxn>
                <a:cxn ang="0">
                  <a:pos x="614" y="335"/>
                </a:cxn>
                <a:cxn ang="0">
                  <a:pos x="589" y="267"/>
                </a:cxn>
                <a:cxn ang="0">
                  <a:pos x="551" y="211"/>
                </a:cxn>
                <a:cxn ang="0">
                  <a:pos x="505" y="170"/>
                </a:cxn>
                <a:cxn ang="0">
                  <a:pos x="450" y="143"/>
                </a:cxn>
                <a:cxn ang="0">
                  <a:pos x="389" y="134"/>
                </a:cxn>
                <a:cxn ang="0">
                  <a:pos x="327" y="143"/>
                </a:cxn>
                <a:cxn ang="0">
                  <a:pos x="272" y="169"/>
                </a:cxn>
                <a:cxn ang="0">
                  <a:pos x="226" y="210"/>
                </a:cxn>
                <a:cxn ang="0">
                  <a:pos x="189" y="266"/>
                </a:cxn>
                <a:cxn ang="0">
                  <a:pos x="165" y="333"/>
                </a:cxn>
                <a:cxn ang="0">
                  <a:pos x="152" y="413"/>
                </a:cxn>
                <a:cxn ang="0">
                  <a:pos x="152" y="491"/>
                </a:cxn>
                <a:cxn ang="0">
                  <a:pos x="165" y="570"/>
                </a:cxn>
                <a:cxn ang="0">
                  <a:pos x="190" y="638"/>
                </a:cxn>
                <a:cxn ang="0">
                  <a:pos x="227" y="694"/>
                </a:cxn>
                <a:cxn ang="0">
                  <a:pos x="274" y="735"/>
                </a:cxn>
                <a:cxn ang="0">
                  <a:pos x="329" y="762"/>
                </a:cxn>
                <a:cxn ang="0">
                  <a:pos x="391" y="771"/>
                </a:cxn>
                <a:cxn ang="0">
                  <a:pos x="452" y="762"/>
                </a:cxn>
                <a:cxn ang="0">
                  <a:pos x="507" y="736"/>
                </a:cxn>
                <a:cxn ang="0">
                  <a:pos x="552" y="695"/>
                </a:cxn>
                <a:cxn ang="0">
                  <a:pos x="589" y="639"/>
                </a:cxn>
                <a:cxn ang="0">
                  <a:pos x="614" y="572"/>
                </a:cxn>
                <a:cxn ang="0">
                  <a:pos x="626" y="492"/>
                </a:cxn>
              </a:cxnLst>
              <a:rect l="0" t="0" r="r" b="b"/>
              <a:pathLst>
                <a:path w="778" h="905">
                  <a:moveTo>
                    <a:pt x="0" y="459"/>
                  </a:moveTo>
                  <a:lnTo>
                    <a:pt x="0" y="447"/>
                  </a:lnTo>
                  <a:lnTo>
                    <a:pt x="1" y="423"/>
                  </a:lnTo>
                  <a:lnTo>
                    <a:pt x="2" y="400"/>
                  </a:lnTo>
                  <a:lnTo>
                    <a:pt x="4" y="377"/>
                  </a:lnTo>
                  <a:lnTo>
                    <a:pt x="9" y="353"/>
                  </a:lnTo>
                  <a:lnTo>
                    <a:pt x="13" y="331"/>
                  </a:lnTo>
                  <a:lnTo>
                    <a:pt x="17" y="309"/>
                  </a:lnTo>
                  <a:lnTo>
                    <a:pt x="23" y="288"/>
                  </a:lnTo>
                  <a:lnTo>
                    <a:pt x="30" y="268"/>
                  </a:lnTo>
                  <a:lnTo>
                    <a:pt x="37" y="247"/>
                  </a:lnTo>
                  <a:lnTo>
                    <a:pt x="45" y="228"/>
                  </a:lnTo>
                  <a:lnTo>
                    <a:pt x="54" y="209"/>
                  </a:lnTo>
                  <a:lnTo>
                    <a:pt x="63" y="192"/>
                  </a:lnTo>
                  <a:lnTo>
                    <a:pt x="74" y="174"/>
                  </a:lnTo>
                  <a:lnTo>
                    <a:pt x="85" y="157"/>
                  </a:lnTo>
                  <a:lnTo>
                    <a:pt x="97" y="141"/>
                  </a:lnTo>
                  <a:lnTo>
                    <a:pt x="110" y="126"/>
                  </a:lnTo>
                  <a:lnTo>
                    <a:pt x="123" y="112"/>
                  </a:lnTo>
                  <a:lnTo>
                    <a:pt x="137" y="98"/>
                  </a:lnTo>
                  <a:lnTo>
                    <a:pt x="151" y="85"/>
                  </a:lnTo>
                  <a:lnTo>
                    <a:pt x="166" y="73"/>
                  </a:lnTo>
                  <a:lnTo>
                    <a:pt x="182" y="62"/>
                  </a:lnTo>
                  <a:lnTo>
                    <a:pt x="199" y="51"/>
                  </a:lnTo>
                  <a:lnTo>
                    <a:pt x="216" y="42"/>
                  </a:lnTo>
                  <a:lnTo>
                    <a:pt x="233" y="33"/>
                  </a:lnTo>
                  <a:lnTo>
                    <a:pt x="251" y="26"/>
                  </a:lnTo>
                  <a:lnTo>
                    <a:pt x="269" y="19"/>
                  </a:lnTo>
                  <a:lnTo>
                    <a:pt x="288" y="13"/>
                  </a:lnTo>
                  <a:lnTo>
                    <a:pt x="308" y="9"/>
                  </a:lnTo>
                  <a:lnTo>
                    <a:pt x="328" y="5"/>
                  </a:lnTo>
                  <a:lnTo>
                    <a:pt x="348" y="2"/>
                  </a:lnTo>
                  <a:lnTo>
                    <a:pt x="369" y="1"/>
                  </a:lnTo>
                  <a:lnTo>
                    <a:pt x="391" y="0"/>
                  </a:lnTo>
                  <a:lnTo>
                    <a:pt x="412" y="1"/>
                  </a:lnTo>
                  <a:lnTo>
                    <a:pt x="432" y="2"/>
                  </a:lnTo>
                  <a:lnTo>
                    <a:pt x="453" y="5"/>
                  </a:lnTo>
                  <a:lnTo>
                    <a:pt x="472" y="9"/>
                  </a:lnTo>
                  <a:lnTo>
                    <a:pt x="492" y="13"/>
                  </a:lnTo>
                  <a:lnTo>
                    <a:pt x="511" y="19"/>
                  </a:lnTo>
                  <a:lnTo>
                    <a:pt x="529" y="26"/>
                  </a:lnTo>
                  <a:lnTo>
                    <a:pt x="547" y="33"/>
                  </a:lnTo>
                  <a:lnTo>
                    <a:pt x="564" y="41"/>
                  </a:lnTo>
                  <a:lnTo>
                    <a:pt x="582" y="51"/>
                  </a:lnTo>
                  <a:lnTo>
                    <a:pt x="598" y="62"/>
                  </a:lnTo>
                  <a:lnTo>
                    <a:pt x="613" y="73"/>
                  </a:lnTo>
                  <a:lnTo>
                    <a:pt x="628" y="85"/>
                  </a:lnTo>
                  <a:lnTo>
                    <a:pt x="643" y="97"/>
                  </a:lnTo>
                  <a:lnTo>
                    <a:pt x="656" y="111"/>
                  </a:lnTo>
                  <a:lnTo>
                    <a:pt x="669" y="125"/>
                  </a:lnTo>
                  <a:lnTo>
                    <a:pt x="683" y="140"/>
                  </a:lnTo>
                  <a:lnTo>
                    <a:pt x="694" y="156"/>
                  </a:lnTo>
                  <a:lnTo>
                    <a:pt x="705" y="173"/>
                  </a:lnTo>
                  <a:lnTo>
                    <a:pt x="715" y="190"/>
                  </a:lnTo>
                  <a:lnTo>
                    <a:pt x="725" y="208"/>
                  </a:lnTo>
                  <a:lnTo>
                    <a:pt x="734" y="227"/>
                  </a:lnTo>
                  <a:lnTo>
                    <a:pt x="742" y="246"/>
                  </a:lnTo>
                  <a:lnTo>
                    <a:pt x="749" y="266"/>
                  </a:lnTo>
                  <a:lnTo>
                    <a:pt x="756" y="287"/>
                  </a:lnTo>
                  <a:lnTo>
                    <a:pt x="761" y="308"/>
                  </a:lnTo>
                  <a:lnTo>
                    <a:pt x="766" y="329"/>
                  </a:lnTo>
                  <a:lnTo>
                    <a:pt x="771" y="351"/>
                  </a:lnTo>
                  <a:lnTo>
                    <a:pt x="774" y="374"/>
                  </a:lnTo>
                  <a:lnTo>
                    <a:pt x="776" y="397"/>
                  </a:lnTo>
                  <a:lnTo>
                    <a:pt x="778" y="421"/>
                  </a:lnTo>
                  <a:lnTo>
                    <a:pt x="778" y="445"/>
                  </a:lnTo>
                  <a:lnTo>
                    <a:pt x="778" y="457"/>
                  </a:lnTo>
                  <a:lnTo>
                    <a:pt x="778" y="482"/>
                  </a:lnTo>
                  <a:lnTo>
                    <a:pt x="776" y="505"/>
                  </a:lnTo>
                  <a:lnTo>
                    <a:pt x="774" y="528"/>
                  </a:lnTo>
                  <a:lnTo>
                    <a:pt x="771" y="551"/>
                  </a:lnTo>
                  <a:lnTo>
                    <a:pt x="766" y="574"/>
                  </a:lnTo>
                  <a:lnTo>
                    <a:pt x="761" y="596"/>
                  </a:lnTo>
                  <a:lnTo>
                    <a:pt x="755" y="617"/>
                  </a:lnTo>
                  <a:lnTo>
                    <a:pt x="749" y="637"/>
                  </a:lnTo>
                  <a:lnTo>
                    <a:pt x="742" y="657"/>
                  </a:lnTo>
                  <a:lnTo>
                    <a:pt x="733" y="677"/>
                  </a:lnTo>
                  <a:lnTo>
                    <a:pt x="725" y="695"/>
                  </a:lnTo>
                  <a:lnTo>
                    <a:pt x="715" y="713"/>
                  </a:lnTo>
                  <a:lnTo>
                    <a:pt x="705" y="731"/>
                  </a:lnTo>
                  <a:lnTo>
                    <a:pt x="694" y="747"/>
                  </a:lnTo>
                  <a:lnTo>
                    <a:pt x="682" y="764"/>
                  </a:lnTo>
                  <a:lnTo>
                    <a:pt x="669" y="779"/>
                  </a:lnTo>
                  <a:lnTo>
                    <a:pt x="655" y="793"/>
                  </a:lnTo>
                  <a:lnTo>
                    <a:pt x="642" y="807"/>
                  </a:lnTo>
                  <a:lnTo>
                    <a:pt x="627" y="820"/>
                  </a:lnTo>
                  <a:lnTo>
                    <a:pt x="612" y="832"/>
                  </a:lnTo>
                  <a:lnTo>
                    <a:pt x="597" y="843"/>
                  </a:lnTo>
                  <a:lnTo>
                    <a:pt x="581" y="853"/>
                  </a:lnTo>
                  <a:lnTo>
                    <a:pt x="563" y="863"/>
                  </a:lnTo>
                  <a:lnTo>
                    <a:pt x="546" y="872"/>
                  </a:lnTo>
                  <a:lnTo>
                    <a:pt x="528" y="879"/>
                  </a:lnTo>
                  <a:lnTo>
                    <a:pt x="509" y="886"/>
                  </a:lnTo>
                  <a:lnTo>
                    <a:pt x="491" y="892"/>
                  </a:lnTo>
                  <a:lnTo>
                    <a:pt x="470" y="896"/>
                  </a:lnTo>
                  <a:lnTo>
                    <a:pt x="451" y="900"/>
                  </a:lnTo>
                  <a:lnTo>
                    <a:pt x="430" y="902"/>
                  </a:lnTo>
                  <a:lnTo>
                    <a:pt x="410" y="904"/>
                  </a:lnTo>
                  <a:lnTo>
                    <a:pt x="389" y="905"/>
                  </a:lnTo>
                  <a:lnTo>
                    <a:pt x="367" y="904"/>
                  </a:lnTo>
                  <a:lnTo>
                    <a:pt x="346" y="903"/>
                  </a:lnTo>
                  <a:lnTo>
                    <a:pt x="326" y="900"/>
                  </a:lnTo>
                  <a:lnTo>
                    <a:pt x="306" y="896"/>
                  </a:lnTo>
                  <a:lnTo>
                    <a:pt x="286" y="892"/>
                  </a:lnTo>
                  <a:lnTo>
                    <a:pt x="267" y="886"/>
                  </a:lnTo>
                  <a:lnTo>
                    <a:pt x="249" y="879"/>
                  </a:lnTo>
                  <a:lnTo>
                    <a:pt x="231" y="872"/>
                  </a:lnTo>
                  <a:lnTo>
                    <a:pt x="214" y="864"/>
                  </a:lnTo>
                  <a:lnTo>
                    <a:pt x="198" y="853"/>
                  </a:lnTo>
                  <a:lnTo>
                    <a:pt x="181" y="843"/>
                  </a:lnTo>
                  <a:lnTo>
                    <a:pt x="165" y="832"/>
                  </a:lnTo>
                  <a:lnTo>
                    <a:pt x="150" y="820"/>
                  </a:lnTo>
                  <a:lnTo>
                    <a:pt x="136" y="807"/>
                  </a:lnTo>
                  <a:lnTo>
                    <a:pt x="122" y="794"/>
                  </a:lnTo>
                  <a:lnTo>
                    <a:pt x="109" y="780"/>
                  </a:lnTo>
                  <a:lnTo>
                    <a:pt x="96" y="765"/>
                  </a:lnTo>
                  <a:lnTo>
                    <a:pt x="84" y="748"/>
                  </a:lnTo>
                  <a:lnTo>
                    <a:pt x="73" y="732"/>
                  </a:lnTo>
                  <a:lnTo>
                    <a:pt x="63" y="715"/>
                  </a:lnTo>
                  <a:lnTo>
                    <a:pt x="53" y="697"/>
                  </a:lnTo>
                  <a:lnTo>
                    <a:pt x="45" y="678"/>
                  </a:lnTo>
                  <a:lnTo>
                    <a:pt x="37" y="658"/>
                  </a:lnTo>
                  <a:lnTo>
                    <a:pt x="29" y="638"/>
                  </a:lnTo>
                  <a:lnTo>
                    <a:pt x="23" y="618"/>
                  </a:lnTo>
                  <a:lnTo>
                    <a:pt x="17" y="597"/>
                  </a:lnTo>
                  <a:lnTo>
                    <a:pt x="12" y="576"/>
                  </a:lnTo>
                  <a:lnTo>
                    <a:pt x="8" y="553"/>
                  </a:lnTo>
                  <a:lnTo>
                    <a:pt x="4" y="531"/>
                  </a:lnTo>
                  <a:lnTo>
                    <a:pt x="2" y="508"/>
                  </a:lnTo>
                  <a:lnTo>
                    <a:pt x="1" y="484"/>
                  </a:lnTo>
                  <a:lnTo>
                    <a:pt x="0" y="459"/>
                  </a:lnTo>
                  <a:close/>
                  <a:moveTo>
                    <a:pt x="627" y="457"/>
                  </a:moveTo>
                  <a:lnTo>
                    <a:pt x="627" y="448"/>
                  </a:lnTo>
                  <a:lnTo>
                    <a:pt x="627" y="431"/>
                  </a:lnTo>
                  <a:lnTo>
                    <a:pt x="626" y="414"/>
                  </a:lnTo>
                  <a:lnTo>
                    <a:pt x="625" y="398"/>
                  </a:lnTo>
                  <a:lnTo>
                    <a:pt x="623" y="381"/>
                  </a:lnTo>
                  <a:lnTo>
                    <a:pt x="620" y="366"/>
                  </a:lnTo>
                  <a:lnTo>
                    <a:pt x="617" y="349"/>
                  </a:lnTo>
                  <a:lnTo>
                    <a:pt x="614" y="335"/>
                  </a:lnTo>
                  <a:lnTo>
                    <a:pt x="610" y="320"/>
                  </a:lnTo>
                  <a:lnTo>
                    <a:pt x="605" y="306"/>
                  </a:lnTo>
                  <a:lnTo>
                    <a:pt x="600" y="293"/>
                  </a:lnTo>
                  <a:lnTo>
                    <a:pt x="595" y="280"/>
                  </a:lnTo>
                  <a:lnTo>
                    <a:pt x="589" y="267"/>
                  </a:lnTo>
                  <a:lnTo>
                    <a:pt x="582" y="254"/>
                  </a:lnTo>
                  <a:lnTo>
                    <a:pt x="574" y="242"/>
                  </a:lnTo>
                  <a:lnTo>
                    <a:pt x="567" y="231"/>
                  </a:lnTo>
                  <a:lnTo>
                    <a:pt x="560" y="221"/>
                  </a:lnTo>
                  <a:lnTo>
                    <a:pt x="551" y="211"/>
                  </a:lnTo>
                  <a:lnTo>
                    <a:pt x="543" y="202"/>
                  </a:lnTo>
                  <a:lnTo>
                    <a:pt x="534" y="193"/>
                  </a:lnTo>
                  <a:lnTo>
                    <a:pt x="525" y="184"/>
                  </a:lnTo>
                  <a:lnTo>
                    <a:pt x="515" y="177"/>
                  </a:lnTo>
                  <a:lnTo>
                    <a:pt x="505" y="170"/>
                  </a:lnTo>
                  <a:lnTo>
                    <a:pt x="495" y="163"/>
                  </a:lnTo>
                  <a:lnTo>
                    <a:pt x="485" y="156"/>
                  </a:lnTo>
                  <a:lnTo>
                    <a:pt x="473" y="151"/>
                  </a:lnTo>
                  <a:lnTo>
                    <a:pt x="461" y="147"/>
                  </a:lnTo>
                  <a:lnTo>
                    <a:pt x="450" y="143"/>
                  </a:lnTo>
                  <a:lnTo>
                    <a:pt x="438" y="140"/>
                  </a:lnTo>
                  <a:lnTo>
                    <a:pt x="426" y="137"/>
                  </a:lnTo>
                  <a:lnTo>
                    <a:pt x="414" y="135"/>
                  </a:lnTo>
                  <a:lnTo>
                    <a:pt x="401" y="134"/>
                  </a:lnTo>
                  <a:lnTo>
                    <a:pt x="389" y="134"/>
                  </a:lnTo>
                  <a:lnTo>
                    <a:pt x="375" y="134"/>
                  </a:lnTo>
                  <a:lnTo>
                    <a:pt x="362" y="135"/>
                  </a:lnTo>
                  <a:lnTo>
                    <a:pt x="350" y="137"/>
                  </a:lnTo>
                  <a:lnTo>
                    <a:pt x="338" y="140"/>
                  </a:lnTo>
                  <a:lnTo>
                    <a:pt x="327" y="143"/>
                  </a:lnTo>
                  <a:lnTo>
                    <a:pt x="315" y="147"/>
                  </a:lnTo>
                  <a:lnTo>
                    <a:pt x="304" y="151"/>
                  </a:lnTo>
                  <a:lnTo>
                    <a:pt x="293" y="156"/>
                  </a:lnTo>
                  <a:lnTo>
                    <a:pt x="282" y="163"/>
                  </a:lnTo>
                  <a:lnTo>
                    <a:pt x="272" y="169"/>
                  </a:lnTo>
                  <a:lnTo>
                    <a:pt x="262" y="176"/>
                  </a:lnTo>
                  <a:lnTo>
                    <a:pt x="252" y="184"/>
                  </a:lnTo>
                  <a:lnTo>
                    <a:pt x="243" y="192"/>
                  </a:lnTo>
                  <a:lnTo>
                    <a:pt x="234" y="201"/>
                  </a:lnTo>
                  <a:lnTo>
                    <a:pt x="226" y="210"/>
                  </a:lnTo>
                  <a:lnTo>
                    <a:pt x="218" y="220"/>
                  </a:lnTo>
                  <a:lnTo>
                    <a:pt x="211" y="230"/>
                  </a:lnTo>
                  <a:lnTo>
                    <a:pt x="203" y="241"/>
                  </a:lnTo>
                  <a:lnTo>
                    <a:pt x="196" y="253"/>
                  </a:lnTo>
                  <a:lnTo>
                    <a:pt x="189" y="266"/>
                  </a:lnTo>
                  <a:lnTo>
                    <a:pt x="183" y="278"/>
                  </a:lnTo>
                  <a:lnTo>
                    <a:pt x="178" y="291"/>
                  </a:lnTo>
                  <a:lnTo>
                    <a:pt x="173" y="305"/>
                  </a:lnTo>
                  <a:lnTo>
                    <a:pt x="169" y="319"/>
                  </a:lnTo>
                  <a:lnTo>
                    <a:pt x="165" y="333"/>
                  </a:lnTo>
                  <a:lnTo>
                    <a:pt x="161" y="348"/>
                  </a:lnTo>
                  <a:lnTo>
                    <a:pt x="158" y="364"/>
                  </a:lnTo>
                  <a:lnTo>
                    <a:pt x="156" y="380"/>
                  </a:lnTo>
                  <a:lnTo>
                    <a:pt x="154" y="396"/>
                  </a:lnTo>
                  <a:lnTo>
                    <a:pt x="152" y="413"/>
                  </a:lnTo>
                  <a:lnTo>
                    <a:pt x="151" y="430"/>
                  </a:lnTo>
                  <a:lnTo>
                    <a:pt x="151" y="447"/>
                  </a:lnTo>
                  <a:lnTo>
                    <a:pt x="151" y="456"/>
                  </a:lnTo>
                  <a:lnTo>
                    <a:pt x="151" y="474"/>
                  </a:lnTo>
                  <a:lnTo>
                    <a:pt x="152" y="491"/>
                  </a:lnTo>
                  <a:lnTo>
                    <a:pt x="154" y="507"/>
                  </a:lnTo>
                  <a:lnTo>
                    <a:pt x="156" y="524"/>
                  </a:lnTo>
                  <a:lnTo>
                    <a:pt x="158" y="539"/>
                  </a:lnTo>
                  <a:lnTo>
                    <a:pt x="161" y="555"/>
                  </a:lnTo>
                  <a:lnTo>
                    <a:pt x="165" y="570"/>
                  </a:lnTo>
                  <a:lnTo>
                    <a:pt x="169" y="585"/>
                  </a:lnTo>
                  <a:lnTo>
                    <a:pt x="173" y="599"/>
                  </a:lnTo>
                  <a:lnTo>
                    <a:pt x="179" y="612"/>
                  </a:lnTo>
                  <a:lnTo>
                    <a:pt x="184" y="625"/>
                  </a:lnTo>
                  <a:lnTo>
                    <a:pt x="190" y="638"/>
                  </a:lnTo>
                  <a:lnTo>
                    <a:pt x="196" y="650"/>
                  </a:lnTo>
                  <a:lnTo>
                    <a:pt x="204" y="663"/>
                  </a:lnTo>
                  <a:lnTo>
                    <a:pt x="212" y="674"/>
                  </a:lnTo>
                  <a:lnTo>
                    <a:pt x="219" y="684"/>
                  </a:lnTo>
                  <a:lnTo>
                    <a:pt x="227" y="694"/>
                  </a:lnTo>
                  <a:lnTo>
                    <a:pt x="236" y="703"/>
                  </a:lnTo>
                  <a:lnTo>
                    <a:pt x="245" y="712"/>
                  </a:lnTo>
                  <a:lnTo>
                    <a:pt x="254" y="721"/>
                  </a:lnTo>
                  <a:lnTo>
                    <a:pt x="264" y="728"/>
                  </a:lnTo>
                  <a:lnTo>
                    <a:pt x="274" y="735"/>
                  </a:lnTo>
                  <a:lnTo>
                    <a:pt x="284" y="742"/>
                  </a:lnTo>
                  <a:lnTo>
                    <a:pt x="295" y="748"/>
                  </a:lnTo>
                  <a:lnTo>
                    <a:pt x="306" y="753"/>
                  </a:lnTo>
                  <a:lnTo>
                    <a:pt x="317" y="757"/>
                  </a:lnTo>
                  <a:lnTo>
                    <a:pt x="329" y="762"/>
                  </a:lnTo>
                  <a:lnTo>
                    <a:pt x="341" y="765"/>
                  </a:lnTo>
                  <a:lnTo>
                    <a:pt x="353" y="768"/>
                  </a:lnTo>
                  <a:lnTo>
                    <a:pt x="365" y="770"/>
                  </a:lnTo>
                  <a:lnTo>
                    <a:pt x="377" y="771"/>
                  </a:lnTo>
                  <a:lnTo>
                    <a:pt x="391" y="771"/>
                  </a:lnTo>
                  <a:lnTo>
                    <a:pt x="404" y="771"/>
                  </a:lnTo>
                  <a:lnTo>
                    <a:pt x="416" y="770"/>
                  </a:lnTo>
                  <a:lnTo>
                    <a:pt x="428" y="768"/>
                  </a:lnTo>
                  <a:lnTo>
                    <a:pt x="440" y="765"/>
                  </a:lnTo>
                  <a:lnTo>
                    <a:pt x="452" y="762"/>
                  </a:lnTo>
                  <a:lnTo>
                    <a:pt x="463" y="757"/>
                  </a:lnTo>
                  <a:lnTo>
                    <a:pt x="474" y="753"/>
                  </a:lnTo>
                  <a:lnTo>
                    <a:pt x="486" y="748"/>
                  </a:lnTo>
                  <a:lnTo>
                    <a:pt x="497" y="742"/>
                  </a:lnTo>
                  <a:lnTo>
                    <a:pt x="507" y="736"/>
                  </a:lnTo>
                  <a:lnTo>
                    <a:pt x="517" y="729"/>
                  </a:lnTo>
                  <a:lnTo>
                    <a:pt x="526" y="721"/>
                  </a:lnTo>
                  <a:lnTo>
                    <a:pt x="535" y="713"/>
                  </a:lnTo>
                  <a:lnTo>
                    <a:pt x="544" y="704"/>
                  </a:lnTo>
                  <a:lnTo>
                    <a:pt x="552" y="695"/>
                  </a:lnTo>
                  <a:lnTo>
                    <a:pt x="560" y="685"/>
                  </a:lnTo>
                  <a:lnTo>
                    <a:pt x="568" y="675"/>
                  </a:lnTo>
                  <a:lnTo>
                    <a:pt x="575" y="664"/>
                  </a:lnTo>
                  <a:lnTo>
                    <a:pt x="583" y="651"/>
                  </a:lnTo>
                  <a:lnTo>
                    <a:pt x="589" y="639"/>
                  </a:lnTo>
                  <a:lnTo>
                    <a:pt x="595" y="627"/>
                  </a:lnTo>
                  <a:lnTo>
                    <a:pt x="600" y="614"/>
                  </a:lnTo>
                  <a:lnTo>
                    <a:pt x="605" y="600"/>
                  </a:lnTo>
                  <a:lnTo>
                    <a:pt x="610" y="586"/>
                  </a:lnTo>
                  <a:lnTo>
                    <a:pt x="614" y="572"/>
                  </a:lnTo>
                  <a:lnTo>
                    <a:pt x="617" y="556"/>
                  </a:lnTo>
                  <a:lnTo>
                    <a:pt x="620" y="541"/>
                  </a:lnTo>
                  <a:lnTo>
                    <a:pt x="623" y="525"/>
                  </a:lnTo>
                  <a:lnTo>
                    <a:pt x="625" y="509"/>
                  </a:lnTo>
                  <a:lnTo>
                    <a:pt x="626" y="492"/>
                  </a:lnTo>
                  <a:lnTo>
                    <a:pt x="627" y="475"/>
                  </a:lnTo>
                  <a:lnTo>
                    <a:pt x="627" y="45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da-DK"/>
            </a:p>
          </p:txBody>
        </p:sp>
        <p:sp>
          <p:nvSpPr>
            <p:cNvPr id="1041" name="Freeform 17"/>
            <p:cNvSpPr>
              <a:spLocks/>
            </p:cNvSpPr>
            <p:nvPr userDrawn="1"/>
          </p:nvSpPr>
          <p:spPr bwMode="auto">
            <a:xfrm>
              <a:off x="5980113" y="3451225"/>
              <a:ext cx="57150" cy="92075"/>
            </a:xfrm>
            <a:custGeom>
              <a:avLst/>
              <a:gdLst/>
              <a:ahLst/>
              <a:cxnLst>
                <a:cxn ang="0">
                  <a:pos x="0" y="0"/>
                </a:cxn>
                <a:cxn ang="0">
                  <a:pos x="551" y="0"/>
                </a:cxn>
                <a:cxn ang="0">
                  <a:pos x="551" y="134"/>
                </a:cxn>
                <a:cxn ang="0">
                  <a:pos x="146" y="134"/>
                </a:cxn>
                <a:cxn ang="0">
                  <a:pos x="146" y="381"/>
                </a:cxn>
                <a:cxn ang="0">
                  <a:pos x="505" y="381"/>
                </a:cxn>
                <a:cxn ang="0">
                  <a:pos x="505" y="513"/>
                </a:cxn>
                <a:cxn ang="0">
                  <a:pos x="146" y="513"/>
                </a:cxn>
                <a:cxn ang="0">
                  <a:pos x="146" y="877"/>
                </a:cxn>
                <a:cxn ang="0">
                  <a:pos x="0" y="877"/>
                </a:cxn>
                <a:cxn ang="0">
                  <a:pos x="0" y="0"/>
                </a:cxn>
              </a:cxnLst>
              <a:rect l="0" t="0" r="r" b="b"/>
              <a:pathLst>
                <a:path w="551" h="877">
                  <a:moveTo>
                    <a:pt x="0" y="0"/>
                  </a:moveTo>
                  <a:lnTo>
                    <a:pt x="551" y="0"/>
                  </a:lnTo>
                  <a:lnTo>
                    <a:pt x="551" y="134"/>
                  </a:lnTo>
                  <a:lnTo>
                    <a:pt x="146" y="134"/>
                  </a:lnTo>
                  <a:lnTo>
                    <a:pt x="146" y="381"/>
                  </a:lnTo>
                  <a:lnTo>
                    <a:pt x="505" y="381"/>
                  </a:lnTo>
                  <a:lnTo>
                    <a:pt x="505" y="513"/>
                  </a:lnTo>
                  <a:lnTo>
                    <a:pt x="146" y="513"/>
                  </a:lnTo>
                  <a:lnTo>
                    <a:pt x="146" y="877"/>
                  </a:lnTo>
                  <a:lnTo>
                    <a:pt x="0" y="877"/>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da-DK"/>
            </a:p>
          </p:txBody>
        </p:sp>
        <p:sp>
          <p:nvSpPr>
            <p:cNvPr id="1042" name="Freeform 18"/>
            <p:cNvSpPr>
              <a:spLocks/>
            </p:cNvSpPr>
            <p:nvPr userDrawn="1"/>
          </p:nvSpPr>
          <p:spPr bwMode="auto">
            <a:xfrm>
              <a:off x="6053138" y="3451225"/>
              <a:ext cx="58738" cy="92075"/>
            </a:xfrm>
            <a:custGeom>
              <a:avLst/>
              <a:gdLst/>
              <a:ahLst/>
              <a:cxnLst>
                <a:cxn ang="0">
                  <a:pos x="0" y="0"/>
                </a:cxn>
                <a:cxn ang="0">
                  <a:pos x="552" y="0"/>
                </a:cxn>
                <a:cxn ang="0">
                  <a:pos x="552" y="131"/>
                </a:cxn>
                <a:cxn ang="0">
                  <a:pos x="143" y="131"/>
                </a:cxn>
                <a:cxn ang="0">
                  <a:pos x="143" y="370"/>
                </a:cxn>
                <a:cxn ang="0">
                  <a:pos x="506" y="370"/>
                </a:cxn>
                <a:cxn ang="0">
                  <a:pos x="506" y="501"/>
                </a:cxn>
                <a:cxn ang="0">
                  <a:pos x="143" y="501"/>
                </a:cxn>
                <a:cxn ang="0">
                  <a:pos x="143" y="745"/>
                </a:cxn>
                <a:cxn ang="0">
                  <a:pos x="558" y="745"/>
                </a:cxn>
                <a:cxn ang="0">
                  <a:pos x="558" y="877"/>
                </a:cxn>
                <a:cxn ang="0">
                  <a:pos x="0" y="877"/>
                </a:cxn>
                <a:cxn ang="0">
                  <a:pos x="0" y="0"/>
                </a:cxn>
              </a:cxnLst>
              <a:rect l="0" t="0" r="r" b="b"/>
              <a:pathLst>
                <a:path w="558" h="877">
                  <a:moveTo>
                    <a:pt x="0" y="0"/>
                  </a:moveTo>
                  <a:lnTo>
                    <a:pt x="552" y="0"/>
                  </a:lnTo>
                  <a:lnTo>
                    <a:pt x="552" y="131"/>
                  </a:lnTo>
                  <a:lnTo>
                    <a:pt x="143" y="131"/>
                  </a:lnTo>
                  <a:lnTo>
                    <a:pt x="143" y="370"/>
                  </a:lnTo>
                  <a:lnTo>
                    <a:pt x="506" y="370"/>
                  </a:lnTo>
                  <a:lnTo>
                    <a:pt x="506" y="501"/>
                  </a:lnTo>
                  <a:lnTo>
                    <a:pt x="143" y="501"/>
                  </a:lnTo>
                  <a:lnTo>
                    <a:pt x="143" y="745"/>
                  </a:lnTo>
                  <a:lnTo>
                    <a:pt x="558" y="745"/>
                  </a:lnTo>
                  <a:lnTo>
                    <a:pt x="558" y="877"/>
                  </a:lnTo>
                  <a:lnTo>
                    <a:pt x="0" y="877"/>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da-DK"/>
            </a:p>
          </p:txBody>
        </p:sp>
        <p:sp>
          <p:nvSpPr>
            <p:cNvPr id="1043" name="Freeform 19"/>
            <p:cNvSpPr>
              <a:spLocks/>
            </p:cNvSpPr>
            <p:nvPr userDrawn="1"/>
          </p:nvSpPr>
          <p:spPr bwMode="auto">
            <a:xfrm>
              <a:off x="6121400" y="3449638"/>
              <a:ext cx="63500" cy="95250"/>
            </a:xfrm>
            <a:custGeom>
              <a:avLst/>
              <a:gdLst/>
              <a:ahLst/>
              <a:cxnLst>
                <a:cxn ang="0">
                  <a:pos x="139" y="705"/>
                </a:cxn>
                <a:cxn ang="0">
                  <a:pos x="193" y="737"/>
                </a:cxn>
                <a:cxn ang="0">
                  <a:pos x="253" y="760"/>
                </a:cxn>
                <a:cxn ang="0">
                  <a:pos x="319" y="768"/>
                </a:cxn>
                <a:cxn ang="0">
                  <a:pos x="375" y="760"/>
                </a:cxn>
                <a:cxn ang="0">
                  <a:pos x="419" y="736"/>
                </a:cxn>
                <a:cxn ang="0">
                  <a:pos x="447" y="701"/>
                </a:cxn>
                <a:cxn ang="0">
                  <a:pos x="456" y="656"/>
                </a:cxn>
                <a:cxn ang="0">
                  <a:pos x="453" y="625"/>
                </a:cxn>
                <a:cxn ang="0">
                  <a:pos x="433" y="591"/>
                </a:cxn>
                <a:cxn ang="0">
                  <a:pos x="389" y="556"/>
                </a:cxn>
                <a:cxn ang="0">
                  <a:pos x="314" y="521"/>
                </a:cxn>
                <a:cxn ang="0">
                  <a:pos x="204" y="477"/>
                </a:cxn>
                <a:cxn ang="0">
                  <a:pos x="117" y="424"/>
                </a:cxn>
                <a:cxn ang="0">
                  <a:pos x="78" y="385"/>
                </a:cxn>
                <a:cxn ang="0">
                  <a:pos x="56" y="349"/>
                </a:cxn>
                <a:cxn ang="0">
                  <a:pos x="42" y="308"/>
                </a:cxn>
                <a:cxn ang="0">
                  <a:pos x="36" y="261"/>
                </a:cxn>
                <a:cxn ang="0">
                  <a:pos x="37" y="219"/>
                </a:cxn>
                <a:cxn ang="0">
                  <a:pos x="47" y="169"/>
                </a:cxn>
                <a:cxn ang="0">
                  <a:pos x="67" y="124"/>
                </a:cxn>
                <a:cxn ang="0">
                  <a:pos x="96" y="86"/>
                </a:cxn>
                <a:cxn ang="0">
                  <a:pos x="133" y="53"/>
                </a:cxn>
                <a:cxn ang="0">
                  <a:pos x="177" y="27"/>
                </a:cxn>
                <a:cxn ang="0">
                  <a:pos x="228" y="10"/>
                </a:cxn>
                <a:cxn ang="0">
                  <a:pos x="283" y="1"/>
                </a:cxn>
                <a:cxn ang="0">
                  <a:pos x="351" y="1"/>
                </a:cxn>
                <a:cxn ang="0">
                  <a:pos x="425" y="14"/>
                </a:cxn>
                <a:cxn ang="0">
                  <a:pos x="494" y="39"/>
                </a:cxn>
                <a:cxn ang="0">
                  <a:pos x="559" y="78"/>
                </a:cxn>
                <a:cxn ang="0">
                  <a:pos x="483" y="196"/>
                </a:cxn>
                <a:cxn ang="0">
                  <a:pos x="424" y="160"/>
                </a:cxn>
                <a:cxn ang="0">
                  <a:pos x="374" y="140"/>
                </a:cxn>
                <a:cxn ang="0">
                  <a:pos x="323" y="131"/>
                </a:cxn>
                <a:cxn ang="0">
                  <a:pos x="268" y="135"/>
                </a:cxn>
                <a:cxn ang="0">
                  <a:pos x="225" y="153"/>
                </a:cxn>
                <a:cxn ang="0">
                  <a:pos x="195" y="184"/>
                </a:cxn>
                <a:cxn ang="0">
                  <a:pos x="182" y="222"/>
                </a:cxn>
                <a:cxn ang="0">
                  <a:pos x="183" y="255"/>
                </a:cxn>
                <a:cxn ang="0">
                  <a:pos x="200" y="294"/>
                </a:cxn>
                <a:cxn ang="0">
                  <a:pos x="241" y="328"/>
                </a:cxn>
                <a:cxn ang="0">
                  <a:pos x="313" y="365"/>
                </a:cxn>
                <a:cxn ang="0">
                  <a:pos x="421" y="409"/>
                </a:cxn>
                <a:cxn ang="0">
                  <a:pos x="511" y="461"/>
                </a:cxn>
                <a:cxn ang="0">
                  <a:pos x="569" y="522"/>
                </a:cxn>
                <a:cxn ang="0">
                  <a:pos x="588" y="559"/>
                </a:cxn>
                <a:cxn ang="0">
                  <a:pos x="599" y="598"/>
                </a:cxn>
                <a:cxn ang="0">
                  <a:pos x="602" y="661"/>
                </a:cxn>
                <a:cxn ang="0">
                  <a:pos x="594" y="714"/>
                </a:cxn>
                <a:cxn ang="0">
                  <a:pos x="575" y="762"/>
                </a:cxn>
                <a:cxn ang="0">
                  <a:pos x="547" y="804"/>
                </a:cxn>
                <a:cxn ang="0">
                  <a:pos x="512" y="838"/>
                </a:cxn>
                <a:cxn ang="0">
                  <a:pos x="468" y="866"/>
                </a:cxn>
                <a:cxn ang="0">
                  <a:pos x="418" y="886"/>
                </a:cxn>
                <a:cxn ang="0">
                  <a:pos x="362" y="897"/>
                </a:cxn>
                <a:cxn ang="0">
                  <a:pos x="296" y="899"/>
                </a:cxn>
                <a:cxn ang="0">
                  <a:pos x="213" y="888"/>
                </a:cxn>
                <a:cxn ang="0">
                  <a:pos x="133" y="861"/>
                </a:cxn>
                <a:cxn ang="0">
                  <a:pos x="55" y="817"/>
                </a:cxn>
              </a:cxnLst>
              <a:rect l="0" t="0" r="r" b="b"/>
              <a:pathLst>
                <a:path w="602" h="899">
                  <a:moveTo>
                    <a:pt x="0" y="773"/>
                  </a:moveTo>
                  <a:lnTo>
                    <a:pt x="88" y="664"/>
                  </a:lnTo>
                  <a:lnTo>
                    <a:pt x="113" y="685"/>
                  </a:lnTo>
                  <a:lnTo>
                    <a:pt x="139" y="705"/>
                  </a:lnTo>
                  <a:lnTo>
                    <a:pt x="152" y="714"/>
                  </a:lnTo>
                  <a:lnTo>
                    <a:pt x="165" y="722"/>
                  </a:lnTo>
                  <a:lnTo>
                    <a:pt x="179" y="730"/>
                  </a:lnTo>
                  <a:lnTo>
                    <a:pt x="193" y="737"/>
                  </a:lnTo>
                  <a:lnTo>
                    <a:pt x="208" y="744"/>
                  </a:lnTo>
                  <a:lnTo>
                    <a:pt x="222" y="750"/>
                  </a:lnTo>
                  <a:lnTo>
                    <a:pt x="237" y="755"/>
                  </a:lnTo>
                  <a:lnTo>
                    <a:pt x="253" y="760"/>
                  </a:lnTo>
                  <a:lnTo>
                    <a:pt x="268" y="763"/>
                  </a:lnTo>
                  <a:lnTo>
                    <a:pt x="284" y="766"/>
                  </a:lnTo>
                  <a:lnTo>
                    <a:pt x="302" y="767"/>
                  </a:lnTo>
                  <a:lnTo>
                    <a:pt x="319" y="768"/>
                  </a:lnTo>
                  <a:lnTo>
                    <a:pt x="334" y="767"/>
                  </a:lnTo>
                  <a:lnTo>
                    <a:pt x="349" y="766"/>
                  </a:lnTo>
                  <a:lnTo>
                    <a:pt x="362" y="763"/>
                  </a:lnTo>
                  <a:lnTo>
                    <a:pt x="375" y="760"/>
                  </a:lnTo>
                  <a:lnTo>
                    <a:pt x="387" y="754"/>
                  </a:lnTo>
                  <a:lnTo>
                    <a:pt x="400" y="749"/>
                  </a:lnTo>
                  <a:lnTo>
                    <a:pt x="410" y="743"/>
                  </a:lnTo>
                  <a:lnTo>
                    <a:pt x="419" y="736"/>
                  </a:lnTo>
                  <a:lnTo>
                    <a:pt x="428" y="728"/>
                  </a:lnTo>
                  <a:lnTo>
                    <a:pt x="435" y="720"/>
                  </a:lnTo>
                  <a:lnTo>
                    <a:pt x="441" y="711"/>
                  </a:lnTo>
                  <a:lnTo>
                    <a:pt x="447" y="701"/>
                  </a:lnTo>
                  <a:lnTo>
                    <a:pt x="451" y="691"/>
                  </a:lnTo>
                  <a:lnTo>
                    <a:pt x="454" y="680"/>
                  </a:lnTo>
                  <a:lnTo>
                    <a:pt x="456" y="668"/>
                  </a:lnTo>
                  <a:lnTo>
                    <a:pt x="456" y="656"/>
                  </a:lnTo>
                  <a:lnTo>
                    <a:pt x="456" y="654"/>
                  </a:lnTo>
                  <a:lnTo>
                    <a:pt x="456" y="644"/>
                  </a:lnTo>
                  <a:lnTo>
                    <a:pt x="455" y="635"/>
                  </a:lnTo>
                  <a:lnTo>
                    <a:pt x="453" y="625"/>
                  </a:lnTo>
                  <a:lnTo>
                    <a:pt x="450" y="616"/>
                  </a:lnTo>
                  <a:lnTo>
                    <a:pt x="445" y="608"/>
                  </a:lnTo>
                  <a:lnTo>
                    <a:pt x="440" y="599"/>
                  </a:lnTo>
                  <a:lnTo>
                    <a:pt x="433" y="591"/>
                  </a:lnTo>
                  <a:lnTo>
                    <a:pt x="425" y="582"/>
                  </a:lnTo>
                  <a:lnTo>
                    <a:pt x="415" y="574"/>
                  </a:lnTo>
                  <a:lnTo>
                    <a:pt x="403" y="566"/>
                  </a:lnTo>
                  <a:lnTo>
                    <a:pt x="389" y="556"/>
                  </a:lnTo>
                  <a:lnTo>
                    <a:pt x="373" y="548"/>
                  </a:lnTo>
                  <a:lnTo>
                    <a:pt x="355" y="539"/>
                  </a:lnTo>
                  <a:lnTo>
                    <a:pt x="336" y="530"/>
                  </a:lnTo>
                  <a:lnTo>
                    <a:pt x="314" y="521"/>
                  </a:lnTo>
                  <a:lnTo>
                    <a:pt x="288" y="512"/>
                  </a:lnTo>
                  <a:lnTo>
                    <a:pt x="258" y="500"/>
                  </a:lnTo>
                  <a:lnTo>
                    <a:pt x="230" y="489"/>
                  </a:lnTo>
                  <a:lnTo>
                    <a:pt x="204" y="477"/>
                  </a:lnTo>
                  <a:lnTo>
                    <a:pt x="178" y="465"/>
                  </a:lnTo>
                  <a:lnTo>
                    <a:pt x="156" y="451"/>
                  </a:lnTo>
                  <a:lnTo>
                    <a:pt x="135" y="438"/>
                  </a:lnTo>
                  <a:lnTo>
                    <a:pt x="117" y="424"/>
                  </a:lnTo>
                  <a:lnTo>
                    <a:pt x="99" y="409"/>
                  </a:lnTo>
                  <a:lnTo>
                    <a:pt x="91" y="401"/>
                  </a:lnTo>
                  <a:lnTo>
                    <a:pt x="84" y="393"/>
                  </a:lnTo>
                  <a:lnTo>
                    <a:pt x="78" y="385"/>
                  </a:lnTo>
                  <a:lnTo>
                    <a:pt x="71" y="377"/>
                  </a:lnTo>
                  <a:lnTo>
                    <a:pt x="66" y="368"/>
                  </a:lnTo>
                  <a:lnTo>
                    <a:pt x="60" y="359"/>
                  </a:lnTo>
                  <a:lnTo>
                    <a:pt x="56" y="349"/>
                  </a:lnTo>
                  <a:lnTo>
                    <a:pt x="52" y="339"/>
                  </a:lnTo>
                  <a:lnTo>
                    <a:pt x="48" y="329"/>
                  </a:lnTo>
                  <a:lnTo>
                    <a:pt x="45" y="319"/>
                  </a:lnTo>
                  <a:lnTo>
                    <a:pt x="42" y="308"/>
                  </a:lnTo>
                  <a:lnTo>
                    <a:pt x="40" y="297"/>
                  </a:lnTo>
                  <a:lnTo>
                    <a:pt x="38" y="285"/>
                  </a:lnTo>
                  <a:lnTo>
                    <a:pt x="37" y="273"/>
                  </a:lnTo>
                  <a:lnTo>
                    <a:pt x="36" y="261"/>
                  </a:lnTo>
                  <a:lnTo>
                    <a:pt x="36" y="247"/>
                  </a:lnTo>
                  <a:lnTo>
                    <a:pt x="36" y="245"/>
                  </a:lnTo>
                  <a:lnTo>
                    <a:pt x="36" y="232"/>
                  </a:lnTo>
                  <a:lnTo>
                    <a:pt x="37" y="219"/>
                  </a:lnTo>
                  <a:lnTo>
                    <a:pt x="39" y="206"/>
                  </a:lnTo>
                  <a:lnTo>
                    <a:pt x="41" y="193"/>
                  </a:lnTo>
                  <a:lnTo>
                    <a:pt x="44" y="181"/>
                  </a:lnTo>
                  <a:lnTo>
                    <a:pt x="47" y="169"/>
                  </a:lnTo>
                  <a:lnTo>
                    <a:pt x="51" y="157"/>
                  </a:lnTo>
                  <a:lnTo>
                    <a:pt x="56" y="146"/>
                  </a:lnTo>
                  <a:lnTo>
                    <a:pt x="61" y="135"/>
                  </a:lnTo>
                  <a:lnTo>
                    <a:pt x="67" y="124"/>
                  </a:lnTo>
                  <a:lnTo>
                    <a:pt x="73" y="114"/>
                  </a:lnTo>
                  <a:lnTo>
                    <a:pt x="80" y="104"/>
                  </a:lnTo>
                  <a:lnTo>
                    <a:pt x="88" y="95"/>
                  </a:lnTo>
                  <a:lnTo>
                    <a:pt x="96" y="86"/>
                  </a:lnTo>
                  <a:lnTo>
                    <a:pt x="104" y="77"/>
                  </a:lnTo>
                  <a:lnTo>
                    <a:pt x="114" y="69"/>
                  </a:lnTo>
                  <a:lnTo>
                    <a:pt x="123" y="61"/>
                  </a:lnTo>
                  <a:lnTo>
                    <a:pt x="133" y="53"/>
                  </a:lnTo>
                  <a:lnTo>
                    <a:pt x="143" y="46"/>
                  </a:lnTo>
                  <a:lnTo>
                    <a:pt x="154" y="39"/>
                  </a:lnTo>
                  <a:lnTo>
                    <a:pt x="165" y="33"/>
                  </a:lnTo>
                  <a:lnTo>
                    <a:pt x="177" y="27"/>
                  </a:lnTo>
                  <a:lnTo>
                    <a:pt x="188" y="22"/>
                  </a:lnTo>
                  <a:lnTo>
                    <a:pt x="201" y="18"/>
                  </a:lnTo>
                  <a:lnTo>
                    <a:pt x="215" y="14"/>
                  </a:lnTo>
                  <a:lnTo>
                    <a:pt x="228" y="10"/>
                  </a:lnTo>
                  <a:lnTo>
                    <a:pt x="241" y="7"/>
                  </a:lnTo>
                  <a:lnTo>
                    <a:pt x="255" y="4"/>
                  </a:lnTo>
                  <a:lnTo>
                    <a:pt x="269" y="2"/>
                  </a:lnTo>
                  <a:lnTo>
                    <a:pt x="283" y="1"/>
                  </a:lnTo>
                  <a:lnTo>
                    <a:pt x="298" y="0"/>
                  </a:lnTo>
                  <a:lnTo>
                    <a:pt x="314" y="0"/>
                  </a:lnTo>
                  <a:lnTo>
                    <a:pt x="333" y="0"/>
                  </a:lnTo>
                  <a:lnTo>
                    <a:pt x="351" y="1"/>
                  </a:lnTo>
                  <a:lnTo>
                    <a:pt x="370" y="3"/>
                  </a:lnTo>
                  <a:lnTo>
                    <a:pt x="388" y="6"/>
                  </a:lnTo>
                  <a:lnTo>
                    <a:pt x="407" y="9"/>
                  </a:lnTo>
                  <a:lnTo>
                    <a:pt x="425" y="14"/>
                  </a:lnTo>
                  <a:lnTo>
                    <a:pt x="442" y="19"/>
                  </a:lnTo>
                  <a:lnTo>
                    <a:pt x="459" y="25"/>
                  </a:lnTo>
                  <a:lnTo>
                    <a:pt x="476" y="31"/>
                  </a:lnTo>
                  <a:lnTo>
                    <a:pt x="494" y="39"/>
                  </a:lnTo>
                  <a:lnTo>
                    <a:pt x="511" y="47"/>
                  </a:lnTo>
                  <a:lnTo>
                    <a:pt x="527" y="56"/>
                  </a:lnTo>
                  <a:lnTo>
                    <a:pt x="543" y="67"/>
                  </a:lnTo>
                  <a:lnTo>
                    <a:pt x="559" y="78"/>
                  </a:lnTo>
                  <a:lnTo>
                    <a:pt x="574" y="90"/>
                  </a:lnTo>
                  <a:lnTo>
                    <a:pt x="590" y="102"/>
                  </a:lnTo>
                  <a:lnTo>
                    <a:pt x="507" y="214"/>
                  </a:lnTo>
                  <a:lnTo>
                    <a:pt x="483" y="196"/>
                  </a:lnTo>
                  <a:lnTo>
                    <a:pt x="460" y="181"/>
                  </a:lnTo>
                  <a:lnTo>
                    <a:pt x="448" y="173"/>
                  </a:lnTo>
                  <a:lnTo>
                    <a:pt x="436" y="167"/>
                  </a:lnTo>
                  <a:lnTo>
                    <a:pt x="424" y="160"/>
                  </a:lnTo>
                  <a:lnTo>
                    <a:pt x="412" y="154"/>
                  </a:lnTo>
                  <a:lnTo>
                    <a:pt x="400" y="149"/>
                  </a:lnTo>
                  <a:lnTo>
                    <a:pt x="387" y="144"/>
                  </a:lnTo>
                  <a:lnTo>
                    <a:pt x="374" y="140"/>
                  </a:lnTo>
                  <a:lnTo>
                    <a:pt x="361" y="137"/>
                  </a:lnTo>
                  <a:lnTo>
                    <a:pt x="349" y="134"/>
                  </a:lnTo>
                  <a:lnTo>
                    <a:pt x="336" y="133"/>
                  </a:lnTo>
                  <a:lnTo>
                    <a:pt x="323" y="131"/>
                  </a:lnTo>
                  <a:lnTo>
                    <a:pt x="310" y="131"/>
                  </a:lnTo>
                  <a:lnTo>
                    <a:pt x="295" y="131"/>
                  </a:lnTo>
                  <a:lnTo>
                    <a:pt x="281" y="133"/>
                  </a:lnTo>
                  <a:lnTo>
                    <a:pt x="268" y="135"/>
                  </a:lnTo>
                  <a:lnTo>
                    <a:pt x="256" y="139"/>
                  </a:lnTo>
                  <a:lnTo>
                    <a:pt x="245" y="143"/>
                  </a:lnTo>
                  <a:lnTo>
                    <a:pt x="235" y="148"/>
                  </a:lnTo>
                  <a:lnTo>
                    <a:pt x="225" y="153"/>
                  </a:lnTo>
                  <a:lnTo>
                    <a:pt x="217" y="161"/>
                  </a:lnTo>
                  <a:lnTo>
                    <a:pt x="209" y="168"/>
                  </a:lnTo>
                  <a:lnTo>
                    <a:pt x="201" y="176"/>
                  </a:lnTo>
                  <a:lnTo>
                    <a:pt x="195" y="184"/>
                  </a:lnTo>
                  <a:lnTo>
                    <a:pt x="191" y="193"/>
                  </a:lnTo>
                  <a:lnTo>
                    <a:pt x="187" y="202"/>
                  </a:lnTo>
                  <a:lnTo>
                    <a:pt x="184" y="212"/>
                  </a:lnTo>
                  <a:lnTo>
                    <a:pt x="182" y="222"/>
                  </a:lnTo>
                  <a:lnTo>
                    <a:pt x="182" y="232"/>
                  </a:lnTo>
                  <a:lnTo>
                    <a:pt x="182" y="234"/>
                  </a:lnTo>
                  <a:lnTo>
                    <a:pt x="182" y="245"/>
                  </a:lnTo>
                  <a:lnTo>
                    <a:pt x="183" y="255"/>
                  </a:lnTo>
                  <a:lnTo>
                    <a:pt x="186" y="266"/>
                  </a:lnTo>
                  <a:lnTo>
                    <a:pt x="189" y="276"/>
                  </a:lnTo>
                  <a:lnTo>
                    <a:pt x="194" y="285"/>
                  </a:lnTo>
                  <a:lnTo>
                    <a:pt x="200" y="294"/>
                  </a:lnTo>
                  <a:lnTo>
                    <a:pt x="208" y="302"/>
                  </a:lnTo>
                  <a:lnTo>
                    <a:pt x="217" y="311"/>
                  </a:lnTo>
                  <a:lnTo>
                    <a:pt x="228" y="320"/>
                  </a:lnTo>
                  <a:lnTo>
                    <a:pt x="241" y="328"/>
                  </a:lnTo>
                  <a:lnTo>
                    <a:pt x="255" y="337"/>
                  </a:lnTo>
                  <a:lnTo>
                    <a:pt x="272" y="346"/>
                  </a:lnTo>
                  <a:lnTo>
                    <a:pt x="291" y="355"/>
                  </a:lnTo>
                  <a:lnTo>
                    <a:pt x="313" y="365"/>
                  </a:lnTo>
                  <a:lnTo>
                    <a:pt x="337" y="375"/>
                  </a:lnTo>
                  <a:lnTo>
                    <a:pt x="364" y="386"/>
                  </a:lnTo>
                  <a:lnTo>
                    <a:pt x="393" y="397"/>
                  </a:lnTo>
                  <a:lnTo>
                    <a:pt x="421" y="409"/>
                  </a:lnTo>
                  <a:lnTo>
                    <a:pt x="446" y="421"/>
                  </a:lnTo>
                  <a:lnTo>
                    <a:pt x="469" y="434"/>
                  </a:lnTo>
                  <a:lnTo>
                    <a:pt x="492" y="447"/>
                  </a:lnTo>
                  <a:lnTo>
                    <a:pt x="511" y="461"/>
                  </a:lnTo>
                  <a:lnTo>
                    <a:pt x="528" y="476"/>
                  </a:lnTo>
                  <a:lnTo>
                    <a:pt x="544" y="490"/>
                  </a:lnTo>
                  <a:lnTo>
                    <a:pt x="557" y="506"/>
                  </a:lnTo>
                  <a:lnTo>
                    <a:pt x="569" y="522"/>
                  </a:lnTo>
                  <a:lnTo>
                    <a:pt x="574" y="531"/>
                  </a:lnTo>
                  <a:lnTo>
                    <a:pt x="579" y="539"/>
                  </a:lnTo>
                  <a:lnTo>
                    <a:pt x="583" y="548"/>
                  </a:lnTo>
                  <a:lnTo>
                    <a:pt x="588" y="559"/>
                  </a:lnTo>
                  <a:lnTo>
                    <a:pt x="591" y="568"/>
                  </a:lnTo>
                  <a:lnTo>
                    <a:pt x="594" y="578"/>
                  </a:lnTo>
                  <a:lnTo>
                    <a:pt x="597" y="588"/>
                  </a:lnTo>
                  <a:lnTo>
                    <a:pt x="599" y="598"/>
                  </a:lnTo>
                  <a:lnTo>
                    <a:pt x="601" y="620"/>
                  </a:lnTo>
                  <a:lnTo>
                    <a:pt x="602" y="643"/>
                  </a:lnTo>
                  <a:lnTo>
                    <a:pt x="602" y="646"/>
                  </a:lnTo>
                  <a:lnTo>
                    <a:pt x="602" y="661"/>
                  </a:lnTo>
                  <a:lnTo>
                    <a:pt x="601" y="675"/>
                  </a:lnTo>
                  <a:lnTo>
                    <a:pt x="599" y="688"/>
                  </a:lnTo>
                  <a:lnTo>
                    <a:pt x="597" y="701"/>
                  </a:lnTo>
                  <a:lnTo>
                    <a:pt x="594" y="714"/>
                  </a:lnTo>
                  <a:lnTo>
                    <a:pt x="590" y="726"/>
                  </a:lnTo>
                  <a:lnTo>
                    <a:pt x="586" y="739"/>
                  </a:lnTo>
                  <a:lnTo>
                    <a:pt x="580" y="750"/>
                  </a:lnTo>
                  <a:lnTo>
                    <a:pt x="575" y="762"/>
                  </a:lnTo>
                  <a:lnTo>
                    <a:pt x="569" y="773"/>
                  </a:lnTo>
                  <a:lnTo>
                    <a:pt x="562" y="784"/>
                  </a:lnTo>
                  <a:lnTo>
                    <a:pt x="555" y="794"/>
                  </a:lnTo>
                  <a:lnTo>
                    <a:pt x="547" y="804"/>
                  </a:lnTo>
                  <a:lnTo>
                    <a:pt x="539" y="813"/>
                  </a:lnTo>
                  <a:lnTo>
                    <a:pt x="531" y="822"/>
                  </a:lnTo>
                  <a:lnTo>
                    <a:pt x="521" y="830"/>
                  </a:lnTo>
                  <a:lnTo>
                    <a:pt x="512" y="838"/>
                  </a:lnTo>
                  <a:lnTo>
                    <a:pt x="502" y="846"/>
                  </a:lnTo>
                  <a:lnTo>
                    <a:pt x="491" y="853"/>
                  </a:lnTo>
                  <a:lnTo>
                    <a:pt x="479" y="860"/>
                  </a:lnTo>
                  <a:lnTo>
                    <a:pt x="468" y="866"/>
                  </a:lnTo>
                  <a:lnTo>
                    <a:pt x="456" y="872"/>
                  </a:lnTo>
                  <a:lnTo>
                    <a:pt x="444" y="877"/>
                  </a:lnTo>
                  <a:lnTo>
                    <a:pt x="431" y="881"/>
                  </a:lnTo>
                  <a:lnTo>
                    <a:pt x="418" y="886"/>
                  </a:lnTo>
                  <a:lnTo>
                    <a:pt x="405" y="889"/>
                  </a:lnTo>
                  <a:lnTo>
                    <a:pt x="390" y="892"/>
                  </a:lnTo>
                  <a:lnTo>
                    <a:pt x="377" y="895"/>
                  </a:lnTo>
                  <a:lnTo>
                    <a:pt x="362" y="897"/>
                  </a:lnTo>
                  <a:lnTo>
                    <a:pt x="348" y="898"/>
                  </a:lnTo>
                  <a:lnTo>
                    <a:pt x="333" y="899"/>
                  </a:lnTo>
                  <a:lnTo>
                    <a:pt x="318" y="899"/>
                  </a:lnTo>
                  <a:lnTo>
                    <a:pt x="296" y="899"/>
                  </a:lnTo>
                  <a:lnTo>
                    <a:pt x="275" y="897"/>
                  </a:lnTo>
                  <a:lnTo>
                    <a:pt x="254" y="895"/>
                  </a:lnTo>
                  <a:lnTo>
                    <a:pt x="234" y="892"/>
                  </a:lnTo>
                  <a:lnTo>
                    <a:pt x="213" y="888"/>
                  </a:lnTo>
                  <a:lnTo>
                    <a:pt x="192" y="882"/>
                  </a:lnTo>
                  <a:lnTo>
                    <a:pt x="172" y="876"/>
                  </a:lnTo>
                  <a:lnTo>
                    <a:pt x="152" y="869"/>
                  </a:lnTo>
                  <a:lnTo>
                    <a:pt x="133" y="861"/>
                  </a:lnTo>
                  <a:lnTo>
                    <a:pt x="113" y="851"/>
                  </a:lnTo>
                  <a:lnTo>
                    <a:pt x="93" y="840"/>
                  </a:lnTo>
                  <a:lnTo>
                    <a:pt x="74" y="829"/>
                  </a:lnTo>
                  <a:lnTo>
                    <a:pt x="55" y="817"/>
                  </a:lnTo>
                  <a:lnTo>
                    <a:pt x="37" y="803"/>
                  </a:lnTo>
                  <a:lnTo>
                    <a:pt x="19" y="789"/>
                  </a:lnTo>
                  <a:lnTo>
                    <a:pt x="0" y="77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da-DK"/>
            </a:p>
          </p:txBody>
        </p:sp>
        <p:sp>
          <p:nvSpPr>
            <p:cNvPr id="1044" name="Freeform 20"/>
            <p:cNvSpPr>
              <a:spLocks/>
            </p:cNvSpPr>
            <p:nvPr userDrawn="1"/>
          </p:nvSpPr>
          <p:spPr bwMode="auto">
            <a:xfrm>
              <a:off x="6192838" y="3449638"/>
              <a:ext cx="63500" cy="95250"/>
            </a:xfrm>
            <a:custGeom>
              <a:avLst/>
              <a:gdLst/>
              <a:ahLst/>
              <a:cxnLst>
                <a:cxn ang="0">
                  <a:pos x="138" y="705"/>
                </a:cxn>
                <a:cxn ang="0">
                  <a:pos x="193" y="737"/>
                </a:cxn>
                <a:cxn ang="0">
                  <a:pos x="252" y="760"/>
                </a:cxn>
                <a:cxn ang="0">
                  <a:pos x="319" y="768"/>
                </a:cxn>
                <a:cxn ang="0">
                  <a:pos x="375" y="760"/>
                </a:cxn>
                <a:cxn ang="0">
                  <a:pos x="419" y="736"/>
                </a:cxn>
                <a:cxn ang="0">
                  <a:pos x="447" y="701"/>
                </a:cxn>
                <a:cxn ang="0">
                  <a:pos x="456" y="656"/>
                </a:cxn>
                <a:cxn ang="0">
                  <a:pos x="453" y="625"/>
                </a:cxn>
                <a:cxn ang="0">
                  <a:pos x="433" y="591"/>
                </a:cxn>
                <a:cxn ang="0">
                  <a:pos x="390" y="556"/>
                </a:cxn>
                <a:cxn ang="0">
                  <a:pos x="313" y="521"/>
                </a:cxn>
                <a:cxn ang="0">
                  <a:pos x="204" y="477"/>
                </a:cxn>
                <a:cxn ang="0">
                  <a:pos x="117" y="424"/>
                </a:cxn>
                <a:cxn ang="0">
                  <a:pos x="77" y="385"/>
                </a:cxn>
                <a:cxn ang="0">
                  <a:pos x="56" y="349"/>
                </a:cxn>
                <a:cxn ang="0">
                  <a:pos x="42" y="308"/>
                </a:cxn>
                <a:cxn ang="0">
                  <a:pos x="36" y="261"/>
                </a:cxn>
                <a:cxn ang="0">
                  <a:pos x="37" y="219"/>
                </a:cxn>
                <a:cxn ang="0">
                  <a:pos x="47" y="169"/>
                </a:cxn>
                <a:cxn ang="0">
                  <a:pos x="67" y="124"/>
                </a:cxn>
                <a:cxn ang="0">
                  <a:pos x="95" y="86"/>
                </a:cxn>
                <a:cxn ang="0">
                  <a:pos x="133" y="53"/>
                </a:cxn>
                <a:cxn ang="0">
                  <a:pos x="177" y="27"/>
                </a:cxn>
                <a:cxn ang="0">
                  <a:pos x="228" y="10"/>
                </a:cxn>
                <a:cxn ang="0">
                  <a:pos x="283" y="1"/>
                </a:cxn>
                <a:cxn ang="0">
                  <a:pos x="351" y="1"/>
                </a:cxn>
                <a:cxn ang="0">
                  <a:pos x="424" y="14"/>
                </a:cxn>
                <a:cxn ang="0">
                  <a:pos x="494" y="39"/>
                </a:cxn>
                <a:cxn ang="0">
                  <a:pos x="558" y="78"/>
                </a:cxn>
                <a:cxn ang="0">
                  <a:pos x="484" y="196"/>
                </a:cxn>
                <a:cxn ang="0">
                  <a:pos x="424" y="160"/>
                </a:cxn>
                <a:cxn ang="0">
                  <a:pos x="374" y="140"/>
                </a:cxn>
                <a:cxn ang="0">
                  <a:pos x="323" y="131"/>
                </a:cxn>
                <a:cxn ang="0">
                  <a:pos x="268" y="135"/>
                </a:cxn>
                <a:cxn ang="0">
                  <a:pos x="225" y="153"/>
                </a:cxn>
                <a:cxn ang="0">
                  <a:pos x="196" y="184"/>
                </a:cxn>
                <a:cxn ang="0">
                  <a:pos x="182" y="222"/>
                </a:cxn>
                <a:cxn ang="0">
                  <a:pos x="183" y="255"/>
                </a:cxn>
                <a:cxn ang="0">
                  <a:pos x="201" y="294"/>
                </a:cxn>
                <a:cxn ang="0">
                  <a:pos x="241" y="328"/>
                </a:cxn>
                <a:cxn ang="0">
                  <a:pos x="313" y="365"/>
                </a:cxn>
                <a:cxn ang="0">
                  <a:pos x="421" y="409"/>
                </a:cxn>
                <a:cxn ang="0">
                  <a:pos x="511" y="461"/>
                </a:cxn>
                <a:cxn ang="0">
                  <a:pos x="569" y="522"/>
                </a:cxn>
                <a:cxn ang="0">
                  <a:pos x="588" y="559"/>
                </a:cxn>
                <a:cxn ang="0">
                  <a:pos x="599" y="598"/>
                </a:cxn>
                <a:cxn ang="0">
                  <a:pos x="602" y="661"/>
                </a:cxn>
                <a:cxn ang="0">
                  <a:pos x="594" y="714"/>
                </a:cxn>
                <a:cxn ang="0">
                  <a:pos x="575" y="762"/>
                </a:cxn>
                <a:cxn ang="0">
                  <a:pos x="547" y="804"/>
                </a:cxn>
                <a:cxn ang="0">
                  <a:pos x="512" y="838"/>
                </a:cxn>
                <a:cxn ang="0">
                  <a:pos x="468" y="866"/>
                </a:cxn>
                <a:cxn ang="0">
                  <a:pos x="418" y="886"/>
                </a:cxn>
                <a:cxn ang="0">
                  <a:pos x="362" y="897"/>
                </a:cxn>
                <a:cxn ang="0">
                  <a:pos x="297" y="899"/>
                </a:cxn>
                <a:cxn ang="0">
                  <a:pos x="213" y="888"/>
                </a:cxn>
                <a:cxn ang="0">
                  <a:pos x="132" y="861"/>
                </a:cxn>
                <a:cxn ang="0">
                  <a:pos x="55" y="817"/>
                </a:cxn>
              </a:cxnLst>
              <a:rect l="0" t="0" r="r" b="b"/>
              <a:pathLst>
                <a:path w="602" h="899">
                  <a:moveTo>
                    <a:pt x="0" y="773"/>
                  </a:moveTo>
                  <a:lnTo>
                    <a:pt x="88" y="664"/>
                  </a:lnTo>
                  <a:lnTo>
                    <a:pt x="113" y="685"/>
                  </a:lnTo>
                  <a:lnTo>
                    <a:pt x="138" y="705"/>
                  </a:lnTo>
                  <a:lnTo>
                    <a:pt x="152" y="714"/>
                  </a:lnTo>
                  <a:lnTo>
                    <a:pt x="165" y="722"/>
                  </a:lnTo>
                  <a:lnTo>
                    <a:pt x="178" y="730"/>
                  </a:lnTo>
                  <a:lnTo>
                    <a:pt x="193" y="737"/>
                  </a:lnTo>
                  <a:lnTo>
                    <a:pt x="208" y="744"/>
                  </a:lnTo>
                  <a:lnTo>
                    <a:pt x="222" y="750"/>
                  </a:lnTo>
                  <a:lnTo>
                    <a:pt x="237" y="755"/>
                  </a:lnTo>
                  <a:lnTo>
                    <a:pt x="252" y="760"/>
                  </a:lnTo>
                  <a:lnTo>
                    <a:pt x="268" y="763"/>
                  </a:lnTo>
                  <a:lnTo>
                    <a:pt x="284" y="766"/>
                  </a:lnTo>
                  <a:lnTo>
                    <a:pt x="302" y="767"/>
                  </a:lnTo>
                  <a:lnTo>
                    <a:pt x="319" y="768"/>
                  </a:lnTo>
                  <a:lnTo>
                    <a:pt x="334" y="767"/>
                  </a:lnTo>
                  <a:lnTo>
                    <a:pt x="349" y="766"/>
                  </a:lnTo>
                  <a:lnTo>
                    <a:pt x="362" y="763"/>
                  </a:lnTo>
                  <a:lnTo>
                    <a:pt x="375" y="760"/>
                  </a:lnTo>
                  <a:lnTo>
                    <a:pt x="388" y="754"/>
                  </a:lnTo>
                  <a:lnTo>
                    <a:pt x="399" y="749"/>
                  </a:lnTo>
                  <a:lnTo>
                    <a:pt x="410" y="743"/>
                  </a:lnTo>
                  <a:lnTo>
                    <a:pt x="419" y="736"/>
                  </a:lnTo>
                  <a:lnTo>
                    <a:pt x="428" y="728"/>
                  </a:lnTo>
                  <a:lnTo>
                    <a:pt x="435" y="720"/>
                  </a:lnTo>
                  <a:lnTo>
                    <a:pt x="441" y="711"/>
                  </a:lnTo>
                  <a:lnTo>
                    <a:pt x="447" y="701"/>
                  </a:lnTo>
                  <a:lnTo>
                    <a:pt x="451" y="691"/>
                  </a:lnTo>
                  <a:lnTo>
                    <a:pt x="454" y="680"/>
                  </a:lnTo>
                  <a:lnTo>
                    <a:pt x="456" y="668"/>
                  </a:lnTo>
                  <a:lnTo>
                    <a:pt x="456" y="656"/>
                  </a:lnTo>
                  <a:lnTo>
                    <a:pt x="456" y="654"/>
                  </a:lnTo>
                  <a:lnTo>
                    <a:pt x="456" y="644"/>
                  </a:lnTo>
                  <a:lnTo>
                    <a:pt x="455" y="635"/>
                  </a:lnTo>
                  <a:lnTo>
                    <a:pt x="453" y="625"/>
                  </a:lnTo>
                  <a:lnTo>
                    <a:pt x="450" y="616"/>
                  </a:lnTo>
                  <a:lnTo>
                    <a:pt x="445" y="608"/>
                  </a:lnTo>
                  <a:lnTo>
                    <a:pt x="440" y="599"/>
                  </a:lnTo>
                  <a:lnTo>
                    <a:pt x="433" y="591"/>
                  </a:lnTo>
                  <a:lnTo>
                    <a:pt x="425" y="582"/>
                  </a:lnTo>
                  <a:lnTo>
                    <a:pt x="415" y="574"/>
                  </a:lnTo>
                  <a:lnTo>
                    <a:pt x="403" y="566"/>
                  </a:lnTo>
                  <a:lnTo>
                    <a:pt x="390" y="556"/>
                  </a:lnTo>
                  <a:lnTo>
                    <a:pt x="373" y="548"/>
                  </a:lnTo>
                  <a:lnTo>
                    <a:pt x="355" y="539"/>
                  </a:lnTo>
                  <a:lnTo>
                    <a:pt x="336" y="530"/>
                  </a:lnTo>
                  <a:lnTo>
                    <a:pt x="313" y="521"/>
                  </a:lnTo>
                  <a:lnTo>
                    <a:pt x="289" y="512"/>
                  </a:lnTo>
                  <a:lnTo>
                    <a:pt x="258" y="500"/>
                  </a:lnTo>
                  <a:lnTo>
                    <a:pt x="230" y="489"/>
                  </a:lnTo>
                  <a:lnTo>
                    <a:pt x="204" y="477"/>
                  </a:lnTo>
                  <a:lnTo>
                    <a:pt x="178" y="465"/>
                  </a:lnTo>
                  <a:lnTo>
                    <a:pt x="156" y="451"/>
                  </a:lnTo>
                  <a:lnTo>
                    <a:pt x="135" y="438"/>
                  </a:lnTo>
                  <a:lnTo>
                    <a:pt x="117" y="424"/>
                  </a:lnTo>
                  <a:lnTo>
                    <a:pt x="100" y="409"/>
                  </a:lnTo>
                  <a:lnTo>
                    <a:pt x="91" y="401"/>
                  </a:lnTo>
                  <a:lnTo>
                    <a:pt x="84" y="393"/>
                  </a:lnTo>
                  <a:lnTo>
                    <a:pt x="77" y="385"/>
                  </a:lnTo>
                  <a:lnTo>
                    <a:pt x="71" y="377"/>
                  </a:lnTo>
                  <a:lnTo>
                    <a:pt x="66" y="368"/>
                  </a:lnTo>
                  <a:lnTo>
                    <a:pt x="60" y="359"/>
                  </a:lnTo>
                  <a:lnTo>
                    <a:pt x="56" y="349"/>
                  </a:lnTo>
                  <a:lnTo>
                    <a:pt x="51" y="339"/>
                  </a:lnTo>
                  <a:lnTo>
                    <a:pt x="48" y="329"/>
                  </a:lnTo>
                  <a:lnTo>
                    <a:pt x="45" y="319"/>
                  </a:lnTo>
                  <a:lnTo>
                    <a:pt x="42" y="308"/>
                  </a:lnTo>
                  <a:lnTo>
                    <a:pt x="40" y="297"/>
                  </a:lnTo>
                  <a:lnTo>
                    <a:pt x="38" y="285"/>
                  </a:lnTo>
                  <a:lnTo>
                    <a:pt x="37" y="273"/>
                  </a:lnTo>
                  <a:lnTo>
                    <a:pt x="36" y="261"/>
                  </a:lnTo>
                  <a:lnTo>
                    <a:pt x="36" y="247"/>
                  </a:lnTo>
                  <a:lnTo>
                    <a:pt x="36" y="245"/>
                  </a:lnTo>
                  <a:lnTo>
                    <a:pt x="36" y="232"/>
                  </a:lnTo>
                  <a:lnTo>
                    <a:pt x="37" y="219"/>
                  </a:lnTo>
                  <a:lnTo>
                    <a:pt x="39" y="206"/>
                  </a:lnTo>
                  <a:lnTo>
                    <a:pt x="41" y="193"/>
                  </a:lnTo>
                  <a:lnTo>
                    <a:pt x="44" y="181"/>
                  </a:lnTo>
                  <a:lnTo>
                    <a:pt x="47" y="169"/>
                  </a:lnTo>
                  <a:lnTo>
                    <a:pt x="51" y="157"/>
                  </a:lnTo>
                  <a:lnTo>
                    <a:pt x="56" y="146"/>
                  </a:lnTo>
                  <a:lnTo>
                    <a:pt x="61" y="135"/>
                  </a:lnTo>
                  <a:lnTo>
                    <a:pt x="67" y="124"/>
                  </a:lnTo>
                  <a:lnTo>
                    <a:pt x="73" y="114"/>
                  </a:lnTo>
                  <a:lnTo>
                    <a:pt x="80" y="104"/>
                  </a:lnTo>
                  <a:lnTo>
                    <a:pt x="88" y="95"/>
                  </a:lnTo>
                  <a:lnTo>
                    <a:pt x="95" y="86"/>
                  </a:lnTo>
                  <a:lnTo>
                    <a:pt x="105" y="77"/>
                  </a:lnTo>
                  <a:lnTo>
                    <a:pt x="114" y="69"/>
                  </a:lnTo>
                  <a:lnTo>
                    <a:pt x="123" y="61"/>
                  </a:lnTo>
                  <a:lnTo>
                    <a:pt x="133" y="53"/>
                  </a:lnTo>
                  <a:lnTo>
                    <a:pt x="143" y="46"/>
                  </a:lnTo>
                  <a:lnTo>
                    <a:pt x="154" y="39"/>
                  </a:lnTo>
                  <a:lnTo>
                    <a:pt x="165" y="33"/>
                  </a:lnTo>
                  <a:lnTo>
                    <a:pt x="177" y="27"/>
                  </a:lnTo>
                  <a:lnTo>
                    <a:pt x="188" y="22"/>
                  </a:lnTo>
                  <a:lnTo>
                    <a:pt x="202" y="18"/>
                  </a:lnTo>
                  <a:lnTo>
                    <a:pt x="215" y="14"/>
                  </a:lnTo>
                  <a:lnTo>
                    <a:pt x="228" y="10"/>
                  </a:lnTo>
                  <a:lnTo>
                    <a:pt x="241" y="7"/>
                  </a:lnTo>
                  <a:lnTo>
                    <a:pt x="255" y="4"/>
                  </a:lnTo>
                  <a:lnTo>
                    <a:pt x="269" y="2"/>
                  </a:lnTo>
                  <a:lnTo>
                    <a:pt x="283" y="1"/>
                  </a:lnTo>
                  <a:lnTo>
                    <a:pt x="299" y="0"/>
                  </a:lnTo>
                  <a:lnTo>
                    <a:pt x="314" y="0"/>
                  </a:lnTo>
                  <a:lnTo>
                    <a:pt x="332" y="0"/>
                  </a:lnTo>
                  <a:lnTo>
                    <a:pt x="351" y="1"/>
                  </a:lnTo>
                  <a:lnTo>
                    <a:pt x="369" y="3"/>
                  </a:lnTo>
                  <a:lnTo>
                    <a:pt x="389" y="6"/>
                  </a:lnTo>
                  <a:lnTo>
                    <a:pt x="407" y="9"/>
                  </a:lnTo>
                  <a:lnTo>
                    <a:pt x="424" y="14"/>
                  </a:lnTo>
                  <a:lnTo>
                    <a:pt x="442" y="19"/>
                  </a:lnTo>
                  <a:lnTo>
                    <a:pt x="459" y="25"/>
                  </a:lnTo>
                  <a:lnTo>
                    <a:pt x="476" y="31"/>
                  </a:lnTo>
                  <a:lnTo>
                    <a:pt x="494" y="39"/>
                  </a:lnTo>
                  <a:lnTo>
                    <a:pt x="510" y="47"/>
                  </a:lnTo>
                  <a:lnTo>
                    <a:pt x="527" y="56"/>
                  </a:lnTo>
                  <a:lnTo>
                    <a:pt x="542" y="67"/>
                  </a:lnTo>
                  <a:lnTo>
                    <a:pt x="558" y="78"/>
                  </a:lnTo>
                  <a:lnTo>
                    <a:pt x="575" y="90"/>
                  </a:lnTo>
                  <a:lnTo>
                    <a:pt x="590" y="102"/>
                  </a:lnTo>
                  <a:lnTo>
                    <a:pt x="507" y="214"/>
                  </a:lnTo>
                  <a:lnTo>
                    <a:pt x="484" y="196"/>
                  </a:lnTo>
                  <a:lnTo>
                    <a:pt x="460" y="181"/>
                  </a:lnTo>
                  <a:lnTo>
                    <a:pt x="448" y="173"/>
                  </a:lnTo>
                  <a:lnTo>
                    <a:pt x="436" y="167"/>
                  </a:lnTo>
                  <a:lnTo>
                    <a:pt x="424" y="160"/>
                  </a:lnTo>
                  <a:lnTo>
                    <a:pt x="412" y="154"/>
                  </a:lnTo>
                  <a:lnTo>
                    <a:pt x="400" y="149"/>
                  </a:lnTo>
                  <a:lnTo>
                    <a:pt x="387" y="144"/>
                  </a:lnTo>
                  <a:lnTo>
                    <a:pt x="374" y="140"/>
                  </a:lnTo>
                  <a:lnTo>
                    <a:pt x="361" y="137"/>
                  </a:lnTo>
                  <a:lnTo>
                    <a:pt x="349" y="134"/>
                  </a:lnTo>
                  <a:lnTo>
                    <a:pt x="336" y="133"/>
                  </a:lnTo>
                  <a:lnTo>
                    <a:pt x="323" y="131"/>
                  </a:lnTo>
                  <a:lnTo>
                    <a:pt x="310" y="131"/>
                  </a:lnTo>
                  <a:lnTo>
                    <a:pt x="296" y="131"/>
                  </a:lnTo>
                  <a:lnTo>
                    <a:pt x="281" y="133"/>
                  </a:lnTo>
                  <a:lnTo>
                    <a:pt x="268" y="135"/>
                  </a:lnTo>
                  <a:lnTo>
                    <a:pt x="256" y="139"/>
                  </a:lnTo>
                  <a:lnTo>
                    <a:pt x="245" y="143"/>
                  </a:lnTo>
                  <a:lnTo>
                    <a:pt x="235" y="148"/>
                  </a:lnTo>
                  <a:lnTo>
                    <a:pt x="225" y="153"/>
                  </a:lnTo>
                  <a:lnTo>
                    <a:pt x="217" y="161"/>
                  </a:lnTo>
                  <a:lnTo>
                    <a:pt x="209" y="168"/>
                  </a:lnTo>
                  <a:lnTo>
                    <a:pt x="202" y="176"/>
                  </a:lnTo>
                  <a:lnTo>
                    <a:pt x="196" y="184"/>
                  </a:lnTo>
                  <a:lnTo>
                    <a:pt x="190" y="193"/>
                  </a:lnTo>
                  <a:lnTo>
                    <a:pt x="187" y="202"/>
                  </a:lnTo>
                  <a:lnTo>
                    <a:pt x="184" y="212"/>
                  </a:lnTo>
                  <a:lnTo>
                    <a:pt x="182" y="222"/>
                  </a:lnTo>
                  <a:lnTo>
                    <a:pt x="182" y="232"/>
                  </a:lnTo>
                  <a:lnTo>
                    <a:pt x="182" y="234"/>
                  </a:lnTo>
                  <a:lnTo>
                    <a:pt x="182" y="245"/>
                  </a:lnTo>
                  <a:lnTo>
                    <a:pt x="183" y="255"/>
                  </a:lnTo>
                  <a:lnTo>
                    <a:pt x="186" y="266"/>
                  </a:lnTo>
                  <a:lnTo>
                    <a:pt x="189" y="276"/>
                  </a:lnTo>
                  <a:lnTo>
                    <a:pt x="195" y="285"/>
                  </a:lnTo>
                  <a:lnTo>
                    <a:pt x="201" y="294"/>
                  </a:lnTo>
                  <a:lnTo>
                    <a:pt x="208" y="302"/>
                  </a:lnTo>
                  <a:lnTo>
                    <a:pt x="217" y="311"/>
                  </a:lnTo>
                  <a:lnTo>
                    <a:pt x="228" y="320"/>
                  </a:lnTo>
                  <a:lnTo>
                    <a:pt x="241" y="328"/>
                  </a:lnTo>
                  <a:lnTo>
                    <a:pt x="255" y="337"/>
                  </a:lnTo>
                  <a:lnTo>
                    <a:pt x="272" y="346"/>
                  </a:lnTo>
                  <a:lnTo>
                    <a:pt x="292" y="355"/>
                  </a:lnTo>
                  <a:lnTo>
                    <a:pt x="313" y="365"/>
                  </a:lnTo>
                  <a:lnTo>
                    <a:pt x="337" y="375"/>
                  </a:lnTo>
                  <a:lnTo>
                    <a:pt x="363" y="386"/>
                  </a:lnTo>
                  <a:lnTo>
                    <a:pt x="393" y="397"/>
                  </a:lnTo>
                  <a:lnTo>
                    <a:pt x="421" y="409"/>
                  </a:lnTo>
                  <a:lnTo>
                    <a:pt x="446" y="421"/>
                  </a:lnTo>
                  <a:lnTo>
                    <a:pt x="469" y="434"/>
                  </a:lnTo>
                  <a:lnTo>
                    <a:pt x="491" y="447"/>
                  </a:lnTo>
                  <a:lnTo>
                    <a:pt x="511" y="461"/>
                  </a:lnTo>
                  <a:lnTo>
                    <a:pt x="528" y="476"/>
                  </a:lnTo>
                  <a:lnTo>
                    <a:pt x="544" y="490"/>
                  </a:lnTo>
                  <a:lnTo>
                    <a:pt x="557" y="506"/>
                  </a:lnTo>
                  <a:lnTo>
                    <a:pt x="569" y="522"/>
                  </a:lnTo>
                  <a:lnTo>
                    <a:pt x="575" y="531"/>
                  </a:lnTo>
                  <a:lnTo>
                    <a:pt x="580" y="539"/>
                  </a:lnTo>
                  <a:lnTo>
                    <a:pt x="584" y="548"/>
                  </a:lnTo>
                  <a:lnTo>
                    <a:pt x="588" y="559"/>
                  </a:lnTo>
                  <a:lnTo>
                    <a:pt x="591" y="568"/>
                  </a:lnTo>
                  <a:lnTo>
                    <a:pt x="594" y="578"/>
                  </a:lnTo>
                  <a:lnTo>
                    <a:pt x="597" y="588"/>
                  </a:lnTo>
                  <a:lnTo>
                    <a:pt x="599" y="598"/>
                  </a:lnTo>
                  <a:lnTo>
                    <a:pt x="601" y="620"/>
                  </a:lnTo>
                  <a:lnTo>
                    <a:pt x="602" y="643"/>
                  </a:lnTo>
                  <a:lnTo>
                    <a:pt x="602" y="646"/>
                  </a:lnTo>
                  <a:lnTo>
                    <a:pt x="602" y="661"/>
                  </a:lnTo>
                  <a:lnTo>
                    <a:pt x="601" y="675"/>
                  </a:lnTo>
                  <a:lnTo>
                    <a:pt x="599" y="688"/>
                  </a:lnTo>
                  <a:lnTo>
                    <a:pt x="597" y="701"/>
                  </a:lnTo>
                  <a:lnTo>
                    <a:pt x="594" y="714"/>
                  </a:lnTo>
                  <a:lnTo>
                    <a:pt x="590" y="726"/>
                  </a:lnTo>
                  <a:lnTo>
                    <a:pt x="586" y="739"/>
                  </a:lnTo>
                  <a:lnTo>
                    <a:pt x="581" y="750"/>
                  </a:lnTo>
                  <a:lnTo>
                    <a:pt x="575" y="762"/>
                  </a:lnTo>
                  <a:lnTo>
                    <a:pt x="568" y="773"/>
                  </a:lnTo>
                  <a:lnTo>
                    <a:pt x="562" y="784"/>
                  </a:lnTo>
                  <a:lnTo>
                    <a:pt x="555" y="794"/>
                  </a:lnTo>
                  <a:lnTo>
                    <a:pt x="547" y="804"/>
                  </a:lnTo>
                  <a:lnTo>
                    <a:pt x="539" y="813"/>
                  </a:lnTo>
                  <a:lnTo>
                    <a:pt x="530" y="822"/>
                  </a:lnTo>
                  <a:lnTo>
                    <a:pt x="521" y="830"/>
                  </a:lnTo>
                  <a:lnTo>
                    <a:pt x="512" y="838"/>
                  </a:lnTo>
                  <a:lnTo>
                    <a:pt x="501" y="846"/>
                  </a:lnTo>
                  <a:lnTo>
                    <a:pt x="491" y="853"/>
                  </a:lnTo>
                  <a:lnTo>
                    <a:pt x="480" y="860"/>
                  </a:lnTo>
                  <a:lnTo>
                    <a:pt x="468" y="866"/>
                  </a:lnTo>
                  <a:lnTo>
                    <a:pt x="456" y="872"/>
                  </a:lnTo>
                  <a:lnTo>
                    <a:pt x="444" y="877"/>
                  </a:lnTo>
                  <a:lnTo>
                    <a:pt x="431" y="881"/>
                  </a:lnTo>
                  <a:lnTo>
                    <a:pt x="418" y="886"/>
                  </a:lnTo>
                  <a:lnTo>
                    <a:pt x="405" y="889"/>
                  </a:lnTo>
                  <a:lnTo>
                    <a:pt x="391" y="892"/>
                  </a:lnTo>
                  <a:lnTo>
                    <a:pt x="376" y="895"/>
                  </a:lnTo>
                  <a:lnTo>
                    <a:pt x="362" y="897"/>
                  </a:lnTo>
                  <a:lnTo>
                    <a:pt x="347" y="898"/>
                  </a:lnTo>
                  <a:lnTo>
                    <a:pt x="332" y="899"/>
                  </a:lnTo>
                  <a:lnTo>
                    <a:pt x="317" y="899"/>
                  </a:lnTo>
                  <a:lnTo>
                    <a:pt x="297" y="899"/>
                  </a:lnTo>
                  <a:lnTo>
                    <a:pt x="275" y="897"/>
                  </a:lnTo>
                  <a:lnTo>
                    <a:pt x="254" y="895"/>
                  </a:lnTo>
                  <a:lnTo>
                    <a:pt x="234" y="892"/>
                  </a:lnTo>
                  <a:lnTo>
                    <a:pt x="213" y="888"/>
                  </a:lnTo>
                  <a:lnTo>
                    <a:pt x="193" y="882"/>
                  </a:lnTo>
                  <a:lnTo>
                    <a:pt x="172" y="876"/>
                  </a:lnTo>
                  <a:lnTo>
                    <a:pt x="152" y="869"/>
                  </a:lnTo>
                  <a:lnTo>
                    <a:pt x="132" y="861"/>
                  </a:lnTo>
                  <a:lnTo>
                    <a:pt x="113" y="851"/>
                  </a:lnTo>
                  <a:lnTo>
                    <a:pt x="93" y="840"/>
                  </a:lnTo>
                  <a:lnTo>
                    <a:pt x="74" y="829"/>
                  </a:lnTo>
                  <a:lnTo>
                    <a:pt x="55" y="817"/>
                  </a:lnTo>
                  <a:lnTo>
                    <a:pt x="37" y="803"/>
                  </a:lnTo>
                  <a:lnTo>
                    <a:pt x="19" y="789"/>
                  </a:lnTo>
                  <a:lnTo>
                    <a:pt x="0" y="77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da-DK"/>
            </a:p>
          </p:txBody>
        </p:sp>
        <p:sp>
          <p:nvSpPr>
            <p:cNvPr id="1045" name="Rectangle 21"/>
            <p:cNvSpPr>
              <a:spLocks noChangeArrowheads="1"/>
            </p:cNvSpPr>
            <p:nvPr userDrawn="1"/>
          </p:nvSpPr>
          <p:spPr bwMode="auto">
            <a:xfrm>
              <a:off x="6273800" y="3451225"/>
              <a:ext cx="14288" cy="9207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da-DK"/>
            </a:p>
          </p:txBody>
        </p:sp>
        <p:sp>
          <p:nvSpPr>
            <p:cNvPr id="1046" name="Freeform 22"/>
            <p:cNvSpPr>
              <a:spLocks noEditPoints="1"/>
            </p:cNvSpPr>
            <p:nvPr userDrawn="1"/>
          </p:nvSpPr>
          <p:spPr bwMode="auto">
            <a:xfrm>
              <a:off x="6305550" y="3449638"/>
              <a:ext cx="82550" cy="95250"/>
            </a:xfrm>
            <a:custGeom>
              <a:avLst/>
              <a:gdLst/>
              <a:ahLst/>
              <a:cxnLst>
                <a:cxn ang="0">
                  <a:pos x="4" y="377"/>
                </a:cxn>
                <a:cxn ang="0">
                  <a:pos x="28" y="268"/>
                </a:cxn>
                <a:cxn ang="0">
                  <a:pos x="73" y="174"/>
                </a:cxn>
                <a:cxn ang="0">
                  <a:pos x="136" y="98"/>
                </a:cxn>
                <a:cxn ang="0">
                  <a:pos x="214" y="42"/>
                </a:cxn>
                <a:cxn ang="0">
                  <a:pos x="307" y="9"/>
                </a:cxn>
                <a:cxn ang="0">
                  <a:pos x="411" y="1"/>
                </a:cxn>
                <a:cxn ang="0">
                  <a:pos x="510" y="19"/>
                </a:cxn>
                <a:cxn ang="0">
                  <a:pos x="597" y="62"/>
                </a:cxn>
                <a:cxn ang="0">
                  <a:pos x="669" y="125"/>
                </a:cxn>
                <a:cxn ang="0">
                  <a:pos x="724" y="208"/>
                </a:cxn>
                <a:cxn ang="0">
                  <a:pos x="761" y="308"/>
                </a:cxn>
                <a:cxn ang="0">
                  <a:pos x="777" y="421"/>
                </a:cxn>
                <a:cxn ang="0">
                  <a:pos x="773" y="528"/>
                </a:cxn>
                <a:cxn ang="0">
                  <a:pos x="749" y="637"/>
                </a:cxn>
                <a:cxn ang="0">
                  <a:pos x="704" y="731"/>
                </a:cxn>
                <a:cxn ang="0">
                  <a:pos x="641" y="807"/>
                </a:cxn>
                <a:cxn ang="0">
                  <a:pos x="563" y="863"/>
                </a:cxn>
                <a:cxn ang="0">
                  <a:pos x="470" y="896"/>
                </a:cxn>
                <a:cxn ang="0">
                  <a:pos x="366" y="904"/>
                </a:cxn>
                <a:cxn ang="0">
                  <a:pos x="267" y="886"/>
                </a:cxn>
                <a:cxn ang="0">
                  <a:pos x="180" y="843"/>
                </a:cxn>
                <a:cxn ang="0">
                  <a:pos x="108" y="780"/>
                </a:cxn>
                <a:cxn ang="0">
                  <a:pos x="52" y="697"/>
                </a:cxn>
                <a:cxn ang="0">
                  <a:pos x="16" y="597"/>
                </a:cxn>
                <a:cxn ang="0">
                  <a:pos x="1" y="484"/>
                </a:cxn>
                <a:cxn ang="0">
                  <a:pos x="625" y="414"/>
                </a:cxn>
                <a:cxn ang="0">
                  <a:pos x="613" y="335"/>
                </a:cxn>
                <a:cxn ang="0">
                  <a:pos x="588" y="267"/>
                </a:cxn>
                <a:cxn ang="0">
                  <a:pos x="551" y="211"/>
                </a:cxn>
                <a:cxn ang="0">
                  <a:pos x="504" y="170"/>
                </a:cxn>
                <a:cxn ang="0">
                  <a:pos x="449" y="143"/>
                </a:cxn>
                <a:cxn ang="0">
                  <a:pos x="387" y="134"/>
                </a:cxn>
                <a:cxn ang="0">
                  <a:pos x="325" y="143"/>
                </a:cxn>
                <a:cxn ang="0">
                  <a:pos x="272" y="169"/>
                </a:cxn>
                <a:cxn ang="0">
                  <a:pos x="225" y="210"/>
                </a:cxn>
                <a:cxn ang="0">
                  <a:pos x="189" y="266"/>
                </a:cxn>
                <a:cxn ang="0">
                  <a:pos x="163" y="333"/>
                </a:cxn>
                <a:cxn ang="0">
                  <a:pos x="151" y="413"/>
                </a:cxn>
                <a:cxn ang="0">
                  <a:pos x="151" y="491"/>
                </a:cxn>
                <a:cxn ang="0">
                  <a:pos x="164" y="570"/>
                </a:cxn>
                <a:cxn ang="0">
                  <a:pos x="190" y="638"/>
                </a:cxn>
                <a:cxn ang="0">
                  <a:pos x="226" y="694"/>
                </a:cxn>
                <a:cxn ang="0">
                  <a:pos x="273" y="735"/>
                </a:cxn>
                <a:cxn ang="0">
                  <a:pos x="328" y="762"/>
                </a:cxn>
                <a:cxn ang="0">
                  <a:pos x="390" y="771"/>
                </a:cxn>
                <a:cxn ang="0">
                  <a:pos x="451" y="762"/>
                </a:cxn>
                <a:cxn ang="0">
                  <a:pos x="506" y="736"/>
                </a:cxn>
                <a:cxn ang="0">
                  <a:pos x="552" y="695"/>
                </a:cxn>
                <a:cxn ang="0">
                  <a:pos x="588" y="639"/>
                </a:cxn>
                <a:cxn ang="0">
                  <a:pos x="613" y="572"/>
                </a:cxn>
                <a:cxn ang="0">
                  <a:pos x="625" y="492"/>
                </a:cxn>
              </a:cxnLst>
              <a:rect l="0" t="0" r="r" b="b"/>
              <a:pathLst>
                <a:path w="777" h="905">
                  <a:moveTo>
                    <a:pt x="0" y="459"/>
                  </a:moveTo>
                  <a:lnTo>
                    <a:pt x="0" y="447"/>
                  </a:lnTo>
                  <a:lnTo>
                    <a:pt x="1" y="423"/>
                  </a:lnTo>
                  <a:lnTo>
                    <a:pt x="2" y="400"/>
                  </a:lnTo>
                  <a:lnTo>
                    <a:pt x="4" y="377"/>
                  </a:lnTo>
                  <a:lnTo>
                    <a:pt x="7" y="353"/>
                  </a:lnTo>
                  <a:lnTo>
                    <a:pt x="11" y="331"/>
                  </a:lnTo>
                  <a:lnTo>
                    <a:pt x="16" y="309"/>
                  </a:lnTo>
                  <a:lnTo>
                    <a:pt x="22" y="288"/>
                  </a:lnTo>
                  <a:lnTo>
                    <a:pt x="28" y="268"/>
                  </a:lnTo>
                  <a:lnTo>
                    <a:pt x="36" y="247"/>
                  </a:lnTo>
                  <a:lnTo>
                    <a:pt x="44" y="228"/>
                  </a:lnTo>
                  <a:lnTo>
                    <a:pt x="53" y="209"/>
                  </a:lnTo>
                  <a:lnTo>
                    <a:pt x="62" y="192"/>
                  </a:lnTo>
                  <a:lnTo>
                    <a:pt x="73" y="174"/>
                  </a:lnTo>
                  <a:lnTo>
                    <a:pt x="85" y="157"/>
                  </a:lnTo>
                  <a:lnTo>
                    <a:pt x="96" y="141"/>
                  </a:lnTo>
                  <a:lnTo>
                    <a:pt x="109" y="126"/>
                  </a:lnTo>
                  <a:lnTo>
                    <a:pt x="122" y="112"/>
                  </a:lnTo>
                  <a:lnTo>
                    <a:pt x="136" y="98"/>
                  </a:lnTo>
                  <a:lnTo>
                    <a:pt x="150" y="85"/>
                  </a:lnTo>
                  <a:lnTo>
                    <a:pt x="165" y="73"/>
                  </a:lnTo>
                  <a:lnTo>
                    <a:pt x="182" y="62"/>
                  </a:lnTo>
                  <a:lnTo>
                    <a:pt x="198" y="51"/>
                  </a:lnTo>
                  <a:lnTo>
                    <a:pt x="214" y="42"/>
                  </a:lnTo>
                  <a:lnTo>
                    <a:pt x="232" y="33"/>
                  </a:lnTo>
                  <a:lnTo>
                    <a:pt x="250" y="26"/>
                  </a:lnTo>
                  <a:lnTo>
                    <a:pt x="269" y="19"/>
                  </a:lnTo>
                  <a:lnTo>
                    <a:pt x="288" y="13"/>
                  </a:lnTo>
                  <a:lnTo>
                    <a:pt x="307" y="9"/>
                  </a:lnTo>
                  <a:lnTo>
                    <a:pt x="327" y="5"/>
                  </a:lnTo>
                  <a:lnTo>
                    <a:pt x="347" y="2"/>
                  </a:lnTo>
                  <a:lnTo>
                    <a:pt x="369" y="1"/>
                  </a:lnTo>
                  <a:lnTo>
                    <a:pt x="390" y="0"/>
                  </a:lnTo>
                  <a:lnTo>
                    <a:pt x="411" y="1"/>
                  </a:lnTo>
                  <a:lnTo>
                    <a:pt x="431" y="2"/>
                  </a:lnTo>
                  <a:lnTo>
                    <a:pt x="451" y="5"/>
                  </a:lnTo>
                  <a:lnTo>
                    <a:pt x="472" y="9"/>
                  </a:lnTo>
                  <a:lnTo>
                    <a:pt x="491" y="13"/>
                  </a:lnTo>
                  <a:lnTo>
                    <a:pt x="510" y="19"/>
                  </a:lnTo>
                  <a:lnTo>
                    <a:pt x="528" y="26"/>
                  </a:lnTo>
                  <a:lnTo>
                    <a:pt x="546" y="33"/>
                  </a:lnTo>
                  <a:lnTo>
                    <a:pt x="564" y="41"/>
                  </a:lnTo>
                  <a:lnTo>
                    <a:pt x="581" y="51"/>
                  </a:lnTo>
                  <a:lnTo>
                    <a:pt x="597" y="62"/>
                  </a:lnTo>
                  <a:lnTo>
                    <a:pt x="612" y="73"/>
                  </a:lnTo>
                  <a:lnTo>
                    <a:pt x="627" y="85"/>
                  </a:lnTo>
                  <a:lnTo>
                    <a:pt x="641" y="97"/>
                  </a:lnTo>
                  <a:lnTo>
                    <a:pt x="656" y="111"/>
                  </a:lnTo>
                  <a:lnTo>
                    <a:pt x="669" y="125"/>
                  </a:lnTo>
                  <a:lnTo>
                    <a:pt x="681" y="140"/>
                  </a:lnTo>
                  <a:lnTo>
                    <a:pt x="693" y="156"/>
                  </a:lnTo>
                  <a:lnTo>
                    <a:pt x="704" y="173"/>
                  </a:lnTo>
                  <a:lnTo>
                    <a:pt x="714" y="190"/>
                  </a:lnTo>
                  <a:lnTo>
                    <a:pt x="724" y="208"/>
                  </a:lnTo>
                  <a:lnTo>
                    <a:pt x="733" y="227"/>
                  </a:lnTo>
                  <a:lnTo>
                    <a:pt x="742" y="246"/>
                  </a:lnTo>
                  <a:lnTo>
                    <a:pt x="749" y="266"/>
                  </a:lnTo>
                  <a:lnTo>
                    <a:pt x="755" y="287"/>
                  </a:lnTo>
                  <a:lnTo>
                    <a:pt x="761" y="308"/>
                  </a:lnTo>
                  <a:lnTo>
                    <a:pt x="766" y="329"/>
                  </a:lnTo>
                  <a:lnTo>
                    <a:pt x="770" y="351"/>
                  </a:lnTo>
                  <a:lnTo>
                    <a:pt x="773" y="374"/>
                  </a:lnTo>
                  <a:lnTo>
                    <a:pt x="775" y="397"/>
                  </a:lnTo>
                  <a:lnTo>
                    <a:pt x="777" y="421"/>
                  </a:lnTo>
                  <a:lnTo>
                    <a:pt x="777" y="445"/>
                  </a:lnTo>
                  <a:lnTo>
                    <a:pt x="777" y="457"/>
                  </a:lnTo>
                  <a:lnTo>
                    <a:pt x="777" y="482"/>
                  </a:lnTo>
                  <a:lnTo>
                    <a:pt x="775" y="505"/>
                  </a:lnTo>
                  <a:lnTo>
                    <a:pt x="773" y="528"/>
                  </a:lnTo>
                  <a:lnTo>
                    <a:pt x="770" y="551"/>
                  </a:lnTo>
                  <a:lnTo>
                    <a:pt x="766" y="574"/>
                  </a:lnTo>
                  <a:lnTo>
                    <a:pt x="761" y="596"/>
                  </a:lnTo>
                  <a:lnTo>
                    <a:pt x="755" y="617"/>
                  </a:lnTo>
                  <a:lnTo>
                    <a:pt x="749" y="637"/>
                  </a:lnTo>
                  <a:lnTo>
                    <a:pt x="741" y="657"/>
                  </a:lnTo>
                  <a:lnTo>
                    <a:pt x="732" y="677"/>
                  </a:lnTo>
                  <a:lnTo>
                    <a:pt x="723" y="695"/>
                  </a:lnTo>
                  <a:lnTo>
                    <a:pt x="714" y="713"/>
                  </a:lnTo>
                  <a:lnTo>
                    <a:pt x="704" y="731"/>
                  </a:lnTo>
                  <a:lnTo>
                    <a:pt x="693" y="747"/>
                  </a:lnTo>
                  <a:lnTo>
                    <a:pt x="681" y="764"/>
                  </a:lnTo>
                  <a:lnTo>
                    <a:pt x="668" y="779"/>
                  </a:lnTo>
                  <a:lnTo>
                    <a:pt x="655" y="793"/>
                  </a:lnTo>
                  <a:lnTo>
                    <a:pt x="641" y="807"/>
                  </a:lnTo>
                  <a:lnTo>
                    <a:pt x="626" y="820"/>
                  </a:lnTo>
                  <a:lnTo>
                    <a:pt x="611" y="832"/>
                  </a:lnTo>
                  <a:lnTo>
                    <a:pt x="596" y="843"/>
                  </a:lnTo>
                  <a:lnTo>
                    <a:pt x="579" y="853"/>
                  </a:lnTo>
                  <a:lnTo>
                    <a:pt x="563" y="863"/>
                  </a:lnTo>
                  <a:lnTo>
                    <a:pt x="544" y="872"/>
                  </a:lnTo>
                  <a:lnTo>
                    <a:pt x="527" y="879"/>
                  </a:lnTo>
                  <a:lnTo>
                    <a:pt x="508" y="886"/>
                  </a:lnTo>
                  <a:lnTo>
                    <a:pt x="489" y="892"/>
                  </a:lnTo>
                  <a:lnTo>
                    <a:pt x="470" y="896"/>
                  </a:lnTo>
                  <a:lnTo>
                    <a:pt x="449" y="900"/>
                  </a:lnTo>
                  <a:lnTo>
                    <a:pt x="429" y="902"/>
                  </a:lnTo>
                  <a:lnTo>
                    <a:pt x="408" y="904"/>
                  </a:lnTo>
                  <a:lnTo>
                    <a:pt x="387" y="905"/>
                  </a:lnTo>
                  <a:lnTo>
                    <a:pt x="366" y="904"/>
                  </a:lnTo>
                  <a:lnTo>
                    <a:pt x="345" y="903"/>
                  </a:lnTo>
                  <a:lnTo>
                    <a:pt x="325" y="900"/>
                  </a:lnTo>
                  <a:lnTo>
                    <a:pt x="305" y="896"/>
                  </a:lnTo>
                  <a:lnTo>
                    <a:pt x="286" y="892"/>
                  </a:lnTo>
                  <a:lnTo>
                    <a:pt x="267" y="886"/>
                  </a:lnTo>
                  <a:lnTo>
                    <a:pt x="248" y="879"/>
                  </a:lnTo>
                  <a:lnTo>
                    <a:pt x="230" y="872"/>
                  </a:lnTo>
                  <a:lnTo>
                    <a:pt x="213" y="864"/>
                  </a:lnTo>
                  <a:lnTo>
                    <a:pt x="196" y="853"/>
                  </a:lnTo>
                  <a:lnTo>
                    <a:pt x="180" y="843"/>
                  </a:lnTo>
                  <a:lnTo>
                    <a:pt x="164" y="832"/>
                  </a:lnTo>
                  <a:lnTo>
                    <a:pt x="149" y="820"/>
                  </a:lnTo>
                  <a:lnTo>
                    <a:pt x="135" y="807"/>
                  </a:lnTo>
                  <a:lnTo>
                    <a:pt x="121" y="794"/>
                  </a:lnTo>
                  <a:lnTo>
                    <a:pt x="108" y="780"/>
                  </a:lnTo>
                  <a:lnTo>
                    <a:pt x="96" y="765"/>
                  </a:lnTo>
                  <a:lnTo>
                    <a:pt x="84" y="748"/>
                  </a:lnTo>
                  <a:lnTo>
                    <a:pt x="72" y="732"/>
                  </a:lnTo>
                  <a:lnTo>
                    <a:pt x="62" y="715"/>
                  </a:lnTo>
                  <a:lnTo>
                    <a:pt x="52" y="697"/>
                  </a:lnTo>
                  <a:lnTo>
                    <a:pt x="43" y="678"/>
                  </a:lnTo>
                  <a:lnTo>
                    <a:pt x="35" y="658"/>
                  </a:lnTo>
                  <a:lnTo>
                    <a:pt x="28" y="638"/>
                  </a:lnTo>
                  <a:lnTo>
                    <a:pt x="22" y="618"/>
                  </a:lnTo>
                  <a:lnTo>
                    <a:pt x="16" y="597"/>
                  </a:lnTo>
                  <a:lnTo>
                    <a:pt x="11" y="576"/>
                  </a:lnTo>
                  <a:lnTo>
                    <a:pt x="7" y="553"/>
                  </a:lnTo>
                  <a:lnTo>
                    <a:pt x="4" y="531"/>
                  </a:lnTo>
                  <a:lnTo>
                    <a:pt x="2" y="508"/>
                  </a:lnTo>
                  <a:lnTo>
                    <a:pt x="1" y="484"/>
                  </a:lnTo>
                  <a:lnTo>
                    <a:pt x="0" y="459"/>
                  </a:lnTo>
                  <a:close/>
                  <a:moveTo>
                    <a:pt x="626" y="457"/>
                  </a:moveTo>
                  <a:lnTo>
                    <a:pt x="626" y="448"/>
                  </a:lnTo>
                  <a:lnTo>
                    <a:pt x="626" y="431"/>
                  </a:lnTo>
                  <a:lnTo>
                    <a:pt x="625" y="414"/>
                  </a:lnTo>
                  <a:lnTo>
                    <a:pt x="624" y="398"/>
                  </a:lnTo>
                  <a:lnTo>
                    <a:pt x="622" y="381"/>
                  </a:lnTo>
                  <a:lnTo>
                    <a:pt x="619" y="366"/>
                  </a:lnTo>
                  <a:lnTo>
                    <a:pt x="616" y="349"/>
                  </a:lnTo>
                  <a:lnTo>
                    <a:pt x="613" y="335"/>
                  </a:lnTo>
                  <a:lnTo>
                    <a:pt x="609" y="320"/>
                  </a:lnTo>
                  <a:lnTo>
                    <a:pt x="604" y="306"/>
                  </a:lnTo>
                  <a:lnTo>
                    <a:pt x="599" y="293"/>
                  </a:lnTo>
                  <a:lnTo>
                    <a:pt x="594" y="280"/>
                  </a:lnTo>
                  <a:lnTo>
                    <a:pt x="588" y="267"/>
                  </a:lnTo>
                  <a:lnTo>
                    <a:pt x="581" y="254"/>
                  </a:lnTo>
                  <a:lnTo>
                    <a:pt x="574" y="242"/>
                  </a:lnTo>
                  <a:lnTo>
                    <a:pt x="567" y="231"/>
                  </a:lnTo>
                  <a:lnTo>
                    <a:pt x="559" y="221"/>
                  </a:lnTo>
                  <a:lnTo>
                    <a:pt x="551" y="211"/>
                  </a:lnTo>
                  <a:lnTo>
                    <a:pt x="542" y="202"/>
                  </a:lnTo>
                  <a:lnTo>
                    <a:pt x="533" y="193"/>
                  </a:lnTo>
                  <a:lnTo>
                    <a:pt x="524" y="184"/>
                  </a:lnTo>
                  <a:lnTo>
                    <a:pt x="514" y="177"/>
                  </a:lnTo>
                  <a:lnTo>
                    <a:pt x="504" y="170"/>
                  </a:lnTo>
                  <a:lnTo>
                    <a:pt x="494" y="163"/>
                  </a:lnTo>
                  <a:lnTo>
                    <a:pt x="483" y="156"/>
                  </a:lnTo>
                  <a:lnTo>
                    <a:pt x="473" y="151"/>
                  </a:lnTo>
                  <a:lnTo>
                    <a:pt x="461" y="147"/>
                  </a:lnTo>
                  <a:lnTo>
                    <a:pt x="449" y="143"/>
                  </a:lnTo>
                  <a:lnTo>
                    <a:pt x="437" y="140"/>
                  </a:lnTo>
                  <a:lnTo>
                    <a:pt x="425" y="137"/>
                  </a:lnTo>
                  <a:lnTo>
                    <a:pt x="413" y="135"/>
                  </a:lnTo>
                  <a:lnTo>
                    <a:pt x="400" y="134"/>
                  </a:lnTo>
                  <a:lnTo>
                    <a:pt x="387" y="134"/>
                  </a:lnTo>
                  <a:lnTo>
                    <a:pt x="375" y="134"/>
                  </a:lnTo>
                  <a:lnTo>
                    <a:pt x="362" y="135"/>
                  </a:lnTo>
                  <a:lnTo>
                    <a:pt x="349" y="137"/>
                  </a:lnTo>
                  <a:lnTo>
                    <a:pt x="337" y="140"/>
                  </a:lnTo>
                  <a:lnTo>
                    <a:pt x="325" y="143"/>
                  </a:lnTo>
                  <a:lnTo>
                    <a:pt x="314" y="147"/>
                  </a:lnTo>
                  <a:lnTo>
                    <a:pt x="303" y="151"/>
                  </a:lnTo>
                  <a:lnTo>
                    <a:pt x="292" y="156"/>
                  </a:lnTo>
                  <a:lnTo>
                    <a:pt x="282" y="163"/>
                  </a:lnTo>
                  <a:lnTo>
                    <a:pt x="272" y="169"/>
                  </a:lnTo>
                  <a:lnTo>
                    <a:pt x="261" y="176"/>
                  </a:lnTo>
                  <a:lnTo>
                    <a:pt x="251" y="184"/>
                  </a:lnTo>
                  <a:lnTo>
                    <a:pt x="242" y="192"/>
                  </a:lnTo>
                  <a:lnTo>
                    <a:pt x="233" y="201"/>
                  </a:lnTo>
                  <a:lnTo>
                    <a:pt x="225" y="210"/>
                  </a:lnTo>
                  <a:lnTo>
                    <a:pt x="217" y="220"/>
                  </a:lnTo>
                  <a:lnTo>
                    <a:pt x="209" y="230"/>
                  </a:lnTo>
                  <a:lnTo>
                    <a:pt x="202" y="241"/>
                  </a:lnTo>
                  <a:lnTo>
                    <a:pt x="195" y="253"/>
                  </a:lnTo>
                  <a:lnTo>
                    <a:pt x="189" y="266"/>
                  </a:lnTo>
                  <a:lnTo>
                    <a:pt x="183" y="278"/>
                  </a:lnTo>
                  <a:lnTo>
                    <a:pt x="178" y="291"/>
                  </a:lnTo>
                  <a:lnTo>
                    <a:pt x="173" y="305"/>
                  </a:lnTo>
                  <a:lnTo>
                    <a:pt x="167" y="319"/>
                  </a:lnTo>
                  <a:lnTo>
                    <a:pt x="163" y="333"/>
                  </a:lnTo>
                  <a:lnTo>
                    <a:pt x="160" y="348"/>
                  </a:lnTo>
                  <a:lnTo>
                    <a:pt x="157" y="364"/>
                  </a:lnTo>
                  <a:lnTo>
                    <a:pt x="154" y="380"/>
                  </a:lnTo>
                  <a:lnTo>
                    <a:pt x="152" y="396"/>
                  </a:lnTo>
                  <a:lnTo>
                    <a:pt x="151" y="413"/>
                  </a:lnTo>
                  <a:lnTo>
                    <a:pt x="150" y="430"/>
                  </a:lnTo>
                  <a:lnTo>
                    <a:pt x="150" y="447"/>
                  </a:lnTo>
                  <a:lnTo>
                    <a:pt x="150" y="456"/>
                  </a:lnTo>
                  <a:lnTo>
                    <a:pt x="150" y="474"/>
                  </a:lnTo>
                  <a:lnTo>
                    <a:pt x="151" y="491"/>
                  </a:lnTo>
                  <a:lnTo>
                    <a:pt x="152" y="507"/>
                  </a:lnTo>
                  <a:lnTo>
                    <a:pt x="154" y="524"/>
                  </a:lnTo>
                  <a:lnTo>
                    <a:pt x="157" y="539"/>
                  </a:lnTo>
                  <a:lnTo>
                    <a:pt x="160" y="555"/>
                  </a:lnTo>
                  <a:lnTo>
                    <a:pt x="164" y="570"/>
                  </a:lnTo>
                  <a:lnTo>
                    <a:pt x="168" y="585"/>
                  </a:lnTo>
                  <a:lnTo>
                    <a:pt x="173" y="599"/>
                  </a:lnTo>
                  <a:lnTo>
                    <a:pt x="178" y="612"/>
                  </a:lnTo>
                  <a:lnTo>
                    <a:pt x="184" y="625"/>
                  </a:lnTo>
                  <a:lnTo>
                    <a:pt x="190" y="638"/>
                  </a:lnTo>
                  <a:lnTo>
                    <a:pt x="196" y="650"/>
                  </a:lnTo>
                  <a:lnTo>
                    <a:pt x="203" y="663"/>
                  </a:lnTo>
                  <a:lnTo>
                    <a:pt x="210" y="674"/>
                  </a:lnTo>
                  <a:lnTo>
                    <a:pt x="218" y="684"/>
                  </a:lnTo>
                  <a:lnTo>
                    <a:pt x="226" y="694"/>
                  </a:lnTo>
                  <a:lnTo>
                    <a:pt x="235" y="703"/>
                  </a:lnTo>
                  <a:lnTo>
                    <a:pt x="244" y="712"/>
                  </a:lnTo>
                  <a:lnTo>
                    <a:pt x="253" y="721"/>
                  </a:lnTo>
                  <a:lnTo>
                    <a:pt x="262" y="728"/>
                  </a:lnTo>
                  <a:lnTo>
                    <a:pt x="273" y="735"/>
                  </a:lnTo>
                  <a:lnTo>
                    <a:pt x="284" y="742"/>
                  </a:lnTo>
                  <a:lnTo>
                    <a:pt x="294" y="748"/>
                  </a:lnTo>
                  <a:lnTo>
                    <a:pt x="305" y="753"/>
                  </a:lnTo>
                  <a:lnTo>
                    <a:pt x="316" y="757"/>
                  </a:lnTo>
                  <a:lnTo>
                    <a:pt x="328" y="762"/>
                  </a:lnTo>
                  <a:lnTo>
                    <a:pt x="339" y="765"/>
                  </a:lnTo>
                  <a:lnTo>
                    <a:pt x="351" y="768"/>
                  </a:lnTo>
                  <a:lnTo>
                    <a:pt x="365" y="770"/>
                  </a:lnTo>
                  <a:lnTo>
                    <a:pt x="377" y="771"/>
                  </a:lnTo>
                  <a:lnTo>
                    <a:pt x="390" y="771"/>
                  </a:lnTo>
                  <a:lnTo>
                    <a:pt x="403" y="771"/>
                  </a:lnTo>
                  <a:lnTo>
                    <a:pt x="415" y="770"/>
                  </a:lnTo>
                  <a:lnTo>
                    <a:pt x="427" y="768"/>
                  </a:lnTo>
                  <a:lnTo>
                    <a:pt x="439" y="765"/>
                  </a:lnTo>
                  <a:lnTo>
                    <a:pt x="451" y="762"/>
                  </a:lnTo>
                  <a:lnTo>
                    <a:pt x="463" y="757"/>
                  </a:lnTo>
                  <a:lnTo>
                    <a:pt x="474" y="753"/>
                  </a:lnTo>
                  <a:lnTo>
                    <a:pt x="485" y="748"/>
                  </a:lnTo>
                  <a:lnTo>
                    <a:pt x="495" y="742"/>
                  </a:lnTo>
                  <a:lnTo>
                    <a:pt x="506" y="736"/>
                  </a:lnTo>
                  <a:lnTo>
                    <a:pt x="515" y="729"/>
                  </a:lnTo>
                  <a:lnTo>
                    <a:pt x="525" y="721"/>
                  </a:lnTo>
                  <a:lnTo>
                    <a:pt x="534" y="713"/>
                  </a:lnTo>
                  <a:lnTo>
                    <a:pt x="543" y="704"/>
                  </a:lnTo>
                  <a:lnTo>
                    <a:pt x="552" y="695"/>
                  </a:lnTo>
                  <a:lnTo>
                    <a:pt x="560" y="685"/>
                  </a:lnTo>
                  <a:lnTo>
                    <a:pt x="568" y="675"/>
                  </a:lnTo>
                  <a:lnTo>
                    <a:pt x="575" y="664"/>
                  </a:lnTo>
                  <a:lnTo>
                    <a:pt x="582" y="651"/>
                  </a:lnTo>
                  <a:lnTo>
                    <a:pt x="588" y="639"/>
                  </a:lnTo>
                  <a:lnTo>
                    <a:pt x="594" y="627"/>
                  </a:lnTo>
                  <a:lnTo>
                    <a:pt x="599" y="614"/>
                  </a:lnTo>
                  <a:lnTo>
                    <a:pt x="604" y="600"/>
                  </a:lnTo>
                  <a:lnTo>
                    <a:pt x="609" y="586"/>
                  </a:lnTo>
                  <a:lnTo>
                    <a:pt x="613" y="572"/>
                  </a:lnTo>
                  <a:lnTo>
                    <a:pt x="616" y="556"/>
                  </a:lnTo>
                  <a:lnTo>
                    <a:pt x="619" y="541"/>
                  </a:lnTo>
                  <a:lnTo>
                    <a:pt x="622" y="525"/>
                  </a:lnTo>
                  <a:lnTo>
                    <a:pt x="624" y="509"/>
                  </a:lnTo>
                  <a:lnTo>
                    <a:pt x="625" y="492"/>
                  </a:lnTo>
                  <a:lnTo>
                    <a:pt x="626" y="475"/>
                  </a:lnTo>
                  <a:lnTo>
                    <a:pt x="626" y="45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da-DK"/>
            </a:p>
          </p:txBody>
        </p:sp>
        <p:sp>
          <p:nvSpPr>
            <p:cNvPr id="1047" name="Freeform 23"/>
            <p:cNvSpPr>
              <a:spLocks/>
            </p:cNvSpPr>
            <p:nvPr userDrawn="1"/>
          </p:nvSpPr>
          <p:spPr bwMode="auto">
            <a:xfrm>
              <a:off x="6405563" y="3451225"/>
              <a:ext cx="69850" cy="92075"/>
            </a:xfrm>
            <a:custGeom>
              <a:avLst/>
              <a:gdLst/>
              <a:ahLst/>
              <a:cxnLst>
                <a:cxn ang="0">
                  <a:pos x="0" y="0"/>
                </a:cxn>
                <a:cxn ang="0">
                  <a:pos x="135" y="0"/>
                </a:cxn>
                <a:cxn ang="0">
                  <a:pos x="521" y="585"/>
                </a:cxn>
                <a:cxn ang="0">
                  <a:pos x="521" y="0"/>
                </a:cxn>
                <a:cxn ang="0">
                  <a:pos x="663" y="0"/>
                </a:cxn>
                <a:cxn ang="0">
                  <a:pos x="663" y="877"/>
                </a:cxn>
                <a:cxn ang="0">
                  <a:pos x="539" y="877"/>
                </a:cxn>
                <a:cxn ang="0">
                  <a:pos x="142" y="275"/>
                </a:cxn>
                <a:cxn ang="0">
                  <a:pos x="142" y="877"/>
                </a:cxn>
                <a:cxn ang="0">
                  <a:pos x="0" y="877"/>
                </a:cxn>
                <a:cxn ang="0">
                  <a:pos x="0" y="0"/>
                </a:cxn>
              </a:cxnLst>
              <a:rect l="0" t="0" r="r" b="b"/>
              <a:pathLst>
                <a:path w="663" h="877">
                  <a:moveTo>
                    <a:pt x="0" y="0"/>
                  </a:moveTo>
                  <a:lnTo>
                    <a:pt x="135" y="0"/>
                  </a:lnTo>
                  <a:lnTo>
                    <a:pt x="521" y="585"/>
                  </a:lnTo>
                  <a:lnTo>
                    <a:pt x="521" y="0"/>
                  </a:lnTo>
                  <a:lnTo>
                    <a:pt x="663" y="0"/>
                  </a:lnTo>
                  <a:lnTo>
                    <a:pt x="663" y="877"/>
                  </a:lnTo>
                  <a:lnTo>
                    <a:pt x="539" y="877"/>
                  </a:lnTo>
                  <a:lnTo>
                    <a:pt x="142" y="275"/>
                  </a:lnTo>
                  <a:lnTo>
                    <a:pt x="142" y="877"/>
                  </a:lnTo>
                  <a:lnTo>
                    <a:pt x="0" y="877"/>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da-DK"/>
            </a:p>
          </p:txBody>
        </p:sp>
        <p:sp>
          <p:nvSpPr>
            <p:cNvPr id="1048" name="Freeform 24"/>
            <p:cNvSpPr>
              <a:spLocks/>
            </p:cNvSpPr>
            <p:nvPr userDrawn="1"/>
          </p:nvSpPr>
          <p:spPr bwMode="auto">
            <a:xfrm>
              <a:off x="6488113" y="3449638"/>
              <a:ext cx="63500" cy="95250"/>
            </a:xfrm>
            <a:custGeom>
              <a:avLst/>
              <a:gdLst/>
              <a:ahLst/>
              <a:cxnLst>
                <a:cxn ang="0">
                  <a:pos x="138" y="705"/>
                </a:cxn>
                <a:cxn ang="0">
                  <a:pos x="193" y="737"/>
                </a:cxn>
                <a:cxn ang="0">
                  <a:pos x="253" y="760"/>
                </a:cxn>
                <a:cxn ang="0">
                  <a:pos x="318" y="768"/>
                </a:cxn>
                <a:cxn ang="0">
                  <a:pos x="376" y="760"/>
                </a:cxn>
                <a:cxn ang="0">
                  <a:pos x="419" y="736"/>
                </a:cxn>
                <a:cxn ang="0">
                  <a:pos x="447" y="701"/>
                </a:cxn>
                <a:cxn ang="0">
                  <a:pos x="457" y="656"/>
                </a:cxn>
                <a:cxn ang="0">
                  <a:pos x="453" y="625"/>
                </a:cxn>
                <a:cxn ang="0">
                  <a:pos x="433" y="591"/>
                </a:cxn>
                <a:cxn ang="0">
                  <a:pos x="389" y="556"/>
                </a:cxn>
                <a:cxn ang="0">
                  <a:pos x="313" y="521"/>
                </a:cxn>
                <a:cxn ang="0">
                  <a:pos x="203" y="477"/>
                </a:cxn>
                <a:cxn ang="0">
                  <a:pos x="116" y="424"/>
                </a:cxn>
                <a:cxn ang="0">
                  <a:pos x="78" y="385"/>
                </a:cxn>
                <a:cxn ang="0">
                  <a:pos x="55" y="349"/>
                </a:cxn>
                <a:cxn ang="0">
                  <a:pos x="41" y="308"/>
                </a:cxn>
                <a:cxn ang="0">
                  <a:pos x="35" y="261"/>
                </a:cxn>
                <a:cxn ang="0">
                  <a:pos x="37" y="219"/>
                </a:cxn>
                <a:cxn ang="0">
                  <a:pos x="47" y="169"/>
                </a:cxn>
                <a:cxn ang="0">
                  <a:pos x="68" y="124"/>
                </a:cxn>
                <a:cxn ang="0">
                  <a:pos x="96" y="86"/>
                </a:cxn>
                <a:cxn ang="0">
                  <a:pos x="133" y="53"/>
                </a:cxn>
                <a:cxn ang="0">
                  <a:pos x="177" y="27"/>
                </a:cxn>
                <a:cxn ang="0">
                  <a:pos x="227" y="10"/>
                </a:cxn>
                <a:cxn ang="0">
                  <a:pos x="284" y="1"/>
                </a:cxn>
                <a:cxn ang="0">
                  <a:pos x="352" y="1"/>
                </a:cxn>
                <a:cxn ang="0">
                  <a:pos x="424" y="14"/>
                </a:cxn>
                <a:cxn ang="0">
                  <a:pos x="494" y="39"/>
                </a:cxn>
                <a:cxn ang="0">
                  <a:pos x="559" y="78"/>
                </a:cxn>
                <a:cxn ang="0">
                  <a:pos x="484" y="196"/>
                </a:cxn>
                <a:cxn ang="0">
                  <a:pos x="424" y="160"/>
                </a:cxn>
                <a:cxn ang="0">
                  <a:pos x="375" y="140"/>
                </a:cxn>
                <a:cxn ang="0">
                  <a:pos x="323" y="131"/>
                </a:cxn>
                <a:cxn ang="0">
                  <a:pos x="269" y="135"/>
                </a:cxn>
                <a:cxn ang="0">
                  <a:pos x="225" y="153"/>
                </a:cxn>
                <a:cxn ang="0">
                  <a:pos x="196" y="184"/>
                </a:cxn>
                <a:cxn ang="0">
                  <a:pos x="183" y="222"/>
                </a:cxn>
                <a:cxn ang="0">
                  <a:pos x="184" y="255"/>
                </a:cxn>
                <a:cxn ang="0">
                  <a:pos x="200" y="294"/>
                </a:cxn>
                <a:cxn ang="0">
                  <a:pos x="240" y="328"/>
                </a:cxn>
                <a:cxn ang="0">
                  <a:pos x="313" y="365"/>
                </a:cxn>
                <a:cxn ang="0">
                  <a:pos x="421" y="409"/>
                </a:cxn>
                <a:cxn ang="0">
                  <a:pos x="510" y="461"/>
                </a:cxn>
                <a:cxn ang="0">
                  <a:pos x="570" y="522"/>
                </a:cxn>
                <a:cxn ang="0">
                  <a:pos x="588" y="559"/>
                </a:cxn>
                <a:cxn ang="0">
                  <a:pos x="598" y="598"/>
                </a:cxn>
                <a:cxn ang="0">
                  <a:pos x="601" y="661"/>
                </a:cxn>
                <a:cxn ang="0">
                  <a:pos x="593" y="714"/>
                </a:cxn>
                <a:cxn ang="0">
                  <a:pos x="575" y="762"/>
                </a:cxn>
                <a:cxn ang="0">
                  <a:pos x="548" y="804"/>
                </a:cxn>
                <a:cxn ang="0">
                  <a:pos x="511" y="838"/>
                </a:cxn>
                <a:cxn ang="0">
                  <a:pos x="468" y="866"/>
                </a:cxn>
                <a:cxn ang="0">
                  <a:pos x="418" y="886"/>
                </a:cxn>
                <a:cxn ang="0">
                  <a:pos x="363" y="897"/>
                </a:cxn>
                <a:cxn ang="0">
                  <a:pos x="296" y="899"/>
                </a:cxn>
                <a:cxn ang="0">
                  <a:pos x="213" y="888"/>
                </a:cxn>
                <a:cxn ang="0">
                  <a:pos x="132" y="861"/>
                </a:cxn>
                <a:cxn ang="0">
                  <a:pos x="55" y="817"/>
                </a:cxn>
              </a:cxnLst>
              <a:rect l="0" t="0" r="r" b="b"/>
              <a:pathLst>
                <a:path w="602" h="899">
                  <a:moveTo>
                    <a:pt x="0" y="773"/>
                  </a:moveTo>
                  <a:lnTo>
                    <a:pt x="88" y="664"/>
                  </a:lnTo>
                  <a:lnTo>
                    <a:pt x="113" y="685"/>
                  </a:lnTo>
                  <a:lnTo>
                    <a:pt x="138" y="705"/>
                  </a:lnTo>
                  <a:lnTo>
                    <a:pt x="151" y="714"/>
                  </a:lnTo>
                  <a:lnTo>
                    <a:pt x="166" y="722"/>
                  </a:lnTo>
                  <a:lnTo>
                    <a:pt x="179" y="730"/>
                  </a:lnTo>
                  <a:lnTo>
                    <a:pt x="193" y="737"/>
                  </a:lnTo>
                  <a:lnTo>
                    <a:pt x="207" y="744"/>
                  </a:lnTo>
                  <a:lnTo>
                    <a:pt x="222" y="750"/>
                  </a:lnTo>
                  <a:lnTo>
                    <a:pt x="237" y="755"/>
                  </a:lnTo>
                  <a:lnTo>
                    <a:pt x="253" y="760"/>
                  </a:lnTo>
                  <a:lnTo>
                    <a:pt x="269" y="763"/>
                  </a:lnTo>
                  <a:lnTo>
                    <a:pt x="285" y="766"/>
                  </a:lnTo>
                  <a:lnTo>
                    <a:pt x="301" y="767"/>
                  </a:lnTo>
                  <a:lnTo>
                    <a:pt x="318" y="768"/>
                  </a:lnTo>
                  <a:lnTo>
                    <a:pt x="334" y="767"/>
                  </a:lnTo>
                  <a:lnTo>
                    <a:pt x="349" y="766"/>
                  </a:lnTo>
                  <a:lnTo>
                    <a:pt x="363" y="763"/>
                  </a:lnTo>
                  <a:lnTo>
                    <a:pt x="376" y="760"/>
                  </a:lnTo>
                  <a:lnTo>
                    <a:pt x="388" y="754"/>
                  </a:lnTo>
                  <a:lnTo>
                    <a:pt x="399" y="749"/>
                  </a:lnTo>
                  <a:lnTo>
                    <a:pt x="409" y="743"/>
                  </a:lnTo>
                  <a:lnTo>
                    <a:pt x="419" y="736"/>
                  </a:lnTo>
                  <a:lnTo>
                    <a:pt x="427" y="728"/>
                  </a:lnTo>
                  <a:lnTo>
                    <a:pt x="435" y="720"/>
                  </a:lnTo>
                  <a:lnTo>
                    <a:pt x="441" y="711"/>
                  </a:lnTo>
                  <a:lnTo>
                    <a:pt x="447" y="701"/>
                  </a:lnTo>
                  <a:lnTo>
                    <a:pt x="451" y="691"/>
                  </a:lnTo>
                  <a:lnTo>
                    <a:pt x="454" y="680"/>
                  </a:lnTo>
                  <a:lnTo>
                    <a:pt x="456" y="668"/>
                  </a:lnTo>
                  <a:lnTo>
                    <a:pt x="457" y="656"/>
                  </a:lnTo>
                  <a:lnTo>
                    <a:pt x="457" y="654"/>
                  </a:lnTo>
                  <a:lnTo>
                    <a:pt x="456" y="644"/>
                  </a:lnTo>
                  <a:lnTo>
                    <a:pt x="455" y="635"/>
                  </a:lnTo>
                  <a:lnTo>
                    <a:pt x="453" y="625"/>
                  </a:lnTo>
                  <a:lnTo>
                    <a:pt x="450" y="616"/>
                  </a:lnTo>
                  <a:lnTo>
                    <a:pt x="446" y="608"/>
                  </a:lnTo>
                  <a:lnTo>
                    <a:pt x="440" y="599"/>
                  </a:lnTo>
                  <a:lnTo>
                    <a:pt x="433" y="591"/>
                  </a:lnTo>
                  <a:lnTo>
                    <a:pt x="424" y="582"/>
                  </a:lnTo>
                  <a:lnTo>
                    <a:pt x="414" y="574"/>
                  </a:lnTo>
                  <a:lnTo>
                    <a:pt x="403" y="566"/>
                  </a:lnTo>
                  <a:lnTo>
                    <a:pt x="389" y="556"/>
                  </a:lnTo>
                  <a:lnTo>
                    <a:pt x="374" y="548"/>
                  </a:lnTo>
                  <a:lnTo>
                    <a:pt x="356" y="539"/>
                  </a:lnTo>
                  <a:lnTo>
                    <a:pt x="335" y="530"/>
                  </a:lnTo>
                  <a:lnTo>
                    <a:pt x="313" y="521"/>
                  </a:lnTo>
                  <a:lnTo>
                    <a:pt x="289" y="512"/>
                  </a:lnTo>
                  <a:lnTo>
                    <a:pt x="259" y="500"/>
                  </a:lnTo>
                  <a:lnTo>
                    <a:pt x="229" y="489"/>
                  </a:lnTo>
                  <a:lnTo>
                    <a:pt x="203" y="477"/>
                  </a:lnTo>
                  <a:lnTo>
                    <a:pt x="179" y="465"/>
                  </a:lnTo>
                  <a:lnTo>
                    <a:pt x="155" y="451"/>
                  </a:lnTo>
                  <a:lnTo>
                    <a:pt x="135" y="438"/>
                  </a:lnTo>
                  <a:lnTo>
                    <a:pt x="116" y="424"/>
                  </a:lnTo>
                  <a:lnTo>
                    <a:pt x="100" y="409"/>
                  </a:lnTo>
                  <a:lnTo>
                    <a:pt x="92" y="401"/>
                  </a:lnTo>
                  <a:lnTo>
                    <a:pt x="85" y="393"/>
                  </a:lnTo>
                  <a:lnTo>
                    <a:pt x="78" y="385"/>
                  </a:lnTo>
                  <a:lnTo>
                    <a:pt x="72" y="377"/>
                  </a:lnTo>
                  <a:lnTo>
                    <a:pt x="66" y="368"/>
                  </a:lnTo>
                  <a:lnTo>
                    <a:pt x="60" y="359"/>
                  </a:lnTo>
                  <a:lnTo>
                    <a:pt x="55" y="349"/>
                  </a:lnTo>
                  <a:lnTo>
                    <a:pt x="51" y="339"/>
                  </a:lnTo>
                  <a:lnTo>
                    <a:pt x="47" y="329"/>
                  </a:lnTo>
                  <a:lnTo>
                    <a:pt x="44" y="319"/>
                  </a:lnTo>
                  <a:lnTo>
                    <a:pt x="41" y="308"/>
                  </a:lnTo>
                  <a:lnTo>
                    <a:pt x="39" y="297"/>
                  </a:lnTo>
                  <a:lnTo>
                    <a:pt x="37" y="285"/>
                  </a:lnTo>
                  <a:lnTo>
                    <a:pt x="36" y="273"/>
                  </a:lnTo>
                  <a:lnTo>
                    <a:pt x="35" y="261"/>
                  </a:lnTo>
                  <a:lnTo>
                    <a:pt x="35" y="247"/>
                  </a:lnTo>
                  <a:lnTo>
                    <a:pt x="35" y="245"/>
                  </a:lnTo>
                  <a:lnTo>
                    <a:pt x="36" y="232"/>
                  </a:lnTo>
                  <a:lnTo>
                    <a:pt x="37" y="219"/>
                  </a:lnTo>
                  <a:lnTo>
                    <a:pt x="38" y="206"/>
                  </a:lnTo>
                  <a:lnTo>
                    <a:pt x="40" y="193"/>
                  </a:lnTo>
                  <a:lnTo>
                    <a:pt x="43" y="181"/>
                  </a:lnTo>
                  <a:lnTo>
                    <a:pt x="47" y="169"/>
                  </a:lnTo>
                  <a:lnTo>
                    <a:pt x="51" y="157"/>
                  </a:lnTo>
                  <a:lnTo>
                    <a:pt x="56" y="146"/>
                  </a:lnTo>
                  <a:lnTo>
                    <a:pt x="61" y="135"/>
                  </a:lnTo>
                  <a:lnTo>
                    <a:pt x="68" y="124"/>
                  </a:lnTo>
                  <a:lnTo>
                    <a:pt x="74" y="114"/>
                  </a:lnTo>
                  <a:lnTo>
                    <a:pt x="81" y="104"/>
                  </a:lnTo>
                  <a:lnTo>
                    <a:pt x="88" y="95"/>
                  </a:lnTo>
                  <a:lnTo>
                    <a:pt x="96" y="86"/>
                  </a:lnTo>
                  <a:lnTo>
                    <a:pt x="105" y="77"/>
                  </a:lnTo>
                  <a:lnTo>
                    <a:pt x="113" y="69"/>
                  </a:lnTo>
                  <a:lnTo>
                    <a:pt x="123" y="61"/>
                  </a:lnTo>
                  <a:lnTo>
                    <a:pt x="133" y="53"/>
                  </a:lnTo>
                  <a:lnTo>
                    <a:pt x="143" y="46"/>
                  </a:lnTo>
                  <a:lnTo>
                    <a:pt x="154" y="39"/>
                  </a:lnTo>
                  <a:lnTo>
                    <a:pt x="166" y="33"/>
                  </a:lnTo>
                  <a:lnTo>
                    <a:pt x="177" y="27"/>
                  </a:lnTo>
                  <a:lnTo>
                    <a:pt x="189" y="22"/>
                  </a:lnTo>
                  <a:lnTo>
                    <a:pt x="201" y="18"/>
                  </a:lnTo>
                  <a:lnTo>
                    <a:pt x="214" y="14"/>
                  </a:lnTo>
                  <a:lnTo>
                    <a:pt x="227" y="10"/>
                  </a:lnTo>
                  <a:lnTo>
                    <a:pt x="241" y="7"/>
                  </a:lnTo>
                  <a:lnTo>
                    <a:pt x="255" y="4"/>
                  </a:lnTo>
                  <a:lnTo>
                    <a:pt x="269" y="2"/>
                  </a:lnTo>
                  <a:lnTo>
                    <a:pt x="284" y="1"/>
                  </a:lnTo>
                  <a:lnTo>
                    <a:pt x="298" y="0"/>
                  </a:lnTo>
                  <a:lnTo>
                    <a:pt x="313" y="0"/>
                  </a:lnTo>
                  <a:lnTo>
                    <a:pt x="332" y="0"/>
                  </a:lnTo>
                  <a:lnTo>
                    <a:pt x="352" y="1"/>
                  </a:lnTo>
                  <a:lnTo>
                    <a:pt x="370" y="3"/>
                  </a:lnTo>
                  <a:lnTo>
                    <a:pt x="388" y="6"/>
                  </a:lnTo>
                  <a:lnTo>
                    <a:pt x="406" y="9"/>
                  </a:lnTo>
                  <a:lnTo>
                    <a:pt x="424" y="14"/>
                  </a:lnTo>
                  <a:lnTo>
                    <a:pt x="443" y="19"/>
                  </a:lnTo>
                  <a:lnTo>
                    <a:pt x="460" y="25"/>
                  </a:lnTo>
                  <a:lnTo>
                    <a:pt x="477" y="31"/>
                  </a:lnTo>
                  <a:lnTo>
                    <a:pt x="494" y="39"/>
                  </a:lnTo>
                  <a:lnTo>
                    <a:pt x="510" y="47"/>
                  </a:lnTo>
                  <a:lnTo>
                    <a:pt x="526" y="56"/>
                  </a:lnTo>
                  <a:lnTo>
                    <a:pt x="543" y="67"/>
                  </a:lnTo>
                  <a:lnTo>
                    <a:pt x="559" y="78"/>
                  </a:lnTo>
                  <a:lnTo>
                    <a:pt x="574" y="90"/>
                  </a:lnTo>
                  <a:lnTo>
                    <a:pt x="589" y="102"/>
                  </a:lnTo>
                  <a:lnTo>
                    <a:pt x="507" y="214"/>
                  </a:lnTo>
                  <a:lnTo>
                    <a:pt x="484" y="196"/>
                  </a:lnTo>
                  <a:lnTo>
                    <a:pt x="461" y="181"/>
                  </a:lnTo>
                  <a:lnTo>
                    <a:pt x="449" y="173"/>
                  </a:lnTo>
                  <a:lnTo>
                    <a:pt x="436" y="167"/>
                  </a:lnTo>
                  <a:lnTo>
                    <a:pt x="424" y="160"/>
                  </a:lnTo>
                  <a:lnTo>
                    <a:pt x="412" y="154"/>
                  </a:lnTo>
                  <a:lnTo>
                    <a:pt x="400" y="149"/>
                  </a:lnTo>
                  <a:lnTo>
                    <a:pt x="387" y="144"/>
                  </a:lnTo>
                  <a:lnTo>
                    <a:pt x="375" y="140"/>
                  </a:lnTo>
                  <a:lnTo>
                    <a:pt x="362" y="137"/>
                  </a:lnTo>
                  <a:lnTo>
                    <a:pt x="349" y="134"/>
                  </a:lnTo>
                  <a:lnTo>
                    <a:pt x="336" y="133"/>
                  </a:lnTo>
                  <a:lnTo>
                    <a:pt x="323" y="131"/>
                  </a:lnTo>
                  <a:lnTo>
                    <a:pt x="310" y="131"/>
                  </a:lnTo>
                  <a:lnTo>
                    <a:pt x="295" y="131"/>
                  </a:lnTo>
                  <a:lnTo>
                    <a:pt x="282" y="133"/>
                  </a:lnTo>
                  <a:lnTo>
                    <a:pt x="269" y="135"/>
                  </a:lnTo>
                  <a:lnTo>
                    <a:pt x="257" y="139"/>
                  </a:lnTo>
                  <a:lnTo>
                    <a:pt x="245" y="143"/>
                  </a:lnTo>
                  <a:lnTo>
                    <a:pt x="234" y="148"/>
                  </a:lnTo>
                  <a:lnTo>
                    <a:pt x="225" y="153"/>
                  </a:lnTo>
                  <a:lnTo>
                    <a:pt x="216" y="161"/>
                  </a:lnTo>
                  <a:lnTo>
                    <a:pt x="209" y="168"/>
                  </a:lnTo>
                  <a:lnTo>
                    <a:pt x="202" y="176"/>
                  </a:lnTo>
                  <a:lnTo>
                    <a:pt x="196" y="184"/>
                  </a:lnTo>
                  <a:lnTo>
                    <a:pt x="191" y="193"/>
                  </a:lnTo>
                  <a:lnTo>
                    <a:pt x="187" y="202"/>
                  </a:lnTo>
                  <a:lnTo>
                    <a:pt x="185" y="212"/>
                  </a:lnTo>
                  <a:lnTo>
                    <a:pt x="183" y="222"/>
                  </a:lnTo>
                  <a:lnTo>
                    <a:pt x="182" y="232"/>
                  </a:lnTo>
                  <a:lnTo>
                    <a:pt x="182" y="234"/>
                  </a:lnTo>
                  <a:lnTo>
                    <a:pt x="183" y="245"/>
                  </a:lnTo>
                  <a:lnTo>
                    <a:pt x="184" y="255"/>
                  </a:lnTo>
                  <a:lnTo>
                    <a:pt x="186" y="266"/>
                  </a:lnTo>
                  <a:lnTo>
                    <a:pt x="190" y="276"/>
                  </a:lnTo>
                  <a:lnTo>
                    <a:pt x="194" y="285"/>
                  </a:lnTo>
                  <a:lnTo>
                    <a:pt x="200" y="294"/>
                  </a:lnTo>
                  <a:lnTo>
                    <a:pt x="208" y="302"/>
                  </a:lnTo>
                  <a:lnTo>
                    <a:pt x="217" y="311"/>
                  </a:lnTo>
                  <a:lnTo>
                    <a:pt x="228" y="320"/>
                  </a:lnTo>
                  <a:lnTo>
                    <a:pt x="240" y="328"/>
                  </a:lnTo>
                  <a:lnTo>
                    <a:pt x="256" y="337"/>
                  </a:lnTo>
                  <a:lnTo>
                    <a:pt x="273" y="346"/>
                  </a:lnTo>
                  <a:lnTo>
                    <a:pt x="292" y="355"/>
                  </a:lnTo>
                  <a:lnTo>
                    <a:pt x="313" y="365"/>
                  </a:lnTo>
                  <a:lnTo>
                    <a:pt x="337" y="375"/>
                  </a:lnTo>
                  <a:lnTo>
                    <a:pt x="364" y="386"/>
                  </a:lnTo>
                  <a:lnTo>
                    <a:pt x="393" y="397"/>
                  </a:lnTo>
                  <a:lnTo>
                    <a:pt x="421" y="409"/>
                  </a:lnTo>
                  <a:lnTo>
                    <a:pt x="447" y="421"/>
                  </a:lnTo>
                  <a:lnTo>
                    <a:pt x="470" y="434"/>
                  </a:lnTo>
                  <a:lnTo>
                    <a:pt x="491" y="447"/>
                  </a:lnTo>
                  <a:lnTo>
                    <a:pt x="510" y="461"/>
                  </a:lnTo>
                  <a:lnTo>
                    <a:pt x="528" y="476"/>
                  </a:lnTo>
                  <a:lnTo>
                    <a:pt x="544" y="490"/>
                  </a:lnTo>
                  <a:lnTo>
                    <a:pt x="558" y="506"/>
                  </a:lnTo>
                  <a:lnTo>
                    <a:pt x="570" y="522"/>
                  </a:lnTo>
                  <a:lnTo>
                    <a:pt x="575" y="531"/>
                  </a:lnTo>
                  <a:lnTo>
                    <a:pt x="580" y="539"/>
                  </a:lnTo>
                  <a:lnTo>
                    <a:pt x="584" y="548"/>
                  </a:lnTo>
                  <a:lnTo>
                    <a:pt x="588" y="559"/>
                  </a:lnTo>
                  <a:lnTo>
                    <a:pt x="591" y="568"/>
                  </a:lnTo>
                  <a:lnTo>
                    <a:pt x="594" y="578"/>
                  </a:lnTo>
                  <a:lnTo>
                    <a:pt x="596" y="588"/>
                  </a:lnTo>
                  <a:lnTo>
                    <a:pt x="598" y="598"/>
                  </a:lnTo>
                  <a:lnTo>
                    <a:pt x="601" y="620"/>
                  </a:lnTo>
                  <a:lnTo>
                    <a:pt x="602" y="643"/>
                  </a:lnTo>
                  <a:lnTo>
                    <a:pt x="602" y="646"/>
                  </a:lnTo>
                  <a:lnTo>
                    <a:pt x="601" y="661"/>
                  </a:lnTo>
                  <a:lnTo>
                    <a:pt x="600" y="675"/>
                  </a:lnTo>
                  <a:lnTo>
                    <a:pt x="599" y="688"/>
                  </a:lnTo>
                  <a:lnTo>
                    <a:pt x="596" y="701"/>
                  </a:lnTo>
                  <a:lnTo>
                    <a:pt x="593" y="714"/>
                  </a:lnTo>
                  <a:lnTo>
                    <a:pt x="590" y="726"/>
                  </a:lnTo>
                  <a:lnTo>
                    <a:pt x="585" y="739"/>
                  </a:lnTo>
                  <a:lnTo>
                    <a:pt x="581" y="750"/>
                  </a:lnTo>
                  <a:lnTo>
                    <a:pt x="575" y="762"/>
                  </a:lnTo>
                  <a:lnTo>
                    <a:pt x="569" y="773"/>
                  </a:lnTo>
                  <a:lnTo>
                    <a:pt x="563" y="784"/>
                  </a:lnTo>
                  <a:lnTo>
                    <a:pt x="556" y="794"/>
                  </a:lnTo>
                  <a:lnTo>
                    <a:pt x="548" y="804"/>
                  </a:lnTo>
                  <a:lnTo>
                    <a:pt x="540" y="813"/>
                  </a:lnTo>
                  <a:lnTo>
                    <a:pt x="530" y="822"/>
                  </a:lnTo>
                  <a:lnTo>
                    <a:pt x="521" y="830"/>
                  </a:lnTo>
                  <a:lnTo>
                    <a:pt x="511" y="838"/>
                  </a:lnTo>
                  <a:lnTo>
                    <a:pt x="501" y="846"/>
                  </a:lnTo>
                  <a:lnTo>
                    <a:pt x="491" y="853"/>
                  </a:lnTo>
                  <a:lnTo>
                    <a:pt x="480" y="860"/>
                  </a:lnTo>
                  <a:lnTo>
                    <a:pt x="468" y="866"/>
                  </a:lnTo>
                  <a:lnTo>
                    <a:pt x="457" y="872"/>
                  </a:lnTo>
                  <a:lnTo>
                    <a:pt x="444" y="877"/>
                  </a:lnTo>
                  <a:lnTo>
                    <a:pt x="431" y="881"/>
                  </a:lnTo>
                  <a:lnTo>
                    <a:pt x="418" y="886"/>
                  </a:lnTo>
                  <a:lnTo>
                    <a:pt x="405" y="889"/>
                  </a:lnTo>
                  <a:lnTo>
                    <a:pt x="391" y="892"/>
                  </a:lnTo>
                  <a:lnTo>
                    <a:pt x="377" y="895"/>
                  </a:lnTo>
                  <a:lnTo>
                    <a:pt x="363" y="897"/>
                  </a:lnTo>
                  <a:lnTo>
                    <a:pt x="348" y="898"/>
                  </a:lnTo>
                  <a:lnTo>
                    <a:pt x="332" y="899"/>
                  </a:lnTo>
                  <a:lnTo>
                    <a:pt x="317" y="899"/>
                  </a:lnTo>
                  <a:lnTo>
                    <a:pt x="296" y="899"/>
                  </a:lnTo>
                  <a:lnTo>
                    <a:pt x="276" y="897"/>
                  </a:lnTo>
                  <a:lnTo>
                    <a:pt x="255" y="895"/>
                  </a:lnTo>
                  <a:lnTo>
                    <a:pt x="233" y="892"/>
                  </a:lnTo>
                  <a:lnTo>
                    <a:pt x="213" y="888"/>
                  </a:lnTo>
                  <a:lnTo>
                    <a:pt x="193" y="882"/>
                  </a:lnTo>
                  <a:lnTo>
                    <a:pt x="173" y="876"/>
                  </a:lnTo>
                  <a:lnTo>
                    <a:pt x="152" y="869"/>
                  </a:lnTo>
                  <a:lnTo>
                    <a:pt x="132" y="861"/>
                  </a:lnTo>
                  <a:lnTo>
                    <a:pt x="113" y="851"/>
                  </a:lnTo>
                  <a:lnTo>
                    <a:pt x="93" y="840"/>
                  </a:lnTo>
                  <a:lnTo>
                    <a:pt x="75" y="829"/>
                  </a:lnTo>
                  <a:lnTo>
                    <a:pt x="55" y="817"/>
                  </a:lnTo>
                  <a:lnTo>
                    <a:pt x="36" y="803"/>
                  </a:lnTo>
                  <a:lnTo>
                    <a:pt x="18" y="789"/>
                  </a:lnTo>
                  <a:lnTo>
                    <a:pt x="0" y="77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da-DK"/>
            </a:p>
          </p:txBody>
        </p:sp>
        <p:sp>
          <p:nvSpPr>
            <p:cNvPr id="1049" name="Freeform 25"/>
            <p:cNvSpPr>
              <a:spLocks/>
            </p:cNvSpPr>
            <p:nvPr userDrawn="1"/>
          </p:nvSpPr>
          <p:spPr bwMode="auto">
            <a:xfrm>
              <a:off x="6567488" y="3451225"/>
              <a:ext cx="68263" cy="92075"/>
            </a:xfrm>
            <a:custGeom>
              <a:avLst/>
              <a:gdLst/>
              <a:ahLst/>
              <a:cxnLst>
                <a:cxn ang="0">
                  <a:pos x="0" y="0"/>
                </a:cxn>
                <a:cxn ang="0">
                  <a:pos x="145" y="0"/>
                </a:cxn>
                <a:cxn ang="0">
                  <a:pos x="145" y="368"/>
                </a:cxn>
                <a:cxn ang="0">
                  <a:pos x="490" y="368"/>
                </a:cxn>
                <a:cxn ang="0">
                  <a:pos x="490" y="0"/>
                </a:cxn>
                <a:cxn ang="0">
                  <a:pos x="635" y="0"/>
                </a:cxn>
                <a:cxn ang="0">
                  <a:pos x="635" y="877"/>
                </a:cxn>
                <a:cxn ang="0">
                  <a:pos x="490" y="877"/>
                </a:cxn>
                <a:cxn ang="0">
                  <a:pos x="490" y="503"/>
                </a:cxn>
                <a:cxn ang="0">
                  <a:pos x="145" y="503"/>
                </a:cxn>
                <a:cxn ang="0">
                  <a:pos x="145" y="877"/>
                </a:cxn>
                <a:cxn ang="0">
                  <a:pos x="0" y="877"/>
                </a:cxn>
                <a:cxn ang="0">
                  <a:pos x="0" y="0"/>
                </a:cxn>
              </a:cxnLst>
              <a:rect l="0" t="0" r="r" b="b"/>
              <a:pathLst>
                <a:path w="635" h="877">
                  <a:moveTo>
                    <a:pt x="0" y="0"/>
                  </a:moveTo>
                  <a:lnTo>
                    <a:pt x="145" y="0"/>
                  </a:lnTo>
                  <a:lnTo>
                    <a:pt x="145" y="368"/>
                  </a:lnTo>
                  <a:lnTo>
                    <a:pt x="490" y="368"/>
                  </a:lnTo>
                  <a:lnTo>
                    <a:pt x="490" y="0"/>
                  </a:lnTo>
                  <a:lnTo>
                    <a:pt x="635" y="0"/>
                  </a:lnTo>
                  <a:lnTo>
                    <a:pt x="635" y="877"/>
                  </a:lnTo>
                  <a:lnTo>
                    <a:pt x="490" y="877"/>
                  </a:lnTo>
                  <a:lnTo>
                    <a:pt x="490" y="503"/>
                  </a:lnTo>
                  <a:lnTo>
                    <a:pt x="145" y="503"/>
                  </a:lnTo>
                  <a:lnTo>
                    <a:pt x="145" y="877"/>
                  </a:lnTo>
                  <a:lnTo>
                    <a:pt x="0" y="877"/>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da-DK"/>
            </a:p>
          </p:txBody>
        </p:sp>
        <p:sp>
          <p:nvSpPr>
            <p:cNvPr id="1050" name="Freeform 26"/>
            <p:cNvSpPr>
              <a:spLocks noEditPoints="1"/>
            </p:cNvSpPr>
            <p:nvPr userDrawn="1"/>
          </p:nvSpPr>
          <p:spPr bwMode="auto">
            <a:xfrm>
              <a:off x="6651625" y="3449638"/>
              <a:ext cx="82550" cy="95250"/>
            </a:xfrm>
            <a:custGeom>
              <a:avLst/>
              <a:gdLst/>
              <a:ahLst/>
              <a:cxnLst>
                <a:cxn ang="0">
                  <a:pos x="710" y="174"/>
                </a:cxn>
                <a:cxn ang="0">
                  <a:pos x="746" y="241"/>
                </a:cxn>
                <a:cxn ang="0">
                  <a:pos x="770" y="317"/>
                </a:cxn>
                <a:cxn ang="0">
                  <a:pos x="782" y="401"/>
                </a:cxn>
                <a:cxn ang="0">
                  <a:pos x="783" y="482"/>
                </a:cxn>
                <a:cxn ang="0">
                  <a:pos x="773" y="574"/>
                </a:cxn>
                <a:cxn ang="0">
                  <a:pos x="748" y="656"/>
                </a:cxn>
                <a:cxn ang="0">
                  <a:pos x="710" y="730"/>
                </a:cxn>
                <a:cxn ang="0">
                  <a:pos x="662" y="793"/>
                </a:cxn>
                <a:cxn ang="0">
                  <a:pos x="602" y="842"/>
                </a:cxn>
                <a:cxn ang="0">
                  <a:pos x="534" y="879"/>
                </a:cxn>
                <a:cxn ang="0">
                  <a:pos x="457" y="900"/>
                </a:cxn>
                <a:cxn ang="0">
                  <a:pos x="379" y="904"/>
                </a:cxn>
                <a:cxn ang="0">
                  <a:pos x="319" y="898"/>
                </a:cxn>
                <a:cxn ang="0">
                  <a:pos x="264" y="883"/>
                </a:cxn>
                <a:cxn ang="0">
                  <a:pos x="212" y="859"/>
                </a:cxn>
                <a:cxn ang="0">
                  <a:pos x="131" y="897"/>
                </a:cxn>
                <a:cxn ang="0">
                  <a:pos x="80" y="731"/>
                </a:cxn>
                <a:cxn ang="0">
                  <a:pos x="44" y="664"/>
                </a:cxn>
                <a:cxn ang="0">
                  <a:pos x="20" y="588"/>
                </a:cxn>
                <a:cxn ang="0">
                  <a:pos x="8" y="504"/>
                </a:cxn>
                <a:cxn ang="0">
                  <a:pos x="7" y="423"/>
                </a:cxn>
                <a:cxn ang="0">
                  <a:pos x="18" y="331"/>
                </a:cxn>
                <a:cxn ang="0">
                  <a:pos x="42" y="248"/>
                </a:cxn>
                <a:cxn ang="0">
                  <a:pos x="80" y="175"/>
                </a:cxn>
                <a:cxn ang="0">
                  <a:pos x="129" y="112"/>
                </a:cxn>
                <a:cxn ang="0">
                  <a:pos x="188" y="63"/>
                </a:cxn>
                <a:cxn ang="0">
                  <a:pos x="257" y="26"/>
                </a:cxn>
                <a:cxn ang="0">
                  <a:pos x="335" y="5"/>
                </a:cxn>
                <a:cxn ang="0">
                  <a:pos x="412" y="1"/>
                </a:cxn>
                <a:cxn ang="0">
                  <a:pos x="472" y="7"/>
                </a:cxn>
                <a:cxn ang="0">
                  <a:pos x="527" y="23"/>
                </a:cxn>
                <a:cxn ang="0">
                  <a:pos x="578" y="46"/>
                </a:cxn>
                <a:cxn ang="0">
                  <a:pos x="661" y="8"/>
                </a:cxn>
                <a:cxn ang="0">
                  <a:pos x="518" y="171"/>
                </a:cxn>
                <a:cxn ang="0">
                  <a:pos x="451" y="138"/>
                </a:cxn>
                <a:cxn ang="0">
                  <a:pos x="381" y="131"/>
                </a:cxn>
                <a:cxn ang="0">
                  <a:pos x="331" y="139"/>
                </a:cxn>
                <a:cxn ang="0">
                  <a:pos x="287" y="158"/>
                </a:cxn>
                <a:cxn ang="0">
                  <a:pos x="248" y="189"/>
                </a:cxn>
                <a:cxn ang="0">
                  <a:pos x="214" y="227"/>
                </a:cxn>
                <a:cxn ang="0">
                  <a:pos x="188" y="276"/>
                </a:cxn>
                <a:cxn ang="0">
                  <a:pos x="169" y="331"/>
                </a:cxn>
                <a:cxn ang="0">
                  <a:pos x="158" y="395"/>
                </a:cxn>
                <a:cxn ang="0">
                  <a:pos x="155" y="456"/>
                </a:cxn>
                <a:cxn ang="0">
                  <a:pos x="165" y="555"/>
                </a:cxn>
                <a:cxn ang="0">
                  <a:pos x="194" y="639"/>
                </a:cxn>
                <a:cxn ang="0">
                  <a:pos x="634" y="398"/>
                </a:cxn>
                <a:cxn ang="0">
                  <a:pos x="613" y="306"/>
                </a:cxn>
                <a:cxn ang="0">
                  <a:pos x="273" y="735"/>
                </a:cxn>
                <a:cxn ang="0">
                  <a:pos x="340" y="767"/>
                </a:cxn>
                <a:cxn ang="0">
                  <a:pos x="409" y="774"/>
                </a:cxn>
                <a:cxn ang="0">
                  <a:pos x="459" y="766"/>
                </a:cxn>
                <a:cxn ang="0">
                  <a:pos x="504" y="746"/>
                </a:cxn>
                <a:cxn ang="0">
                  <a:pos x="544" y="716"/>
                </a:cxn>
                <a:cxn ang="0">
                  <a:pos x="577" y="678"/>
                </a:cxn>
                <a:cxn ang="0">
                  <a:pos x="603" y="629"/>
                </a:cxn>
                <a:cxn ang="0">
                  <a:pos x="623" y="574"/>
                </a:cxn>
                <a:cxn ang="0">
                  <a:pos x="634" y="510"/>
                </a:cxn>
              </a:cxnLst>
              <a:rect l="0" t="0" r="r" b="b"/>
              <a:pathLst>
                <a:path w="790" h="905">
                  <a:moveTo>
                    <a:pt x="790" y="8"/>
                  </a:moveTo>
                  <a:lnTo>
                    <a:pt x="690" y="143"/>
                  </a:lnTo>
                  <a:lnTo>
                    <a:pt x="700" y="157"/>
                  </a:lnTo>
                  <a:lnTo>
                    <a:pt x="710" y="174"/>
                  </a:lnTo>
                  <a:lnTo>
                    <a:pt x="721" y="190"/>
                  </a:lnTo>
                  <a:lnTo>
                    <a:pt x="730" y="206"/>
                  </a:lnTo>
                  <a:lnTo>
                    <a:pt x="738" y="223"/>
                  </a:lnTo>
                  <a:lnTo>
                    <a:pt x="746" y="241"/>
                  </a:lnTo>
                  <a:lnTo>
                    <a:pt x="753" y="259"/>
                  </a:lnTo>
                  <a:lnTo>
                    <a:pt x="759" y="278"/>
                  </a:lnTo>
                  <a:lnTo>
                    <a:pt x="765" y="297"/>
                  </a:lnTo>
                  <a:lnTo>
                    <a:pt x="770" y="317"/>
                  </a:lnTo>
                  <a:lnTo>
                    <a:pt x="774" y="337"/>
                  </a:lnTo>
                  <a:lnTo>
                    <a:pt x="777" y="357"/>
                  </a:lnTo>
                  <a:lnTo>
                    <a:pt x="780" y="379"/>
                  </a:lnTo>
                  <a:lnTo>
                    <a:pt x="782" y="401"/>
                  </a:lnTo>
                  <a:lnTo>
                    <a:pt x="783" y="422"/>
                  </a:lnTo>
                  <a:lnTo>
                    <a:pt x="784" y="445"/>
                  </a:lnTo>
                  <a:lnTo>
                    <a:pt x="784" y="457"/>
                  </a:lnTo>
                  <a:lnTo>
                    <a:pt x="783" y="482"/>
                  </a:lnTo>
                  <a:lnTo>
                    <a:pt x="782" y="505"/>
                  </a:lnTo>
                  <a:lnTo>
                    <a:pt x="780" y="528"/>
                  </a:lnTo>
                  <a:lnTo>
                    <a:pt x="777" y="551"/>
                  </a:lnTo>
                  <a:lnTo>
                    <a:pt x="773" y="574"/>
                  </a:lnTo>
                  <a:lnTo>
                    <a:pt x="768" y="595"/>
                  </a:lnTo>
                  <a:lnTo>
                    <a:pt x="762" y="616"/>
                  </a:lnTo>
                  <a:lnTo>
                    <a:pt x="755" y="636"/>
                  </a:lnTo>
                  <a:lnTo>
                    <a:pt x="748" y="656"/>
                  </a:lnTo>
                  <a:lnTo>
                    <a:pt x="740" y="676"/>
                  </a:lnTo>
                  <a:lnTo>
                    <a:pt x="731" y="695"/>
                  </a:lnTo>
                  <a:lnTo>
                    <a:pt x="722" y="713"/>
                  </a:lnTo>
                  <a:lnTo>
                    <a:pt x="710" y="730"/>
                  </a:lnTo>
                  <a:lnTo>
                    <a:pt x="699" y="747"/>
                  </a:lnTo>
                  <a:lnTo>
                    <a:pt x="687" y="763"/>
                  </a:lnTo>
                  <a:lnTo>
                    <a:pt x="675" y="779"/>
                  </a:lnTo>
                  <a:lnTo>
                    <a:pt x="662" y="793"/>
                  </a:lnTo>
                  <a:lnTo>
                    <a:pt x="648" y="806"/>
                  </a:lnTo>
                  <a:lnTo>
                    <a:pt x="634" y="819"/>
                  </a:lnTo>
                  <a:lnTo>
                    <a:pt x="619" y="831"/>
                  </a:lnTo>
                  <a:lnTo>
                    <a:pt x="602" y="842"/>
                  </a:lnTo>
                  <a:lnTo>
                    <a:pt x="586" y="853"/>
                  </a:lnTo>
                  <a:lnTo>
                    <a:pt x="569" y="863"/>
                  </a:lnTo>
                  <a:lnTo>
                    <a:pt x="552" y="872"/>
                  </a:lnTo>
                  <a:lnTo>
                    <a:pt x="534" y="879"/>
                  </a:lnTo>
                  <a:lnTo>
                    <a:pt x="515" y="886"/>
                  </a:lnTo>
                  <a:lnTo>
                    <a:pt x="496" y="891"/>
                  </a:lnTo>
                  <a:lnTo>
                    <a:pt x="477" y="896"/>
                  </a:lnTo>
                  <a:lnTo>
                    <a:pt x="457" y="900"/>
                  </a:lnTo>
                  <a:lnTo>
                    <a:pt x="437" y="902"/>
                  </a:lnTo>
                  <a:lnTo>
                    <a:pt x="415" y="904"/>
                  </a:lnTo>
                  <a:lnTo>
                    <a:pt x="394" y="905"/>
                  </a:lnTo>
                  <a:lnTo>
                    <a:pt x="379" y="904"/>
                  </a:lnTo>
                  <a:lnTo>
                    <a:pt x="364" y="904"/>
                  </a:lnTo>
                  <a:lnTo>
                    <a:pt x="349" y="902"/>
                  </a:lnTo>
                  <a:lnTo>
                    <a:pt x="334" y="900"/>
                  </a:lnTo>
                  <a:lnTo>
                    <a:pt x="319" y="898"/>
                  </a:lnTo>
                  <a:lnTo>
                    <a:pt x="305" y="895"/>
                  </a:lnTo>
                  <a:lnTo>
                    <a:pt x="291" y="891"/>
                  </a:lnTo>
                  <a:lnTo>
                    <a:pt x="277" y="887"/>
                  </a:lnTo>
                  <a:lnTo>
                    <a:pt x="264" y="883"/>
                  </a:lnTo>
                  <a:lnTo>
                    <a:pt x="251" y="878"/>
                  </a:lnTo>
                  <a:lnTo>
                    <a:pt x="237" y="872"/>
                  </a:lnTo>
                  <a:lnTo>
                    <a:pt x="225" y="866"/>
                  </a:lnTo>
                  <a:lnTo>
                    <a:pt x="212" y="859"/>
                  </a:lnTo>
                  <a:lnTo>
                    <a:pt x="200" y="852"/>
                  </a:lnTo>
                  <a:lnTo>
                    <a:pt x="189" y="845"/>
                  </a:lnTo>
                  <a:lnTo>
                    <a:pt x="177" y="837"/>
                  </a:lnTo>
                  <a:lnTo>
                    <a:pt x="131" y="897"/>
                  </a:lnTo>
                  <a:lnTo>
                    <a:pt x="0" y="897"/>
                  </a:lnTo>
                  <a:lnTo>
                    <a:pt x="101" y="762"/>
                  </a:lnTo>
                  <a:lnTo>
                    <a:pt x="90" y="747"/>
                  </a:lnTo>
                  <a:lnTo>
                    <a:pt x="80" y="731"/>
                  </a:lnTo>
                  <a:lnTo>
                    <a:pt x="70" y="715"/>
                  </a:lnTo>
                  <a:lnTo>
                    <a:pt x="61" y="699"/>
                  </a:lnTo>
                  <a:lnTo>
                    <a:pt x="53" y="682"/>
                  </a:lnTo>
                  <a:lnTo>
                    <a:pt x="44" y="664"/>
                  </a:lnTo>
                  <a:lnTo>
                    <a:pt x="37" y="645"/>
                  </a:lnTo>
                  <a:lnTo>
                    <a:pt x="31" y="627"/>
                  </a:lnTo>
                  <a:lnTo>
                    <a:pt x="25" y="608"/>
                  </a:lnTo>
                  <a:lnTo>
                    <a:pt x="20" y="588"/>
                  </a:lnTo>
                  <a:lnTo>
                    <a:pt x="16" y="568"/>
                  </a:lnTo>
                  <a:lnTo>
                    <a:pt x="13" y="547"/>
                  </a:lnTo>
                  <a:lnTo>
                    <a:pt x="10" y="526"/>
                  </a:lnTo>
                  <a:lnTo>
                    <a:pt x="8" y="504"/>
                  </a:lnTo>
                  <a:lnTo>
                    <a:pt x="7" y="483"/>
                  </a:lnTo>
                  <a:lnTo>
                    <a:pt x="7" y="459"/>
                  </a:lnTo>
                  <a:lnTo>
                    <a:pt x="7" y="447"/>
                  </a:lnTo>
                  <a:lnTo>
                    <a:pt x="7" y="423"/>
                  </a:lnTo>
                  <a:lnTo>
                    <a:pt x="9" y="400"/>
                  </a:lnTo>
                  <a:lnTo>
                    <a:pt x="11" y="377"/>
                  </a:lnTo>
                  <a:lnTo>
                    <a:pt x="14" y="353"/>
                  </a:lnTo>
                  <a:lnTo>
                    <a:pt x="18" y="331"/>
                  </a:lnTo>
                  <a:lnTo>
                    <a:pt x="23" y="310"/>
                  </a:lnTo>
                  <a:lnTo>
                    <a:pt x="29" y="289"/>
                  </a:lnTo>
                  <a:lnTo>
                    <a:pt x="35" y="269"/>
                  </a:lnTo>
                  <a:lnTo>
                    <a:pt x="42" y="248"/>
                  </a:lnTo>
                  <a:lnTo>
                    <a:pt x="51" y="229"/>
                  </a:lnTo>
                  <a:lnTo>
                    <a:pt x="60" y="210"/>
                  </a:lnTo>
                  <a:lnTo>
                    <a:pt x="70" y="192"/>
                  </a:lnTo>
                  <a:lnTo>
                    <a:pt x="80" y="175"/>
                  </a:lnTo>
                  <a:lnTo>
                    <a:pt x="91" y="157"/>
                  </a:lnTo>
                  <a:lnTo>
                    <a:pt x="103" y="142"/>
                  </a:lnTo>
                  <a:lnTo>
                    <a:pt x="115" y="126"/>
                  </a:lnTo>
                  <a:lnTo>
                    <a:pt x="129" y="112"/>
                  </a:lnTo>
                  <a:lnTo>
                    <a:pt x="142" y="98"/>
                  </a:lnTo>
                  <a:lnTo>
                    <a:pt x="158" y="86"/>
                  </a:lnTo>
                  <a:lnTo>
                    <a:pt x="173" y="74"/>
                  </a:lnTo>
                  <a:lnTo>
                    <a:pt x="188" y="63"/>
                  </a:lnTo>
                  <a:lnTo>
                    <a:pt x="204" y="51"/>
                  </a:lnTo>
                  <a:lnTo>
                    <a:pt x="221" y="42"/>
                  </a:lnTo>
                  <a:lnTo>
                    <a:pt x="239" y="33"/>
                  </a:lnTo>
                  <a:lnTo>
                    <a:pt x="257" y="26"/>
                  </a:lnTo>
                  <a:lnTo>
                    <a:pt x="276" y="19"/>
                  </a:lnTo>
                  <a:lnTo>
                    <a:pt x="294" y="14"/>
                  </a:lnTo>
                  <a:lnTo>
                    <a:pt x="314" y="9"/>
                  </a:lnTo>
                  <a:lnTo>
                    <a:pt x="335" y="5"/>
                  </a:lnTo>
                  <a:lnTo>
                    <a:pt x="355" y="2"/>
                  </a:lnTo>
                  <a:lnTo>
                    <a:pt x="375" y="1"/>
                  </a:lnTo>
                  <a:lnTo>
                    <a:pt x="397" y="0"/>
                  </a:lnTo>
                  <a:lnTo>
                    <a:pt x="412" y="1"/>
                  </a:lnTo>
                  <a:lnTo>
                    <a:pt x="427" y="1"/>
                  </a:lnTo>
                  <a:lnTo>
                    <a:pt x="443" y="3"/>
                  </a:lnTo>
                  <a:lnTo>
                    <a:pt x="457" y="5"/>
                  </a:lnTo>
                  <a:lnTo>
                    <a:pt x="472" y="7"/>
                  </a:lnTo>
                  <a:lnTo>
                    <a:pt x="486" y="10"/>
                  </a:lnTo>
                  <a:lnTo>
                    <a:pt x="500" y="14"/>
                  </a:lnTo>
                  <a:lnTo>
                    <a:pt x="513" y="18"/>
                  </a:lnTo>
                  <a:lnTo>
                    <a:pt x="527" y="23"/>
                  </a:lnTo>
                  <a:lnTo>
                    <a:pt x="541" y="28"/>
                  </a:lnTo>
                  <a:lnTo>
                    <a:pt x="553" y="33"/>
                  </a:lnTo>
                  <a:lnTo>
                    <a:pt x="566" y="39"/>
                  </a:lnTo>
                  <a:lnTo>
                    <a:pt x="578" y="46"/>
                  </a:lnTo>
                  <a:lnTo>
                    <a:pt x="590" y="53"/>
                  </a:lnTo>
                  <a:lnTo>
                    <a:pt x="602" y="62"/>
                  </a:lnTo>
                  <a:lnTo>
                    <a:pt x="613" y="69"/>
                  </a:lnTo>
                  <a:lnTo>
                    <a:pt x="661" y="8"/>
                  </a:lnTo>
                  <a:lnTo>
                    <a:pt x="790" y="8"/>
                  </a:lnTo>
                  <a:close/>
                  <a:moveTo>
                    <a:pt x="194" y="639"/>
                  </a:moveTo>
                  <a:lnTo>
                    <a:pt x="534" y="182"/>
                  </a:lnTo>
                  <a:lnTo>
                    <a:pt x="518" y="171"/>
                  </a:lnTo>
                  <a:lnTo>
                    <a:pt x="502" y="160"/>
                  </a:lnTo>
                  <a:lnTo>
                    <a:pt x="486" y="151"/>
                  </a:lnTo>
                  <a:lnTo>
                    <a:pt x="469" y="144"/>
                  </a:lnTo>
                  <a:lnTo>
                    <a:pt x="451" y="138"/>
                  </a:lnTo>
                  <a:lnTo>
                    <a:pt x="433" y="134"/>
                  </a:lnTo>
                  <a:lnTo>
                    <a:pt x="413" y="131"/>
                  </a:lnTo>
                  <a:lnTo>
                    <a:pt x="394" y="130"/>
                  </a:lnTo>
                  <a:lnTo>
                    <a:pt x="381" y="131"/>
                  </a:lnTo>
                  <a:lnTo>
                    <a:pt x="368" y="132"/>
                  </a:lnTo>
                  <a:lnTo>
                    <a:pt x="356" y="133"/>
                  </a:lnTo>
                  <a:lnTo>
                    <a:pt x="344" y="136"/>
                  </a:lnTo>
                  <a:lnTo>
                    <a:pt x="331" y="139"/>
                  </a:lnTo>
                  <a:lnTo>
                    <a:pt x="320" y="143"/>
                  </a:lnTo>
                  <a:lnTo>
                    <a:pt x="308" y="147"/>
                  </a:lnTo>
                  <a:lnTo>
                    <a:pt x="297" y="153"/>
                  </a:lnTo>
                  <a:lnTo>
                    <a:pt x="287" y="158"/>
                  </a:lnTo>
                  <a:lnTo>
                    <a:pt x="277" y="166"/>
                  </a:lnTo>
                  <a:lnTo>
                    <a:pt x="267" y="173"/>
                  </a:lnTo>
                  <a:lnTo>
                    <a:pt x="257" y="180"/>
                  </a:lnTo>
                  <a:lnTo>
                    <a:pt x="248" y="189"/>
                  </a:lnTo>
                  <a:lnTo>
                    <a:pt x="239" y="197"/>
                  </a:lnTo>
                  <a:lnTo>
                    <a:pt x="230" y="207"/>
                  </a:lnTo>
                  <a:lnTo>
                    <a:pt x="222" y="217"/>
                  </a:lnTo>
                  <a:lnTo>
                    <a:pt x="214" y="227"/>
                  </a:lnTo>
                  <a:lnTo>
                    <a:pt x="207" y="238"/>
                  </a:lnTo>
                  <a:lnTo>
                    <a:pt x="200" y="250"/>
                  </a:lnTo>
                  <a:lnTo>
                    <a:pt x="194" y="263"/>
                  </a:lnTo>
                  <a:lnTo>
                    <a:pt x="188" y="276"/>
                  </a:lnTo>
                  <a:lnTo>
                    <a:pt x="182" y="289"/>
                  </a:lnTo>
                  <a:lnTo>
                    <a:pt x="177" y="302"/>
                  </a:lnTo>
                  <a:lnTo>
                    <a:pt x="173" y="316"/>
                  </a:lnTo>
                  <a:lnTo>
                    <a:pt x="169" y="331"/>
                  </a:lnTo>
                  <a:lnTo>
                    <a:pt x="165" y="346"/>
                  </a:lnTo>
                  <a:lnTo>
                    <a:pt x="162" y="362"/>
                  </a:lnTo>
                  <a:lnTo>
                    <a:pt x="160" y="378"/>
                  </a:lnTo>
                  <a:lnTo>
                    <a:pt x="158" y="395"/>
                  </a:lnTo>
                  <a:lnTo>
                    <a:pt x="156" y="411"/>
                  </a:lnTo>
                  <a:lnTo>
                    <a:pt x="156" y="428"/>
                  </a:lnTo>
                  <a:lnTo>
                    <a:pt x="155" y="446"/>
                  </a:lnTo>
                  <a:lnTo>
                    <a:pt x="155" y="456"/>
                  </a:lnTo>
                  <a:lnTo>
                    <a:pt x="156" y="483"/>
                  </a:lnTo>
                  <a:lnTo>
                    <a:pt x="158" y="508"/>
                  </a:lnTo>
                  <a:lnTo>
                    <a:pt x="161" y="532"/>
                  </a:lnTo>
                  <a:lnTo>
                    <a:pt x="165" y="555"/>
                  </a:lnTo>
                  <a:lnTo>
                    <a:pt x="171" y="578"/>
                  </a:lnTo>
                  <a:lnTo>
                    <a:pt x="177" y="599"/>
                  </a:lnTo>
                  <a:lnTo>
                    <a:pt x="185" y="620"/>
                  </a:lnTo>
                  <a:lnTo>
                    <a:pt x="194" y="639"/>
                  </a:lnTo>
                  <a:close/>
                  <a:moveTo>
                    <a:pt x="636" y="458"/>
                  </a:moveTo>
                  <a:lnTo>
                    <a:pt x="636" y="448"/>
                  </a:lnTo>
                  <a:lnTo>
                    <a:pt x="636" y="423"/>
                  </a:lnTo>
                  <a:lnTo>
                    <a:pt x="634" y="398"/>
                  </a:lnTo>
                  <a:lnTo>
                    <a:pt x="630" y="374"/>
                  </a:lnTo>
                  <a:lnTo>
                    <a:pt x="626" y="349"/>
                  </a:lnTo>
                  <a:lnTo>
                    <a:pt x="620" y="327"/>
                  </a:lnTo>
                  <a:lnTo>
                    <a:pt x="613" y="306"/>
                  </a:lnTo>
                  <a:lnTo>
                    <a:pt x="605" y="285"/>
                  </a:lnTo>
                  <a:lnTo>
                    <a:pt x="597" y="266"/>
                  </a:lnTo>
                  <a:lnTo>
                    <a:pt x="258" y="724"/>
                  </a:lnTo>
                  <a:lnTo>
                    <a:pt x="273" y="735"/>
                  </a:lnTo>
                  <a:lnTo>
                    <a:pt x="288" y="745"/>
                  </a:lnTo>
                  <a:lnTo>
                    <a:pt x="305" y="754"/>
                  </a:lnTo>
                  <a:lnTo>
                    <a:pt x="322" y="762"/>
                  </a:lnTo>
                  <a:lnTo>
                    <a:pt x="340" y="767"/>
                  </a:lnTo>
                  <a:lnTo>
                    <a:pt x="358" y="771"/>
                  </a:lnTo>
                  <a:lnTo>
                    <a:pt x="377" y="774"/>
                  </a:lnTo>
                  <a:lnTo>
                    <a:pt x="397" y="775"/>
                  </a:lnTo>
                  <a:lnTo>
                    <a:pt x="409" y="774"/>
                  </a:lnTo>
                  <a:lnTo>
                    <a:pt x="422" y="773"/>
                  </a:lnTo>
                  <a:lnTo>
                    <a:pt x="435" y="771"/>
                  </a:lnTo>
                  <a:lnTo>
                    <a:pt x="448" y="769"/>
                  </a:lnTo>
                  <a:lnTo>
                    <a:pt x="459" y="766"/>
                  </a:lnTo>
                  <a:lnTo>
                    <a:pt x="471" y="762"/>
                  </a:lnTo>
                  <a:lnTo>
                    <a:pt x="482" y="757"/>
                  </a:lnTo>
                  <a:lnTo>
                    <a:pt x="493" y="751"/>
                  </a:lnTo>
                  <a:lnTo>
                    <a:pt x="504" y="746"/>
                  </a:lnTo>
                  <a:lnTo>
                    <a:pt x="514" y="739"/>
                  </a:lnTo>
                  <a:lnTo>
                    <a:pt x="525" y="732"/>
                  </a:lnTo>
                  <a:lnTo>
                    <a:pt x="534" y="725"/>
                  </a:lnTo>
                  <a:lnTo>
                    <a:pt x="544" y="716"/>
                  </a:lnTo>
                  <a:lnTo>
                    <a:pt x="552" y="707"/>
                  </a:lnTo>
                  <a:lnTo>
                    <a:pt x="561" y="698"/>
                  </a:lnTo>
                  <a:lnTo>
                    <a:pt x="569" y="688"/>
                  </a:lnTo>
                  <a:lnTo>
                    <a:pt x="577" y="678"/>
                  </a:lnTo>
                  <a:lnTo>
                    <a:pt x="584" y="667"/>
                  </a:lnTo>
                  <a:lnTo>
                    <a:pt x="591" y="654"/>
                  </a:lnTo>
                  <a:lnTo>
                    <a:pt x="597" y="642"/>
                  </a:lnTo>
                  <a:lnTo>
                    <a:pt x="603" y="629"/>
                  </a:lnTo>
                  <a:lnTo>
                    <a:pt x="608" y="616"/>
                  </a:lnTo>
                  <a:lnTo>
                    <a:pt x="613" y="603"/>
                  </a:lnTo>
                  <a:lnTo>
                    <a:pt x="619" y="589"/>
                  </a:lnTo>
                  <a:lnTo>
                    <a:pt x="623" y="574"/>
                  </a:lnTo>
                  <a:lnTo>
                    <a:pt x="626" y="558"/>
                  </a:lnTo>
                  <a:lnTo>
                    <a:pt x="629" y="543"/>
                  </a:lnTo>
                  <a:lnTo>
                    <a:pt x="632" y="527"/>
                  </a:lnTo>
                  <a:lnTo>
                    <a:pt x="634" y="510"/>
                  </a:lnTo>
                  <a:lnTo>
                    <a:pt x="635" y="494"/>
                  </a:lnTo>
                  <a:lnTo>
                    <a:pt x="636" y="477"/>
                  </a:lnTo>
                  <a:lnTo>
                    <a:pt x="636" y="45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da-DK"/>
            </a:p>
          </p:txBody>
        </p:sp>
        <p:sp>
          <p:nvSpPr>
            <p:cNvPr id="1051" name="Freeform 27"/>
            <p:cNvSpPr>
              <a:spLocks/>
            </p:cNvSpPr>
            <p:nvPr userDrawn="1"/>
          </p:nvSpPr>
          <p:spPr bwMode="auto">
            <a:xfrm>
              <a:off x="6738938" y="3451225"/>
              <a:ext cx="52388" cy="93663"/>
            </a:xfrm>
            <a:custGeom>
              <a:avLst/>
              <a:gdLst/>
              <a:ahLst/>
              <a:cxnLst>
                <a:cxn ang="0">
                  <a:pos x="92" y="672"/>
                </a:cxn>
                <a:cxn ang="0">
                  <a:pos x="121" y="706"/>
                </a:cxn>
                <a:cxn ang="0">
                  <a:pos x="136" y="719"/>
                </a:cxn>
                <a:cxn ang="0">
                  <a:pos x="152" y="730"/>
                </a:cxn>
                <a:cxn ang="0">
                  <a:pos x="169" y="739"/>
                </a:cxn>
                <a:cxn ang="0">
                  <a:pos x="188" y="746"/>
                </a:cxn>
                <a:cxn ang="0">
                  <a:pos x="207" y="751"/>
                </a:cxn>
                <a:cxn ang="0">
                  <a:pos x="228" y="752"/>
                </a:cxn>
                <a:cxn ang="0">
                  <a:pos x="253" y="750"/>
                </a:cxn>
                <a:cxn ang="0">
                  <a:pos x="276" y="742"/>
                </a:cxn>
                <a:cxn ang="0">
                  <a:pos x="296" y="731"/>
                </a:cxn>
                <a:cxn ang="0">
                  <a:pos x="313" y="716"/>
                </a:cxn>
                <a:cxn ang="0">
                  <a:pos x="326" y="695"/>
                </a:cxn>
                <a:cxn ang="0">
                  <a:pos x="336" y="670"/>
                </a:cxn>
                <a:cxn ang="0">
                  <a:pos x="342" y="639"/>
                </a:cxn>
                <a:cxn ang="0">
                  <a:pos x="344" y="604"/>
                </a:cxn>
                <a:cxn ang="0">
                  <a:pos x="493" y="0"/>
                </a:cxn>
                <a:cxn ang="0">
                  <a:pos x="492" y="626"/>
                </a:cxn>
                <a:cxn ang="0">
                  <a:pos x="490" y="659"/>
                </a:cxn>
                <a:cxn ang="0">
                  <a:pos x="485" y="690"/>
                </a:cxn>
                <a:cxn ang="0">
                  <a:pos x="478" y="718"/>
                </a:cxn>
                <a:cxn ang="0">
                  <a:pos x="469" y="744"/>
                </a:cxn>
                <a:cxn ang="0">
                  <a:pos x="457" y="769"/>
                </a:cxn>
                <a:cxn ang="0">
                  <a:pos x="443" y="791"/>
                </a:cxn>
                <a:cxn ang="0">
                  <a:pos x="427" y="810"/>
                </a:cxn>
                <a:cxn ang="0">
                  <a:pos x="410" y="827"/>
                </a:cxn>
                <a:cxn ang="0">
                  <a:pos x="391" y="842"/>
                </a:cxn>
                <a:cxn ang="0">
                  <a:pos x="371" y="856"/>
                </a:cxn>
                <a:cxn ang="0">
                  <a:pos x="349" y="866"/>
                </a:cxn>
                <a:cxn ang="0">
                  <a:pos x="325" y="875"/>
                </a:cxn>
                <a:cxn ang="0">
                  <a:pos x="301" y="881"/>
                </a:cxn>
                <a:cxn ang="0">
                  <a:pos x="274" y="886"/>
                </a:cxn>
                <a:cxn ang="0">
                  <a:pos x="246" y="888"/>
                </a:cxn>
                <a:cxn ang="0">
                  <a:pos x="212" y="888"/>
                </a:cxn>
                <a:cxn ang="0">
                  <a:pos x="176" y="883"/>
                </a:cxn>
                <a:cxn ang="0">
                  <a:pos x="141" y="875"/>
                </a:cxn>
                <a:cxn ang="0">
                  <a:pos x="110" y="863"/>
                </a:cxn>
                <a:cxn ang="0">
                  <a:pos x="81" y="848"/>
                </a:cxn>
                <a:cxn ang="0">
                  <a:pos x="54" y="828"/>
                </a:cxn>
                <a:cxn ang="0">
                  <a:pos x="30" y="807"/>
                </a:cxn>
                <a:cxn ang="0">
                  <a:pos x="10" y="784"/>
                </a:cxn>
              </a:cxnLst>
              <a:rect l="0" t="0" r="r" b="b"/>
              <a:pathLst>
                <a:path w="493" h="888">
                  <a:moveTo>
                    <a:pt x="0" y="772"/>
                  </a:moveTo>
                  <a:lnTo>
                    <a:pt x="92" y="672"/>
                  </a:lnTo>
                  <a:lnTo>
                    <a:pt x="106" y="690"/>
                  </a:lnTo>
                  <a:lnTo>
                    <a:pt x="121" y="706"/>
                  </a:lnTo>
                  <a:lnTo>
                    <a:pt x="129" y="713"/>
                  </a:lnTo>
                  <a:lnTo>
                    <a:pt x="136" y="719"/>
                  </a:lnTo>
                  <a:lnTo>
                    <a:pt x="144" y="725"/>
                  </a:lnTo>
                  <a:lnTo>
                    <a:pt x="152" y="730"/>
                  </a:lnTo>
                  <a:lnTo>
                    <a:pt x="161" y="735"/>
                  </a:lnTo>
                  <a:lnTo>
                    <a:pt x="169" y="739"/>
                  </a:lnTo>
                  <a:lnTo>
                    <a:pt x="179" y="743"/>
                  </a:lnTo>
                  <a:lnTo>
                    <a:pt x="188" y="746"/>
                  </a:lnTo>
                  <a:lnTo>
                    <a:pt x="198" y="749"/>
                  </a:lnTo>
                  <a:lnTo>
                    <a:pt x="207" y="751"/>
                  </a:lnTo>
                  <a:lnTo>
                    <a:pt x="217" y="752"/>
                  </a:lnTo>
                  <a:lnTo>
                    <a:pt x="228" y="752"/>
                  </a:lnTo>
                  <a:lnTo>
                    <a:pt x="241" y="751"/>
                  </a:lnTo>
                  <a:lnTo>
                    <a:pt x="253" y="750"/>
                  </a:lnTo>
                  <a:lnTo>
                    <a:pt x="264" y="746"/>
                  </a:lnTo>
                  <a:lnTo>
                    <a:pt x="276" y="742"/>
                  </a:lnTo>
                  <a:lnTo>
                    <a:pt x="286" y="737"/>
                  </a:lnTo>
                  <a:lnTo>
                    <a:pt x="296" y="731"/>
                  </a:lnTo>
                  <a:lnTo>
                    <a:pt x="305" y="724"/>
                  </a:lnTo>
                  <a:lnTo>
                    <a:pt x="313" y="716"/>
                  </a:lnTo>
                  <a:lnTo>
                    <a:pt x="320" y="706"/>
                  </a:lnTo>
                  <a:lnTo>
                    <a:pt x="326" y="695"/>
                  </a:lnTo>
                  <a:lnTo>
                    <a:pt x="332" y="683"/>
                  </a:lnTo>
                  <a:lnTo>
                    <a:pt x="336" y="670"/>
                  </a:lnTo>
                  <a:lnTo>
                    <a:pt x="340" y="656"/>
                  </a:lnTo>
                  <a:lnTo>
                    <a:pt x="342" y="639"/>
                  </a:lnTo>
                  <a:lnTo>
                    <a:pt x="344" y="622"/>
                  </a:lnTo>
                  <a:lnTo>
                    <a:pt x="344" y="604"/>
                  </a:lnTo>
                  <a:lnTo>
                    <a:pt x="344" y="0"/>
                  </a:lnTo>
                  <a:lnTo>
                    <a:pt x="493" y="0"/>
                  </a:lnTo>
                  <a:lnTo>
                    <a:pt x="493" y="609"/>
                  </a:lnTo>
                  <a:lnTo>
                    <a:pt x="492" y="626"/>
                  </a:lnTo>
                  <a:lnTo>
                    <a:pt x="491" y="642"/>
                  </a:lnTo>
                  <a:lnTo>
                    <a:pt x="490" y="659"/>
                  </a:lnTo>
                  <a:lnTo>
                    <a:pt x="488" y="675"/>
                  </a:lnTo>
                  <a:lnTo>
                    <a:pt x="485" y="690"/>
                  </a:lnTo>
                  <a:lnTo>
                    <a:pt x="482" y="704"/>
                  </a:lnTo>
                  <a:lnTo>
                    <a:pt x="478" y="718"/>
                  </a:lnTo>
                  <a:lnTo>
                    <a:pt x="474" y="732"/>
                  </a:lnTo>
                  <a:lnTo>
                    <a:pt x="469" y="744"/>
                  </a:lnTo>
                  <a:lnTo>
                    <a:pt x="463" y="757"/>
                  </a:lnTo>
                  <a:lnTo>
                    <a:pt x="457" y="769"/>
                  </a:lnTo>
                  <a:lnTo>
                    <a:pt x="450" y="780"/>
                  </a:lnTo>
                  <a:lnTo>
                    <a:pt x="443" y="791"/>
                  </a:lnTo>
                  <a:lnTo>
                    <a:pt x="435" y="801"/>
                  </a:lnTo>
                  <a:lnTo>
                    <a:pt x="427" y="810"/>
                  </a:lnTo>
                  <a:lnTo>
                    <a:pt x="418" y="819"/>
                  </a:lnTo>
                  <a:lnTo>
                    <a:pt x="410" y="827"/>
                  </a:lnTo>
                  <a:lnTo>
                    <a:pt x="401" y="835"/>
                  </a:lnTo>
                  <a:lnTo>
                    <a:pt x="391" y="842"/>
                  </a:lnTo>
                  <a:lnTo>
                    <a:pt x="382" y="849"/>
                  </a:lnTo>
                  <a:lnTo>
                    <a:pt x="371" y="856"/>
                  </a:lnTo>
                  <a:lnTo>
                    <a:pt x="361" y="861"/>
                  </a:lnTo>
                  <a:lnTo>
                    <a:pt x="349" y="866"/>
                  </a:lnTo>
                  <a:lnTo>
                    <a:pt x="337" y="871"/>
                  </a:lnTo>
                  <a:lnTo>
                    <a:pt x="325" y="875"/>
                  </a:lnTo>
                  <a:lnTo>
                    <a:pt x="313" y="878"/>
                  </a:lnTo>
                  <a:lnTo>
                    <a:pt x="301" y="881"/>
                  </a:lnTo>
                  <a:lnTo>
                    <a:pt x="288" y="884"/>
                  </a:lnTo>
                  <a:lnTo>
                    <a:pt x="274" y="886"/>
                  </a:lnTo>
                  <a:lnTo>
                    <a:pt x="260" y="887"/>
                  </a:lnTo>
                  <a:lnTo>
                    <a:pt x="246" y="888"/>
                  </a:lnTo>
                  <a:lnTo>
                    <a:pt x="232" y="888"/>
                  </a:lnTo>
                  <a:lnTo>
                    <a:pt x="212" y="888"/>
                  </a:lnTo>
                  <a:lnTo>
                    <a:pt x="194" y="886"/>
                  </a:lnTo>
                  <a:lnTo>
                    <a:pt x="176" y="883"/>
                  </a:lnTo>
                  <a:lnTo>
                    <a:pt x="158" y="880"/>
                  </a:lnTo>
                  <a:lnTo>
                    <a:pt x="141" y="875"/>
                  </a:lnTo>
                  <a:lnTo>
                    <a:pt x="125" y="869"/>
                  </a:lnTo>
                  <a:lnTo>
                    <a:pt x="110" y="863"/>
                  </a:lnTo>
                  <a:lnTo>
                    <a:pt x="95" y="856"/>
                  </a:lnTo>
                  <a:lnTo>
                    <a:pt x="81" y="848"/>
                  </a:lnTo>
                  <a:lnTo>
                    <a:pt x="67" y="838"/>
                  </a:lnTo>
                  <a:lnTo>
                    <a:pt x="54" y="828"/>
                  </a:lnTo>
                  <a:lnTo>
                    <a:pt x="42" y="818"/>
                  </a:lnTo>
                  <a:lnTo>
                    <a:pt x="30" y="807"/>
                  </a:lnTo>
                  <a:lnTo>
                    <a:pt x="20" y="796"/>
                  </a:lnTo>
                  <a:lnTo>
                    <a:pt x="10" y="784"/>
                  </a:lnTo>
                  <a:lnTo>
                    <a:pt x="0" y="77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da-DK"/>
            </a:p>
          </p:txBody>
        </p:sp>
        <p:sp>
          <p:nvSpPr>
            <p:cNvPr id="1052" name="Freeform 28"/>
            <p:cNvSpPr>
              <a:spLocks/>
            </p:cNvSpPr>
            <p:nvPr userDrawn="1"/>
          </p:nvSpPr>
          <p:spPr bwMode="auto">
            <a:xfrm>
              <a:off x="6804025" y="3449638"/>
              <a:ext cx="63500" cy="95250"/>
            </a:xfrm>
            <a:custGeom>
              <a:avLst/>
              <a:gdLst/>
              <a:ahLst/>
              <a:cxnLst>
                <a:cxn ang="0">
                  <a:pos x="139" y="705"/>
                </a:cxn>
                <a:cxn ang="0">
                  <a:pos x="193" y="737"/>
                </a:cxn>
                <a:cxn ang="0">
                  <a:pos x="252" y="760"/>
                </a:cxn>
                <a:cxn ang="0">
                  <a:pos x="318" y="768"/>
                </a:cxn>
                <a:cxn ang="0">
                  <a:pos x="375" y="760"/>
                </a:cxn>
                <a:cxn ang="0">
                  <a:pos x="419" y="736"/>
                </a:cxn>
                <a:cxn ang="0">
                  <a:pos x="446" y="701"/>
                </a:cxn>
                <a:cxn ang="0">
                  <a:pos x="456" y="656"/>
                </a:cxn>
                <a:cxn ang="0">
                  <a:pos x="453" y="625"/>
                </a:cxn>
                <a:cxn ang="0">
                  <a:pos x="433" y="591"/>
                </a:cxn>
                <a:cxn ang="0">
                  <a:pos x="389" y="556"/>
                </a:cxn>
                <a:cxn ang="0">
                  <a:pos x="312" y="521"/>
                </a:cxn>
                <a:cxn ang="0">
                  <a:pos x="203" y="477"/>
                </a:cxn>
                <a:cxn ang="0">
                  <a:pos x="116" y="424"/>
                </a:cxn>
                <a:cxn ang="0">
                  <a:pos x="77" y="385"/>
                </a:cxn>
                <a:cxn ang="0">
                  <a:pos x="56" y="349"/>
                </a:cxn>
                <a:cxn ang="0">
                  <a:pos x="42" y="308"/>
                </a:cxn>
                <a:cxn ang="0">
                  <a:pos x="35" y="261"/>
                </a:cxn>
                <a:cxn ang="0">
                  <a:pos x="37" y="219"/>
                </a:cxn>
                <a:cxn ang="0">
                  <a:pos x="47" y="169"/>
                </a:cxn>
                <a:cxn ang="0">
                  <a:pos x="67" y="124"/>
                </a:cxn>
                <a:cxn ang="0">
                  <a:pos x="95" y="86"/>
                </a:cxn>
                <a:cxn ang="0">
                  <a:pos x="133" y="53"/>
                </a:cxn>
                <a:cxn ang="0">
                  <a:pos x="177" y="27"/>
                </a:cxn>
                <a:cxn ang="0">
                  <a:pos x="228" y="10"/>
                </a:cxn>
                <a:cxn ang="0">
                  <a:pos x="283" y="1"/>
                </a:cxn>
                <a:cxn ang="0">
                  <a:pos x="351" y="1"/>
                </a:cxn>
                <a:cxn ang="0">
                  <a:pos x="424" y="14"/>
                </a:cxn>
                <a:cxn ang="0">
                  <a:pos x="493" y="39"/>
                </a:cxn>
                <a:cxn ang="0">
                  <a:pos x="558" y="78"/>
                </a:cxn>
                <a:cxn ang="0">
                  <a:pos x="483" y="196"/>
                </a:cxn>
                <a:cxn ang="0">
                  <a:pos x="424" y="160"/>
                </a:cxn>
                <a:cxn ang="0">
                  <a:pos x="374" y="140"/>
                </a:cxn>
                <a:cxn ang="0">
                  <a:pos x="323" y="131"/>
                </a:cxn>
                <a:cxn ang="0">
                  <a:pos x="268" y="135"/>
                </a:cxn>
                <a:cxn ang="0">
                  <a:pos x="224" y="153"/>
                </a:cxn>
                <a:cxn ang="0">
                  <a:pos x="195" y="184"/>
                </a:cxn>
                <a:cxn ang="0">
                  <a:pos x="182" y="222"/>
                </a:cxn>
                <a:cxn ang="0">
                  <a:pos x="183" y="255"/>
                </a:cxn>
                <a:cxn ang="0">
                  <a:pos x="200" y="294"/>
                </a:cxn>
                <a:cxn ang="0">
                  <a:pos x="241" y="328"/>
                </a:cxn>
                <a:cxn ang="0">
                  <a:pos x="312" y="365"/>
                </a:cxn>
                <a:cxn ang="0">
                  <a:pos x="421" y="409"/>
                </a:cxn>
                <a:cxn ang="0">
                  <a:pos x="510" y="461"/>
                </a:cxn>
                <a:cxn ang="0">
                  <a:pos x="569" y="522"/>
                </a:cxn>
                <a:cxn ang="0">
                  <a:pos x="587" y="559"/>
                </a:cxn>
                <a:cxn ang="0">
                  <a:pos x="598" y="598"/>
                </a:cxn>
                <a:cxn ang="0">
                  <a:pos x="601" y="661"/>
                </a:cxn>
                <a:cxn ang="0">
                  <a:pos x="593" y="714"/>
                </a:cxn>
                <a:cxn ang="0">
                  <a:pos x="575" y="762"/>
                </a:cxn>
                <a:cxn ang="0">
                  <a:pos x="547" y="804"/>
                </a:cxn>
                <a:cxn ang="0">
                  <a:pos x="511" y="838"/>
                </a:cxn>
                <a:cxn ang="0">
                  <a:pos x="468" y="866"/>
                </a:cxn>
                <a:cxn ang="0">
                  <a:pos x="418" y="886"/>
                </a:cxn>
                <a:cxn ang="0">
                  <a:pos x="362" y="897"/>
                </a:cxn>
                <a:cxn ang="0">
                  <a:pos x="296" y="899"/>
                </a:cxn>
                <a:cxn ang="0">
                  <a:pos x="212" y="888"/>
                </a:cxn>
                <a:cxn ang="0">
                  <a:pos x="133" y="861"/>
                </a:cxn>
                <a:cxn ang="0">
                  <a:pos x="55" y="817"/>
                </a:cxn>
              </a:cxnLst>
              <a:rect l="0" t="0" r="r" b="b"/>
              <a:pathLst>
                <a:path w="601" h="899">
                  <a:moveTo>
                    <a:pt x="0" y="773"/>
                  </a:moveTo>
                  <a:lnTo>
                    <a:pt x="88" y="664"/>
                  </a:lnTo>
                  <a:lnTo>
                    <a:pt x="112" y="685"/>
                  </a:lnTo>
                  <a:lnTo>
                    <a:pt x="139" y="705"/>
                  </a:lnTo>
                  <a:lnTo>
                    <a:pt x="152" y="714"/>
                  </a:lnTo>
                  <a:lnTo>
                    <a:pt x="165" y="722"/>
                  </a:lnTo>
                  <a:lnTo>
                    <a:pt x="179" y="730"/>
                  </a:lnTo>
                  <a:lnTo>
                    <a:pt x="193" y="737"/>
                  </a:lnTo>
                  <a:lnTo>
                    <a:pt x="207" y="744"/>
                  </a:lnTo>
                  <a:lnTo>
                    <a:pt x="221" y="750"/>
                  </a:lnTo>
                  <a:lnTo>
                    <a:pt x="237" y="755"/>
                  </a:lnTo>
                  <a:lnTo>
                    <a:pt x="252" y="760"/>
                  </a:lnTo>
                  <a:lnTo>
                    <a:pt x="268" y="763"/>
                  </a:lnTo>
                  <a:lnTo>
                    <a:pt x="284" y="766"/>
                  </a:lnTo>
                  <a:lnTo>
                    <a:pt x="301" y="767"/>
                  </a:lnTo>
                  <a:lnTo>
                    <a:pt x="318" y="768"/>
                  </a:lnTo>
                  <a:lnTo>
                    <a:pt x="334" y="767"/>
                  </a:lnTo>
                  <a:lnTo>
                    <a:pt x="349" y="766"/>
                  </a:lnTo>
                  <a:lnTo>
                    <a:pt x="362" y="763"/>
                  </a:lnTo>
                  <a:lnTo>
                    <a:pt x="375" y="760"/>
                  </a:lnTo>
                  <a:lnTo>
                    <a:pt x="387" y="754"/>
                  </a:lnTo>
                  <a:lnTo>
                    <a:pt x="398" y="749"/>
                  </a:lnTo>
                  <a:lnTo>
                    <a:pt x="409" y="743"/>
                  </a:lnTo>
                  <a:lnTo>
                    <a:pt x="419" y="736"/>
                  </a:lnTo>
                  <a:lnTo>
                    <a:pt x="428" y="728"/>
                  </a:lnTo>
                  <a:lnTo>
                    <a:pt x="435" y="720"/>
                  </a:lnTo>
                  <a:lnTo>
                    <a:pt x="441" y="711"/>
                  </a:lnTo>
                  <a:lnTo>
                    <a:pt x="446" y="701"/>
                  </a:lnTo>
                  <a:lnTo>
                    <a:pt x="451" y="691"/>
                  </a:lnTo>
                  <a:lnTo>
                    <a:pt x="454" y="680"/>
                  </a:lnTo>
                  <a:lnTo>
                    <a:pt x="455" y="668"/>
                  </a:lnTo>
                  <a:lnTo>
                    <a:pt x="456" y="656"/>
                  </a:lnTo>
                  <a:lnTo>
                    <a:pt x="456" y="654"/>
                  </a:lnTo>
                  <a:lnTo>
                    <a:pt x="456" y="644"/>
                  </a:lnTo>
                  <a:lnTo>
                    <a:pt x="455" y="635"/>
                  </a:lnTo>
                  <a:lnTo>
                    <a:pt x="453" y="625"/>
                  </a:lnTo>
                  <a:lnTo>
                    <a:pt x="450" y="616"/>
                  </a:lnTo>
                  <a:lnTo>
                    <a:pt x="445" y="608"/>
                  </a:lnTo>
                  <a:lnTo>
                    <a:pt x="440" y="599"/>
                  </a:lnTo>
                  <a:lnTo>
                    <a:pt x="433" y="591"/>
                  </a:lnTo>
                  <a:lnTo>
                    <a:pt x="425" y="582"/>
                  </a:lnTo>
                  <a:lnTo>
                    <a:pt x="414" y="574"/>
                  </a:lnTo>
                  <a:lnTo>
                    <a:pt x="402" y="566"/>
                  </a:lnTo>
                  <a:lnTo>
                    <a:pt x="389" y="556"/>
                  </a:lnTo>
                  <a:lnTo>
                    <a:pt x="373" y="548"/>
                  </a:lnTo>
                  <a:lnTo>
                    <a:pt x="355" y="539"/>
                  </a:lnTo>
                  <a:lnTo>
                    <a:pt x="336" y="530"/>
                  </a:lnTo>
                  <a:lnTo>
                    <a:pt x="312" y="521"/>
                  </a:lnTo>
                  <a:lnTo>
                    <a:pt x="288" y="512"/>
                  </a:lnTo>
                  <a:lnTo>
                    <a:pt x="258" y="500"/>
                  </a:lnTo>
                  <a:lnTo>
                    <a:pt x="230" y="489"/>
                  </a:lnTo>
                  <a:lnTo>
                    <a:pt x="203" y="477"/>
                  </a:lnTo>
                  <a:lnTo>
                    <a:pt x="178" y="465"/>
                  </a:lnTo>
                  <a:lnTo>
                    <a:pt x="156" y="451"/>
                  </a:lnTo>
                  <a:lnTo>
                    <a:pt x="135" y="438"/>
                  </a:lnTo>
                  <a:lnTo>
                    <a:pt x="116" y="424"/>
                  </a:lnTo>
                  <a:lnTo>
                    <a:pt x="99" y="409"/>
                  </a:lnTo>
                  <a:lnTo>
                    <a:pt x="91" y="401"/>
                  </a:lnTo>
                  <a:lnTo>
                    <a:pt x="84" y="393"/>
                  </a:lnTo>
                  <a:lnTo>
                    <a:pt x="77" y="385"/>
                  </a:lnTo>
                  <a:lnTo>
                    <a:pt x="71" y="377"/>
                  </a:lnTo>
                  <a:lnTo>
                    <a:pt x="66" y="368"/>
                  </a:lnTo>
                  <a:lnTo>
                    <a:pt x="60" y="359"/>
                  </a:lnTo>
                  <a:lnTo>
                    <a:pt x="56" y="349"/>
                  </a:lnTo>
                  <a:lnTo>
                    <a:pt x="51" y="339"/>
                  </a:lnTo>
                  <a:lnTo>
                    <a:pt x="48" y="329"/>
                  </a:lnTo>
                  <a:lnTo>
                    <a:pt x="45" y="319"/>
                  </a:lnTo>
                  <a:lnTo>
                    <a:pt x="42" y="308"/>
                  </a:lnTo>
                  <a:lnTo>
                    <a:pt x="40" y="297"/>
                  </a:lnTo>
                  <a:lnTo>
                    <a:pt x="38" y="285"/>
                  </a:lnTo>
                  <a:lnTo>
                    <a:pt x="37" y="273"/>
                  </a:lnTo>
                  <a:lnTo>
                    <a:pt x="35" y="261"/>
                  </a:lnTo>
                  <a:lnTo>
                    <a:pt x="35" y="247"/>
                  </a:lnTo>
                  <a:lnTo>
                    <a:pt x="35" y="245"/>
                  </a:lnTo>
                  <a:lnTo>
                    <a:pt x="35" y="232"/>
                  </a:lnTo>
                  <a:lnTo>
                    <a:pt x="37" y="219"/>
                  </a:lnTo>
                  <a:lnTo>
                    <a:pt x="38" y="206"/>
                  </a:lnTo>
                  <a:lnTo>
                    <a:pt x="41" y="193"/>
                  </a:lnTo>
                  <a:lnTo>
                    <a:pt x="44" y="181"/>
                  </a:lnTo>
                  <a:lnTo>
                    <a:pt x="47" y="169"/>
                  </a:lnTo>
                  <a:lnTo>
                    <a:pt x="51" y="157"/>
                  </a:lnTo>
                  <a:lnTo>
                    <a:pt x="56" y="146"/>
                  </a:lnTo>
                  <a:lnTo>
                    <a:pt x="61" y="135"/>
                  </a:lnTo>
                  <a:lnTo>
                    <a:pt x="67" y="124"/>
                  </a:lnTo>
                  <a:lnTo>
                    <a:pt x="73" y="114"/>
                  </a:lnTo>
                  <a:lnTo>
                    <a:pt x="80" y="104"/>
                  </a:lnTo>
                  <a:lnTo>
                    <a:pt x="88" y="95"/>
                  </a:lnTo>
                  <a:lnTo>
                    <a:pt x="95" y="86"/>
                  </a:lnTo>
                  <a:lnTo>
                    <a:pt x="104" y="77"/>
                  </a:lnTo>
                  <a:lnTo>
                    <a:pt x="113" y="69"/>
                  </a:lnTo>
                  <a:lnTo>
                    <a:pt x="122" y="61"/>
                  </a:lnTo>
                  <a:lnTo>
                    <a:pt x="133" y="53"/>
                  </a:lnTo>
                  <a:lnTo>
                    <a:pt x="143" y="46"/>
                  </a:lnTo>
                  <a:lnTo>
                    <a:pt x="154" y="39"/>
                  </a:lnTo>
                  <a:lnTo>
                    <a:pt x="165" y="33"/>
                  </a:lnTo>
                  <a:lnTo>
                    <a:pt x="177" y="27"/>
                  </a:lnTo>
                  <a:lnTo>
                    <a:pt x="188" y="22"/>
                  </a:lnTo>
                  <a:lnTo>
                    <a:pt x="201" y="18"/>
                  </a:lnTo>
                  <a:lnTo>
                    <a:pt x="213" y="14"/>
                  </a:lnTo>
                  <a:lnTo>
                    <a:pt x="228" y="10"/>
                  </a:lnTo>
                  <a:lnTo>
                    <a:pt x="241" y="7"/>
                  </a:lnTo>
                  <a:lnTo>
                    <a:pt x="255" y="4"/>
                  </a:lnTo>
                  <a:lnTo>
                    <a:pt x="269" y="2"/>
                  </a:lnTo>
                  <a:lnTo>
                    <a:pt x="283" y="1"/>
                  </a:lnTo>
                  <a:lnTo>
                    <a:pt x="298" y="0"/>
                  </a:lnTo>
                  <a:lnTo>
                    <a:pt x="313" y="0"/>
                  </a:lnTo>
                  <a:lnTo>
                    <a:pt x="333" y="0"/>
                  </a:lnTo>
                  <a:lnTo>
                    <a:pt x="351" y="1"/>
                  </a:lnTo>
                  <a:lnTo>
                    <a:pt x="369" y="3"/>
                  </a:lnTo>
                  <a:lnTo>
                    <a:pt x="388" y="6"/>
                  </a:lnTo>
                  <a:lnTo>
                    <a:pt x="406" y="9"/>
                  </a:lnTo>
                  <a:lnTo>
                    <a:pt x="424" y="14"/>
                  </a:lnTo>
                  <a:lnTo>
                    <a:pt x="442" y="19"/>
                  </a:lnTo>
                  <a:lnTo>
                    <a:pt x="459" y="25"/>
                  </a:lnTo>
                  <a:lnTo>
                    <a:pt x="476" y="31"/>
                  </a:lnTo>
                  <a:lnTo>
                    <a:pt x="493" y="39"/>
                  </a:lnTo>
                  <a:lnTo>
                    <a:pt x="509" y="47"/>
                  </a:lnTo>
                  <a:lnTo>
                    <a:pt x="527" y="56"/>
                  </a:lnTo>
                  <a:lnTo>
                    <a:pt x="543" y="67"/>
                  </a:lnTo>
                  <a:lnTo>
                    <a:pt x="558" y="78"/>
                  </a:lnTo>
                  <a:lnTo>
                    <a:pt x="574" y="90"/>
                  </a:lnTo>
                  <a:lnTo>
                    <a:pt x="589" y="102"/>
                  </a:lnTo>
                  <a:lnTo>
                    <a:pt x="506" y="214"/>
                  </a:lnTo>
                  <a:lnTo>
                    <a:pt x="483" y="196"/>
                  </a:lnTo>
                  <a:lnTo>
                    <a:pt x="460" y="181"/>
                  </a:lnTo>
                  <a:lnTo>
                    <a:pt x="448" y="173"/>
                  </a:lnTo>
                  <a:lnTo>
                    <a:pt x="436" y="167"/>
                  </a:lnTo>
                  <a:lnTo>
                    <a:pt x="424" y="160"/>
                  </a:lnTo>
                  <a:lnTo>
                    <a:pt x="411" y="154"/>
                  </a:lnTo>
                  <a:lnTo>
                    <a:pt x="399" y="149"/>
                  </a:lnTo>
                  <a:lnTo>
                    <a:pt x="387" y="144"/>
                  </a:lnTo>
                  <a:lnTo>
                    <a:pt x="374" y="140"/>
                  </a:lnTo>
                  <a:lnTo>
                    <a:pt x="361" y="137"/>
                  </a:lnTo>
                  <a:lnTo>
                    <a:pt x="349" y="134"/>
                  </a:lnTo>
                  <a:lnTo>
                    <a:pt x="336" y="133"/>
                  </a:lnTo>
                  <a:lnTo>
                    <a:pt x="323" y="131"/>
                  </a:lnTo>
                  <a:lnTo>
                    <a:pt x="309" y="131"/>
                  </a:lnTo>
                  <a:lnTo>
                    <a:pt x="295" y="131"/>
                  </a:lnTo>
                  <a:lnTo>
                    <a:pt x="281" y="133"/>
                  </a:lnTo>
                  <a:lnTo>
                    <a:pt x="268" y="135"/>
                  </a:lnTo>
                  <a:lnTo>
                    <a:pt x="256" y="139"/>
                  </a:lnTo>
                  <a:lnTo>
                    <a:pt x="245" y="143"/>
                  </a:lnTo>
                  <a:lnTo>
                    <a:pt x="235" y="148"/>
                  </a:lnTo>
                  <a:lnTo>
                    <a:pt x="224" y="153"/>
                  </a:lnTo>
                  <a:lnTo>
                    <a:pt x="216" y="161"/>
                  </a:lnTo>
                  <a:lnTo>
                    <a:pt x="208" y="168"/>
                  </a:lnTo>
                  <a:lnTo>
                    <a:pt x="201" y="176"/>
                  </a:lnTo>
                  <a:lnTo>
                    <a:pt x="195" y="184"/>
                  </a:lnTo>
                  <a:lnTo>
                    <a:pt x="190" y="193"/>
                  </a:lnTo>
                  <a:lnTo>
                    <a:pt x="187" y="202"/>
                  </a:lnTo>
                  <a:lnTo>
                    <a:pt x="184" y="212"/>
                  </a:lnTo>
                  <a:lnTo>
                    <a:pt x="182" y="222"/>
                  </a:lnTo>
                  <a:lnTo>
                    <a:pt x="182" y="232"/>
                  </a:lnTo>
                  <a:lnTo>
                    <a:pt x="182" y="234"/>
                  </a:lnTo>
                  <a:lnTo>
                    <a:pt x="182" y="245"/>
                  </a:lnTo>
                  <a:lnTo>
                    <a:pt x="183" y="255"/>
                  </a:lnTo>
                  <a:lnTo>
                    <a:pt x="186" y="266"/>
                  </a:lnTo>
                  <a:lnTo>
                    <a:pt x="189" y="276"/>
                  </a:lnTo>
                  <a:lnTo>
                    <a:pt x="194" y="285"/>
                  </a:lnTo>
                  <a:lnTo>
                    <a:pt x="200" y="294"/>
                  </a:lnTo>
                  <a:lnTo>
                    <a:pt x="207" y="302"/>
                  </a:lnTo>
                  <a:lnTo>
                    <a:pt x="216" y="311"/>
                  </a:lnTo>
                  <a:lnTo>
                    <a:pt x="228" y="320"/>
                  </a:lnTo>
                  <a:lnTo>
                    <a:pt x="241" y="328"/>
                  </a:lnTo>
                  <a:lnTo>
                    <a:pt x="255" y="337"/>
                  </a:lnTo>
                  <a:lnTo>
                    <a:pt x="272" y="346"/>
                  </a:lnTo>
                  <a:lnTo>
                    <a:pt x="291" y="355"/>
                  </a:lnTo>
                  <a:lnTo>
                    <a:pt x="312" y="365"/>
                  </a:lnTo>
                  <a:lnTo>
                    <a:pt x="337" y="375"/>
                  </a:lnTo>
                  <a:lnTo>
                    <a:pt x="364" y="386"/>
                  </a:lnTo>
                  <a:lnTo>
                    <a:pt x="393" y="397"/>
                  </a:lnTo>
                  <a:lnTo>
                    <a:pt x="421" y="409"/>
                  </a:lnTo>
                  <a:lnTo>
                    <a:pt x="446" y="421"/>
                  </a:lnTo>
                  <a:lnTo>
                    <a:pt x="469" y="434"/>
                  </a:lnTo>
                  <a:lnTo>
                    <a:pt x="491" y="447"/>
                  </a:lnTo>
                  <a:lnTo>
                    <a:pt x="510" y="461"/>
                  </a:lnTo>
                  <a:lnTo>
                    <a:pt x="528" y="476"/>
                  </a:lnTo>
                  <a:lnTo>
                    <a:pt x="544" y="490"/>
                  </a:lnTo>
                  <a:lnTo>
                    <a:pt x="557" y="506"/>
                  </a:lnTo>
                  <a:lnTo>
                    <a:pt x="569" y="522"/>
                  </a:lnTo>
                  <a:lnTo>
                    <a:pt x="574" y="531"/>
                  </a:lnTo>
                  <a:lnTo>
                    <a:pt x="579" y="539"/>
                  </a:lnTo>
                  <a:lnTo>
                    <a:pt x="583" y="548"/>
                  </a:lnTo>
                  <a:lnTo>
                    <a:pt x="587" y="559"/>
                  </a:lnTo>
                  <a:lnTo>
                    <a:pt x="590" y="568"/>
                  </a:lnTo>
                  <a:lnTo>
                    <a:pt x="593" y="578"/>
                  </a:lnTo>
                  <a:lnTo>
                    <a:pt x="596" y="588"/>
                  </a:lnTo>
                  <a:lnTo>
                    <a:pt x="598" y="598"/>
                  </a:lnTo>
                  <a:lnTo>
                    <a:pt x="600" y="620"/>
                  </a:lnTo>
                  <a:lnTo>
                    <a:pt x="601" y="643"/>
                  </a:lnTo>
                  <a:lnTo>
                    <a:pt x="601" y="646"/>
                  </a:lnTo>
                  <a:lnTo>
                    <a:pt x="601" y="661"/>
                  </a:lnTo>
                  <a:lnTo>
                    <a:pt x="600" y="675"/>
                  </a:lnTo>
                  <a:lnTo>
                    <a:pt x="598" y="688"/>
                  </a:lnTo>
                  <a:lnTo>
                    <a:pt x="596" y="701"/>
                  </a:lnTo>
                  <a:lnTo>
                    <a:pt x="593" y="714"/>
                  </a:lnTo>
                  <a:lnTo>
                    <a:pt x="589" y="726"/>
                  </a:lnTo>
                  <a:lnTo>
                    <a:pt x="585" y="739"/>
                  </a:lnTo>
                  <a:lnTo>
                    <a:pt x="580" y="750"/>
                  </a:lnTo>
                  <a:lnTo>
                    <a:pt x="575" y="762"/>
                  </a:lnTo>
                  <a:lnTo>
                    <a:pt x="569" y="773"/>
                  </a:lnTo>
                  <a:lnTo>
                    <a:pt x="562" y="784"/>
                  </a:lnTo>
                  <a:lnTo>
                    <a:pt x="555" y="794"/>
                  </a:lnTo>
                  <a:lnTo>
                    <a:pt x="547" y="804"/>
                  </a:lnTo>
                  <a:lnTo>
                    <a:pt x="539" y="813"/>
                  </a:lnTo>
                  <a:lnTo>
                    <a:pt x="530" y="822"/>
                  </a:lnTo>
                  <a:lnTo>
                    <a:pt x="521" y="830"/>
                  </a:lnTo>
                  <a:lnTo>
                    <a:pt x="511" y="838"/>
                  </a:lnTo>
                  <a:lnTo>
                    <a:pt x="501" y="846"/>
                  </a:lnTo>
                  <a:lnTo>
                    <a:pt x="490" y="853"/>
                  </a:lnTo>
                  <a:lnTo>
                    <a:pt x="479" y="860"/>
                  </a:lnTo>
                  <a:lnTo>
                    <a:pt x="468" y="866"/>
                  </a:lnTo>
                  <a:lnTo>
                    <a:pt x="456" y="872"/>
                  </a:lnTo>
                  <a:lnTo>
                    <a:pt x="444" y="877"/>
                  </a:lnTo>
                  <a:lnTo>
                    <a:pt x="431" y="881"/>
                  </a:lnTo>
                  <a:lnTo>
                    <a:pt x="418" y="886"/>
                  </a:lnTo>
                  <a:lnTo>
                    <a:pt x="404" y="889"/>
                  </a:lnTo>
                  <a:lnTo>
                    <a:pt x="390" y="892"/>
                  </a:lnTo>
                  <a:lnTo>
                    <a:pt x="376" y="895"/>
                  </a:lnTo>
                  <a:lnTo>
                    <a:pt x="362" y="897"/>
                  </a:lnTo>
                  <a:lnTo>
                    <a:pt x="348" y="898"/>
                  </a:lnTo>
                  <a:lnTo>
                    <a:pt x="333" y="899"/>
                  </a:lnTo>
                  <a:lnTo>
                    <a:pt x="317" y="899"/>
                  </a:lnTo>
                  <a:lnTo>
                    <a:pt x="296" y="899"/>
                  </a:lnTo>
                  <a:lnTo>
                    <a:pt x="275" y="897"/>
                  </a:lnTo>
                  <a:lnTo>
                    <a:pt x="254" y="895"/>
                  </a:lnTo>
                  <a:lnTo>
                    <a:pt x="234" y="892"/>
                  </a:lnTo>
                  <a:lnTo>
                    <a:pt x="212" y="888"/>
                  </a:lnTo>
                  <a:lnTo>
                    <a:pt x="192" y="882"/>
                  </a:lnTo>
                  <a:lnTo>
                    <a:pt x="172" y="876"/>
                  </a:lnTo>
                  <a:lnTo>
                    <a:pt x="152" y="869"/>
                  </a:lnTo>
                  <a:lnTo>
                    <a:pt x="133" y="861"/>
                  </a:lnTo>
                  <a:lnTo>
                    <a:pt x="112" y="851"/>
                  </a:lnTo>
                  <a:lnTo>
                    <a:pt x="93" y="840"/>
                  </a:lnTo>
                  <a:lnTo>
                    <a:pt x="74" y="829"/>
                  </a:lnTo>
                  <a:lnTo>
                    <a:pt x="55" y="817"/>
                  </a:lnTo>
                  <a:lnTo>
                    <a:pt x="37" y="803"/>
                  </a:lnTo>
                  <a:lnTo>
                    <a:pt x="18" y="789"/>
                  </a:lnTo>
                  <a:lnTo>
                    <a:pt x="0" y="77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da-DK"/>
            </a:p>
          </p:txBody>
        </p:sp>
        <p:sp>
          <p:nvSpPr>
            <p:cNvPr id="1053" name="Freeform 29"/>
            <p:cNvSpPr>
              <a:spLocks/>
            </p:cNvSpPr>
            <p:nvPr userDrawn="1"/>
          </p:nvSpPr>
          <p:spPr bwMode="auto">
            <a:xfrm>
              <a:off x="6883400" y="3451225"/>
              <a:ext cx="71438" cy="92075"/>
            </a:xfrm>
            <a:custGeom>
              <a:avLst/>
              <a:gdLst/>
              <a:ahLst/>
              <a:cxnLst>
                <a:cxn ang="0">
                  <a:pos x="0" y="0"/>
                </a:cxn>
                <a:cxn ang="0">
                  <a:pos x="146" y="0"/>
                </a:cxn>
                <a:cxn ang="0">
                  <a:pos x="146" y="431"/>
                </a:cxn>
                <a:cxn ang="0">
                  <a:pos x="485" y="0"/>
                </a:cxn>
                <a:cxn ang="0">
                  <a:pos x="661" y="0"/>
                </a:cxn>
                <a:cxn ang="0">
                  <a:pos x="355" y="377"/>
                </a:cxn>
                <a:cxn ang="0">
                  <a:pos x="675" y="877"/>
                </a:cxn>
                <a:cxn ang="0">
                  <a:pos x="501" y="877"/>
                </a:cxn>
                <a:cxn ang="0">
                  <a:pos x="255" y="492"/>
                </a:cxn>
                <a:cxn ang="0">
                  <a:pos x="146" y="624"/>
                </a:cxn>
                <a:cxn ang="0">
                  <a:pos x="146" y="877"/>
                </a:cxn>
                <a:cxn ang="0">
                  <a:pos x="0" y="877"/>
                </a:cxn>
                <a:cxn ang="0">
                  <a:pos x="0" y="0"/>
                </a:cxn>
              </a:cxnLst>
              <a:rect l="0" t="0" r="r" b="b"/>
              <a:pathLst>
                <a:path w="675" h="877">
                  <a:moveTo>
                    <a:pt x="0" y="0"/>
                  </a:moveTo>
                  <a:lnTo>
                    <a:pt x="146" y="0"/>
                  </a:lnTo>
                  <a:lnTo>
                    <a:pt x="146" y="431"/>
                  </a:lnTo>
                  <a:lnTo>
                    <a:pt x="485" y="0"/>
                  </a:lnTo>
                  <a:lnTo>
                    <a:pt x="661" y="0"/>
                  </a:lnTo>
                  <a:lnTo>
                    <a:pt x="355" y="377"/>
                  </a:lnTo>
                  <a:lnTo>
                    <a:pt x="675" y="877"/>
                  </a:lnTo>
                  <a:lnTo>
                    <a:pt x="501" y="877"/>
                  </a:lnTo>
                  <a:lnTo>
                    <a:pt x="255" y="492"/>
                  </a:lnTo>
                  <a:lnTo>
                    <a:pt x="146" y="624"/>
                  </a:lnTo>
                  <a:lnTo>
                    <a:pt x="146" y="877"/>
                  </a:lnTo>
                  <a:lnTo>
                    <a:pt x="0" y="877"/>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da-DK"/>
            </a:p>
          </p:txBody>
        </p:sp>
        <p:sp>
          <p:nvSpPr>
            <p:cNvPr id="1054" name="Freeform 30"/>
            <p:cNvSpPr>
              <a:spLocks noEditPoints="1"/>
            </p:cNvSpPr>
            <p:nvPr userDrawn="1"/>
          </p:nvSpPr>
          <p:spPr bwMode="auto">
            <a:xfrm>
              <a:off x="6956425" y="3449638"/>
              <a:ext cx="82550" cy="95250"/>
            </a:xfrm>
            <a:custGeom>
              <a:avLst/>
              <a:gdLst/>
              <a:ahLst/>
              <a:cxnLst>
                <a:cxn ang="0">
                  <a:pos x="4" y="377"/>
                </a:cxn>
                <a:cxn ang="0">
                  <a:pos x="30" y="268"/>
                </a:cxn>
                <a:cxn ang="0">
                  <a:pos x="74" y="174"/>
                </a:cxn>
                <a:cxn ang="0">
                  <a:pos x="137" y="98"/>
                </a:cxn>
                <a:cxn ang="0">
                  <a:pos x="216" y="42"/>
                </a:cxn>
                <a:cxn ang="0">
                  <a:pos x="308" y="9"/>
                </a:cxn>
                <a:cxn ang="0">
                  <a:pos x="412" y="1"/>
                </a:cxn>
                <a:cxn ang="0">
                  <a:pos x="511" y="19"/>
                </a:cxn>
                <a:cxn ang="0">
                  <a:pos x="598" y="62"/>
                </a:cxn>
                <a:cxn ang="0">
                  <a:pos x="669" y="125"/>
                </a:cxn>
                <a:cxn ang="0">
                  <a:pos x="725" y="208"/>
                </a:cxn>
                <a:cxn ang="0">
                  <a:pos x="761" y="308"/>
                </a:cxn>
                <a:cxn ang="0">
                  <a:pos x="777" y="421"/>
                </a:cxn>
                <a:cxn ang="0">
                  <a:pos x="773" y="528"/>
                </a:cxn>
                <a:cxn ang="0">
                  <a:pos x="749" y="637"/>
                </a:cxn>
                <a:cxn ang="0">
                  <a:pos x="705" y="731"/>
                </a:cxn>
                <a:cxn ang="0">
                  <a:pos x="641" y="807"/>
                </a:cxn>
                <a:cxn ang="0">
                  <a:pos x="563" y="863"/>
                </a:cxn>
                <a:cxn ang="0">
                  <a:pos x="470" y="896"/>
                </a:cxn>
                <a:cxn ang="0">
                  <a:pos x="366" y="904"/>
                </a:cxn>
                <a:cxn ang="0">
                  <a:pos x="267" y="886"/>
                </a:cxn>
                <a:cxn ang="0">
                  <a:pos x="180" y="843"/>
                </a:cxn>
                <a:cxn ang="0">
                  <a:pos x="108" y="780"/>
                </a:cxn>
                <a:cxn ang="0">
                  <a:pos x="53" y="697"/>
                </a:cxn>
                <a:cxn ang="0">
                  <a:pos x="16" y="597"/>
                </a:cxn>
                <a:cxn ang="0">
                  <a:pos x="1" y="484"/>
                </a:cxn>
                <a:cxn ang="0">
                  <a:pos x="626" y="414"/>
                </a:cxn>
                <a:cxn ang="0">
                  <a:pos x="614" y="335"/>
                </a:cxn>
                <a:cxn ang="0">
                  <a:pos x="588" y="267"/>
                </a:cxn>
                <a:cxn ang="0">
                  <a:pos x="551" y="211"/>
                </a:cxn>
                <a:cxn ang="0">
                  <a:pos x="505" y="170"/>
                </a:cxn>
                <a:cxn ang="0">
                  <a:pos x="450" y="143"/>
                </a:cxn>
                <a:cxn ang="0">
                  <a:pos x="387" y="134"/>
                </a:cxn>
                <a:cxn ang="0">
                  <a:pos x="327" y="143"/>
                </a:cxn>
                <a:cxn ang="0">
                  <a:pos x="272" y="169"/>
                </a:cxn>
                <a:cxn ang="0">
                  <a:pos x="226" y="210"/>
                </a:cxn>
                <a:cxn ang="0">
                  <a:pos x="189" y="266"/>
                </a:cxn>
                <a:cxn ang="0">
                  <a:pos x="164" y="333"/>
                </a:cxn>
                <a:cxn ang="0">
                  <a:pos x="152" y="413"/>
                </a:cxn>
                <a:cxn ang="0">
                  <a:pos x="152" y="491"/>
                </a:cxn>
                <a:cxn ang="0">
                  <a:pos x="165" y="570"/>
                </a:cxn>
                <a:cxn ang="0">
                  <a:pos x="190" y="638"/>
                </a:cxn>
                <a:cxn ang="0">
                  <a:pos x="227" y="694"/>
                </a:cxn>
                <a:cxn ang="0">
                  <a:pos x="273" y="735"/>
                </a:cxn>
                <a:cxn ang="0">
                  <a:pos x="329" y="762"/>
                </a:cxn>
                <a:cxn ang="0">
                  <a:pos x="390" y="771"/>
                </a:cxn>
                <a:cxn ang="0">
                  <a:pos x="452" y="762"/>
                </a:cxn>
                <a:cxn ang="0">
                  <a:pos x="507" y="736"/>
                </a:cxn>
                <a:cxn ang="0">
                  <a:pos x="552" y="695"/>
                </a:cxn>
                <a:cxn ang="0">
                  <a:pos x="588" y="639"/>
                </a:cxn>
                <a:cxn ang="0">
                  <a:pos x="614" y="572"/>
                </a:cxn>
                <a:cxn ang="0">
                  <a:pos x="626" y="492"/>
                </a:cxn>
              </a:cxnLst>
              <a:rect l="0" t="0" r="r" b="b"/>
              <a:pathLst>
                <a:path w="777" h="905">
                  <a:moveTo>
                    <a:pt x="0" y="459"/>
                  </a:moveTo>
                  <a:lnTo>
                    <a:pt x="0" y="447"/>
                  </a:lnTo>
                  <a:lnTo>
                    <a:pt x="1" y="423"/>
                  </a:lnTo>
                  <a:lnTo>
                    <a:pt x="2" y="400"/>
                  </a:lnTo>
                  <a:lnTo>
                    <a:pt x="4" y="377"/>
                  </a:lnTo>
                  <a:lnTo>
                    <a:pt x="7" y="353"/>
                  </a:lnTo>
                  <a:lnTo>
                    <a:pt x="11" y="331"/>
                  </a:lnTo>
                  <a:lnTo>
                    <a:pt x="16" y="309"/>
                  </a:lnTo>
                  <a:lnTo>
                    <a:pt x="23" y="288"/>
                  </a:lnTo>
                  <a:lnTo>
                    <a:pt x="30" y="268"/>
                  </a:lnTo>
                  <a:lnTo>
                    <a:pt x="37" y="247"/>
                  </a:lnTo>
                  <a:lnTo>
                    <a:pt x="45" y="228"/>
                  </a:lnTo>
                  <a:lnTo>
                    <a:pt x="54" y="209"/>
                  </a:lnTo>
                  <a:lnTo>
                    <a:pt x="63" y="192"/>
                  </a:lnTo>
                  <a:lnTo>
                    <a:pt x="74" y="174"/>
                  </a:lnTo>
                  <a:lnTo>
                    <a:pt x="85" y="157"/>
                  </a:lnTo>
                  <a:lnTo>
                    <a:pt x="96" y="141"/>
                  </a:lnTo>
                  <a:lnTo>
                    <a:pt x="109" y="126"/>
                  </a:lnTo>
                  <a:lnTo>
                    <a:pt x="123" y="112"/>
                  </a:lnTo>
                  <a:lnTo>
                    <a:pt x="137" y="98"/>
                  </a:lnTo>
                  <a:lnTo>
                    <a:pt x="151" y="85"/>
                  </a:lnTo>
                  <a:lnTo>
                    <a:pt x="166" y="73"/>
                  </a:lnTo>
                  <a:lnTo>
                    <a:pt x="182" y="62"/>
                  </a:lnTo>
                  <a:lnTo>
                    <a:pt x="198" y="51"/>
                  </a:lnTo>
                  <a:lnTo>
                    <a:pt x="216" y="42"/>
                  </a:lnTo>
                  <a:lnTo>
                    <a:pt x="233" y="33"/>
                  </a:lnTo>
                  <a:lnTo>
                    <a:pt x="251" y="26"/>
                  </a:lnTo>
                  <a:lnTo>
                    <a:pt x="269" y="19"/>
                  </a:lnTo>
                  <a:lnTo>
                    <a:pt x="288" y="13"/>
                  </a:lnTo>
                  <a:lnTo>
                    <a:pt x="308" y="9"/>
                  </a:lnTo>
                  <a:lnTo>
                    <a:pt x="328" y="5"/>
                  </a:lnTo>
                  <a:lnTo>
                    <a:pt x="348" y="2"/>
                  </a:lnTo>
                  <a:lnTo>
                    <a:pt x="369" y="1"/>
                  </a:lnTo>
                  <a:lnTo>
                    <a:pt x="390" y="0"/>
                  </a:lnTo>
                  <a:lnTo>
                    <a:pt x="412" y="1"/>
                  </a:lnTo>
                  <a:lnTo>
                    <a:pt x="432" y="2"/>
                  </a:lnTo>
                  <a:lnTo>
                    <a:pt x="452" y="5"/>
                  </a:lnTo>
                  <a:lnTo>
                    <a:pt x="472" y="9"/>
                  </a:lnTo>
                  <a:lnTo>
                    <a:pt x="491" y="13"/>
                  </a:lnTo>
                  <a:lnTo>
                    <a:pt x="511" y="19"/>
                  </a:lnTo>
                  <a:lnTo>
                    <a:pt x="529" y="26"/>
                  </a:lnTo>
                  <a:lnTo>
                    <a:pt x="547" y="33"/>
                  </a:lnTo>
                  <a:lnTo>
                    <a:pt x="564" y="41"/>
                  </a:lnTo>
                  <a:lnTo>
                    <a:pt x="581" y="51"/>
                  </a:lnTo>
                  <a:lnTo>
                    <a:pt x="598" y="62"/>
                  </a:lnTo>
                  <a:lnTo>
                    <a:pt x="613" y="73"/>
                  </a:lnTo>
                  <a:lnTo>
                    <a:pt x="628" y="85"/>
                  </a:lnTo>
                  <a:lnTo>
                    <a:pt x="642" y="97"/>
                  </a:lnTo>
                  <a:lnTo>
                    <a:pt x="656" y="111"/>
                  </a:lnTo>
                  <a:lnTo>
                    <a:pt x="669" y="125"/>
                  </a:lnTo>
                  <a:lnTo>
                    <a:pt x="681" y="140"/>
                  </a:lnTo>
                  <a:lnTo>
                    <a:pt x="694" y="156"/>
                  </a:lnTo>
                  <a:lnTo>
                    <a:pt x="705" y="173"/>
                  </a:lnTo>
                  <a:lnTo>
                    <a:pt x="715" y="190"/>
                  </a:lnTo>
                  <a:lnTo>
                    <a:pt x="725" y="208"/>
                  </a:lnTo>
                  <a:lnTo>
                    <a:pt x="734" y="227"/>
                  </a:lnTo>
                  <a:lnTo>
                    <a:pt x="742" y="246"/>
                  </a:lnTo>
                  <a:lnTo>
                    <a:pt x="749" y="266"/>
                  </a:lnTo>
                  <a:lnTo>
                    <a:pt x="755" y="287"/>
                  </a:lnTo>
                  <a:lnTo>
                    <a:pt x="761" y="308"/>
                  </a:lnTo>
                  <a:lnTo>
                    <a:pt x="766" y="329"/>
                  </a:lnTo>
                  <a:lnTo>
                    <a:pt x="770" y="351"/>
                  </a:lnTo>
                  <a:lnTo>
                    <a:pt x="773" y="374"/>
                  </a:lnTo>
                  <a:lnTo>
                    <a:pt x="775" y="397"/>
                  </a:lnTo>
                  <a:lnTo>
                    <a:pt x="777" y="421"/>
                  </a:lnTo>
                  <a:lnTo>
                    <a:pt x="777" y="445"/>
                  </a:lnTo>
                  <a:lnTo>
                    <a:pt x="777" y="457"/>
                  </a:lnTo>
                  <a:lnTo>
                    <a:pt x="777" y="482"/>
                  </a:lnTo>
                  <a:lnTo>
                    <a:pt x="775" y="505"/>
                  </a:lnTo>
                  <a:lnTo>
                    <a:pt x="773" y="528"/>
                  </a:lnTo>
                  <a:lnTo>
                    <a:pt x="770" y="551"/>
                  </a:lnTo>
                  <a:lnTo>
                    <a:pt x="766" y="574"/>
                  </a:lnTo>
                  <a:lnTo>
                    <a:pt x="761" y="596"/>
                  </a:lnTo>
                  <a:lnTo>
                    <a:pt x="755" y="617"/>
                  </a:lnTo>
                  <a:lnTo>
                    <a:pt x="749" y="637"/>
                  </a:lnTo>
                  <a:lnTo>
                    <a:pt x="741" y="657"/>
                  </a:lnTo>
                  <a:lnTo>
                    <a:pt x="733" y="677"/>
                  </a:lnTo>
                  <a:lnTo>
                    <a:pt x="724" y="695"/>
                  </a:lnTo>
                  <a:lnTo>
                    <a:pt x="715" y="713"/>
                  </a:lnTo>
                  <a:lnTo>
                    <a:pt x="705" y="731"/>
                  </a:lnTo>
                  <a:lnTo>
                    <a:pt x="693" y="747"/>
                  </a:lnTo>
                  <a:lnTo>
                    <a:pt x="681" y="764"/>
                  </a:lnTo>
                  <a:lnTo>
                    <a:pt x="668" y="779"/>
                  </a:lnTo>
                  <a:lnTo>
                    <a:pt x="655" y="793"/>
                  </a:lnTo>
                  <a:lnTo>
                    <a:pt x="641" y="807"/>
                  </a:lnTo>
                  <a:lnTo>
                    <a:pt x="627" y="820"/>
                  </a:lnTo>
                  <a:lnTo>
                    <a:pt x="612" y="832"/>
                  </a:lnTo>
                  <a:lnTo>
                    <a:pt x="597" y="843"/>
                  </a:lnTo>
                  <a:lnTo>
                    <a:pt x="579" y="853"/>
                  </a:lnTo>
                  <a:lnTo>
                    <a:pt x="563" y="863"/>
                  </a:lnTo>
                  <a:lnTo>
                    <a:pt x="545" y="872"/>
                  </a:lnTo>
                  <a:lnTo>
                    <a:pt x="528" y="879"/>
                  </a:lnTo>
                  <a:lnTo>
                    <a:pt x="509" y="886"/>
                  </a:lnTo>
                  <a:lnTo>
                    <a:pt x="489" y="892"/>
                  </a:lnTo>
                  <a:lnTo>
                    <a:pt x="470" y="896"/>
                  </a:lnTo>
                  <a:lnTo>
                    <a:pt x="450" y="900"/>
                  </a:lnTo>
                  <a:lnTo>
                    <a:pt x="430" y="902"/>
                  </a:lnTo>
                  <a:lnTo>
                    <a:pt x="410" y="904"/>
                  </a:lnTo>
                  <a:lnTo>
                    <a:pt x="387" y="905"/>
                  </a:lnTo>
                  <a:lnTo>
                    <a:pt x="366" y="904"/>
                  </a:lnTo>
                  <a:lnTo>
                    <a:pt x="346" y="903"/>
                  </a:lnTo>
                  <a:lnTo>
                    <a:pt x="326" y="900"/>
                  </a:lnTo>
                  <a:lnTo>
                    <a:pt x="306" y="896"/>
                  </a:lnTo>
                  <a:lnTo>
                    <a:pt x="286" y="892"/>
                  </a:lnTo>
                  <a:lnTo>
                    <a:pt x="267" y="886"/>
                  </a:lnTo>
                  <a:lnTo>
                    <a:pt x="249" y="879"/>
                  </a:lnTo>
                  <a:lnTo>
                    <a:pt x="231" y="872"/>
                  </a:lnTo>
                  <a:lnTo>
                    <a:pt x="214" y="864"/>
                  </a:lnTo>
                  <a:lnTo>
                    <a:pt x="196" y="853"/>
                  </a:lnTo>
                  <a:lnTo>
                    <a:pt x="180" y="843"/>
                  </a:lnTo>
                  <a:lnTo>
                    <a:pt x="165" y="832"/>
                  </a:lnTo>
                  <a:lnTo>
                    <a:pt x="150" y="820"/>
                  </a:lnTo>
                  <a:lnTo>
                    <a:pt x="136" y="807"/>
                  </a:lnTo>
                  <a:lnTo>
                    <a:pt x="122" y="794"/>
                  </a:lnTo>
                  <a:lnTo>
                    <a:pt x="108" y="780"/>
                  </a:lnTo>
                  <a:lnTo>
                    <a:pt x="96" y="765"/>
                  </a:lnTo>
                  <a:lnTo>
                    <a:pt x="84" y="748"/>
                  </a:lnTo>
                  <a:lnTo>
                    <a:pt x="73" y="732"/>
                  </a:lnTo>
                  <a:lnTo>
                    <a:pt x="63" y="715"/>
                  </a:lnTo>
                  <a:lnTo>
                    <a:pt x="53" y="697"/>
                  </a:lnTo>
                  <a:lnTo>
                    <a:pt x="45" y="678"/>
                  </a:lnTo>
                  <a:lnTo>
                    <a:pt x="37" y="658"/>
                  </a:lnTo>
                  <a:lnTo>
                    <a:pt x="29" y="638"/>
                  </a:lnTo>
                  <a:lnTo>
                    <a:pt x="23" y="618"/>
                  </a:lnTo>
                  <a:lnTo>
                    <a:pt x="16" y="597"/>
                  </a:lnTo>
                  <a:lnTo>
                    <a:pt x="11" y="576"/>
                  </a:lnTo>
                  <a:lnTo>
                    <a:pt x="7" y="553"/>
                  </a:lnTo>
                  <a:lnTo>
                    <a:pt x="4" y="531"/>
                  </a:lnTo>
                  <a:lnTo>
                    <a:pt x="2" y="508"/>
                  </a:lnTo>
                  <a:lnTo>
                    <a:pt x="1" y="484"/>
                  </a:lnTo>
                  <a:lnTo>
                    <a:pt x="0" y="459"/>
                  </a:lnTo>
                  <a:close/>
                  <a:moveTo>
                    <a:pt x="627" y="457"/>
                  </a:moveTo>
                  <a:lnTo>
                    <a:pt x="627" y="448"/>
                  </a:lnTo>
                  <a:lnTo>
                    <a:pt x="627" y="431"/>
                  </a:lnTo>
                  <a:lnTo>
                    <a:pt x="626" y="414"/>
                  </a:lnTo>
                  <a:lnTo>
                    <a:pt x="625" y="398"/>
                  </a:lnTo>
                  <a:lnTo>
                    <a:pt x="623" y="381"/>
                  </a:lnTo>
                  <a:lnTo>
                    <a:pt x="620" y="366"/>
                  </a:lnTo>
                  <a:lnTo>
                    <a:pt x="617" y="349"/>
                  </a:lnTo>
                  <a:lnTo>
                    <a:pt x="614" y="335"/>
                  </a:lnTo>
                  <a:lnTo>
                    <a:pt x="610" y="320"/>
                  </a:lnTo>
                  <a:lnTo>
                    <a:pt x="605" y="306"/>
                  </a:lnTo>
                  <a:lnTo>
                    <a:pt x="600" y="293"/>
                  </a:lnTo>
                  <a:lnTo>
                    <a:pt x="595" y="280"/>
                  </a:lnTo>
                  <a:lnTo>
                    <a:pt x="588" y="267"/>
                  </a:lnTo>
                  <a:lnTo>
                    <a:pt x="581" y="254"/>
                  </a:lnTo>
                  <a:lnTo>
                    <a:pt x="574" y="242"/>
                  </a:lnTo>
                  <a:lnTo>
                    <a:pt x="567" y="231"/>
                  </a:lnTo>
                  <a:lnTo>
                    <a:pt x="559" y="221"/>
                  </a:lnTo>
                  <a:lnTo>
                    <a:pt x="551" y="211"/>
                  </a:lnTo>
                  <a:lnTo>
                    <a:pt x="543" y="202"/>
                  </a:lnTo>
                  <a:lnTo>
                    <a:pt x="534" y="193"/>
                  </a:lnTo>
                  <a:lnTo>
                    <a:pt x="525" y="184"/>
                  </a:lnTo>
                  <a:lnTo>
                    <a:pt x="515" y="177"/>
                  </a:lnTo>
                  <a:lnTo>
                    <a:pt x="505" y="170"/>
                  </a:lnTo>
                  <a:lnTo>
                    <a:pt x="494" y="163"/>
                  </a:lnTo>
                  <a:lnTo>
                    <a:pt x="484" y="156"/>
                  </a:lnTo>
                  <a:lnTo>
                    <a:pt x="473" y="151"/>
                  </a:lnTo>
                  <a:lnTo>
                    <a:pt x="461" y="147"/>
                  </a:lnTo>
                  <a:lnTo>
                    <a:pt x="450" y="143"/>
                  </a:lnTo>
                  <a:lnTo>
                    <a:pt x="438" y="140"/>
                  </a:lnTo>
                  <a:lnTo>
                    <a:pt x="426" y="137"/>
                  </a:lnTo>
                  <a:lnTo>
                    <a:pt x="414" y="135"/>
                  </a:lnTo>
                  <a:lnTo>
                    <a:pt x="401" y="134"/>
                  </a:lnTo>
                  <a:lnTo>
                    <a:pt x="387" y="134"/>
                  </a:lnTo>
                  <a:lnTo>
                    <a:pt x="375" y="134"/>
                  </a:lnTo>
                  <a:lnTo>
                    <a:pt x="362" y="135"/>
                  </a:lnTo>
                  <a:lnTo>
                    <a:pt x="350" y="137"/>
                  </a:lnTo>
                  <a:lnTo>
                    <a:pt x="338" y="140"/>
                  </a:lnTo>
                  <a:lnTo>
                    <a:pt x="327" y="143"/>
                  </a:lnTo>
                  <a:lnTo>
                    <a:pt x="315" y="147"/>
                  </a:lnTo>
                  <a:lnTo>
                    <a:pt x="303" y="151"/>
                  </a:lnTo>
                  <a:lnTo>
                    <a:pt x="292" y="156"/>
                  </a:lnTo>
                  <a:lnTo>
                    <a:pt x="282" y="163"/>
                  </a:lnTo>
                  <a:lnTo>
                    <a:pt x="272" y="169"/>
                  </a:lnTo>
                  <a:lnTo>
                    <a:pt x="262" y="176"/>
                  </a:lnTo>
                  <a:lnTo>
                    <a:pt x="252" y="184"/>
                  </a:lnTo>
                  <a:lnTo>
                    <a:pt x="243" y="192"/>
                  </a:lnTo>
                  <a:lnTo>
                    <a:pt x="234" y="201"/>
                  </a:lnTo>
                  <a:lnTo>
                    <a:pt x="226" y="210"/>
                  </a:lnTo>
                  <a:lnTo>
                    <a:pt x="218" y="220"/>
                  </a:lnTo>
                  <a:lnTo>
                    <a:pt x="209" y="230"/>
                  </a:lnTo>
                  <a:lnTo>
                    <a:pt x="202" y="241"/>
                  </a:lnTo>
                  <a:lnTo>
                    <a:pt x="196" y="253"/>
                  </a:lnTo>
                  <a:lnTo>
                    <a:pt x="189" y="266"/>
                  </a:lnTo>
                  <a:lnTo>
                    <a:pt x="183" y="278"/>
                  </a:lnTo>
                  <a:lnTo>
                    <a:pt x="178" y="291"/>
                  </a:lnTo>
                  <a:lnTo>
                    <a:pt x="173" y="305"/>
                  </a:lnTo>
                  <a:lnTo>
                    <a:pt x="168" y="319"/>
                  </a:lnTo>
                  <a:lnTo>
                    <a:pt x="164" y="333"/>
                  </a:lnTo>
                  <a:lnTo>
                    <a:pt x="161" y="348"/>
                  </a:lnTo>
                  <a:lnTo>
                    <a:pt x="158" y="364"/>
                  </a:lnTo>
                  <a:lnTo>
                    <a:pt x="155" y="380"/>
                  </a:lnTo>
                  <a:lnTo>
                    <a:pt x="154" y="396"/>
                  </a:lnTo>
                  <a:lnTo>
                    <a:pt x="152" y="413"/>
                  </a:lnTo>
                  <a:lnTo>
                    <a:pt x="151" y="430"/>
                  </a:lnTo>
                  <a:lnTo>
                    <a:pt x="151" y="447"/>
                  </a:lnTo>
                  <a:lnTo>
                    <a:pt x="151" y="456"/>
                  </a:lnTo>
                  <a:lnTo>
                    <a:pt x="151" y="474"/>
                  </a:lnTo>
                  <a:lnTo>
                    <a:pt x="152" y="491"/>
                  </a:lnTo>
                  <a:lnTo>
                    <a:pt x="154" y="507"/>
                  </a:lnTo>
                  <a:lnTo>
                    <a:pt x="156" y="524"/>
                  </a:lnTo>
                  <a:lnTo>
                    <a:pt x="158" y="539"/>
                  </a:lnTo>
                  <a:lnTo>
                    <a:pt x="161" y="555"/>
                  </a:lnTo>
                  <a:lnTo>
                    <a:pt x="165" y="570"/>
                  </a:lnTo>
                  <a:lnTo>
                    <a:pt x="169" y="585"/>
                  </a:lnTo>
                  <a:lnTo>
                    <a:pt x="173" y="599"/>
                  </a:lnTo>
                  <a:lnTo>
                    <a:pt x="178" y="612"/>
                  </a:lnTo>
                  <a:lnTo>
                    <a:pt x="184" y="625"/>
                  </a:lnTo>
                  <a:lnTo>
                    <a:pt x="190" y="638"/>
                  </a:lnTo>
                  <a:lnTo>
                    <a:pt x="196" y="650"/>
                  </a:lnTo>
                  <a:lnTo>
                    <a:pt x="203" y="663"/>
                  </a:lnTo>
                  <a:lnTo>
                    <a:pt x="212" y="674"/>
                  </a:lnTo>
                  <a:lnTo>
                    <a:pt x="219" y="684"/>
                  </a:lnTo>
                  <a:lnTo>
                    <a:pt x="227" y="694"/>
                  </a:lnTo>
                  <a:lnTo>
                    <a:pt x="236" y="703"/>
                  </a:lnTo>
                  <a:lnTo>
                    <a:pt x="245" y="712"/>
                  </a:lnTo>
                  <a:lnTo>
                    <a:pt x="254" y="721"/>
                  </a:lnTo>
                  <a:lnTo>
                    <a:pt x="264" y="728"/>
                  </a:lnTo>
                  <a:lnTo>
                    <a:pt x="273" y="735"/>
                  </a:lnTo>
                  <a:lnTo>
                    <a:pt x="284" y="742"/>
                  </a:lnTo>
                  <a:lnTo>
                    <a:pt x="294" y="748"/>
                  </a:lnTo>
                  <a:lnTo>
                    <a:pt x="306" y="753"/>
                  </a:lnTo>
                  <a:lnTo>
                    <a:pt x="317" y="757"/>
                  </a:lnTo>
                  <a:lnTo>
                    <a:pt x="329" y="762"/>
                  </a:lnTo>
                  <a:lnTo>
                    <a:pt x="340" y="765"/>
                  </a:lnTo>
                  <a:lnTo>
                    <a:pt x="352" y="768"/>
                  </a:lnTo>
                  <a:lnTo>
                    <a:pt x="365" y="770"/>
                  </a:lnTo>
                  <a:lnTo>
                    <a:pt x="377" y="771"/>
                  </a:lnTo>
                  <a:lnTo>
                    <a:pt x="390" y="771"/>
                  </a:lnTo>
                  <a:lnTo>
                    <a:pt x="403" y="771"/>
                  </a:lnTo>
                  <a:lnTo>
                    <a:pt x="416" y="770"/>
                  </a:lnTo>
                  <a:lnTo>
                    <a:pt x="428" y="768"/>
                  </a:lnTo>
                  <a:lnTo>
                    <a:pt x="440" y="765"/>
                  </a:lnTo>
                  <a:lnTo>
                    <a:pt x="452" y="762"/>
                  </a:lnTo>
                  <a:lnTo>
                    <a:pt x="463" y="757"/>
                  </a:lnTo>
                  <a:lnTo>
                    <a:pt x="474" y="753"/>
                  </a:lnTo>
                  <a:lnTo>
                    <a:pt x="485" y="748"/>
                  </a:lnTo>
                  <a:lnTo>
                    <a:pt x="497" y="742"/>
                  </a:lnTo>
                  <a:lnTo>
                    <a:pt x="507" y="736"/>
                  </a:lnTo>
                  <a:lnTo>
                    <a:pt x="516" y="729"/>
                  </a:lnTo>
                  <a:lnTo>
                    <a:pt x="526" y="721"/>
                  </a:lnTo>
                  <a:lnTo>
                    <a:pt x="535" y="713"/>
                  </a:lnTo>
                  <a:lnTo>
                    <a:pt x="544" y="704"/>
                  </a:lnTo>
                  <a:lnTo>
                    <a:pt x="552" y="695"/>
                  </a:lnTo>
                  <a:lnTo>
                    <a:pt x="560" y="685"/>
                  </a:lnTo>
                  <a:lnTo>
                    <a:pt x="568" y="675"/>
                  </a:lnTo>
                  <a:lnTo>
                    <a:pt x="575" y="664"/>
                  </a:lnTo>
                  <a:lnTo>
                    <a:pt x="582" y="651"/>
                  </a:lnTo>
                  <a:lnTo>
                    <a:pt x="588" y="639"/>
                  </a:lnTo>
                  <a:lnTo>
                    <a:pt x="595" y="627"/>
                  </a:lnTo>
                  <a:lnTo>
                    <a:pt x="600" y="614"/>
                  </a:lnTo>
                  <a:lnTo>
                    <a:pt x="605" y="600"/>
                  </a:lnTo>
                  <a:lnTo>
                    <a:pt x="610" y="586"/>
                  </a:lnTo>
                  <a:lnTo>
                    <a:pt x="614" y="572"/>
                  </a:lnTo>
                  <a:lnTo>
                    <a:pt x="617" y="556"/>
                  </a:lnTo>
                  <a:lnTo>
                    <a:pt x="620" y="541"/>
                  </a:lnTo>
                  <a:lnTo>
                    <a:pt x="623" y="525"/>
                  </a:lnTo>
                  <a:lnTo>
                    <a:pt x="625" y="509"/>
                  </a:lnTo>
                  <a:lnTo>
                    <a:pt x="626" y="492"/>
                  </a:lnTo>
                  <a:lnTo>
                    <a:pt x="627" y="475"/>
                  </a:lnTo>
                  <a:lnTo>
                    <a:pt x="627" y="45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da-DK"/>
            </a:p>
          </p:txBody>
        </p:sp>
        <p:sp>
          <p:nvSpPr>
            <p:cNvPr id="1055" name="Freeform 31"/>
            <p:cNvSpPr>
              <a:spLocks/>
            </p:cNvSpPr>
            <p:nvPr userDrawn="1"/>
          </p:nvSpPr>
          <p:spPr bwMode="auto">
            <a:xfrm>
              <a:off x="7054850" y="3451225"/>
              <a:ext cx="55563" cy="92075"/>
            </a:xfrm>
            <a:custGeom>
              <a:avLst/>
              <a:gdLst/>
              <a:ahLst/>
              <a:cxnLst>
                <a:cxn ang="0">
                  <a:pos x="0" y="0"/>
                </a:cxn>
                <a:cxn ang="0">
                  <a:pos x="146" y="0"/>
                </a:cxn>
                <a:cxn ang="0">
                  <a:pos x="146" y="742"/>
                </a:cxn>
                <a:cxn ang="0">
                  <a:pos x="522" y="742"/>
                </a:cxn>
                <a:cxn ang="0">
                  <a:pos x="522" y="877"/>
                </a:cxn>
                <a:cxn ang="0">
                  <a:pos x="0" y="877"/>
                </a:cxn>
                <a:cxn ang="0">
                  <a:pos x="0" y="0"/>
                </a:cxn>
              </a:cxnLst>
              <a:rect l="0" t="0" r="r" b="b"/>
              <a:pathLst>
                <a:path w="522" h="877">
                  <a:moveTo>
                    <a:pt x="0" y="0"/>
                  </a:moveTo>
                  <a:lnTo>
                    <a:pt x="146" y="0"/>
                  </a:lnTo>
                  <a:lnTo>
                    <a:pt x="146" y="742"/>
                  </a:lnTo>
                  <a:lnTo>
                    <a:pt x="522" y="742"/>
                  </a:lnTo>
                  <a:lnTo>
                    <a:pt x="522" y="877"/>
                  </a:lnTo>
                  <a:lnTo>
                    <a:pt x="0" y="877"/>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da-DK"/>
            </a:p>
          </p:txBody>
        </p:sp>
        <p:sp>
          <p:nvSpPr>
            <p:cNvPr id="1056" name="Freeform 32"/>
            <p:cNvSpPr>
              <a:spLocks/>
            </p:cNvSpPr>
            <p:nvPr userDrawn="1"/>
          </p:nvSpPr>
          <p:spPr bwMode="auto">
            <a:xfrm>
              <a:off x="7124700" y="3451225"/>
              <a:ext cx="58738" cy="92075"/>
            </a:xfrm>
            <a:custGeom>
              <a:avLst/>
              <a:gdLst/>
              <a:ahLst/>
              <a:cxnLst>
                <a:cxn ang="0">
                  <a:pos x="0" y="0"/>
                </a:cxn>
                <a:cxn ang="0">
                  <a:pos x="553" y="0"/>
                </a:cxn>
                <a:cxn ang="0">
                  <a:pos x="553" y="131"/>
                </a:cxn>
                <a:cxn ang="0">
                  <a:pos x="145" y="131"/>
                </a:cxn>
                <a:cxn ang="0">
                  <a:pos x="145" y="370"/>
                </a:cxn>
                <a:cxn ang="0">
                  <a:pos x="506" y="370"/>
                </a:cxn>
                <a:cxn ang="0">
                  <a:pos x="506" y="501"/>
                </a:cxn>
                <a:cxn ang="0">
                  <a:pos x="145" y="501"/>
                </a:cxn>
                <a:cxn ang="0">
                  <a:pos x="145" y="745"/>
                </a:cxn>
                <a:cxn ang="0">
                  <a:pos x="559" y="745"/>
                </a:cxn>
                <a:cxn ang="0">
                  <a:pos x="559" y="877"/>
                </a:cxn>
                <a:cxn ang="0">
                  <a:pos x="0" y="877"/>
                </a:cxn>
                <a:cxn ang="0">
                  <a:pos x="0" y="0"/>
                </a:cxn>
              </a:cxnLst>
              <a:rect l="0" t="0" r="r" b="b"/>
              <a:pathLst>
                <a:path w="559" h="877">
                  <a:moveTo>
                    <a:pt x="0" y="0"/>
                  </a:moveTo>
                  <a:lnTo>
                    <a:pt x="553" y="0"/>
                  </a:lnTo>
                  <a:lnTo>
                    <a:pt x="553" y="131"/>
                  </a:lnTo>
                  <a:lnTo>
                    <a:pt x="145" y="131"/>
                  </a:lnTo>
                  <a:lnTo>
                    <a:pt x="145" y="370"/>
                  </a:lnTo>
                  <a:lnTo>
                    <a:pt x="506" y="370"/>
                  </a:lnTo>
                  <a:lnTo>
                    <a:pt x="506" y="501"/>
                  </a:lnTo>
                  <a:lnTo>
                    <a:pt x="145" y="501"/>
                  </a:lnTo>
                  <a:lnTo>
                    <a:pt x="145" y="745"/>
                  </a:lnTo>
                  <a:lnTo>
                    <a:pt x="559" y="745"/>
                  </a:lnTo>
                  <a:lnTo>
                    <a:pt x="559" y="877"/>
                  </a:lnTo>
                  <a:lnTo>
                    <a:pt x="0" y="877"/>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da-DK"/>
            </a:p>
          </p:txBody>
        </p:sp>
        <p:sp>
          <p:nvSpPr>
            <p:cNvPr id="1057" name="Freeform 33"/>
            <p:cNvSpPr>
              <a:spLocks/>
            </p:cNvSpPr>
            <p:nvPr userDrawn="1"/>
          </p:nvSpPr>
          <p:spPr bwMode="auto">
            <a:xfrm>
              <a:off x="7199313" y="3451225"/>
              <a:ext cx="69850" cy="92075"/>
            </a:xfrm>
            <a:custGeom>
              <a:avLst/>
              <a:gdLst/>
              <a:ahLst/>
              <a:cxnLst>
                <a:cxn ang="0">
                  <a:pos x="0" y="0"/>
                </a:cxn>
                <a:cxn ang="0">
                  <a:pos x="136" y="0"/>
                </a:cxn>
                <a:cxn ang="0">
                  <a:pos x="522" y="585"/>
                </a:cxn>
                <a:cxn ang="0">
                  <a:pos x="522" y="0"/>
                </a:cxn>
                <a:cxn ang="0">
                  <a:pos x="663" y="0"/>
                </a:cxn>
                <a:cxn ang="0">
                  <a:pos x="663" y="877"/>
                </a:cxn>
                <a:cxn ang="0">
                  <a:pos x="540" y="877"/>
                </a:cxn>
                <a:cxn ang="0">
                  <a:pos x="143" y="275"/>
                </a:cxn>
                <a:cxn ang="0">
                  <a:pos x="143" y="877"/>
                </a:cxn>
                <a:cxn ang="0">
                  <a:pos x="0" y="877"/>
                </a:cxn>
                <a:cxn ang="0">
                  <a:pos x="0" y="0"/>
                </a:cxn>
              </a:cxnLst>
              <a:rect l="0" t="0" r="r" b="b"/>
              <a:pathLst>
                <a:path w="663" h="877">
                  <a:moveTo>
                    <a:pt x="0" y="0"/>
                  </a:moveTo>
                  <a:lnTo>
                    <a:pt x="136" y="0"/>
                  </a:lnTo>
                  <a:lnTo>
                    <a:pt x="522" y="585"/>
                  </a:lnTo>
                  <a:lnTo>
                    <a:pt x="522" y="0"/>
                  </a:lnTo>
                  <a:lnTo>
                    <a:pt x="663" y="0"/>
                  </a:lnTo>
                  <a:lnTo>
                    <a:pt x="663" y="877"/>
                  </a:lnTo>
                  <a:lnTo>
                    <a:pt x="540" y="877"/>
                  </a:lnTo>
                  <a:lnTo>
                    <a:pt x="143" y="275"/>
                  </a:lnTo>
                  <a:lnTo>
                    <a:pt x="143" y="877"/>
                  </a:lnTo>
                  <a:lnTo>
                    <a:pt x="0" y="877"/>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da-DK"/>
            </a:p>
          </p:txBody>
        </p:sp>
      </p:grpSp>
      <p:sp>
        <p:nvSpPr>
          <p:cNvPr id="8" name="TextBox 7"/>
          <p:cNvSpPr txBox="1"/>
          <p:nvPr userDrawn="1"/>
        </p:nvSpPr>
        <p:spPr>
          <a:xfrm>
            <a:off x="685800" y="391180"/>
            <a:ext cx="5562600" cy="307777"/>
          </a:xfrm>
          <a:prstGeom prst="rect">
            <a:avLst/>
          </a:prstGeom>
          <a:noFill/>
        </p:spPr>
        <p:txBody>
          <a:bodyPr wrap="square" rtlCol="0">
            <a:spAutoFit/>
          </a:bodyPr>
          <a:lstStyle/>
          <a:p>
            <a:r>
              <a:rPr lang="da-DK" sz="1400" b="1" noProof="0" smtClean="0">
                <a:solidFill>
                  <a:schemeClr val="bg2"/>
                </a:solidFill>
                <a:latin typeface="Arial Bold"/>
                <a:cs typeface="Arial Bold"/>
              </a:rPr>
              <a:t>phmetropol.dk</a:t>
            </a:r>
          </a:p>
        </p:txBody>
      </p:sp>
      <p:sp>
        <p:nvSpPr>
          <p:cNvPr id="35" name="TextBox 34"/>
          <p:cNvSpPr txBox="1"/>
          <p:nvPr userDrawn="1"/>
        </p:nvSpPr>
        <p:spPr>
          <a:xfrm>
            <a:off x="-2880000" y="1929600"/>
            <a:ext cx="2745715" cy="191847"/>
          </a:xfrm>
          <a:prstGeom prst="rect">
            <a:avLst/>
          </a:prstGeom>
          <a:noFill/>
        </p:spPr>
        <p:txBody>
          <a:bodyPr wrap="square" lIns="0" tIns="0" rIns="0" bIns="0" rtlCol="0">
            <a:spAutoFit/>
          </a:bodyPr>
          <a:lstStyle/>
          <a:p>
            <a:pPr>
              <a:lnSpc>
                <a:spcPts val="1600"/>
              </a:lnSpc>
            </a:pPr>
            <a:r>
              <a:rPr lang="da-DK" sz="1300" b="1" noProof="0" smtClean="0">
                <a:solidFill>
                  <a:schemeClr val="bg1"/>
                </a:solidFill>
                <a:latin typeface="Arial" pitchFamily="34" charset="0"/>
                <a:cs typeface="Arial" pitchFamily="34" charset="0"/>
              </a:rPr>
              <a:t>Afslutningsslide</a:t>
            </a:r>
          </a:p>
        </p:txBody>
      </p:sp>
      <p:pic>
        <p:nvPicPr>
          <p:cNvPr id="7170" name="Picture 2"/>
          <p:cNvPicPr>
            <a:picLocks noChangeAspect="1" noChangeArrowheads="1"/>
          </p:cNvPicPr>
          <p:nvPr userDrawn="1"/>
        </p:nvPicPr>
        <p:blipFill>
          <a:blip r:embed="rId2"/>
          <a:srcRect/>
          <a:stretch>
            <a:fillRect/>
          </a:stretch>
        </p:blipFill>
        <p:spPr bwMode="auto">
          <a:xfrm>
            <a:off x="-2880000" y="0"/>
            <a:ext cx="2400834" cy="1800000"/>
          </a:xfrm>
          <a:prstGeom prst="rect">
            <a:avLst/>
          </a:prstGeom>
          <a:noFill/>
          <a:ln w="9525">
            <a:noFill/>
            <a:miter lim="800000"/>
            <a:headEnd/>
            <a:tailEnd/>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Basis Blå">
    <p:bg>
      <p:bgPr>
        <a:solidFill>
          <a:schemeClr val="tx2"/>
        </a:solidFill>
        <a:effectLst/>
      </p:bgPr>
    </p:bg>
    <p:spTree>
      <p:nvGrpSpPr>
        <p:cNvPr id="1" name=""/>
        <p:cNvGrpSpPr/>
        <p:nvPr/>
      </p:nvGrpSpPr>
      <p:grpSpPr>
        <a:xfrm>
          <a:off x="0" y="0"/>
          <a:ext cx="0" cy="0"/>
          <a:chOff x="0" y="0"/>
          <a:chExt cx="0" cy="0"/>
        </a:xfrm>
      </p:grpSpPr>
      <p:sp>
        <p:nvSpPr>
          <p:cNvPr id="7" name="Rectangle 6"/>
          <p:cNvSpPr>
            <a:spLocks/>
          </p:cNvSpPr>
          <p:nvPr userDrawn="1"/>
        </p:nvSpPr>
        <p:spPr>
          <a:xfrm>
            <a:off x="0" y="2286000"/>
            <a:ext cx="9144000" cy="4575600"/>
          </a:xfrm>
          <a:prstGeom prst="rect">
            <a:avLst/>
          </a:prstGeom>
          <a:solidFill>
            <a:srgbClr val="142D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a:p>
        </p:txBody>
      </p:sp>
      <p:sp>
        <p:nvSpPr>
          <p:cNvPr id="42" name="Rectangle 41"/>
          <p:cNvSpPr>
            <a:spLocks/>
          </p:cNvSpPr>
          <p:nvPr userDrawn="1"/>
        </p:nvSpPr>
        <p:spPr>
          <a:xfrm flipH="1">
            <a:off x="193918" y="1142997"/>
            <a:ext cx="949081" cy="1142998"/>
          </a:xfrm>
          <a:prstGeom prst="rect">
            <a:avLst/>
          </a:prstGeom>
          <a:solidFill>
            <a:srgbClr val="142D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a:p>
        </p:txBody>
      </p:sp>
      <p:sp>
        <p:nvSpPr>
          <p:cNvPr id="43" name="Rectangle 42"/>
          <p:cNvSpPr/>
          <p:nvPr userDrawn="1"/>
        </p:nvSpPr>
        <p:spPr>
          <a:xfrm>
            <a:off x="3048000" y="1144800"/>
            <a:ext cx="766194" cy="1143000"/>
          </a:xfrm>
          <a:prstGeom prst="rect">
            <a:avLst/>
          </a:prstGeom>
          <a:solidFill>
            <a:srgbClr val="142D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a:p>
        </p:txBody>
      </p:sp>
      <p:sp>
        <p:nvSpPr>
          <p:cNvPr id="44" name="Rectangle 43"/>
          <p:cNvSpPr/>
          <p:nvPr userDrawn="1"/>
        </p:nvSpPr>
        <p:spPr>
          <a:xfrm>
            <a:off x="3814194" y="1144800"/>
            <a:ext cx="605406" cy="1143000"/>
          </a:xfrm>
          <a:prstGeom prst="rect">
            <a:avLst/>
          </a:prstGeom>
          <a:solidFill>
            <a:srgbClr val="A7AFB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a:p>
        </p:txBody>
      </p:sp>
      <p:sp>
        <p:nvSpPr>
          <p:cNvPr id="45" name="Rectangle 44"/>
          <p:cNvSpPr/>
          <p:nvPr userDrawn="1"/>
        </p:nvSpPr>
        <p:spPr>
          <a:xfrm>
            <a:off x="2362201" y="1143000"/>
            <a:ext cx="344999" cy="1143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a:p>
        </p:txBody>
      </p:sp>
      <p:sp>
        <p:nvSpPr>
          <p:cNvPr id="46" name="Rectangle 45"/>
          <p:cNvSpPr>
            <a:spLocks/>
          </p:cNvSpPr>
          <p:nvPr userDrawn="1"/>
        </p:nvSpPr>
        <p:spPr>
          <a:xfrm>
            <a:off x="1828801" y="1143001"/>
            <a:ext cx="878400" cy="1142997"/>
          </a:xfrm>
          <a:prstGeom prst="rect">
            <a:avLst/>
          </a:prstGeom>
          <a:solidFill>
            <a:srgbClr val="142D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a:p>
        </p:txBody>
      </p:sp>
      <p:sp>
        <p:nvSpPr>
          <p:cNvPr id="47" name="Rectangle 46"/>
          <p:cNvSpPr>
            <a:spLocks/>
          </p:cNvSpPr>
          <p:nvPr userDrawn="1"/>
        </p:nvSpPr>
        <p:spPr>
          <a:xfrm>
            <a:off x="2133600" y="1143001"/>
            <a:ext cx="232796" cy="1142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a:p>
        </p:txBody>
      </p:sp>
      <p:sp>
        <p:nvSpPr>
          <p:cNvPr id="48" name="Rectangle 47"/>
          <p:cNvSpPr>
            <a:spLocks/>
          </p:cNvSpPr>
          <p:nvPr userDrawn="1"/>
        </p:nvSpPr>
        <p:spPr>
          <a:xfrm>
            <a:off x="2133600" y="576006"/>
            <a:ext cx="232796" cy="573597"/>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a:p>
        </p:txBody>
      </p:sp>
      <p:sp>
        <p:nvSpPr>
          <p:cNvPr id="49" name="Rectangle 48"/>
          <p:cNvSpPr>
            <a:spLocks/>
          </p:cNvSpPr>
          <p:nvPr userDrawn="1"/>
        </p:nvSpPr>
        <p:spPr>
          <a:xfrm>
            <a:off x="1143000" y="1143001"/>
            <a:ext cx="721803" cy="114299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a:p>
        </p:txBody>
      </p:sp>
      <p:sp>
        <p:nvSpPr>
          <p:cNvPr id="50" name="Rectangle 49"/>
          <p:cNvSpPr>
            <a:spLocks/>
          </p:cNvSpPr>
          <p:nvPr userDrawn="1"/>
        </p:nvSpPr>
        <p:spPr>
          <a:xfrm>
            <a:off x="762000" y="1143001"/>
            <a:ext cx="381000" cy="1142998"/>
          </a:xfrm>
          <a:prstGeom prst="rect">
            <a:avLst/>
          </a:prstGeom>
          <a:solidFill>
            <a:srgbClr val="142D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a:p>
        </p:txBody>
      </p:sp>
      <p:sp>
        <p:nvSpPr>
          <p:cNvPr id="51" name="Rectangle 50"/>
          <p:cNvSpPr>
            <a:spLocks/>
          </p:cNvSpPr>
          <p:nvPr userDrawn="1"/>
        </p:nvSpPr>
        <p:spPr>
          <a:xfrm>
            <a:off x="914400" y="5"/>
            <a:ext cx="228600" cy="1142992"/>
          </a:xfrm>
          <a:prstGeom prst="rect">
            <a:avLst/>
          </a:prstGeom>
          <a:solidFill>
            <a:srgbClr val="A7AFB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a:p>
        </p:txBody>
      </p:sp>
      <p:sp>
        <p:nvSpPr>
          <p:cNvPr id="52" name="Rectangle 51"/>
          <p:cNvSpPr>
            <a:spLocks/>
          </p:cNvSpPr>
          <p:nvPr userDrawn="1"/>
        </p:nvSpPr>
        <p:spPr>
          <a:xfrm>
            <a:off x="4218" y="1143001"/>
            <a:ext cx="344999" cy="114299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a:p>
        </p:txBody>
      </p:sp>
      <p:sp>
        <p:nvSpPr>
          <p:cNvPr id="53" name="Rectangle 52"/>
          <p:cNvSpPr/>
          <p:nvPr userDrawn="1"/>
        </p:nvSpPr>
        <p:spPr>
          <a:xfrm>
            <a:off x="2707200" y="1143000"/>
            <a:ext cx="344999" cy="1143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a:p>
        </p:txBody>
      </p:sp>
      <p:sp>
        <p:nvSpPr>
          <p:cNvPr id="54" name="Rectangle 53"/>
          <p:cNvSpPr/>
          <p:nvPr userDrawn="1"/>
        </p:nvSpPr>
        <p:spPr>
          <a:xfrm>
            <a:off x="2707200" y="1143000"/>
            <a:ext cx="344999" cy="1143000"/>
          </a:xfrm>
          <a:prstGeom prst="rect">
            <a:avLst/>
          </a:prstGeom>
          <a:solidFill>
            <a:srgbClr val="A7AFB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a:p>
        </p:txBody>
      </p:sp>
      <p:sp>
        <p:nvSpPr>
          <p:cNvPr id="55" name="Rectangle 54"/>
          <p:cNvSpPr/>
          <p:nvPr userDrawn="1"/>
        </p:nvSpPr>
        <p:spPr>
          <a:xfrm>
            <a:off x="2707200" y="576006"/>
            <a:ext cx="344999" cy="566995"/>
          </a:xfrm>
          <a:prstGeom prst="rect">
            <a:avLst/>
          </a:prstGeom>
          <a:solidFill>
            <a:srgbClr val="A7AFB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a:p>
        </p:txBody>
      </p:sp>
      <p:sp>
        <p:nvSpPr>
          <p:cNvPr id="56" name="Rectangle 55"/>
          <p:cNvSpPr/>
          <p:nvPr userDrawn="1"/>
        </p:nvSpPr>
        <p:spPr>
          <a:xfrm>
            <a:off x="3052199" y="576006"/>
            <a:ext cx="761995" cy="566995"/>
          </a:xfrm>
          <a:prstGeom prst="rect">
            <a:avLst/>
          </a:prstGeom>
          <a:solidFill>
            <a:srgbClr val="142D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a:p>
        </p:txBody>
      </p:sp>
      <p:sp>
        <p:nvSpPr>
          <p:cNvPr id="57" name="Rectangle 56"/>
          <p:cNvSpPr/>
          <p:nvPr userDrawn="1"/>
        </p:nvSpPr>
        <p:spPr>
          <a:xfrm>
            <a:off x="3721200" y="576006"/>
            <a:ext cx="92994" cy="566995"/>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a-DK" noProof="0" smtClean="0"/>
              <a:t> </a:t>
            </a:r>
            <a:endParaRPr lang="da-DK" noProof="0"/>
          </a:p>
        </p:txBody>
      </p:sp>
      <p:sp>
        <p:nvSpPr>
          <p:cNvPr id="58" name="Rectangle 57"/>
          <p:cNvSpPr>
            <a:spLocks/>
          </p:cNvSpPr>
          <p:nvPr userDrawn="1"/>
        </p:nvSpPr>
        <p:spPr>
          <a:xfrm>
            <a:off x="1143000" y="0"/>
            <a:ext cx="721803" cy="1142997"/>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a:p>
        </p:txBody>
      </p:sp>
      <p:sp>
        <p:nvSpPr>
          <p:cNvPr id="59" name="Rectangle 58"/>
          <p:cNvSpPr>
            <a:spLocks/>
          </p:cNvSpPr>
          <p:nvPr userDrawn="1"/>
        </p:nvSpPr>
        <p:spPr>
          <a:xfrm>
            <a:off x="493199" y="576006"/>
            <a:ext cx="304800" cy="566995"/>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a:p>
        </p:txBody>
      </p:sp>
      <p:sp>
        <p:nvSpPr>
          <p:cNvPr id="60" name="Rectangle 59"/>
          <p:cNvSpPr>
            <a:spLocks/>
          </p:cNvSpPr>
          <p:nvPr userDrawn="1"/>
        </p:nvSpPr>
        <p:spPr>
          <a:xfrm flipH="1">
            <a:off x="447479" y="4"/>
            <a:ext cx="45719" cy="1142993"/>
          </a:xfrm>
          <a:prstGeom prst="rect">
            <a:avLst/>
          </a:prstGeom>
          <a:solidFill>
            <a:srgbClr val="A7AFB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a:p>
        </p:txBody>
      </p:sp>
      <p:sp>
        <p:nvSpPr>
          <p:cNvPr id="61" name="Rectangle 60"/>
          <p:cNvSpPr>
            <a:spLocks/>
          </p:cNvSpPr>
          <p:nvPr userDrawn="1"/>
        </p:nvSpPr>
        <p:spPr>
          <a:xfrm flipH="1">
            <a:off x="493199" y="1143003"/>
            <a:ext cx="304800" cy="566997"/>
          </a:xfrm>
          <a:prstGeom prst="rect">
            <a:avLst/>
          </a:prstGeom>
          <a:solidFill>
            <a:srgbClr val="A7AFB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a:p>
        </p:txBody>
      </p:sp>
      <p:sp>
        <p:nvSpPr>
          <p:cNvPr id="62" name="Rectangle 61"/>
          <p:cNvSpPr>
            <a:spLocks/>
          </p:cNvSpPr>
          <p:nvPr userDrawn="1"/>
        </p:nvSpPr>
        <p:spPr>
          <a:xfrm flipH="1">
            <a:off x="385216" y="576006"/>
            <a:ext cx="62263" cy="566997"/>
          </a:xfrm>
          <a:prstGeom prst="rect">
            <a:avLst/>
          </a:prstGeom>
          <a:solidFill>
            <a:schemeClr val="bg2"/>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a:p>
        </p:txBody>
      </p:sp>
      <p:sp>
        <p:nvSpPr>
          <p:cNvPr id="63" name="Rectangle 62"/>
          <p:cNvSpPr>
            <a:spLocks/>
          </p:cNvSpPr>
          <p:nvPr userDrawn="1"/>
        </p:nvSpPr>
        <p:spPr>
          <a:xfrm flipH="1">
            <a:off x="120608" y="4"/>
            <a:ext cx="268159" cy="114299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a:p>
        </p:txBody>
      </p:sp>
      <p:sp>
        <p:nvSpPr>
          <p:cNvPr id="64" name="Rectangle 63"/>
          <p:cNvSpPr/>
          <p:nvPr userDrawn="1"/>
        </p:nvSpPr>
        <p:spPr>
          <a:xfrm>
            <a:off x="3721200" y="1143000"/>
            <a:ext cx="92994" cy="1149595"/>
          </a:xfrm>
          <a:prstGeom prst="rect">
            <a:avLst/>
          </a:prstGeom>
          <a:solidFill>
            <a:srgbClr val="142D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a:p>
        </p:txBody>
      </p:sp>
      <p:sp>
        <p:nvSpPr>
          <p:cNvPr id="65" name="Rectangle 64"/>
          <p:cNvSpPr/>
          <p:nvPr userDrawn="1"/>
        </p:nvSpPr>
        <p:spPr>
          <a:xfrm>
            <a:off x="3581400" y="1143000"/>
            <a:ext cx="139798" cy="114959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a:p>
        </p:txBody>
      </p:sp>
      <p:sp>
        <p:nvSpPr>
          <p:cNvPr id="66" name="Rectangle 65"/>
          <p:cNvSpPr>
            <a:spLocks/>
          </p:cNvSpPr>
          <p:nvPr userDrawn="1"/>
        </p:nvSpPr>
        <p:spPr>
          <a:xfrm>
            <a:off x="4479898" y="1713600"/>
            <a:ext cx="120596" cy="573597"/>
          </a:xfrm>
          <a:prstGeom prst="rect">
            <a:avLst/>
          </a:prstGeom>
          <a:solidFill>
            <a:srgbClr val="A7AFB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a:p>
        </p:txBody>
      </p:sp>
      <p:sp>
        <p:nvSpPr>
          <p:cNvPr id="67" name="Rectangle 66"/>
          <p:cNvSpPr>
            <a:spLocks/>
          </p:cNvSpPr>
          <p:nvPr userDrawn="1"/>
        </p:nvSpPr>
        <p:spPr>
          <a:xfrm>
            <a:off x="4648200" y="1713600"/>
            <a:ext cx="300596" cy="573597"/>
          </a:xfrm>
          <a:prstGeom prst="rect">
            <a:avLst/>
          </a:prstGeom>
          <a:solidFill>
            <a:srgbClr val="A7AFB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a:p>
        </p:txBody>
      </p:sp>
      <p:sp>
        <p:nvSpPr>
          <p:cNvPr id="2" name="Title 1"/>
          <p:cNvSpPr>
            <a:spLocks noGrp="1"/>
          </p:cNvSpPr>
          <p:nvPr>
            <p:ph type="ctrTitle"/>
          </p:nvPr>
        </p:nvSpPr>
        <p:spPr>
          <a:xfrm>
            <a:off x="748800" y="3014104"/>
            <a:ext cx="7646400" cy="1076400"/>
          </a:xfrm>
        </p:spPr>
        <p:txBody>
          <a:bodyPr/>
          <a:lstStyle>
            <a:lvl1pPr>
              <a:defRPr>
                <a:solidFill>
                  <a:schemeClr val="bg1"/>
                </a:solidFill>
              </a:defRPr>
            </a:lvl1pPr>
          </a:lstStyle>
          <a:p>
            <a:r>
              <a:rPr lang="da-DK" noProof="0" smtClean="0"/>
              <a:t>Click to edit Master title style</a:t>
            </a:r>
            <a:endParaRPr lang="da-DK" noProof="0"/>
          </a:p>
        </p:txBody>
      </p:sp>
      <p:sp>
        <p:nvSpPr>
          <p:cNvPr id="4" name="Date Placeholder 3"/>
          <p:cNvSpPr>
            <a:spLocks noGrp="1"/>
          </p:cNvSpPr>
          <p:nvPr>
            <p:ph type="dt" sz="half" idx="10"/>
          </p:nvPr>
        </p:nvSpPr>
        <p:spPr>
          <a:xfrm>
            <a:off x="748800" y="5500800"/>
            <a:ext cx="2880000" cy="216000"/>
          </a:xfrm>
        </p:spPr>
        <p:txBody>
          <a:bodyPr/>
          <a:lstStyle>
            <a:lvl1pPr>
              <a:defRPr sz="1400">
                <a:solidFill>
                  <a:schemeClr val="bg1"/>
                </a:solidFill>
              </a:defRPr>
            </a:lvl1pPr>
          </a:lstStyle>
          <a:p>
            <a:fld id="{BF0B41B9-C862-4E60-884E-F1E6B2BB8B4D}" type="datetime2">
              <a:rPr lang="da-DK" noProof="0" smtClean="0"/>
              <a:pPr/>
              <a:t>8. august 2014</a:t>
            </a:fld>
            <a:endParaRPr lang="da-DK" noProof="0"/>
          </a:p>
        </p:txBody>
      </p:sp>
      <p:sp>
        <p:nvSpPr>
          <p:cNvPr id="37" name="Rectangle 36"/>
          <p:cNvSpPr>
            <a:spLocks/>
          </p:cNvSpPr>
          <p:nvPr userDrawn="1"/>
        </p:nvSpPr>
        <p:spPr>
          <a:xfrm flipH="1">
            <a:off x="120608" y="4"/>
            <a:ext cx="268159" cy="1142997"/>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a:p>
        </p:txBody>
      </p:sp>
      <p:sp>
        <p:nvSpPr>
          <p:cNvPr id="38" name="Rectangle 37"/>
          <p:cNvSpPr>
            <a:spLocks/>
          </p:cNvSpPr>
          <p:nvPr userDrawn="1"/>
        </p:nvSpPr>
        <p:spPr>
          <a:xfrm flipH="1">
            <a:off x="120608" y="1143001"/>
            <a:ext cx="268160" cy="571499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a:p>
        </p:txBody>
      </p:sp>
      <p:sp>
        <p:nvSpPr>
          <p:cNvPr id="39" name="Rectangle 38"/>
          <p:cNvSpPr/>
          <p:nvPr userDrawn="1"/>
        </p:nvSpPr>
        <p:spPr>
          <a:xfrm rot="16200000">
            <a:off x="-3368678" y="3368676"/>
            <a:ext cx="6857964" cy="12060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noProof="0"/>
          </a:p>
        </p:txBody>
      </p:sp>
      <p:sp>
        <p:nvSpPr>
          <p:cNvPr id="75" name="bmkAD8Name"/>
          <p:cNvSpPr txBox="1"/>
          <p:nvPr userDrawn="1"/>
        </p:nvSpPr>
        <p:spPr>
          <a:xfrm>
            <a:off x="748800" y="4841495"/>
            <a:ext cx="2880000" cy="215444"/>
          </a:xfrm>
          <a:prstGeom prst="rect">
            <a:avLst/>
          </a:prstGeom>
          <a:noFill/>
        </p:spPr>
        <p:txBody>
          <a:bodyPr wrap="square" lIns="0" tIns="0" rIns="0" bIns="0" rtlCol="0">
            <a:spAutoFit/>
          </a:bodyPr>
          <a:lstStyle/>
          <a:p>
            <a:r>
              <a:rPr lang="da-DK" sz="1400" noProof="0" smtClean="0">
                <a:solidFill>
                  <a:schemeClr val="bg1"/>
                </a:solidFill>
                <a:latin typeface="Arial" pitchFamily="34" charset="0"/>
                <a:cs typeface="Arial" pitchFamily="34" charset="0"/>
              </a:rPr>
              <a:t>Christine Secher</a:t>
            </a:r>
            <a:endParaRPr lang="da-DK" sz="1400" noProof="0">
              <a:solidFill>
                <a:schemeClr val="bg1"/>
              </a:solidFill>
              <a:latin typeface="Arial" pitchFamily="34" charset="0"/>
              <a:cs typeface="Arial" pitchFamily="34" charset="0"/>
            </a:endParaRPr>
          </a:p>
        </p:txBody>
      </p:sp>
      <p:sp>
        <p:nvSpPr>
          <p:cNvPr id="77" name="bmkAD3Title"/>
          <p:cNvSpPr txBox="1"/>
          <p:nvPr userDrawn="1"/>
        </p:nvSpPr>
        <p:spPr>
          <a:xfrm>
            <a:off x="748800" y="5061215"/>
            <a:ext cx="2880000" cy="215444"/>
          </a:xfrm>
          <a:prstGeom prst="rect">
            <a:avLst/>
          </a:prstGeom>
          <a:noFill/>
        </p:spPr>
        <p:txBody>
          <a:bodyPr wrap="square" lIns="0" tIns="0" rIns="0" bIns="0" rtlCol="0">
            <a:spAutoFit/>
          </a:bodyPr>
          <a:lstStyle/>
          <a:p>
            <a:r>
              <a:rPr lang="da-DK" sz="1400" noProof="0" smtClean="0">
                <a:solidFill>
                  <a:schemeClr val="bg1"/>
                </a:solidFill>
                <a:latin typeface="Arial" pitchFamily="34" charset="0"/>
                <a:cs typeface="Arial" pitchFamily="34" charset="0"/>
              </a:rPr>
              <a:t>Chefkonsulent</a:t>
            </a:r>
            <a:endParaRPr lang="da-DK" sz="1400" noProof="0">
              <a:solidFill>
                <a:schemeClr val="bg1"/>
              </a:solidFill>
              <a:latin typeface="Arial" pitchFamily="34" charset="0"/>
              <a:cs typeface="Arial" pitchFamily="34" charset="0"/>
            </a:endParaRPr>
          </a:p>
        </p:txBody>
      </p:sp>
      <p:sp>
        <p:nvSpPr>
          <p:cNvPr id="78" name="bmkFld8EducationOrDepartment"/>
          <p:cNvSpPr txBox="1"/>
          <p:nvPr userDrawn="1"/>
        </p:nvSpPr>
        <p:spPr>
          <a:xfrm>
            <a:off x="748800" y="5281200"/>
            <a:ext cx="2880000" cy="215444"/>
          </a:xfrm>
          <a:prstGeom prst="rect">
            <a:avLst/>
          </a:prstGeom>
          <a:noFill/>
        </p:spPr>
        <p:txBody>
          <a:bodyPr wrap="square" lIns="0" tIns="0" rIns="0" bIns="0" rtlCol="0">
            <a:spAutoFit/>
          </a:bodyPr>
          <a:lstStyle/>
          <a:p>
            <a:r>
              <a:rPr lang="da-DK" sz="1400" noProof="0" smtClean="0">
                <a:solidFill>
                  <a:schemeClr val="bg1"/>
                </a:solidFill>
                <a:latin typeface="Arial" pitchFamily="34" charset="0"/>
                <a:cs typeface="Arial" pitchFamily="34" charset="0"/>
              </a:rPr>
              <a:t>Center for Ledelse og Styring</a:t>
            </a:r>
            <a:endParaRPr lang="da-DK" sz="1400" noProof="0">
              <a:solidFill>
                <a:schemeClr val="bg1"/>
              </a:solidFill>
              <a:latin typeface="Arial" pitchFamily="34" charset="0"/>
              <a:cs typeface="Arial" pitchFamily="34" charset="0"/>
            </a:endParaRPr>
          </a:p>
        </p:txBody>
      </p:sp>
      <p:grpSp>
        <p:nvGrpSpPr>
          <p:cNvPr id="5" name="Group 81"/>
          <p:cNvGrpSpPr/>
          <p:nvPr userDrawn="1"/>
        </p:nvGrpSpPr>
        <p:grpSpPr>
          <a:xfrm>
            <a:off x="6879237" y="495184"/>
            <a:ext cx="1627200" cy="784800"/>
            <a:chOff x="6879237" y="1311649"/>
            <a:chExt cx="1651000" cy="795337"/>
          </a:xfrm>
        </p:grpSpPr>
        <p:sp>
          <p:nvSpPr>
            <p:cNvPr id="1030" name="Freeform 6"/>
            <p:cNvSpPr>
              <a:spLocks/>
            </p:cNvSpPr>
            <p:nvPr userDrawn="1"/>
          </p:nvSpPr>
          <p:spPr bwMode="auto">
            <a:xfrm>
              <a:off x="8100025" y="1832349"/>
              <a:ext cx="242887" cy="152400"/>
            </a:xfrm>
            <a:custGeom>
              <a:avLst/>
              <a:gdLst/>
              <a:ahLst/>
              <a:cxnLst>
                <a:cxn ang="0">
                  <a:pos x="2291" y="980"/>
                </a:cxn>
                <a:cxn ang="0">
                  <a:pos x="2255" y="818"/>
                </a:cxn>
                <a:cxn ang="0">
                  <a:pos x="2196" y="665"/>
                </a:cxn>
                <a:cxn ang="0">
                  <a:pos x="2118" y="523"/>
                </a:cxn>
                <a:cxn ang="0">
                  <a:pos x="2021" y="395"/>
                </a:cxn>
                <a:cxn ang="0">
                  <a:pos x="1908" y="282"/>
                </a:cxn>
                <a:cxn ang="0">
                  <a:pos x="1779" y="185"/>
                </a:cxn>
                <a:cxn ang="0">
                  <a:pos x="1637" y="107"/>
                </a:cxn>
                <a:cxn ang="0">
                  <a:pos x="1485" y="49"/>
                </a:cxn>
                <a:cxn ang="0">
                  <a:pos x="1322" y="12"/>
                </a:cxn>
                <a:cxn ang="0">
                  <a:pos x="1152" y="0"/>
                </a:cxn>
                <a:cxn ang="0">
                  <a:pos x="982" y="12"/>
                </a:cxn>
                <a:cxn ang="0">
                  <a:pos x="820" y="49"/>
                </a:cxn>
                <a:cxn ang="0">
                  <a:pos x="667" y="107"/>
                </a:cxn>
                <a:cxn ang="0">
                  <a:pos x="525" y="185"/>
                </a:cxn>
                <a:cxn ang="0">
                  <a:pos x="397" y="282"/>
                </a:cxn>
                <a:cxn ang="0">
                  <a:pos x="283" y="395"/>
                </a:cxn>
                <a:cxn ang="0">
                  <a:pos x="186" y="523"/>
                </a:cxn>
                <a:cxn ang="0">
                  <a:pos x="107" y="665"/>
                </a:cxn>
                <a:cxn ang="0">
                  <a:pos x="50" y="818"/>
                </a:cxn>
                <a:cxn ang="0">
                  <a:pos x="12" y="980"/>
                </a:cxn>
                <a:cxn ang="0">
                  <a:pos x="1" y="1108"/>
                </a:cxn>
                <a:cxn ang="0">
                  <a:pos x="0" y="1153"/>
                </a:cxn>
                <a:cxn ang="0">
                  <a:pos x="5" y="1262"/>
                </a:cxn>
                <a:cxn ang="0">
                  <a:pos x="21" y="1368"/>
                </a:cxn>
                <a:cxn ang="0">
                  <a:pos x="568" y="1438"/>
                </a:cxn>
                <a:cxn ang="0">
                  <a:pos x="553" y="1319"/>
                </a:cxn>
                <a:cxn ang="0">
                  <a:pos x="545" y="1222"/>
                </a:cxn>
                <a:cxn ang="0">
                  <a:pos x="545" y="1121"/>
                </a:cxn>
                <a:cxn ang="0">
                  <a:pos x="556" y="1029"/>
                </a:cxn>
                <a:cxn ang="0">
                  <a:pos x="580" y="943"/>
                </a:cxn>
                <a:cxn ang="0">
                  <a:pos x="616" y="861"/>
                </a:cxn>
                <a:cxn ang="0">
                  <a:pos x="664" y="787"/>
                </a:cxn>
                <a:cxn ang="0">
                  <a:pos x="721" y="720"/>
                </a:cxn>
                <a:cxn ang="0">
                  <a:pos x="788" y="662"/>
                </a:cxn>
                <a:cxn ang="0">
                  <a:pos x="862" y="614"/>
                </a:cxn>
                <a:cxn ang="0">
                  <a:pos x="942" y="577"/>
                </a:cxn>
                <a:cxn ang="0">
                  <a:pos x="1029" y="552"/>
                </a:cxn>
                <a:cxn ang="0">
                  <a:pos x="1121" y="540"/>
                </a:cxn>
                <a:cxn ang="0">
                  <a:pos x="1215" y="543"/>
                </a:cxn>
                <a:cxn ang="0">
                  <a:pos x="1305" y="559"/>
                </a:cxn>
                <a:cxn ang="0">
                  <a:pos x="1390" y="588"/>
                </a:cxn>
                <a:cxn ang="0">
                  <a:pos x="1468" y="629"/>
                </a:cxn>
                <a:cxn ang="0">
                  <a:pos x="1540" y="680"/>
                </a:cxn>
                <a:cxn ang="0">
                  <a:pos x="1604" y="742"/>
                </a:cxn>
                <a:cxn ang="0">
                  <a:pos x="1657" y="810"/>
                </a:cxn>
                <a:cxn ang="0">
                  <a:pos x="1702" y="888"/>
                </a:cxn>
                <a:cxn ang="0">
                  <a:pos x="1734" y="971"/>
                </a:cxn>
                <a:cxn ang="0">
                  <a:pos x="1754" y="1060"/>
                </a:cxn>
                <a:cxn ang="0">
                  <a:pos x="1761" y="1153"/>
                </a:cxn>
                <a:cxn ang="0">
                  <a:pos x="1758" y="1255"/>
                </a:cxn>
                <a:cxn ang="0">
                  <a:pos x="1747" y="1355"/>
                </a:cxn>
                <a:cxn ang="0">
                  <a:pos x="2269" y="1437"/>
                </a:cxn>
                <a:cxn ang="0">
                  <a:pos x="2290" y="1332"/>
                </a:cxn>
                <a:cxn ang="0">
                  <a:pos x="2302" y="1225"/>
                </a:cxn>
                <a:cxn ang="0">
                  <a:pos x="2304" y="1138"/>
                </a:cxn>
                <a:cxn ang="0">
                  <a:pos x="2302" y="1093"/>
                </a:cxn>
              </a:cxnLst>
              <a:rect l="0" t="0" r="r" b="b"/>
              <a:pathLst>
                <a:path w="2304" h="1438">
                  <a:moveTo>
                    <a:pt x="2302" y="1093"/>
                  </a:moveTo>
                  <a:lnTo>
                    <a:pt x="2298" y="1037"/>
                  </a:lnTo>
                  <a:lnTo>
                    <a:pt x="2291" y="980"/>
                  </a:lnTo>
                  <a:lnTo>
                    <a:pt x="2282" y="925"/>
                  </a:lnTo>
                  <a:lnTo>
                    <a:pt x="2270" y="871"/>
                  </a:lnTo>
                  <a:lnTo>
                    <a:pt x="2255" y="818"/>
                  </a:lnTo>
                  <a:lnTo>
                    <a:pt x="2238" y="766"/>
                  </a:lnTo>
                  <a:lnTo>
                    <a:pt x="2219" y="715"/>
                  </a:lnTo>
                  <a:lnTo>
                    <a:pt x="2196" y="665"/>
                  </a:lnTo>
                  <a:lnTo>
                    <a:pt x="2172" y="616"/>
                  </a:lnTo>
                  <a:lnTo>
                    <a:pt x="2146" y="570"/>
                  </a:lnTo>
                  <a:lnTo>
                    <a:pt x="2118" y="523"/>
                  </a:lnTo>
                  <a:lnTo>
                    <a:pt x="2087" y="480"/>
                  </a:lnTo>
                  <a:lnTo>
                    <a:pt x="2055" y="437"/>
                  </a:lnTo>
                  <a:lnTo>
                    <a:pt x="2021" y="395"/>
                  </a:lnTo>
                  <a:lnTo>
                    <a:pt x="1985" y="356"/>
                  </a:lnTo>
                  <a:lnTo>
                    <a:pt x="1947" y="318"/>
                  </a:lnTo>
                  <a:lnTo>
                    <a:pt x="1908" y="282"/>
                  </a:lnTo>
                  <a:lnTo>
                    <a:pt x="1866" y="248"/>
                  </a:lnTo>
                  <a:lnTo>
                    <a:pt x="1824" y="215"/>
                  </a:lnTo>
                  <a:lnTo>
                    <a:pt x="1779" y="185"/>
                  </a:lnTo>
                  <a:lnTo>
                    <a:pt x="1733" y="157"/>
                  </a:lnTo>
                  <a:lnTo>
                    <a:pt x="1686" y="131"/>
                  </a:lnTo>
                  <a:lnTo>
                    <a:pt x="1637" y="107"/>
                  </a:lnTo>
                  <a:lnTo>
                    <a:pt x="1588" y="85"/>
                  </a:lnTo>
                  <a:lnTo>
                    <a:pt x="1537" y="66"/>
                  </a:lnTo>
                  <a:lnTo>
                    <a:pt x="1485" y="49"/>
                  </a:lnTo>
                  <a:lnTo>
                    <a:pt x="1431" y="35"/>
                  </a:lnTo>
                  <a:lnTo>
                    <a:pt x="1378" y="22"/>
                  </a:lnTo>
                  <a:lnTo>
                    <a:pt x="1322" y="12"/>
                  </a:lnTo>
                  <a:lnTo>
                    <a:pt x="1267" y="6"/>
                  </a:lnTo>
                  <a:lnTo>
                    <a:pt x="1210" y="1"/>
                  </a:lnTo>
                  <a:lnTo>
                    <a:pt x="1152" y="0"/>
                  </a:lnTo>
                  <a:lnTo>
                    <a:pt x="1095" y="1"/>
                  </a:lnTo>
                  <a:lnTo>
                    <a:pt x="1038" y="6"/>
                  </a:lnTo>
                  <a:lnTo>
                    <a:pt x="982" y="12"/>
                  </a:lnTo>
                  <a:lnTo>
                    <a:pt x="927" y="22"/>
                  </a:lnTo>
                  <a:lnTo>
                    <a:pt x="873" y="35"/>
                  </a:lnTo>
                  <a:lnTo>
                    <a:pt x="820" y="49"/>
                  </a:lnTo>
                  <a:lnTo>
                    <a:pt x="768" y="66"/>
                  </a:lnTo>
                  <a:lnTo>
                    <a:pt x="717" y="85"/>
                  </a:lnTo>
                  <a:lnTo>
                    <a:pt x="667" y="107"/>
                  </a:lnTo>
                  <a:lnTo>
                    <a:pt x="618" y="131"/>
                  </a:lnTo>
                  <a:lnTo>
                    <a:pt x="571" y="157"/>
                  </a:lnTo>
                  <a:lnTo>
                    <a:pt x="525" y="185"/>
                  </a:lnTo>
                  <a:lnTo>
                    <a:pt x="481" y="215"/>
                  </a:lnTo>
                  <a:lnTo>
                    <a:pt x="439" y="248"/>
                  </a:lnTo>
                  <a:lnTo>
                    <a:pt x="397" y="282"/>
                  </a:lnTo>
                  <a:lnTo>
                    <a:pt x="358" y="318"/>
                  </a:lnTo>
                  <a:lnTo>
                    <a:pt x="319" y="356"/>
                  </a:lnTo>
                  <a:lnTo>
                    <a:pt x="283" y="395"/>
                  </a:lnTo>
                  <a:lnTo>
                    <a:pt x="249" y="437"/>
                  </a:lnTo>
                  <a:lnTo>
                    <a:pt x="216" y="480"/>
                  </a:lnTo>
                  <a:lnTo>
                    <a:pt x="186" y="523"/>
                  </a:lnTo>
                  <a:lnTo>
                    <a:pt x="158" y="570"/>
                  </a:lnTo>
                  <a:lnTo>
                    <a:pt x="132" y="616"/>
                  </a:lnTo>
                  <a:lnTo>
                    <a:pt x="107" y="665"/>
                  </a:lnTo>
                  <a:lnTo>
                    <a:pt x="86" y="715"/>
                  </a:lnTo>
                  <a:lnTo>
                    <a:pt x="67" y="766"/>
                  </a:lnTo>
                  <a:lnTo>
                    <a:pt x="50" y="818"/>
                  </a:lnTo>
                  <a:lnTo>
                    <a:pt x="35" y="871"/>
                  </a:lnTo>
                  <a:lnTo>
                    <a:pt x="23" y="925"/>
                  </a:lnTo>
                  <a:lnTo>
                    <a:pt x="12" y="980"/>
                  </a:lnTo>
                  <a:lnTo>
                    <a:pt x="6" y="1037"/>
                  </a:lnTo>
                  <a:lnTo>
                    <a:pt x="1" y="1093"/>
                  </a:lnTo>
                  <a:lnTo>
                    <a:pt x="1" y="1108"/>
                  </a:lnTo>
                  <a:lnTo>
                    <a:pt x="0" y="1122"/>
                  </a:lnTo>
                  <a:lnTo>
                    <a:pt x="0" y="1138"/>
                  </a:lnTo>
                  <a:lnTo>
                    <a:pt x="0" y="1153"/>
                  </a:lnTo>
                  <a:lnTo>
                    <a:pt x="1" y="1189"/>
                  </a:lnTo>
                  <a:lnTo>
                    <a:pt x="2" y="1225"/>
                  </a:lnTo>
                  <a:lnTo>
                    <a:pt x="5" y="1262"/>
                  </a:lnTo>
                  <a:lnTo>
                    <a:pt x="9" y="1297"/>
                  </a:lnTo>
                  <a:lnTo>
                    <a:pt x="15" y="1332"/>
                  </a:lnTo>
                  <a:lnTo>
                    <a:pt x="21" y="1368"/>
                  </a:lnTo>
                  <a:lnTo>
                    <a:pt x="28" y="1402"/>
                  </a:lnTo>
                  <a:lnTo>
                    <a:pt x="36" y="1437"/>
                  </a:lnTo>
                  <a:lnTo>
                    <a:pt x="568" y="1438"/>
                  </a:lnTo>
                  <a:lnTo>
                    <a:pt x="562" y="1393"/>
                  </a:lnTo>
                  <a:lnTo>
                    <a:pt x="557" y="1355"/>
                  </a:lnTo>
                  <a:lnTo>
                    <a:pt x="553" y="1319"/>
                  </a:lnTo>
                  <a:lnTo>
                    <a:pt x="550" y="1287"/>
                  </a:lnTo>
                  <a:lnTo>
                    <a:pt x="547" y="1255"/>
                  </a:lnTo>
                  <a:lnTo>
                    <a:pt x="545" y="1222"/>
                  </a:lnTo>
                  <a:lnTo>
                    <a:pt x="544" y="1189"/>
                  </a:lnTo>
                  <a:lnTo>
                    <a:pt x="544" y="1153"/>
                  </a:lnTo>
                  <a:lnTo>
                    <a:pt x="545" y="1121"/>
                  </a:lnTo>
                  <a:lnTo>
                    <a:pt x="547" y="1090"/>
                  </a:lnTo>
                  <a:lnTo>
                    <a:pt x="551" y="1060"/>
                  </a:lnTo>
                  <a:lnTo>
                    <a:pt x="556" y="1029"/>
                  </a:lnTo>
                  <a:lnTo>
                    <a:pt x="563" y="1000"/>
                  </a:lnTo>
                  <a:lnTo>
                    <a:pt x="571" y="971"/>
                  </a:lnTo>
                  <a:lnTo>
                    <a:pt x="580" y="943"/>
                  </a:lnTo>
                  <a:lnTo>
                    <a:pt x="591" y="914"/>
                  </a:lnTo>
                  <a:lnTo>
                    <a:pt x="603" y="888"/>
                  </a:lnTo>
                  <a:lnTo>
                    <a:pt x="616" y="861"/>
                  </a:lnTo>
                  <a:lnTo>
                    <a:pt x="631" y="836"/>
                  </a:lnTo>
                  <a:lnTo>
                    <a:pt x="648" y="810"/>
                  </a:lnTo>
                  <a:lnTo>
                    <a:pt x="664" y="787"/>
                  </a:lnTo>
                  <a:lnTo>
                    <a:pt x="682" y="764"/>
                  </a:lnTo>
                  <a:lnTo>
                    <a:pt x="701" y="742"/>
                  </a:lnTo>
                  <a:lnTo>
                    <a:pt x="721" y="720"/>
                  </a:lnTo>
                  <a:lnTo>
                    <a:pt x="742" y="699"/>
                  </a:lnTo>
                  <a:lnTo>
                    <a:pt x="765" y="680"/>
                  </a:lnTo>
                  <a:lnTo>
                    <a:pt x="788" y="662"/>
                  </a:lnTo>
                  <a:lnTo>
                    <a:pt x="811" y="645"/>
                  </a:lnTo>
                  <a:lnTo>
                    <a:pt x="836" y="629"/>
                  </a:lnTo>
                  <a:lnTo>
                    <a:pt x="862" y="614"/>
                  </a:lnTo>
                  <a:lnTo>
                    <a:pt x="888" y="600"/>
                  </a:lnTo>
                  <a:lnTo>
                    <a:pt x="915" y="588"/>
                  </a:lnTo>
                  <a:lnTo>
                    <a:pt x="942" y="577"/>
                  </a:lnTo>
                  <a:lnTo>
                    <a:pt x="971" y="567"/>
                  </a:lnTo>
                  <a:lnTo>
                    <a:pt x="1000" y="559"/>
                  </a:lnTo>
                  <a:lnTo>
                    <a:pt x="1029" y="552"/>
                  </a:lnTo>
                  <a:lnTo>
                    <a:pt x="1060" y="547"/>
                  </a:lnTo>
                  <a:lnTo>
                    <a:pt x="1090" y="543"/>
                  </a:lnTo>
                  <a:lnTo>
                    <a:pt x="1121" y="540"/>
                  </a:lnTo>
                  <a:lnTo>
                    <a:pt x="1152" y="539"/>
                  </a:lnTo>
                  <a:lnTo>
                    <a:pt x="1184" y="540"/>
                  </a:lnTo>
                  <a:lnTo>
                    <a:pt x="1215" y="543"/>
                  </a:lnTo>
                  <a:lnTo>
                    <a:pt x="1245" y="547"/>
                  </a:lnTo>
                  <a:lnTo>
                    <a:pt x="1276" y="552"/>
                  </a:lnTo>
                  <a:lnTo>
                    <a:pt x="1305" y="559"/>
                  </a:lnTo>
                  <a:lnTo>
                    <a:pt x="1333" y="567"/>
                  </a:lnTo>
                  <a:lnTo>
                    <a:pt x="1361" y="577"/>
                  </a:lnTo>
                  <a:lnTo>
                    <a:pt x="1390" y="588"/>
                  </a:lnTo>
                  <a:lnTo>
                    <a:pt x="1417" y="600"/>
                  </a:lnTo>
                  <a:lnTo>
                    <a:pt x="1443" y="614"/>
                  </a:lnTo>
                  <a:lnTo>
                    <a:pt x="1468" y="629"/>
                  </a:lnTo>
                  <a:lnTo>
                    <a:pt x="1493" y="645"/>
                  </a:lnTo>
                  <a:lnTo>
                    <a:pt x="1517" y="662"/>
                  </a:lnTo>
                  <a:lnTo>
                    <a:pt x="1540" y="680"/>
                  </a:lnTo>
                  <a:lnTo>
                    <a:pt x="1562" y="699"/>
                  </a:lnTo>
                  <a:lnTo>
                    <a:pt x="1584" y="720"/>
                  </a:lnTo>
                  <a:lnTo>
                    <a:pt x="1604" y="742"/>
                  </a:lnTo>
                  <a:lnTo>
                    <a:pt x="1623" y="764"/>
                  </a:lnTo>
                  <a:lnTo>
                    <a:pt x="1641" y="787"/>
                  </a:lnTo>
                  <a:lnTo>
                    <a:pt x="1657" y="810"/>
                  </a:lnTo>
                  <a:lnTo>
                    <a:pt x="1673" y="836"/>
                  </a:lnTo>
                  <a:lnTo>
                    <a:pt x="1689" y="861"/>
                  </a:lnTo>
                  <a:lnTo>
                    <a:pt x="1702" y="888"/>
                  </a:lnTo>
                  <a:lnTo>
                    <a:pt x="1714" y="914"/>
                  </a:lnTo>
                  <a:lnTo>
                    <a:pt x="1725" y="943"/>
                  </a:lnTo>
                  <a:lnTo>
                    <a:pt x="1734" y="971"/>
                  </a:lnTo>
                  <a:lnTo>
                    <a:pt x="1742" y="1000"/>
                  </a:lnTo>
                  <a:lnTo>
                    <a:pt x="1749" y="1029"/>
                  </a:lnTo>
                  <a:lnTo>
                    <a:pt x="1754" y="1060"/>
                  </a:lnTo>
                  <a:lnTo>
                    <a:pt x="1758" y="1090"/>
                  </a:lnTo>
                  <a:lnTo>
                    <a:pt x="1761" y="1121"/>
                  </a:lnTo>
                  <a:lnTo>
                    <a:pt x="1761" y="1153"/>
                  </a:lnTo>
                  <a:lnTo>
                    <a:pt x="1761" y="1189"/>
                  </a:lnTo>
                  <a:lnTo>
                    <a:pt x="1760" y="1222"/>
                  </a:lnTo>
                  <a:lnTo>
                    <a:pt x="1758" y="1255"/>
                  </a:lnTo>
                  <a:lnTo>
                    <a:pt x="1755" y="1287"/>
                  </a:lnTo>
                  <a:lnTo>
                    <a:pt x="1752" y="1319"/>
                  </a:lnTo>
                  <a:lnTo>
                    <a:pt x="1747" y="1355"/>
                  </a:lnTo>
                  <a:lnTo>
                    <a:pt x="1742" y="1393"/>
                  </a:lnTo>
                  <a:lnTo>
                    <a:pt x="1736" y="1438"/>
                  </a:lnTo>
                  <a:lnTo>
                    <a:pt x="2269" y="1437"/>
                  </a:lnTo>
                  <a:lnTo>
                    <a:pt x="2277" y="1402"/>
                  </a:lnTo>
                  <a:lnTo>
                    <a:pt x="2284" y="1368"/>
                  </a:lnTo>
                  <a:lnTo>
                    <a:pt x="2290" y="1332"/>
                  </a:lnTo>
                  <a:lnTo>
                    <a:pt x="2295" y="1297"/>
                  </a:lnTo>
                  <a:lnTo>
                    <a:pt x="2299" y="1262"/>
                  </a:lnTo>
                  <a:lnTo>
                    <a:pt x="2302" y="1225"/>
                  </a:lnTo>
                  <a:lnTo>
                    <a:pt x="2303" y="1189"/>
                  </a:lnTo>
                  <a:lnTo>
                    <a:pt x="2304" y="1153"/>
                  </a:lnTo>
                  <a:lnTo>
                    <a:pt x="2304" y="1138"/>
                  </a:lnTo>
                  <a:lnTo>
                    <a:pt x="2303" y="1122"/>
                  </a:lnTo>
                  <a:lnTo>
                    <a:pt x="2303" y="1108"/>
                  </a:lnTo>
                  <a:lnTo>
                    <a:pt x="2302" y="1093"/>
                  </a:lnTo>
                  <a:close/>
                </a:path>
              </a:pathLst>
            </a:custGeom>
            <a:solidFill>
              <a:srgbClr val="192337"/>
            </a:solidFill>
            <a:ln w="9525">
              <a:noFill/>
              <a:round/>
              <a:headEnd/>
              <a:tailEnd/>
            </a:ln>
          </p:spPr>
          <p:txBody>
            <a:bodyPr vert="horz" wrap="square" lIns="91440" tIns="45720" rIns="91440" bIns="45720" numCol="1" anchor="t" anchorCtr="0" compatLnSpc="1">
              <a:prstTxWarp prst="textNoShape">
                <a:avLst/>
              </a:prstTxWarp>
            </a:bodyPr>
            <a:lstStyle/>
            <a:p>
              <a:endParaRPr lang="da-DK" noProof="0"/>
            </a:p>
          </p:txBody>
        </p:sp>
        <p:sp>
          <p:nvSpPr>
            <p:cNvPr id="1031" name="Freeform 7"/>
            <p:cNvSpPr>
              <a:spLocks/>
            </p:cNvSpPr>
            <p:nvPr userDrawn="1"/>
          </p:nvSpPr>
          <p:spPr bwMode="auto">
            <a:xfrm>
              <a:off x="8365137" y="1754561"/>
              <a:ext cx="165100" cy="344488"/>
            </a:xfrm>
            <a:custGeom>
              <a:avLst/>
              <a:gdLst/>
              <a:ahLst/>
              <a:cxnLst>
                <a:cxn ang="0">
                  <a:pos x="544" y="2730"/>
                </a:cxn>
                <a:cxn ang="0">
                  <a:pos x="544" y="0"/>
                </a:cxn>
                <a:cxn ang="0">
                  <a:pos x="0" y="0"/>
                </a:cxn>
                <a:cxn ang="0">
                  <a:pos x="0" y="3259"/>
                </a:cxn>
                <a:cxn ang="0">
                  <a:pos x="1551" y="3259"/>
                </a:cxn>
                <a:cxn ang="0">
                  <a:pos x="1551" y="2730"/>
                </a:cxn>
                <a:cxn ang="0">
                  <a:pos x="544" y="2730"/>
                </a:cxn>
              </a:cxnLst>
              <a:rect l="0" t="0" r="r" b="b"/>
              <a:pathLst>
                <a:path w="1551" h="3259">
                  <a:moveTo>
                    <a:pt x="544" y="2730"/>
                  </a:moveTo>
                  <a:lnTo>
                    <a:pt x="544" y="0"/>
                  </a:lnTo>
                  <a:lnTo>
                    <a:pt x="0" y="0"/>
                  </a:lnTo>
                  <a:lnTo>
                    <a:pt x="0" y="3259"/>
                  </a:lnTo>
                  <a:lnTo>
                    <a:pt x="1551" y="3259"/>
                  </a:lnTo>
                  <a:lnTo>
                    <a:pt x="1551" y="2730"/>
                  </a:lnTo>
                  <a:lnTo>
                    <a:pt x="544" y="2730"/>
                  </a:lnTo>
                  <a:close/>
                </a:path>
              </a:pathLst>
            </a:custGeom>
            <a:solidFill>
              <a:srgbClr val="192337"/>
            </a:solidFill>
            <a:ln w="9525">
              <a:noFill/>
              <a:round/>
              <a:headEnd/>
              <a:tailEnd/>
            </a:ln>
          </p:spPr>
          <p:txBody>
            <a:bodyPr vert="horz" wrap="square" lIns="91440" tIns="45720" rIns="91440" bIns="45720" numCol="1" anchor="t" anchorCtr="0" compatLnSpc="1">
              <a:prstTxWarp prst="textNoShape">
                <a:avLst/>
              </a:prstTxWarp>
            </a:bodyPr>
            <a:lstStyle/>
            <a:p>
              <a:endParaRPr lang="da-DK" noProof="0"/>
            </a:p>
          </p:txBody>
        </p:sp>
        <p:sp>
          <p:nvSpPr>
            <p:cNvPr id="1032" name="Freeform 8"/>
            <p:cNvSpPr>
              <a:spLocks/>
            </p:cNvSpPr>
            <p:nvPr userDrawn="1"/>
          </p:nvSpPr>
          <p:spPr bwMode="auto">
            <a:xfrm>
              <a:off x="6879237" y="1754561"/>
              <a:ext cx="284162" cy="230188"/>
            </a:xfrm>
            <a:custGeom>
              <a:avLst/>
              <a:gdLst/>
              <a:ahLst/>
              <a:cxnLst>
                <a:cxn ang="0">
                  <a:pos x="1792" y="0"/>
                </a:cxn>
                <a:cxn ang="0">
                  <a:pos x="1349" y="1768"/>
                </a:cxn>
                <a:cxn ang="0">
                  <a:pos x="903" y="0"/>
                </a:cxn>
                <a:cxn ang="0">
                  <a:pos x="0" y="0"/>
                </a:cxn>
                <a:cxn ang="0">
                  <a:pos x="0" y="2178"/>
                </a:cxn>
                <a:cxn ang="0">
                  <a:pos x="529" y="2178"/>
                </a:cxn>
                <a:cxn ang="0">
                  <a:pos x="529" y="356"/>
                </a:cxn>
                <a:cxn ang="0">
                  <a:pos x="542" y="356"/>
                </a:cxn>
                <a:cxn ang="0">
                  <a:pos x="1007" y="2153"/>
                </a:cxn>
                <a:cxn ang="0">
                  <a:pos x="1683" y="2153"/>
                </a:cxn>
                <a:cxn ang="0">
                  <a:pos x="2139" y="367"/>
                </a:cxn>
                <a:cxn ang="0">
                  <a:pos x="2152" y="367"/>
                </a:cxn>
                <a:cxn ang="0">
                  <a:pos x="2152" y="2178"/>
                </a:cxn>
                <a:cxn ang="0">
                  <a:pos x="2682" y="2178"/>
                </a:cxn>
                <a:cxn ang="0">
                  <a:pos x="2682" y="0"/>
                </a:cxn>
                <a:cxn ang="0">
                  <a:pos x="1792" y="0"/>
                </a:cxn>
              </a:cxnLst>
              <a:rect l="0" t="0" r="r" b="b"/>
              <a:pathLst>
                <a:path w="2682" h="2178">
                  <a:moveTo>
                    <a:pt x="1792" y="0"/>
                  </a:moveTo>
                  <a:lnTo>
                    <a:pt x="1349" y="1768"/>
                  </a:lnTo>
                  <a:lnTo>
                    <a:pt x="903" y="0"/>
                  </a:lnTo>
                  <a:lnTo>
                    <a:pt x="0" y="0"/>
                  </a:lnTo>
                  <a:lnTo>
                    <a:pt x="0" y="2178"/>
                  </a:lnTo>
                  <a:lnTo>
                    <a:pt x="529" y="2178"/>
                  </a:lnTo>
                  <a:lnTo>
                    <a:pt x="529" y="356"/>
                  </a:lnTo>
                  <a:lnTo>
                    <a:pt x="542" y="356"/>
                  </a:lnTo>
                  <a:lnTo>
                    <a:pt x="1007" y="2153"/>
                  </a:lnTo>
                  <a:lnTo>
                    <a:pt x="1683" y="2153"/>
                  </a:lnTo>
                  <a:lnTo>
                    <a:pt x="2139" y="367"/>
                  </a:lnTo>
                  <a:lnTo>
                    <a:pt x="2152" y="367"/>
                  </a:lnTo>
                  <a:lnTo>
                    <a:pt x="2152" y="2178"/>
                  </a:lnTo>
                  <a:lnTo>
                    <a:pt x="2682" y="2178"/>
                  </a:lnTo>
                  <a:lnTo>
                    <a:pt x="2682" y="0"/>
                  </a:lnTo>
                  <a:lnTo>
                    <a:pt x="1792" y="0"/>
                  </a:lnTo>
                  <a:close/>
                </a:path>
              </a:pathLst>
            </a:custGeom>
            <a:solidFill>
              <a:srgbClr val="192337"/>
            </a:solidFill>
            <a:ln w="9525">
              <a:noFill/>
              <a:round/>
              <a:headEnd/>
              <a:tailEnd/>
            </a:ln>
          </p:spPr>
          <p:txBody>
            <a:bodyPr vert="horz" wrap="square" lIns="91440" tIns="45720" rIns="91440" bIns="45720" numCol="1" anchor="t" anchorCtr="0" compatLnSpc="1">
              <a:prstTxWarp prst="textNoShape">
                <a:avLst/>
              </a:prstTxWarp>
            </a:bodyPr>
            <a:lstStyle/>
            <a:p>
              <a:endParaRPr lang="da-DK" noProof="0"/>
            </a:p>
          </p:txBody>
        </p:sp>
        <p:sp>
          <p:nvSpPr>
            <p:cNvPr id="1033" name="Freeform 9"/>
            <p:cNvSpPr>
              <a:spLocks/>
            </p:cNvSpPr>
            <p:nvPr userDrawn="1"/>
          </p:nvSpPr>
          <p:spPr bwMode="auto">
            <a:xfrm>
              <a:off x="7304687" y="1664074"/>
              <a:ext cx="206375" cy="320675"/>
            </a:xfrm>
            <a:custGeom>
              <a:avLst/>
              <a:gdLst/>
              <a:ahLst/>
              <a:cxnLst>
                <a:cxn ang="0">
                  <a:pos x="1961" y="0"/>
                </a:cxn>
                <a:cxn ang="0">
                  <a:pos x="0" y="0"/>
                </a:cxn>
                <a:cxn ang="0">
                  <a:pos x="0" y="530"/>
                </a:cxn>
                <a:cxn ang="0">
                  <a:pos x="716" y="530"/>
                </a:cxn>
                <a:cxn ang="0">
                  <a:pos x="716" y="3031"/>
                </a:cxn>
                <a:cxn ang="0">
                  <a:pos x="1246" y="3031"/>
                </a:cxn>
                <a:cxn ang="0">
                  <a:pos x="1246" y="530"/>
                </a:cxn>
                <a:cxn ang="0">
                  <a:pos x="1961" y="530"/>
                </a:cxn>
                <a:cxn ang="0">
                  <a:pos x="1961" y="0"/>
                </a:cxn>
              </a:cxnLst>
              <a:rect l="0" t="0" r="r" b="b"/>
              <a:pathLst>
                <a:path w="1961" h="3031">
                  <a:moveTo>
                    <a:pt x="1961" y="0"/>
                  </a:moveTo>
                  <a:lnTo>
                    <a:pt x="0" y="0"/>
                  </a:lnTo>
                  <a:lnTo>
                    <a:pt x="0" y="530"/>
                  </a:lnTo>
                  <a:lnTo>
                    <a:pt x="716" y="530"/>
                  </a:lnTo>
                  <a:lnTo>
                    <a:pt x="716" y="3031"/>
                  </a:lnTo>
                  <a:lnTo>
                    <a:pt x="1246" y="3031"/>
                  </a:lnTo>
                  <a:lnTo>
                    <a:pt x="1246" y="530"/>
                  </a:lnTo>
                  <a:lnTo>
                    <a:pt x="1961" y="530"/>
                  </a:lnTo>
                  <a:lnTo>
                    <a:pt x="1961" y="0"/>
                  </a:lnTo>
                  <a:close/>
                </a:path>
              </a:pathLst>
            </a:custGeom>
            <a:solidFill>
              <a:srgbClr val="192337"/>
            </a:solidFill>
            <a:ln w="9525">
              <a:noFill/>
              <a:round/>
              <a:headEnd/>
              <a:tailEnd/>
            </a:ln>
          </p:spPr>
          <p:txBody>
            <a:bodyPr vert="horz" wrap="square" lIns="91440" tIns="45720" rIns="91440" bIns="45720" numCol="1" anchor="t" anchorCtr="0" compatLnSpc="1">
              <a:prstTxWarp prst="textNoShape">
                <a:avLst/>
              </a:prstTxWarp>
            </a:bodyPr>
            <a:lstStyle/>
            <a:p>
              <a:endParaRPr lang="da-DK" noProof="0"/>
            </a:p>
          </p:txBody>
        </p:sp>
        <p:sp>
          <p:nvSpPr>
            <p:cNvPr id="1034" name="Freeform 10"/>
            <p:cNvSpPr>
              <a:spLocks/>
            </p:cNvSpPr>
            <p:nvPr userDrawn="1"/>
          </p:nvSpPr>
          <p:spPr bwMode="auto">
            <a:xfrm>
              <a:off x="7469787" y="1754561"/>
              <a:ext cx="158750" cy="344488"/>
            </a:xfrm>
            <a:custGeom>
              <a:avLst/>
              <a:gdLst/>
              <a:ahLst/>
              <a:cxnLst>
                <a:cxn ang="0">
                  <a:pos x="1093" y="1940"/>
                </a:cxn>
                <a:cxn ang="0">
                  <a:pos x="1162" y="1880"/>
                </a:cxn>
                <a:cxn ang="0">
                  <a:pos x="1227" y="1813"/>
                </a:cxn>
                <a:cxn ang="0">
                  <a:pos x="1286" y="1741"/>
                </a:cxn>
                <a:cxn ang="0">
                  <a:pos x="1338" y="1664"/>
                </a:cxn>
                <a:cxn ang="0">
                  <a:pos x="1384" y="1583"/>
                </a:cxn>
                <a:cxn ang="0">
                  <a:pos x="1423" y="1498"/>
                </a:cxn>
                <a:cxn ang="0">
                  <a:pos x="1454" y="1409"/>
                </a:cxn>
                <a:cxn ang="0">
                  <a:pos x="1478" y="1316"/>
                </a:cxn>
                <a:cxn ang="0">
                  <a:pos x="1495" y="1221"/>
                </a:cxn>
                <a:cxn ang="0">
                  <a:pos x="1502" y="1123"/>
                </a:cxn>
                <a:cxn ang="0">
                  <a:pos x="1497" y="979"/>
                </a:cxn>
                <a:cxn ang="0">
                  <a:pos x="1467" y="818"/>
                </a:cxn>
                <a:cxn ang="0">
                  <a:pos x="1417" y="666"/>
                </a:cxn>
                <a:cxn ang="0">
                  <a:pos x="1345" y="525"/>
                </a:cxn>
                <a:cxn ang="0">
                  <a:pos x="1254" y="397"/>
                </a:cxn>
                <a:cxn ang="0">
                  <a:pos x="1146" y="284"/>
                </a:cxn>
                <a:cxn ang="0">
                  <a:pos x="1023" y="187"/>
                </a:cxn>
                <a:cxn ang="0">
                  <a:pos x="887" y="108"/>
                </a:cxn>
                <a:cxn ang="0">
                  <a:pos x="738" y="49"/>
                </a:cxn>
                <a:cxn ang="0">
                  <a:pos x="582" y="13"/>
                </a:cxn>
                <a:cxn ang="0">
                  <a:pos x="416" y="0"/>
                </a:cxn>
                <a:cxn ang="0">
                  <a:pos x="400" y="518"/>
                </a:cxn>
                <a:cxn ang="0">
                  <a:pos x="487" y="524"/>
                </a:cxn>
                <a:cxn ang="0">
                  <a:pos x="570" y="543"/>
                </a:cxn>
                <a:cxn ang="0">
                  <a:pos x="648" y="575"/>
                </a:cxn>
                <a:cxn ang="0">
                  <a:pos x="721" y="616"/>
                </a:cxn>
                <a:cxn ang="0">
                  <a:pos x="787" y="667"/>
                </a:cxn>
                <a:cxn ang="0">
                  <a:pos x="844" y="727"/>
                </a:cxn>
                <a:cxn ang="0">
                  <a:pos x="893" y="795"/>
                </a:cxn>
                <a:cxn ang="0">
                  <a:pos x="931" y="868"/>
                </a:cxn>
                <a:cxn ang="0">
                  <a:pos x="959" y="948"/>
                </a:cxn>
                <a:cxn ang="0">
                  <a:pos x="975" y="1032"/>
                </a:cxn>
                <a:cxn ang="0">
                  <a:pos x="977" y="1118"/>
                </a:cxn>
                <a:cxn ang="0">
                  <a:pos x="967" y="1198"/>
                </a:cxn>
                <a:cxn ang="0">
                  <a:pos x="946" y="1275"/>
                </a:cxn>
                <a:cxn ang="0">
                  <a:pos x="915" y="1346"/>
                </a:cxn>
                <a:cxn ang="0">
                  <a:pos x="875" y="1413"/>
                </a:cxn>
                <a:cxn ang="0">
                  <a:pos x="826" y="1472"/>
                </a:cxn>
                <a:cxn ang="0">
                  <a:pos x="770" y="1526"/>
                </a:cxn>
                <a:cxn ang="0">
                  <a:pos x="707" y="1571"/>
                </a:cxn>
                <a:cxn ang="0">
                  <a:pos x="637" y="1608"/>
                </a:cxn>
                <a:cxn ang="0">
                  <a:pos x="564" y="1635"/>
                </a:cxn>
                <a:cxn ang="0">
                  <a:pos x="486" y="1652"/>
                </a:cxn>
                <a:cxn ang="0">
                  <a:pos x="431" y="1657"/>
                </a:cxn>
                <a:cxn ang="0">
                  <a:pos x="0" y="1659"/>
                </a:cxn>
                <a:cxn ang="0">
                  <a:pos x="438" y="2179"/>
                </a:cxn>
                <a:cxn ang="0">
                  <a:pos x="506" y="2176"/>
                </a:cxn>
                <a:cxn ang="0">
                  <a:pos x="573" y="2170"/>
                </a:cxn>
                <a:cxn ang="0">
                  <a:pos x="1503" y="3258"/>
                </a:cxn>
              </a:cxnLst>
              <a:rect l="0" t="0" r="r" b="b"/>
              <a:pathLst>
                <a:path w="1503" h="3258">
                  <a:moveTo>
                    <a:pt x="1503" y="3258"/>
                  </a:moveTo>
                  <a:lnTo>
                    <a:pt x="1069" y="1959"/>
                  </a:lnTo>
                  <a:lnTo>
                    <a:pt x="1093" y="1940"/>
                  </a:lnTo>
                  <a:lnTo>
                    <a:pt x="1117" y="1921"/>
                  </a:lnTo>
                  <a:lnTo>
                    <a:pt x="1140" y="1901"/>
                  </a:lnTo>
                  <a:lnTo>
                    <a:pt x="1162" y="1880"/>
                  </a:lnTo>
                  <a:lnTo>
                    <a:pt x="1185" y="1858"/>
                  </a:lnTo>
                  <a:lnTo>
                    <a:pt x="1206" y="1836"/>
                  </a:lnTo>
                  <a:lnTo>
                    <a:pt x="1227" y="1813"/>
                  </a:lnTo>
                  <a:lnTo>
                    <a:pt x="1247" y="1790"/>
                  </a:lnTo>
                  <a:lnTo>
                    <a:pt x="1266" y="1765"/>
                  </a:lnTo>
                  <a:lnTo>
                    <a:pt x="1286" y="1741"/>
                  </a:lnTo>
                  <a:lnTo>
                    <a:pt x="1304" y="1716"/>
                  </a:lnTo>
                  <a:lnTo>
                    <a:pt x="1321" y="1691"/>
                  </a:lnTo>
                  <a:lnTo>
                    <a:pt x="1338" y="1664"/>
                  </a:lnTo>
                  <a:lnTo>
                    <a:pt x="1354" y="1638"/>
                  </a:lnTo>
                  <a:lnTo>
                    <a:pt x="1369" y="1611"/>
                  </a:lnTo>
                  <a:lnTo>
                    <a:pt x="1384" y="1583"/>
                  </a:lnTo>
                  <a:lnTo>
                    <a:pt x="1398" y="1555"/>
                  </a:lnTo>
                  <a:lnTo>
                    <a:pt x="1411" y="1526"/>
                  </a:lnTo>
                  <a:lnTo>
                    <a:pt x="1423" y="1498"/>
                  </a:lnTo>
                  <a:lnTo>
                    <a:pt x="1434" y="1468"/>
                  </a:lnTo>
                  <a:lnTo>
                    <a:pt x="1445" y="1438"/>
                  </a:lnTo>
                  <a:lnTo>
                    <a:pt x="1454" y="1409"/>
                  </a:lnTo>
                  <a:lnTo>
                    <a:pt x="1463" y="1379"/>
                  </a:lnTo>
                  <a:lnTo>
                    <a:pt x="1471" y="1347"/>
                  </a:lnTo>
                  <a:lnTo>
                    <a:pt x="1478" y="1316"/>
                  </a:lnTo>
                  <a:lnTo>
                    <a:pt x="1485" y="1285"/>
                  </a:lnTo>
                  <a:lnTo>
                    <a:pt x="1490" y="1253"/>
                  </a:lnTo>
                  <a:lnTo>
                    <a:pt x="1495" y="1221"/>
                  </a:lnTo>
                  <a:lnTo>
                    <a:pt x="1498" y="1189"/>
                  </a:lnTo>
                  <a:lnTo>
                    <a:pt x="1500" y="1156"/>
                  </a:lnTo>
                  <a:lnTo>
                    <a:pt x="1502" y="1123"/>
                  </a:lnTo>
                  <a:lnTo>
                    <a:pt x="1502" y="1090"/>
                  </a:lnTo>
                  <a:lnTo>
                    <a:pt x="1501" y="1034"/>
                  </a:lnTo>
                  <a:lnTo>
                    <a:pt x="1497" y="979"/>
                  </a:lnTo>
                  <a:lnTo>
                    <a:pt x="1490" y="924"/>
                  </a:lnTo>
                  <a:lnTo>
                    <a:pt x="1479" y="870"/>
                  </a:lnTo>
                  <a:lnTo>
                    <a:pt x="1467" y="818"/>
                  </a:lnTo>
                  <a:lnTo>
                    <a:pt x="1453" y="766"/>
                  </a:lnTo>
                  <a:lnTo>
                    <a:pt x="1436" y="716"/>
                  </a:lnTo>
                  <a:lnTo>
                    <a:pt x="1417" y="666"/>
                  </a:lnTo>
                  <a:lnTo>
                    <a:pt x="1395" y="618"/>
                  </a:lnTo>
                  <a:lnTo>
                    <a:pt x="1370" y="571"/>
                  </a:lnTo>
                  <a:lnTo>
                    <a:pt x="1345" y="525"/>
                  </a:lnTo>
                  <a:lnTo>
                    <a:pt x="1317" y="482"/>
                  </a:lnTo>
                  <a:lnTo>
                    <a:pt x="1287" y="438"/>
                  </a:lnTo>
                  <a:lnTo>
                    <a:pt x="1254" y="397"/>
                  </a:lnTo>
                  <a:lnTo>
                    <a:pt x="1220" y="357"/>
                  </a:lnTo>
                  <a:lnTo>
                    <a:pt x="1184" y="320"/>
                  </a:lnTo>
                  <a:lnTo>
                    <a:pt x="1146" y="284"/>
                  </a:lnTo>
                  <a:lnTo>
                    <a:pt x="1107" y="249"/>
                  </a:lnTo>
                  <a:lnTo>
                    <a:pt x="1065" y="217"/>
                  </a:lnTo>
                  <a:lnTo>
                    <a:pt x="1023" y="187"/>
                  </a:lnTo>
                  <a:lnTo>
                    <a:pt x="979" y="158"/>
                  </a:lnTo>
                  <a:lnTo>
                    <a:pt x="933" y="132"/>
                  </a:lnTo>
                  <a:lnTo>
                    <a:pt x="887" y="108"/>
                  </a:lnTo>
                  <a:lnTo>
                    <a:pt x="838" y="86"/>
                  </a:lnTo>
                  <a:lnTo>
                    <a:pt x="789" y="66"/>
                  </a:lnTo>
                  <a:lnTo>
                    <a:pt x="738" y="49"/>
                  </a:lnTo>
                  <a:lnTo>
                    <a:pt x="687" y="34"/>
                  </a:lnTo>
                  <a:lnTo>
                    <a:pt x="634" y="22"/>
                  </a:lnTo>
                  <a:lnTo>
                    <a:pt x="582" y="13"/>
                  </a:lnTo>
                  <a:lnTo>
                    <a:pt x="527" y="6"/>
                  </a:lnTo>
                  <a:lnTo>
                    <a:pt x="472" y="1"/>
                  </a:lnTo>
                  <a:lnTo>
                    <a:pt x="416" y="0"/>
                  </a:lnTo>
                  <a:lnTo>
                    <a:pt x="0" y="0"/>
                  </a:lnTo>
                  <a:lnTo>
                    <a:pt x="0" y="518"/>
                  </a:lnTo>
                  <a:lnTo>
                    <a:pt x="400" y="518"/>
                  </a:lnTo>
                  <a:lnTo>
                    <a:pt x="429" y="518"/>
                  </a:lnTo>
                  <a:lnTo>
                    <a:pt x="459" y="521"/>
                  </a:lnTo>
                  <a:lnTo>
                    <a:pt x="487" y="524"/>
                  </a:lnTo>
                  <a:lnTo>
                    <a:pt x="515" y="529"/>
                  </a:lnTo>
                  <a:lnTo>
                    <a:pt x="542" y="536"/>
                  </a:lnTo>
                  <a:lnTo>
                    <a:pt x="570" y="543"/>
                  </a:lnTo>
                  <a:lnTo>
                    <a:pt x="597" y="552"/>
                  </a:lnTo>
                  <a:lnTo>
                    <a:pt x="622" y="562"/>
                  </a:lnTo>
                  <a:lnTo>
                    <a:pt x="648" y="575"/>
                  </a:lnTo>
                  <a:lnTo>
                    <a:pt x="673" y="588"/>
                  </a:lnTo>
                  <a:lnTo>
                    <a:pt x="697" y="601"/>
                  </a:lnTo>
                  <a:lnTo>
                    <a:pt x="721" y="616"/>
                  </a:lnTo>
                  <a:lnTo>
                    <a:pt x="743" y="632"/>
                  </a:lnTo>
                  <a:lnTo>
                    <a:pt x="766" y="649"/>
                  </a:lnTo>
                  <a:lnTo>
                    <a:pt x="787" y="667"/>
                  </a:lnTo>
                  <a:lnTo>
                    <a:pt x="806" y="687"/>
                  </a:lnTo>
                  <a:lnTo>
                    <a:pt x="826" y="706"/>
                  </a:lnTo>
                  <a:lnTo>
                    <a:pt x="844" y="727"/>
                  </a:lnTo>
                  <a:lnTo>
                    <a:pt x="862" y="748"/>
                  </a:lnTo>
                  <a:lnTo>
                    <a:pt x="878" y="771"/>
                  </a:lnTo>
                  <a:lnTo>
                    <a:pt x="893" y="795"/>
                  </a:lnTo>
                  <a:lnTo>
                    <a:pt x="907" y="818"/>
                  </a:lnTo>
                  <a:lnTo>
                    <a:pt x="920" y="843"/>
                  </a:lnTo>
                  <a:lnTo>
                    <a:pt x="931" y="868"/>
                  </a:lnTo>
                  <a:lnTo>
                    <a:pt x="942" y="895"/>
                  </a:lnTo>
                  <a:lnTo>
                    <a:pt x="951" y="921"/>
                  </a:lnTo>
                  <a:lnTo>
                    <a:pt x="959" y="948"/>
                  </a:lnTo>
                  <a:lnTo>
                    <a:pt x="966" y="976"/>
                  </a:lnTo>
                  <a:lnTo>
                    <a:pt x="971" y="1004"/>
                  </a:lnTo>
                  <a:lnTo>
                    <a:pt x="975" y="1032"/>
                  </a:lnTo>
                  <a:lnTo>
                    <a:pt x="977" y="1061"/>
                  </a:lnTo>
                  <a:lnTo>
                    <a:pt x="978" y="1091"/>
                  </a:lnTo>
                  <a:lnTo>
                    <a:pt x="977" y="1118"/>
                  </a:lnTo>
                  <a:lnTo>
                    <a:pt x="975" y="1145"/>
                  </a:lnTo>
                  <a:lnTo>
                    <a:pt x="972" y="1171"/>
                  </a:lnTo>
                  <a:lnTo>
                    <a:pt x="967" y="1198"/>
                  </a:lnTo>
                  <a:lnTo>
                    <a:pt x="962" y="1224"/>
                  </a:lnTo>
                  <a:lnTo>
                    <a:pt x="954" y="1249"/>
                  </a:lnTo>
                  <a:lnTo>
                    <a:pt x="946" y="1275"/>
                  </a:lnTo>
                  <a:lnTo>
                    <a:pt x="937" y="1299"/>
                  </a:lnTo>
                  <a:lnTo>
                    <a:pt x="926" y="1323"/>
                  </a:lnTo>
                  <a:lnTo>
                    <a:pt x="915" y="1346"/>
                  </a:lnTo>
                  <a:lnTo>
                    <a:pt x="903" y="1368"/>
                  </a:lnTo>
                  <a:lnTo>
                    <a:pt x="889" y="1391"/>
                  </a:lnTo>
                  <a:lnTo>
                    <a:pt x="875" y="1413"/>
                  </a:lnTo>
                  <a:lnTo>
                    <a:pt x="860" y="1433"/>
                  </a:lnTo>
                  <a:lnTo>
                    <a:pt x="843" y="1453"/>
                  </a:lnTo>
                  <a:lnTo>
                    <a:pt x="826" y="1472"/>
                  </a:lnTo>
                  <a:lnTo>
                    <a:pt x="808" y="1491"/>
                  </a:lnTo>
                  <a:lnTo>
                    <a:pt x="789" y="1509"/>
                  </a:lnTo>
                  <a:lnTo>
                    <a:pt x="770" y="1526"/>
                  </a:lnTo>
                  <a:lnTo>
                    <a:pt x="749" y="1542"/>
                  </a:lnTo>
                  <a:lnTo>
                    <a:pt x="728" y="1557"/>
                  </a:lnTo>
                  <a:lnTo>
                    <a:pt x="707" y="1571"/>
                  </a:lnTo>
                  <a:lnTo>
                    <a:pt x="685" y="1585"/>
                  </a:lnTo>
                  <a:lnTo>
                    <a:pt x="662" y="1597"/>
                  </a:lnTo>
                  <a:lnTo>
                    <a:pt x="637" y="1608"/>
                  </a:lnTo>
                  <a:lnTo>
                    <a:pt x="614" y="1618"/>
                  </a:lnTo>
                  <a:lnTo>
                    <a:pt x="589" y="1627"/>
                  </a:lnTo>
                  <a:lnTo>
                    <a:pt x="564" y="1635"/>
                  </a:lnTo>
                  <a:lnTo>
                    <a:pt x="538" y="1642"/>
                  </a:lnTo>
                  <a:lnTo>
                    <a:pt x="512" y="1648"/>
                  </a:lnTo>
                  <a:lnTo>
                    <a:pt x="486" y="1652"/>
                  </a:lnTo>
                  <a:lnTo>
                    <a:pt x="460" y="1656"/>
                  </a:lnTo>
                  <a:lnTo>
                    <a:pt x="451" y="1656"/>
                  </a:lnTo>
                  <a:lnTo>
                    <a:pt x="431" y="1657"/>
                  </a:lnTo>
                  <a:lnTo>
                    <a:pt x="411" y="1658"/>
                  </a:lnTo>
                  <a:lnTo>
                    <a:pt x="400" y="1659"/>
                  </a:lnTo>
                  <a:lnTo>
                    <a:pt x="0" y="1659"/>
                  </a:lnTo>
                  <a:lnTo>
                    <a:pt x="0" y="2179"/>
                  </a:lnTo>
                  <a:lnTo>
                    <a:pt x="416" y="2179"/>
                  </a:lnTo>
                  <a:lnTo>
                    <a:pt x="438" y="2179"/>
                  </a:lnTo>
                  <a:lnTo>
                    <a:pt x="462" y="2178"/>
                  </a:lnTo>
                  <a:lnTo>
                    <a:pt x="484" y="2178"/>
                  </a:lnTo>
                  <a:lnTo>
                    <a:pt x="506" y="2176"/>
                  </a:lnTo>
                  <a:lnTo>
                    <a:pt x="528" y="2175"/>
                  </a:lnTo>
                  <a:lnTo>
                    <a:pt x="551" y="2172"/>
                  </a:lnTo>
                  <a:lnTo>
                    <a:pt x="573" y="2170"/>
                  </a:lnTo>
                  <a:lnTo>
                    <a:pt x="595" y="2167"/>
                  </a:lnTo>
                  <a:lnTo>
                    <a:pt x="959" y="3258"/>
                  </a:lnTo>
                  <a:lnTo>
                    <a:pt x="1503" y="3258"/>
                  </a:lnTo>
                  <a:close/>
                </a:path>
              </a:pathLst>
            </a:custGeom>
            <a:solidFill>
              <a:srgbClr val="192337"/>
            </a:solidFill>
            <a:ln w="9525">
              <a:noFill/>
              <a:round/>
              <a:headEnd/>
              <a:tailEnd/>
            </a:ln>
          </p:spPr>
          <p:txBody>
            <a:bodyPr vert="horz" wrap="square" lIns="91440" tIns="45720" rIns="91440" bIns="45720" numCol="1" anchor="t" anchorCtr="0" compatLnSpc="1">
              <a:prstTxWarp prst="textNoShape">
                <a:avLst/>
              </a:prstTxWarp>
            </a:bodyPr>
            <a:lstStyle/>
            <a:p>
              <a:endParaRPr lang="da-DK" noProof="0"/>
            </a:p>
          </p:txBody>
        </p:sp>
        <p:sp>
          <p:nvSpPr>
            <p:cNvPr id="1035" name="Freeform 11"/>
            <p:cNvSpPr>
              <a:spLocks/>
            </p:cNvSpPr>
            <p:nvPr userDrawn="1"/>
          </p:nvSpPr>
          <p:spPr bwMode="auto">
            <a:xfrm>
              <a:off x="7203087" y="1754561"/>
              <a:ext cx="142875" cy="344488"/>
            </a:xfrm>
            <a:custGeom>
              <a:avLst/>
              <a:gdLst/>
              <a:ahLst/>
              <a:cxnLst>
                <a:cxn ang="0">
                  <a:pos x="1358" y="530"/>
                </a:cxn>
                <a:cxn ang="0">
                  <a:pos x="1358" y="0"/>
                </a:cxn>
                <a:cxn ang="0">
                  <a:pos x="0" y="0"/>
                </a:cxn>
                <a:cxn ang="0">
                  <a:pos x="0" y="3260"/>
                </a:cxn>
                <a:cxn ang="0">
                  <a:pos x="1356" y="3260"/>
                </a:cxn>
                <a:cxn ang="0">
                  <a:pos x="1356" y="2750"/>
                </a:cxn>
                <a:cxn ang="0">
                  <a:pos x="530" y="2750"/>
                </a:cxn>
                <a:cxn ang="0">
                  <a:pos x="530" y="2178"/>
                </a:cxn>
                <a:cxn ang="0">
                  <a:pos x="1321" y="2178"/>
                </a:cxn>
                <a:cxn ang="0">
                  <a:pos x="1321" y="1648"/>
                </a:cxn>
                <a:cxn ang="0">
                  <a:pos x="530" y="1648"/>
                </a:cxn>
                <a:cxn ang="0">
                  <a:pos x="530" y="530"/>
                </a:cxn>
                <a:cxn ang="0">
                  <a:pos x="1358" y="530"/>
                </a:cxn>
              </a:cxnLst>
              <a:rect l="0" t="0" r="r" b="b"/>
              <a:pathLst>
                <a:path w="1358" h="3260">
                  <a:moveTo>
                    <a:pt x="1358" y="530"/>
                  </a:moveTo>
                  <a:lnTo>
                    <a:pt x="1358" y="0"/>
                  </a:lnTo>
                  <a:lnTo>
                    <a:pt x="0" y="0"/>
                  </a:lnTo>
                  <a:lnTo>
                    <a:pt x="0" y="3260"/>
                  </a:lnTo>
                  <a:lnTo>
                    <a:pt x="1356" y="3260"/>
                  </a:lnTo>
                  <a:lnTo>
                    <a:pt x="1356" y="2750"/>
                  </a:lnTo>
                  <a:lnTo>
                    <a:pt x="530" y="2750"/>
                  </a:lnTo>
                  <a:lnTo>
                    <a:pt x="530" y="2178"/>
                  </a:lnTo>
                  <a:lnTo>
                    <a:pt x="1321" y="2178"/>
                  </a:lnTo>
                  <a:lnTo>
                    <a:pt x="1321" y="1648"/>
                  </a:lnTo>
                  <a:lnTo>
                    <a:pt x="530" y="1648"/>
                  </a:lnTo>
                  <a:lnTo>
                    <a:pt x="530" y="530"/>
                  </a:lnTo>
                  <a:lnTo>
                    <a:pt x="1358" y="530"/>
                  </a:lnTo>
                  <a:close/>
                </a:path>
              </a:pathLst>
            </a:custGeom>
            <a:solidFill>
              <a:srgbClr val="192337"/>
            </a:solidFill>
            <a:ln w="9525">
              <a:noFill/>
              <a:round/>
              <a:headEnd/>
              <a:tailEnd/>
            </a:ln>
          </p:spPr>
          <p:txBody>
            <a:bodyPr vert="horz" wrap="square" lIns="91440" tIns="45720" rIns="91440" bIns="45720" numCol="1" anchor="t" anchorCtr="0" compatLnSpc="1">
              <a:prstTxWarp prst="textNoShape">
                <a:avLst/>
              </a:prstTxWarp>
            </a:bodyPr>
            <a:lstStyle/>
            <a:p>
              <a:endParaRPr lang="da-DK" noProof="0"/>
            </a:p>
          </p:txBody>
        </p:sp>
        <p:sp>
          <p:nvSpPr>
            <p:cNvPr id="1036" name="Freeform 12"/>
            <p:cNvSpPr>
              <a:spLocks noEditPoints="1"/>
            </p:cNvSpPr>
            <p:nvPr userDrawn="1"/>
          </p:nvSpPr>
          <p:spPr bwMode="auto">
            <a:xfrm>
              <a:off x="7901587" y="1754561"/>
              <a:ext cx="193675" cy="344488"/>
            </a:xfrm>
            <a:custGeom>
              <a:avLst/>
              <a:gdLst/>
              <a:ahLst/>
              <a:cxnLst>
                <a:cxn ang="0">
                  <a:pos x="0" y="3259"/>
                </a:cxn>
                <a:cxn ang="0">
                  <a:pos x="743" y="2179"/>
                </a:cxn>
                <a:cxn ang="0">
                  <a:pos x="909" y="2165"/>
                </a:cxn>
                <a:cxn ang="0">
                  <a:pos x="1067" y="2129"/>
                </a:cxn>
                <a:cxn ang="0">
                  <a:pos x="1215" y="2070"/>
                </a:cxn>
                <a:cxn ang="0">
                  <a:pos x="1351" y="1992"/>
                </a:cxn>
                <a:cxn ang="0">
                  <a:pos x="1475" y="1894"/>
                </a:cxn>
                <a:cxn ang="0">
                  <a:pos x="1583" y="1781"/>
                </a:cxn>
                <a:cxn ang="0">
                  <a:pos x="1673" y="1652"/>
                </a:cxn>
                <a:cxn ang="0">
                  <a:pos x="1745" y="1511"/>
                </a:cxn>
                <a:cxn ang="0">
                  <a:pos x="1797" y="1359"/>
                </a:cxn>
                <a:cxn ang="0">
                  <a:pos x="1825" y="1198"/>
                </a:cxn>
                <a:cxn ang="0">
                  <a:pos x="1829" y="1031"/>
                </a:cxn>
                <a:cxn ang="0">
                  <a:pos x="1809" y="867"/>
                </a:cxn>
                <a:cxn ang="0">
                  <a:pos x="1764" y="713"/>
                </a:cxn>
                <a:cxn ang="0">
                  <a:pos x="1700" y="568"/>
                </a:cxn>
                <a:cxn ang="0">
                  <a:pos x="1615" y="436"/>
                </a:cxn>
                <a:cxn ang="0">
                  <a:pos x="1512" y="318"/>
                </a:cxn>
                <a:cxn ang="0">
                  <a:pos x="1394" y="216"/>
                </a:cxn>
                <a:cxn ang="0">
                  <a:pos x="1261" y="131"/>
                </a:cxn>
                <a:cxn ang="0">
                  <a:pos x="1117" y="65"/>
                </a:cxn>
                <a:cxn ang="0">
                  <a:pos x="963" y="22"/>
                </a:cxn>
                <a:cxn ang="0">
                  <a:pos x="799" y="1"/>
                </a:cxn>
                <a:cxn ang="0">
                  <a:pos x="530" y="1666"/>
                </a:cxn>
                <a:cxn ang="0">
                  <a:pos x="760" y="509"/>
                </a:cxn>
                <a:cxn ang="0">
                  <a:pos x="846" y="520"/>
                </a:cxn>
                <a:cxn ang="0">
                  <a:pos x="928" y="543"/>
                </a:cxn>
                <a:cxn ang="0">
                  <a:pos x="1006" y="579"/>
                </a:cxn>
                <a:cxn ang="0">
                  <a:pos x="1077" y="623"/>
                </a:cxn>
                <a:cxn ang="0">
                  <a:pos x="1139" y="678"/>
                </a:cxn>
                <a:cxn ang="0">
                  <a:pos x="1195" y="741"/>
                </a:cxn>
                <a:cxn ang="0">
                  <a:pos x="1239" y="811"/>
                </a:cxn>
                <a:cxn ang="0">
                  <a:pos x="1275" y="889"/>
                </a:cxn>
                <a:cxn ang="0">
                  <a:pos x="1298" y="970"/>
                </a:cxn>
                <a:cxn ang="0">
                  <a:pos x="1309" y="1057"/>
                </a:cxn>
                <a:cxn ang="0">
                  <a:pos x="1307" y="1146"/>
                </a:cxn>
                <a:cxn ang="0">
                  <a:pos x="1292" y="1232"/>
                </a:cxn>
                <a:cxn ang="0">
                  <a:pos x="1264" y="1312"/>
                </a:cxn>
                <a:cxn ang="0">
                  <a:pos x="1226" y="1388"/>
                </a:cxn>
                <a:cxn ang="0">
                  <a:pos x="1177" y="1455"/>
                </a:cxn>
                <a:cxn ang="0">
                  <a:pos x="1119" y="1516"/>
                </a:cxn>
                <a:cxn ang="0">
                  <a:pos x="1053" y="1567"/>
                </a:cxn>
                <a:cxn ang="0">
                  <a:pos x="981" y="1610"/>
                </a:cxn>
                <a:cxn ang="0">
                  <a:pos x="902" y="1640"/>
                </a:cxn>
                <a:cxn ang="0">
                  <a:pos x="818" y="1660"/>
                </a:cxn>
                <a:cxn ang="0">
                  <a:pos x="729" y="1666"/>
                </a:cxn>
              </a:cxnLst>
              <a:rect l="0" t="0" r="r" b="b"/>
              <a:pathLst>
                <a:path w="1830" h="3259">
                  <a:moveTo>
                    <a:pt x="743" y="0"/>
                  </a:moveTo>
                  <a:lnTo>
                    <a:pt x="0" y="0"/>
                  </a:lnTo>
                  <a:lnTo>
                    <a:pt x="0" y="3259"/>
                  </a:lnTo>
                  <a:lnTo>
                    <a:pt x="530" y="3259"/>
                  </a:lnTo>
                  <a:lnTo>
                    <a:pt x="530" y="2179"/>
                  </a:lnTo>
                  <a:lnTo>
                    <a:pt x="743" y="2179"/>
                  </a:lnTo>
                  <a:lnTo>
                    <a:pt x="799" y="2177"/>
                  </a:lnTo>
                  <a:lnTo>
                    <a:pt x="855" y="2172"/>
                  </a:lnTo>
                  <a:lnTo>
                    <a:pt x="909" y="2165"/>
                  </a:lnTo>
                  <a:lnTo>
                    <a:pt x="963" y="2156"/>
                  </a:lnTo>
                  <a:lnTo>
                    <a:pt x="1015" y="2144"/>
                  </a:lnTo>
                  <a:lnTo>
                    <a:pt x="1067" y="2129"/>
                  </a:lnTo>
                  <a:lnTo>
                    <a:pt x="1117" y="2112"/>
                  </a:lnTo>
                  <a:lnTo>
                    <a:pt x="1167" y="2093"/>
                  </a:lnTo>
                  <a:lnTo>
                    <a:pt x="1215" y="2070"/>
                  </a:lnTo>
                  <a:lnTo>
                    <a:pt x="1261" y="2046"/>
                  </a:lnTo>
                  <a:lnTo>
                    <a:pt x="1307" y="2020"/>
                  </a:lnTo>
                  <a:lnTo>
                    <a:pt x="1351" y="1992"/>
                  </a:lnTo>
                  <a:lnTo>
                    <a:pt x="1394" y="1961"/>
                  </a:lnTo>
                  <a:lnTo>
                    <a:pt x="1435" y="1928"/>
                  </a:lnTo>
                  <a:lnTo>
                    <a:pt x="1475" y="1894"/>
                  </a:lnTo>
                  <a:lnTo>
                    <a:pt x="1512" y="1857"/>
                  </a:lnTo>
                  <a:lnTo>
                    <a:pt x="1548" y="1820"/>
                  </a:lnTo>
                  <a:lnTo>
                    <a:pt x="1583" y="1781"/>
                  </a:lnTo>
                  <a:lnTo>
                    <a:pt x="1615" y="1739"/>
                  </a:lnTo>
                  <a:lnTo>
                    <a:pt x="1645" y="1696"/>
                  </a:lnTo>
                  <a:lnTo>
                    <a:pt x="1673" y="1652"/>
                  </a:lnTo>
                  <a:lnTo>
                    <a:pt x="1700" y="1606"/>
                  </a:lnTo>
                  <a:lnTo>
                    <a:pt x="1723" y="1559"/>
                  </a:lnTo>
                  <a:lnTo>
                    <a:pt x="1745" y="1511"/>
                  </a:lnTo>
                  <a:lnTo>
                    <a:pt x="1764" y="1461"/>
                  </a:lnTo>
                  <a:lnTo>
                    <a:pt x="1781" y="1411"/>
                  </a:lnTo>
                  <a:lnTo>
                    <a:pt x="1797" y="1359"/>
                  </a:lnTo>
                  <a:lnTo>
                    <a:pt x="1809" y="1306"/>
                  </a:lnTo>
                  <a:lnTo>
                    <a:pt x="1818" y="1252"/>
                  </a:lnTo>
                  <a:lnTo>
                    <a:pt x="1825" y="1198"/>
                  </a:lnTo>
                  <a:lnTo>
                    <a:pt x="1829" y="1143"/>
                  </a:lnTo>
                  <a:lnTo>
                    <a:pt x="1830" y="1087"/>
                  </a:lnTo>
                  <a:lnTo>
                    <a:pt x="1829" y="1031"/>
                  </a:lnTo>
                  <a:lnTo>
                    <a:pt x="1825" y="976"/>
                  </a:lnTo>
                  <a:lnTo>
                    <a:pt x="1818" y="921"/>
                  </a:lnTo>
                  <a:lnTo>
                    <a:pt x="1809" y="867"/>
                  </a:lnTo>
                  <a:lnTo>
                    <a:pt x="1797" y="815"/>
                  </a:lnTo>
                  <a:lnTo>
                    <a:pt x="1781" y="763"/>
                  </a:lnTo>
                  <a:lnTo>
                    <a:pt x="1764" y="713"/>
                  </a:lnTo>
                  <a:lnTo>
                    <a:pt x="1745" y="663"/>
                  </a:lnTo>
                  <a:lnTo>
                    <a:pt x="1723" y="615"/>
                  </a:lnTo>
                  <a:lnTo>
                    <a:pt x="1700" y="568"/>
                  </a:lnTo>
                  <a:lnTo>
                    <a:pt x="1673" y="523"/>
                  </a:lnTo>
                  <a:lnTo>
                    <a:pt x="1645" y="479"/>
                  </a:lnTo>
                  <a:lnTo>
                    <a:pt x="1615" y="436"/>
                  </a:lnTo>
                  <a:lnTo>
                    <a:pt x="1583" y="395"/>
                  </a:lnTo>
                  <a:lnTo>
                    <a:pt x="1548" y="355"/>
                  </a:lnTo>
                  <a:lnTo>
                    <a:pt x="1512" y="318"/>
                  </a:lnTo>
                  <a:lnTo>
                    <a:pt x="1475" y="282"/>
                  </a:lnTo>
                  <a:lnTo>
                    <a:pt x="1435" y="248"/>
                  </a:lnTo>
                  <a:lnTo>
                    <a:pt x="1394" y="216"/>
                  </a:lnTo>
                  <a:lnTo>
                    <a:pt x="1351" y="186"/>
                  </a:lnTo>
                  <a:lnTo>
                    <a:pt x="1307" y="157"/>
                  </a:lnTo>
                  <a:lnTo>
                    <a:pt x="1261" y="131"/>
                  </a:lnTo>
                  <a:lnTo>
                    <a:pt x="1215" y="107"/>
                  </a:lnTo>
                  <a:lnTo>
                    <a:pt x="1167" y="85"/>
                  </a:lnTo>
                  <a:lnTo>
                    <a:pt x="1117" y="65"/>
                  </a:lnTo>
                  <a:lnTo>
                    <a:pt x="1067" y="48"/>
                  </a:lnTo>
                  <a:lnTo>
                    <a:pt x="1015" y="34"/>
                  </a:lnTo>
                  <a:lnTo>
                    <a:pt x="963" y="22"/>
                  </a:lnTo>
                  <a:lnTo>
                    <a:pt x="909" y="12"/>
                  </a:lnTo>
                  <a:lnTo>
                    <a:pt x="855" y="5"/>
                  </a:lnTo>
                  <a:lnTo>
                    <a:pt x="799" y="1"/>
                  </a:lnTo>
                  <a:lnTo>
                    <a:pt x="743" y="0"/>
                  </a:lnTo>
                  <a:close/>
                  <a:moveTo>
                    <a:pt x="729" y="1666"/>
                  </a:moveTo>
                  <a:lnTo>
                    <a:pt x="530" y="1666"/>
                  </a:lnTo>
                  <a:lnTo>
                    <a:pt x="530" y="508"/>
                  </a:lnTo>
                  <a:lnTo>
                    <a:pt x="729" y="508"/>
                  </a:lnTo>
                  <a:lnTo>
                    <a:pt x="760" y="509"/>
                  </a:lnTo>
                  <a:lnTo>
                    <a:pt x="789" y="511"/>
                  </a:lnTo>
                  <a:lnTo>
                    <a:pt x="818" y="515"/>
                  </a:lnTo>
                  <a:lnTo>
                    <a:pt x="846" y="520"/>
                  </a:lnTo>
                  <a:lnTo>
                    <a:pt x="875" y="526"/>
                  </a:lnTo>
                  <a:lnTo>
                    <a:pt x="902" y="534"/>
                  </a:lnTo>
                  <a:lnTo>
                    <a:pt x="928" y="543"/>
                  </a:lnTo>
                  <a:lnTo>
                    <a:pt x="956" y="553"/>
                  </a:lnTo>
                  <a:lnTo>
                    <a:pt x="981" y="565"/>
                  </a:lnTo>
                  <a:lnTo>
                    <a:pt x="1006" y="579"/>
                  </a:lnTo>
                  <a:lnTo>
                    <a:pt x="1030" y="592"/>
                  </a:lnTo>
                  <a:lnTo>
                    <a:pt x="1053" y="607"/>
                  </a:lnTo>
                  <a:lnTo>
                    <a:pt x="1077" y="623"/>
                  </a:lnTo>
                  <a:lnTo>
                    <a:pt x="1098" y="640"/>
                  </a:lnTo>
                  <a:lnTo>
                    <a:pt x="1119" y="658"/>
                  </a:lnTo>
                  <a:lnTo>
                    <a:pt x="1139" y="678"/>
                  </a:lnTo>
                  <a:lnTo>
                    <a:pt x="1158" y="698"/>
                  </a:lnTo>
                  <a:lnTo>
                    <a:pt x="1177" y="719"/>
                  </a:lnTo>
                  <a:lnTo>
                    <a:pt x="1195" y="741"/>
                  </a:lnTo>
                  <a:lnTo>
                    <a:pt x="1211" y="763"/>
                  </a:lnTo>
                  <a:lnTo>
                    <a:pt x="1226" y="787"/>
                  </a:lnTo>
                  <a:lnTo>
                    <a:pt x="1239" y="811"/>
                  </a:lnTo>
                  <a:lnTo>
                    <a:pt x="1252" y="836"/>
                  </a:lnTo>
                  <a:lnTo>
                    <a:pt x="1264" y="862"/>
                  </a:lnTo>
                  <a:lnTo>
                    <a:pt x="1275" y="889"/>
                  </a:lnTo>
                  <a:lnTo>
                    <a:pt x="1284" y="915"/>
                  </a:lnTo>
                  <a:lnTo>
                    <a:pt x="1292" y="942"/>
                  </a:lnTo>
                  <a:lnTo>
                    <a:pt x="1298" y="970"/>
                  </a:lnTo>
                  <a:lnTo>
                    <a:pt x="1303" y="999"/>
                  </a:lnTo>
                  <a:lnTo>
                    <a:pt x="1307" y="1028"/>
                  </a:lnTo>
                  <a:lnTo>
                    <a:pt x="1309" y="1057"/>
                  </a:lnTo>
                  <a:lnTo>
                    <a:pt x="1310" y="1087"/>
                  </a:lnTo>
                  <a:lnTo>
                    <a:pt x="1309" y="1117"/>
                  </a:lnTo>
                  <a:lnTo>
                    <a:pt x="1307" y="1146"/>
                  </a:lnTo>
                  <a:lnTo>
                    <a:pt x="1303" y="1176"/>
                  </a:lnTo>
                  <a:lnTo>
                    <a:pt x="1298" y="1204"/>
                  </a:lnTo>
                  <a:lnTo>
                    <a:pt x="1292" y="1232"/>
                  </a:lnTo>
                  <a:lnTo>
                    <a:pt x="1284" y="1259"/>
                  </a:lnTo>
                  <a:lnTo>
                    <a:pt x="1275" y="1286"/>
                  </a:lnTo>
                  <a:lnTo>
                    <a:pt x="1264" y="1312"/>
                  </a:lnTo>
                  <a:lnTo>
                    <a:pt x="1252" y="1338"/>
                  </a:lnTo>
                  <a:lnTo>
                    <a:pt x="1239" y="1363"/>
                  </a:lnTo>
                  <a:lnTo>
                    <a:pt x="1226" y="1388"/>
                  </a:lnTo>
                  <a:lnTo>
                    <a:pt x="1211" y="1411"/>
                  </a:lnTo>
                  <a:lnTo>
                    <a:pt x="1195" y="1433"/>
                  </a:lnTo>
                  <a:lnTo>
                    <a:pt x="1177" y="1455"/>
                  </a:lnTo>
                  <a:lnTo>
                    <a:pt x="1158" y="1477"/>
                  </a:lnTo>
                  <a:lnTo>
                    <a:pt x="1139" y="1497"/>
                  </a:lnTo>
                  <a:lnTo>
                    <a:pt x="1119" y="1516"/>
                  </a:lnTo>
                  <a:lnTo>
                    <a:pt x="1098" y="1534"/>
                  </a:lnTo>
                  <a:lnTo>
                    <a:pt x="1077" y="1551"/>
                  </a:lnTo>
                  <a:lnTo>
                    <a:pt x="1053" y="1567"/>
                  </a:lnTo>
                  <a:lnTo>
                    <a:pt x="1030" y="1583"/>
                  </a:lnTo>
                  <a:lnTo>
                    <a:pt x="1006" y="1597"/>
                  </a:lnTo>
                  <a:lnTo>
                    <a:pt x="981" y="1610"/>
                  </a:lnTo>
                  <a:lnTo>
                    <a:pt x="956" y="1621"/>
                  </a:lnTo>
                  <a:lnTo>
                    <a:pt x="928" y="1631"/>
                  </a:lnTo>
                  <a:lnTo>
                    <a:pt x="902" y="1640"/>
                  </a:lnTo>
                  <a:lnTo>
                    <a:pt x="875" y="1648"/>
                  </a:lnTo>
                  <a:lnTo>
                    <a:pt x="846" y="1655"/>
                  </a:lnTo>
                  <a:lnTo>
                    <a:pt x="818" y="1660"/>
                  </a:lnTo>
                  <a:lnTo>
                    <a:pt x="789" y="1663"/>
                  </a:lnTo>
                  <a:lnTo>
                    <a:pt x="760" y="1666"/>
                  </a:lnTo>
                  <a:lnTo>
                    <a:pt x="729" y="1666"/>
                  </a:lnTo>
                  <a:close/>
                </a:path>
              </a:pathLst>
            </a:custGeom>
            <a:solidFill>
              <a:srgbClr val="192337"/>
            </a:solidFill>
            <a:ln w="9525">
              <a:noFill/>
              <a:round/>
              <a:headEnd/>
              <a:tailEnd/>
            </a:ln>
          </p:spPr>
          <p:txBody>
            <a:bodyPr vert="horz" wrap="square" lIns="91440" tIns="45720" rIns="91440" bIns="45720" numCol="1" anchor="t" anchorCtr="0" compatLnSpc="1">
              <a:prstTxWarp prst="textNoShape">
                <a:avLst/>
              </a:prstTxWarp>
            </a:bodyPr>
            <a:lstStyle/>
            <a:p>
              <a:endParaRPr lang="da-DK" noProof="0"/>
            </a:p>
          </p:txBody>
        </p:sp>
        <p:sp>
          <p:nvSpPr>
            <p:cNvPr id="1037" name="Freeform 13"/>
            <p:cNvSpPr>
              <a:spLocks noEditPoints="1"/>
            </p:cNvSpPr>
            <p:nvPr userDrawn="1"/>
          </p:nvSpPr>
          <p:spPr bwMode="auto">
            <a:xfrm>
              <a:off x="7631712" y="1862511"/>
              <a:ext cx="244475" cy="244475"/>
            </a:xfrm>
            <a:custGeom>
              <a:avLst/>
              <a:gdLst/>
              <a:ahLst/>
              <a:cxnLst>
                <a:cxn ang="0">
                  <a:pos x="920" y="23"/>
                </a:cxn>
                <a:cxn ang="0">
                  <a:pos x="652" y="113"/>
                </a:cxn>
                <a:cxn ang="0">
                  <a:pos x="419" y="263"/>
                </a:cxn>
                <a:cxn ang="0">
                  <a:pos x="228" y="463"/>
                </a:cxn>
                <a:cxn ang="0">
                  <a:pos x="90" y="704"/>
                </a:cxn>
                <a:cxn ang="0">
                  <a:pos x="13" y="977"/>
                </a:cxn>
                <a:cxn ang="0">
                  <a:pos x="6" y="1270"/>
                </a:cxn>
                <a:cxn ang="0">
                  <a:pos x="70" y="1549"/>
                </a:cxn>
                <a:cxn ang="0">
                  <a:pos x="196" y="1796"/>
                </a:cxn>
                <a:cxn ang="0">
                  <a:pos x="377" y="2005"/>
                </a:cxn>
                <a:cxn ang="0">
                  <a:pos x="603" y="2166"/>
                </a:cxn>
                <a:cxn ang="0">
                  <a:pos x="864" y="2268"/>
                </a:cxn>
                <a:cxn ang="0">
                  <a:pos x="1152" y="2304"/>
                </a:cxn>
                <a:cxn ang="0">
                  <a:pos x="1440" y="2268"/>
                </a:cxn>
                <a:cxn ang="0">
                  <a:pos x="1701" y="2166"/>
                </a:cxn>
                <a:cxn ang="0">
                  <a:pos x="1926" y="2005"/>
                </a:cxn>
                <a:cxn ang="0">
                  <a:pos x="2107" y="1796"/>
                </a:cxn>
                <a:cxn ang="0">
                  <a:pos x="2233" y="1549"/>
                </a:cxn>
                <a:cxn ang="0">
                  <a:pos x="2298" y="1270"/>
                </a:cxn>
                <a:cxn ang="0">
                  <a:pos x="2290" y="977"/>
                </a:cxn>
                <a:cxn ang="0">
                  <a:pos x="2213" y="704"/>
                </a:cxn>
                <a:cxn ang="0">
                  <a:pos x="2075" y="463"/>
                </a:cxn>
                <a:cxn ang="0">
                  <a:pos x="1884" y="263"/>
                </a:cxn>
                <a:cxn ang="0">
                  <a:pos x="1651" y="113"/>
                </a:cxn>
                <a:cxn ang="0">
                  <a:pos x="1384" y="23"/>
                </a:cxn>
                <a:cxn ang="0">
                  <a:pos x="1147" y="1786"/>
                </a:cxn>
                <a:cxn ang="0">
                  <a:pos x="988" y="1766"/>
                </a:cxn>
                <a:cxn ang="0">
                  <a:pos x="845" y="1709"/>
                </a:cxn>
                <a:cxn ang="0">
                  <a:pos x="721" y="1621"/>
                </a:cxn>
                <a:cxn ang="0">
                  <a:pos x="622" y="1506"/>
                </a:cxn>
                <a:cxn ang="0">
                  <a:pos x="552" y="1370"/>
                </a:cxn>
                <a:cxn ang="0">
                  <a:pos x="517" y="1217"/>
                </a:cxn>
                <a:cxn ang="0">
                  <a:pos x="521" y="1057"/>
                </a:cxn>
                <a:cxn ang="0">
                  <a:pos x="563" y="906"/>
                </a:cxn>
                <a:cxn ang="0">
                  <a:pos x="640" y="774"/>
                </a:cxn>
                <a:cxn ang="0">
                  <a:pos x="744" y="664"/>
                </a:cxn>
                <a:cxn ang="0">
                  <a:pos x="872" y="582"/>
                </a:cxn>
                <a:cxn ang="0">
                  <a:pos x="1019" y="532"/>
                </a:cxn>
                <a:cxn ang="0">
                  <a:pos x="1179" y="520"/>
                </a:cxn>
                <a:cxn ang="0">
                  <a:pos x="1335" y="548"/>
                </a:cxn>
                <a:cxn ang="0">
                  <a:pos x="1475" y="611"/>
                </a:cxn>
                <a:cxn ang="0">
                  <a:pos x="1594" y="705"/>
                </a:cxn>
                <a:cxn ang="0">
                  <a:pos x="1688" y="824"/>
                </a:cxn>
                <a:cxn ang="0">
                  <a:pos x="1751" y="965"/>
                </a:cxn>
                <a:cxn ang="0">
                  <a:pos x="1779" y="1120"/>
                </a:cxn>
                <a:cxn ang="0">
                  <a:pos x="1767" y="1280"/>
                </a:cxn>
                <a:cxn ang="0">
                  <a:pos x="1717" y="1427"/>
                </a:cxn>
                <a:cxn ang="0">
                  <a:pos x="1636" y="1556"/>
                </a:cxn>
                <a:cxn ang="0">
                  <a:pos x="1526" y="1660"/>
                </a:cxn>
                <a:cxn ang="0">
                  <a:pos x="1393" y="1735"/>
                </a:cxn>
                <a:cxn ang="0">
                  <a:pos x="1243" y="1778"/>
                </a:cxn>
              </a:cxnLst>
              <a:rect l="0" t="0" r="r" b="b"/>
              <a:pathLst>
                <a:path w="2304" h="2304">
                  <a:moveTo>
                    <a:pt x="1152" y="0"/>
                  </a:moveTo>
                  <a:lnTo>
                    <a:pt x="1092" y="1"/>
                  </a:lnTo>
                  <a:lnTo>
                    <a:pt x="1034" y="6"/>
                  </a:lnTo>
                  <a:lnTo>
                    <a:pt x="976" y="13"/>
                  </a:lnTo>
                  <a:lnTo>
                    <a:pt x="920" y="23"/>
                  </a:lnTo>
                  <a:lnTo>
                    <a:pt x="864" y="36"/>
                  </a:lnTo>
                  <a:lnTo>
                    <a:pt x="809" y="52"/>
                  </a:lnTo>
                  <a:lnTo>
                    <a:pt x="755" y="70"/>
                  </a:lnTo>
                  <a:lnTo>
                    <a:pt x="704" y="90"/>
                  </a:lnTo>
                  <a:lnTo>
                    <a:pt x="652" y="113"/>
                  </a:lnTo>
                  <a:lnTo>
                    <a:pt x="603" y="139"/>
                  </a:lnTo>
                  <a:lnTo>
                    <a:pt x="554" y="167"/>
                  </a:lnTo>
                  <a:lnTo>
                    <a:pt x="508" y="197"/>
                  </a:lnTo>
                  <a:lnTo>
                    <a:pt x="462" y="229"/>
                  </a:lnTo>
                  <a:lnTo>
                    <a:pt x="419" y="263"/>
                  </a:lnTo>
                  <a:lnTo>
                    <a:pt x="377" y="299"/>
                  </a:lnTo>
                  <a:lnTo>
                    <a:pt x="337" y="337"/>
                  </a:lnTo>
                  <a:lnTo>
                    <a:pt x="299" y="378"/>
                  </a:lnTo>
                  <a:lnTo>
                    <a:pt x="263" y="419"/>
                  </a:lnTo>
                  <a:lnTo>
                    <a:pt x="228" y="463"/>
                  </a:lnTo>
                  <a:lnTo>
                    <a:pt x="196" y="508"/>
                  </a:lnTo>
                  <a:lnTo>
                    <a:pt x="167" y="555"/>
                  </a:lnTo>
                  <a:lnTo>
                    <a:pt x="138" y="603"/>
                  </a:lnTo>
                  <a:lnTo>
                    <a:pt x="113" y="653"/>
                  </a:lnTo>
                  <a:lnTo>
                    <a:pt x="90" y="704"/>
                  </a:lnTo>
                  <a:lnTo>
                    <a:pt x="70" y="757"/>
                  </a:lnTo>
                  <a:lnTo>
                    <a:pt x="51" y="810"/>
                  </a:lnTo>
                  <a:lnTo>
                    <a:pt x="36" y="865"/>
                  </a:lnTo>
                  <a:lnTo>
                    <a:pt x="23" y="920"/>
                  </a:lnTo>
                  <a:lnTo>
                    <a:pt x="13" y="977"/>
                  </a:lnTo>
                  <a:lnTo>
                    <a:pt x="6" y="1034"/>
                  </a:lnTo>
                  <a:lnTo>
                    <a:pt x="1" y="1093"/>
                  </a:lnTo>
                  <a:lnTo>
                    <a:pt x="0" y="1153"/>
                  </a:lnTo>
                  <a:lnTo>
                    <a:pt x="1" y="1211"/>
                  </a:lnTo>
                  <a:lnTo>
                    <a:pt x="6" y="1270"/>
                  </a:lnTo>
                  <a:lnTo>
                    <a:pt x="13" y="1327"/>
                  </a:lnTo>
                  <a:lnTo>
                    <a:pt x="23" y="1385"/>
                  </a:lnTo>
                  <a:lnTo>
                    <a:pt x="36" y="1440"/>
                  </a:lnTo>
                  <a:lnTo>
                    <a:pt x="51" y="1495"/>
                  </a:lnTo>
                  <a:lnTo>
                    <a:pt x="70" y="1549"/>
                  </a:lnTo>
                  <a:lnTo>
                    <a:pt x="90" y="1601"/>
                  </a:lnTo>
                  <a:lnTo>
                    <a:pt x="113" y="1652"/>
                  </a:lnTo>
                  <a:lnTo>
                    <a:pt x="138" y="1701"/>
                  </a:lnTo>
                  <a:lnTo>
                    <a:pt x="167" y="1750"/>
                  </a:lnTo>
                  <a:lnTo>
                    <a:pt x="196" y="1796"/>
                  </a:lnTo>
                  <a:lnTo>
                    <a:pt x="228" y="1841"/>
                  </a:lnTo>
                  <a:lnTo>
                    <a:pt x="263" y="1885"/>
                  </a:lnTo>
                  <a:lnTo>
                    <a:pt x="299" y="1927"/>
                  </a:lnTo>
                  <a:lnTo>
                    <a:pt x="337" y="1967"/>
                  </a:lnTo>
                  <a:lnTo>
                    <a:pt x="377" y="2005"/>
                  </a:lnTo>
                  <a:lnTo>
                    <a:pt x="419" y="2041"/>
                  </a:lnTo>
                  <a:lnTo>
                    <a:pt x="462" y="2076"/>
                  </a:lnTo>
                  <a:lnTo>
                    <a:pt x="508" y="2108"/>
                  </a:lnTo>
                  <a:lnTo>
                    <a:pt x="554" y="2137"/>
                  </a:lnTo>
                  <a:lnTo>
                    <a:pt x="603" y="2166"/>
                  </a:lnTo>
                  <a:lnTo>
                    <a:pt x="652" y="2191"/>
                  </a:lnTo>
                  <a:lnTo>
                    <a:pt x="704" y="2214"/>
                  </a:lnTo>
                  <a:lnTo>
                    <a:pt x="755" y="2234"/>
                  </a:lnTo>
                  <a:lnTo>
                    <a:pt x="809" y="2253"/>
                  </a:lnTo>
                  <a:lnTo>
                    <a:pt x="864" y="2268"/>
                  </a:lnTo>
                  <a:lnTo>
                    <a:pt x="920" y="2281"/>
                  </a:lnTo>
                  <a:lnTo>
                    <a:pt x="976" y="2291"/>
                  </a:lnTo>
                  <a:lnTo>
                    <a:pt x="1034" y="2298"/>
                  </a:lnTo>
                  <a:lnTo>
                    <a:pt x="1092" y="2303"/>
                  </a:lnTo>
                  <a:lnTo>
                    <a:pt x="1152" y="2304"/>
                  </a:lnTo>
                  <a:lnTo>
                    <a:pt x="1212" y="2303"/>
                  </a:lnTo>
                  <a:lnTo>
                    <a:pt x="1270" y="2298"/>
                  </a:lnTo>
                  <a:lnTo>
                    <a:pt x="1328" y="2291"/>
                  </a:lnTo>
                  <a:lnTo>
                    <a:pt x="1384" y="2281"/>
                  </a:lnTo>
                  <a:lnTo>
                    <a:pt x="1440" y="2268"/>
                  </a:lnTo>
                  <a:lnTo>
                    <a:pt x="1494" y="2253"/>
                  </a:lnTo>
                  <a:lnTo>
                    <a:pt x="1548" y="2234"/>
                  </a:lnTo>
                  <a:lnTo>
                    <a:pt x="1600" y="2214"/>
                  </a:lnTo>
                  <a:lnTo>
                    <a:pt x="1651" y="2191"/>
                  </a:lnTo>
                  <a:lnTo>
                    <a:pt x="1701" y="2166"/>
                  </a:lnTo>
                  <a:lnTo>
                    <a:pt x="1749" y="2137"/>
                  </a:lnTo>
                  <a:lnTo>
                    <a:pt x="1796" y="2108"/>
                  </a:lnTo>
                  <a:lnTo>
                    <a:pt x="1841" y="2076"/>
                  </a:lnTo>
                  <a:lnTo>
                    <a:pt x="1884" y="2041"/>
                  </a:lnTo>
                  <a:lnTo>
                    <a:pt x="1926" y="2005"/>
                  </a:lnTo>
                  <a:lnTo>
                    <a:pt x="1967" y="1967"/>
                  </a:lnTo>
                  <a:lnTo>
                    <a:pt x="2004" y="1927"/>
                  </a:lnTo>
                  <a:lnTo>
                    <a:pt x="2041" y="1885"/>
                  </a:lnTo>
                  <a:lnTo>
                    <a:pt x="2075" y="1841"/>
                  </a:lnTo>
                  <a:lnTo>
                    <a:pt x="2107" y="1796"/>
                  </a:lnTo>
                  <a:lnTo>
                    <a:pt x="2136" y="1750"/>
                  </a:lnTo>
                  <a:lnTo>
                    <a:pt x="2165" y="1701"/>
                  </a:lnTo>
                  <a:lnTo>
                    <a:pt x="2190" y="1652"/>
                  </a:lnTo>
                  <a:lnTo>
                    <a:pt x="2213" y="1601"/>
                  </a:lnTo>
                  <a:lnTo>
                    <a:pt x="2233" y="1549"/>
                  </a:lnTo>
                  <a:lnTo>
                    <a:pt x="2252" y="1495"/>
                  </a:lnTo>
                  <a:lnTo>
                    <a:pt x="2268" y="1440"/>
                  </a:lnTo>
                  <a:lnTo>
                    <a:pt x="2280" y="1385"/>
                  </a:lnTo>
                  <a:lnTo>
                    <a:pt x="2290" y="1327"/>
                  </a:lnTo>
                  <a:lnTo>
                    <a:pt x="2298" y="1270"/>
                  </a:lnTo>
                  <a:lnTo>
                    <a:pt x="2302" y="1211"/>
                  </a:lnTo>
                  <a:lnTo>
                    <a:pt x="2304" y="1153"/>
                  </a:lnTo>
                  <a:lnTo>
                    <a:pt x="2302" y="1093"/>
                  </a:lnTo>
                  <a:lnTo>
                    <a:pt x="2298" y="1034"/>
                  </a:lnTo>
                  <a:lnTo>
                    <a:pt x="2290" y="977"/>
                  </a:lnTo>
                  <a:lnTo>
                    <a:pt x="2280" y="920"/>
                  </a:lnTo>
                  <a:lnTo>
                    <a:pt x="2268" y="865"/>
                  </a:lnTo>
                  <a:lnTo>
                    <a:pt x="2252" y="810"/>
                  </a:lnTo>
                  <a:lnTo>
                    <a:pt x="2233" y="757"/>
                  </a:lnTo>
                  <a:lnTo>
                    <a:pt x="2213" y="704"/>
                  </a:lnTo>
                  <a:lnTo>
                    <a:pt x="2190" y="653"/>
                  </a:lnTo>
                  <a:lnTo>
                    <a:pt x="2165" y="603"/>
                  </a:lnTo>
                  <a:lnTo>
                    <a:pt x="2136" y="555"/>
                  </a:lnTo>
                  <a:lnTo>
                    <a:pt x="2107" y="508"/>
                  </a:lnTo>
                  <a:lnTo>
                    <a:pt x="2075" y="463"/>
                  </a:lnTo>
                  <a:lnTo>
                    <a:pt x="2041" y="419"/>
                  </a:lnTo>
                  <a:lnTo>
                    <a:pt x="2004" y="378"/>
                  </a:lnTo>
                  <a:lnTo>
                    <a:pt x="1967" y="337"/>
                  </a:lnTo>
                  <a:lnTo>
                    <a:pt x="1926" y="299"/>
                  </a:lnTo>
                  <a:lnTo>
                    <a:pt x="1884" y="263"/>
                  </a:lnTo>
                  <a:lnTo>
                    <a:pt x="1841" y="229"/>
                  </a:lnTo>
                  <a:lnTo>
                    <a:pt x="1796" y="197"/>
                  </a:lnTo>
                  <a:lnTo>
                    <a:pt x="1749" y="167"/>
                  </a:lnTo>
                  <a:lnTo>
                    <a:pt x="1701" y="139"/>
                  </a:lnTo>
                  <a:lnTo>
                    <a:pt x="1651" y="113"/>
                  </a:lnTo>
                  <a:lnTo>
                    <a:pt x="1600" y="90"/>
                  </a:lnTo>
                  <a:lnTo>
                    <a:pt x="1548" y="70"/>
                  </a:lnTo>
                  <a:lnTo>
                    <a:pt x="1494" y="52"/>
                  </a:lnTo>
                  <a:lnTo>
                    <a:pt x="1440" y="36"/>
                  </a:lnTo>
                  <a:lnTo>
                    <a:pt x="1384" y="23"/>
                  </a:lnTo>
                  <a:lnTo>
                    <a:pt x="1328" y="13"/>
                  </a:lnTo>
                  <a:lnTo>
                    <a:pt x="1270" y="6"/>
                  </a:lnTo>
                  <a:lnTo>
                    <a:pt x="1212" y="1"/>
                  </a:lnTo>
                  <a:lnTo>
                    <a:pt x="1152" y="0"/>
                  </a:lnTo>
                  <a:close/>
                  <a:moveTo>
                    <a:pt x="1147" y="1786"/>
                  </a:moveTo>
                  <a:lnTo>
                    <a:pt x="1115" y="1785"/>
                  </a:lnTo>
                  <a:lnTo>
                    <a:pt x="1082" y="1782"/>
                  </a:lnTo>
                  <a:lnTo>
                    <a:pt x="1050" y="1778"/>
                  </a:lnTo>
                  <a:lnTo>
                    <a:pt x="1019" y="1773"/>
                  </a:lnTo>
                  <a:lnTo>
                    <a:pt x="988" y="1766"/>
                  </a:lnTo>
                  <a:lnTo>
                    <a:pt x="958" y="1758"/>
                  </a:lnTo>
                  <a:lnTo>
                    <a:pt x="929" y="1748"/>
                  </a:lnTo>
                  <a:lnTo>
                    <a:pt x="901" y="1735"/>
                  </a:lnTo>
                  <a:lnTo>
                    <a:pt x="872" y="1723"/>
                  </a:lnTo>
                  <a:lnTo>
                    <a:pt x="845" y="1709"/>
                  </a:lnTo>
                  <a:lnTo>
                    <a:pt x="819" y="1694"/>
                  </a:lnTo>
                  <a:lnTo>
                    <a:pt x="793" y="1678"/>
                  </a:lnTo>
                  <a:lnTo>
                    <a:pt x="768" y="1660"/>
                  </a:lnTo>
                  <a:lnTo>
                    <a:pt x="744" y="1641"/>
                  </a:lnTo>
                  <a:lnTo>
                    <a:pt x="721" y="1621"/>
                  </a:lnTo>
                  <a:lnTo>
                    <a:pt x="700" y="1600"/>
                  </a:lnTo>
                  <a:lnTo>
                    <a:pt x="679" y="1578"/>
                  </a:lnTo>
                  <a:lnTo>
                    <a:pt x="658" y="1556"/>
                  </a:lnTo>
                  <a:lnTo>
                    <a:pt x="640" y="1531"/>
                  </a:lnTo>
                  <a:lnTo>
                    <a:pt x="622" y="1506"/>
                  </a:lnTo>
                  <a:lnTo>
                    <a:pt x="606" y="1481"/>
                  </a:lnTo>
                  <a:lnTo>
                    <a:pt x="591" y="1455"/>
                  </a:lnTo>
                  <a:lnTo>
                    <a:pt x="577" y="1427"/>
                  </a:lnTo>
                  <a:lnTo>
                    <a:pt x="563" y="1399"/>
                  </a:lnTo>
                  <a:lnTo>
                    <a:pt x="552" y="1370"/>
                  </a:lnTo>
                  <a:lnTo>
                    <a:pt x="542" y="1340"/>
                  </a:lnTo>
                  <a:lnTo>
                    <a:pt x="534" y="1311"/>
                  </a:lnTo>
                  <a:lnTo>
                    <a:pt x="527" y="1280"/>
                  </a:lnTo>
                  <a:lnTo>
                    <a:pt x="521" y="1249"/>
                  </a:lnTo>
                  <a:lnTo>
                    <a:pt x="517" y="1217"/>
                  </a:lnTo>
                  <a:lnTo>
                    <a:pt x="515" y="1185"/>
                  </a:lnTo>
                  <a:lnTo>
                    <a:pt x="514" y="1153"/>
                  </a:lnTo>
                  <a:lnTo>
                    <a:pt x="515" y="1120"/>
                  </a:lnTo>
                  <a:lnTo>
                    <a:pt x="517" y="1088"/>
                  </a:lnTo>
                  <a:lnTo>
                    <a:pt x="521" y="1057"/>
                  </a:lnTo>
                  <a:lnTo>
                    <a:pt x="527" y="1025"/>
                  </a:lnTo>
                  <a:lnTo>
                    <a:pt x="534" y="994"/>
                  </a:lnTo>
                  <a:lnTo>
                    <a:pt x="542" y="965"/>
                  </a:lnTo>
                  <a:lnTo>
                    <a:pt x="552" y="934"/>
                  </a:lnTo>
                  <a:lnTo>
                    <a:pt x="563" y="906"/>
                  </a:lnTo>
                  <a:lnTo>
                    <a:pt x="577" y="878"/>
                  </a:lnTo>
                  <a:lnTo>
                    <a:pt x="591" y="851"/>
                  </a:lnTo>
                  <a:lnTo>
                    <a:pt x="606" y="824"/>
                  </a:lnTo>
                  <a:lnTo>
                    <a:pt x="622" y="799"/>
                  </a:lnTo>
                  <a:lnTo>
                    <a:pt x="640" y="774"/>
                  </a:lnTo>
                  <a:lnTo>
                    <a:pt x="658" y="750"/>
                  </a:lnTo>
                  <a:lnTo>
                    <a:pt x="679" y="727"/>
                  </a:lnTo>
                  <a:lnTo>
                    <a:pt x="700" y="705"/>
                  </a:lnTo>
                  <a:lnTo>
                    <a:pt x="721" y="684"/>
                  </a:lnTo>
                  <a:lnTo>
                    <a:pt x="744" y="664"/>
                  </a:lnTo>
                  <a:lnTo>
                    <a:pt x="768" y="645"/>
                  </a:lnTo>
                  <a:lnTo>
                    <a:pt x="793" y="627"/>
                  </a:lnTo>
                  <a:lnTo>
                    <a:pt x="819" y="611"/>
                  </a:lnTo>
                  <a:lnTo>
                    <a:pt x="845" y="596"/>
                  </a:lnTo>
                  <a:lnTo>
                    <a:pt x="872" y="582"/>
                  </a:lnTo>
                  <a:lnTo>
                    <a:pt x="901" y="569"/>
                  </a:lnTo>
                  <a:lnTo>
                    <a:pt x="929" y="558"/>
                  </a:lnTo>
                  <a:lnTo>
                    <a:pt x="958" y="548"/>
                  </a:lnTo>
                  <a:lnTo>
                    <a:pt x="988" y="539"/>
                  </a:lnTo>
                  <a:lnTo>
                    <a:pt x="1019" y="532"/>
                  </a:lnTo>
                  <a:lnTo>
                    <a:pt x="1050" y="526"/>
                  </a:lnTo>
                  <a:lnTo>
                    <a:pt x="1082" y="522"/>
                  </a:lnTo>
                  <a:lnTo>
                    <a:pt x="1115" y="520"/>
                  </a:lnTo>
                  <a:lnTo>
                    <a:pt x="1147" y="519"/>
                  </a:lnTo>
                  <a:lnTo>
                    <a:pt x="1179" y="520"/>
                  </a:lnTo>
                  <a:lnTo>
                    <a:pt x="1212" y="522"/>
                  </a:lnTo>
                  <a:lnTo>
                    <a:pt x="1243" y="526"/>
                  </a:lnTo>
                  <a:lnTo>
                    <a:pt x="1274" y="532"/>
                  </a:lnTo>
                  <a:lnTo>
                    <a:pt x="1306" y="539"/>
                  </a:lnTo>
                  <a:lnTo>
                    <a:pt x="1335" y="548"/>
                  </a:lnTo>
                  <a:lnTo>
                    <a:pt x="1364" y="558"/>
                  </a:lnTo>
                  <a:lnTo>
                    <a:pt x="1393" y="569"/>
                  </a:lnTo>
                  <a:lnTo>
                    <a:pt x="1422" y="582"/>
                  </a:lnTo>
                  <a:lnTo>
                    <a:pt x="1449" y="596"/>
                  </a:lnTo>
                  <a:lnTo>
                    <a:pt x="1475" y="611"/>
                  </a:lnTo>
                  <a:lnTo>
                    <a:pt x="1500" y="627"/>
                  </a:lnTo>
                  <a:lnTo>
                    <a:pt x="1526" y="645"/>
                  </a:lnTo>
                  <a:lnTo>
                    <a:pt x="1550" y="664"/>
                  </a:lnTo>
                  <a:lnTo>
                    <a:pt x="1572" y="684"/>
                  </a:lnTo>
                  <a:lnTo>
                    <a:pt x="1594" y="705"/>
                  </a:lnTo>
                  <a:lnTo>
                    <a:pt x="1615" y="727"/>
                  </a:lnTo>
                  <a:lnTo>
                    <a:pt x="1636" y="750"/>
                  </a:lnTo>
                  <a:lnTo>
                    <a:pt x="1654" y="774"/>
                  </a:lnTo>
                  <a:lnTo>
                    <a:pt x="1672" y="799"/>
                  </a:lnTo>
                  <a:lnTo>
                    <a:pt x="1688" y="824"/>
                  </a:lnTo>
                  <a:lnTo>
                    <a:pt x="1703" y="851"/>
                  </a:lnTo>
                  <a:lnTo>
                    <a:pt x="1717" y="878"/>
                  </a:lnTo>
                  <a:lnTo>
                    <a:pt x="1730" y="906"/>
                  </a:lnTo>
                  <a:lnTo>
                    <a:pt x="1742" y="934"/>
                  </a:lnTo>
                  <a:lnTo>
                    <a:pt x="1751" y="965"/>
                  </a:lnTo>
                  <a:lnTo>
                    <a:pt x="1760" y="994"/>
                  </a:lnTo>
                  <a:lnTo>
                    <a:pt x="1767" y="1025"/>
                  </a:lnTo>
                  <a:lnTo>
                    <a:pt x="1772" y="1057"/>
                  </a:lnTo>
                  <a:lnTo>
                    <a:pt x="1776" y="1088"/>
                  </a:lnTo>
                  <a:lnTo>
                    <a:pt x="1779" y="1120"/>
                  </a:lnTo>
                  <a:lnTo>
                    <a:pt x="1780" y="1153"/>
                  </a:lnTo>
                  <a:lnTo>
                    <a:pt x="1779" y="1185"/>
                  </a:lnTo>
                  <a:lnTo>
                    <a:pt x="1776" y="1217"/>
                  </a:lnTo>
                  <a:lnTo>
                    <a:pt x="1772" y="1249"/>
                  </a:lnTo>
                  <a:lnTo>
                    <a:pt x="1767" y="1280"/>
                  </a:lnTo>
                  <a:lnTo>
                    <a:pt x="1760" y="1311"/>
                  </a:lnTo>
                  <a:lnTo>
                    <a:pt x="1751" y="1340"/>
                  </a:lnTo>
                  <a:lnTo>
                    <a:pt x="1742" y="1370"/>
                  </a:lnTo>
                  <a:lnTo>
                    <a:pt x="1730" y="1399"/>
                  </a:lnTo>
                  <a:lnTo>
                    <a:pt x="1717" y="1427"/>
                  </a:lnTo>
                  <a:lnTo>
                    <a:pt x="1703" y="1455"/>
                  </a:lnTo>
                  <a:lnTo>
                    <a:pt x="1688" y="1481"/>
                  </a:lnTo>
                  <a:lnTo>
                    <a:pt x="1672" y="1506"/>
                  </a:lnTo>
                  <a:lnTo>
                    <a:pt x="1654" y="1531"/>
                  </a:lnTo>
                  <a:lnTo>
                    <a:pt x="1636" y="1556"/>
                  </a:lnTo>
                  <a:lnTo>
                    <a:pt x="1615" y="1578"/>
                  </a:lnTo>
                  <a:lnTo>
                    <a:pt x="1594" y="1600"/>
                  </a:lnTo>
                  <a:lnTo>
                    <a:pt x="1572" y="1621"/>
                  </a:lnTo>
                  <a:lnTo>
                    <a:pt x="1550" y="1641"/>
                  </a:lnTo>
                  <a:lnTo>
                    <a:pt x="1526" y="1660"/>
                  </a:lnTo>
                  <a:lnTo>
                    <a:pt x="1500" y="1678"/>
                  </a:lnTo>
                  <a:lnTo>
                    <a:pt x="1475" y="1694"/>
                  </a:lnTo>
                  <a:lnTo>
                    <a:pt x="1449" y="1709"/>
                  </a:lnTo>
                  <a:lnTo>
                    <a:pt x="1422" y="1723"/>
                  </a:lnTo>
                  <a:lnTo>
                    <a:pt x="1393" y="1735"/>
                  </a:lnTo>
                  <a:lnTo>
                    <a:pt x="1364" y="1748"/>
                  </a:lnTo>
                  <a:lnTo>
                    <a:pt x="1335" y="1758"/>
                  </a:lnTo>
                  <a:lnTo>
                    <a:pt x="1306" y="1766"/>
                  </a:lnTo>
                  <a:lnTo>
                    <a:pt x="1274" y="1773"/>
                  </a:lnTo>
                  <a:lnTo>
                    <a:pt x="1243" y="1778"/>
                  </a:lnTo>
                  <a:lnTo>
                    <a:pt x="1212" y="1782"/>
                  </a:lnTo>
                  <a:lnTo>
                    <a:pt x="1179" y="1785"/>
                  </a:lnTo>
                  <a:lnTo>
                    <a:pt x="1147" y="1786"/>
                  </a:lnTo>
                  <a:close/>
                </a:path>
              </a:pathLst>
            </a:custGeom>
            <a:solidFill>
              <a:srgbClr val="192337"/>
            </a:solidFill>
            <a:ln w="9525">
              <a:noFill/>
              <a:round/>
              <a:headEnd/>
              <a:tailEnd/>
            </a:ln>
          </p:spPr>
          <p:txBody>
            <a:bodyPr vert="horz" wrap="square" lIns="91440" tIns="45720" rIns="91440" bIns="45720" numCol="1" anchor="t" anchorCtr="0" compatLnSpc="1">
              <a:prstTxWarp prst="textNoShape">
                <a:avLst/>
              </a:prstTxWarp>
            </a:bodyPr>
            <a:lstStyle/>
            <a:p>
              <a:endParaRPr lang="da-DK" noProof="0"/>
            </a:p>
          </p:txBody>
        </p:sp>
        <p:sp>
          <p:nvSpPr>
            <p:cNvPr id="1038" name="Freeform 14"/>
            <p:cNvSpPr>
              <a:spLocks noEditPoints="1"/>
            </p:cNvSpPr>
            <p:nvPr userDrawn="1"/>
          </p:nvSpPr>
          <p:spPr bwMode="auto">
            <a:xfrm>
              <a:off x="6880825" y="1313236"/>
              <a:ext cx="61912" cy="92075"/>
            </a:xfrm>
            <a:custGeom>
              <a:avLst/>
              <a:gdLst/>
              <a:ahLst/>
              <a:cxnLst>
                <a:cxn ang="0">
                  <a:pos x="281" y="0"/>
                </a:cxn>
                <a:cxn ang="0">
                  <a:pos x="316" y="1"/>
                </a:cxn>
                <a:cxn ang="0">
                  <a:pos x="349" y="5"/>
                </a:cxn>
                <a:cxn ang="0">
                  <a:pos x="380" y="11"/>
                </a:cxn>
                <a:cxn ang="0">
                  <a:pos x="411" y="20"/>
                </a:cxn>
                <a:cxn ang="0">
                  <a:pos x="439" y="31"/>
                </a:cxn>
                <a:cxn ang="0">
                  <a:pos x="464" y="44"/>
                </a:cxn>
                <a:cxn ang="0">
                  <a:pos x="489" y="60"/>
                </a:cxn>
                <a:cxn ang="0">
                  <a:pos x="510" y="78"/>
                </a:cxn>
                <a:cxn ang="0">
                  <a:pos x="530" y="98"/>
                </a:cxn>
                <a:cxn ang="0">
                  <a:pos x="547" y="119"/>
                </a:cxn>
                <a:cxn ang="0">
                  <a:pos x="561" y="143"/>
                </a:cxn>
                <a:cxn ang="0">
                  <a:pos x="573" y="170"/>
                </a:cxn>
                <a:cxn ang="0">
                  <a:pos x="583" y="197"/>
                </a:cxn>
                <a:cxn ang="0">
                  <a:pos x="590" y="227"/>
                </a:cxn>
                <a:cxn ang="0">
                  <a:pos x="595" y="259"/>
                </a:cxn>
                <a:cxn ang="0">
                  <a:pos x="597" y="292"/>
                </a:cxn>
                <a:cxn ang="0">
                  <a:pos x="596" y="312"/>
                </a:cxn>
                <a:cxn ang="0">
                  <a:pos x="593" y="346"/>
                </a:cxn>
                <a:cxn ang="0">
                  <a:pos x="586" y="379"/>
                </a:cxn>
                <a:cxn ang="0">
                  <a:pos x="576" y="408"/>
                </a:cxn>
                <a:cxn ang="0">
                  <a:pos x="564" y="436"/>
                </a:cxn>
                <a:cxn ang="0">
                  <a:pos x="550" y="462"/>
                </a:cxn>
                <a:cxn ang="0">
                  <a:pos x="532" y="485"/>
                </a:cxn>
                <a:cxn ang="0">
                  <a:pos x="513" y="506"/>
                </a:cxn>
                <a:cxn ang="0">
                  <a:pos x="491" y="524"/>
                </a:cxn>
                <a:cxn ang="0">
                  <a:pos x="467" y="540"/>
                </a:cxn>
                <a:cxn ang="0">
                  <a:pos x="441" y="555"/>
                </a:cxn>
                <a:cxn ang="0">
                  <a:pos x="414" y="567"/>
                </a:cxn>
                <a:cxn ang="0">
                  <a:pos x="385" y="577"/>
                </a:cxn>
                <a:cxn ang="0">
                  <a:pos x="353" y="584"/>
                </a:cxn>
                <a:cxn ang="0">
                  <a:pos x="322" y="589"/>
                </a:cxn>
                <a:cxn ang="0">
                  <a:pos x="289" y="592"/>
                </a:cxn>
                <a:cxn ang="0">
                  <a:pos x="145" y="593"/>
                </a:cxn>
                <a:cxn ang="0">
                  <a:pos x="0" y="877"/>
                </a:cxn>
                <a:cxn ang="0">
                  <a:pos x="271" y="461"/>
                </a:cxn>
                <a:cxn ang="0">
                  <a:pos x="312" y="458"/>
                </a:cxn>
                <a:cxn ang="0">
                  <a:pos x="346" y="450"/>
                </a:cxn>
                <a:cxn ang="0">
                  <a:pos x="376" y="434"/>
                </a:cxn>
                <a:cxn ang="0">
                  <a:pos x="402" y="415"/>
                </a:cxn>
                <a:cxn ang="0">
                  <a:pos x="422" y="392"/>
                </a:cxn>
                <a:cxn ang="0">
                  <a:pos x="436" y="364"/>
                </a:cxn>
                <a:cxn ang="0">
                  <a:pos x="445" y="332"/>
                </a:cxn>
                <a:cxn ang="0">
                  <a:pos x="448" y="297"/>
                </a:cxn>
                <a:cxn ang="0">
                  <a:pos x="447" y="277"/>
                </a:cxn>
                <a:cxn ang="0">
                  <a:pos x="441" y="241"/>
                </a:cxn>
                <a:cxn ang="0">
                  <a:pos x="430" y="211"/>
                </a:cxn>
                <a:cxn ang="0">
                  <a:pos x="413" y="186"/>
                </a:cxn>
                <a:cxn ang="0">
                  <a:pos x="390" y="165"/>
                </a:cxn>
                <a:cxn ang="0">
                  <a:pos x="362" y="150"/>
                </a:cxn>
                <a:cxn ang="0">
                  <a:pos x="329" y="138"/>
                </a:cxn>
                <a:cxn ang="0">
                  <a:pos x="293" y="133"/>
                </a:cxn>
                <a:cxn ang="0">
                  <a:pos x="145" y="132"/>
                </a:cxn>
                <a:cxn ang="0">
                  <a:pos x="271" y="461"/>
                </a:cxn>
              </a:cxnLst>
              <a:rect l="0" t="0" r="r" b="b"/>
              <a:pathLst>
                <a:path w="597" h="877">
                  <a:moveTo>
                    <a:pt x="0" y="0"/>
                  </a:moveTo>
                  <a:lnTo>
                    <a:pt x="281" y="0"/>
                  </a:lnTo>
                  <a:lnTo>
                    <a:pt x="299" y="0"/>
                  </a:lnTo>
                  <a:lnTo>
                    <a:pt x="316" y="1"/>
                  </a:lnTo>
                  <a:lnTo>
                    <a:pt x="333" y="3"/>
                  </a:lnTo>
                  <a:lnTo>
                    <a:pt x="349" y="5"/>
                  </a:lnTo>
                  <a:lnTo>
                    <a:pt x="365" y="8"/>
                  </a:lnTo>
                  <a:lnTo>
                    <a:pt x="380" y="11"/>
                  </a:lnTo>
                  <a:lnTo>
                    <a:pt x="396" y="15"/>
                  </a:lnTo>
                  <a:lnTo>
                    <a:pt x="411" y="20"/>
                  </a:lnTo>
                  <a:lnTo>
                    <a:pt x="425" y="25"/>
                  </a:lnTo>
                  <a:lnTo>
                    <a:pt x="439" y="31"/>
                  </a:lnTo>
                  <a:lnTo>
                    <a:pt x="452" y="37"/>
                  </a:lnTo>
                  <a:lnTo>
                    <a:pt x="464" y="44"/>
                  </a:lnTo>
                  <a:lnTo>
                    <a:pt x="476" y="52"/>
                  </a:lnTo>
                  <a:lnTo>
                    <a:pt x="489" y="60"/>
                  </a:lnTo>
                  <a:lnTo>
                    <a:pt x="500" y="69"/>
                  </a:lnTo>
                  <a:lnTo>
                    <a:pt x="510" y="78"/>
                  </a:lnTo>
                  <a:lnTo>
                    <a:pt x="520" y="88"/>
                  </a:lnTo>
                  <a:lnTo>
                    <a:pt x="530" y="98"/>
                  </a:lnTo>
                  <a:lnTo>
                    <a:pt x="538" y="108"/>
                  </a:lnTo>
                  <a:lnTo>
                    <a:pt x="547" y="119"/>
                  </a:lnTo>
                  <a:lnTo>
                    <a:pt x="554" y="131"/>
                  </a:lnTo>
                  <a:lnTo>
                    <a:pt x="561" y="143"/>
                  </a:lnTo>
                  <a:lnTo>
                    <a:pt x="568" y="157"/>
                  </a:lnTo>
                  <a:lnTo>
                    <a:pt x="573" y="170"/>
                  </a:lnTo>
                  <a:lnTo>
                    <a:pt x="578" y="183"/>
                  </a:lnTo>
                  <a:lnTo>
                    <a:pt x="583" y="197"/>
                  </a:lnTo>
                  <a:lnTo>
                    <a:pt x="587" y="212"/>
                  </a:lnTo>
                  <a:lnTo>
                    <a:pt x="590" y="227"/>
                  </a:lnTo>
                  <a:lnTo>
                    <a:pt x="593" y="242"/>
                  </a:lnTo>
                  <a:lnTo>
                    <a:pt x="595" y="259"/>
                  </a:lnTo>
                  <a:lnTo>
                    <a:pt x="596" y="275"/>
                  </a:lnTo>
                  <a:lnTo>
                    <a:pt x="597" y="292"/>
                  </a:lnTo>
                  <a:lnTo>
                    <a:pt x="597" y="294"/>
                  </a:lnTo>
                  <a:lnTo>
                    <a:pt x="596" y="312"/>
                  </a:lnTo>
                  <a:lnTo>
                    <a:pt x="595" y="329"/>
                  </a:lnTo>
                  <a:lnTo>
                    <a:pt x="593" y="346"/>
                  </a:lnTo>
                  <a:lnTo>
                    <a:pt x="589" y="363"/>
                  </a:lnTo>
                  <a:lnTo>
                    <a:pt x="586" y="379"/>
                  </a:lnTo>
                  <a:lnTo>
                    <a:pt x="581" y="394"/>
                  </a:lnTo>
                  <a:lnTo>
                    <a:pt x="576" y="408"/>
                  </a:lnTo>
                  <a:lnTo>
                    <a:pt x="571" y="422"/>
                  </a:lnTo>
                  <a:lnTo>
                    <a:pt x="564" y="436"/>
                  </a:lnTo>
                  <a:lnTo>
                    <a:pt x="557" y="449"/>
                  </a:lnTo>
                  <a:lnTo>
                    <a:pt x="550" y="462"/>
                  </a:lnTo>
                  <a:lnTo>
                    <a:pt x="541" y="474"/>
                  </a:lnTo>
                  <a:lnTo>
                    <a:pt x="532" y="485"/>
                  </a:lnTo>
                  <a:lnTo>
                    <a:pt x="523" y="495"/>
                  </a:lnTo>
                  <a:lnTo>
                    <a:pt x="513" y="506"/>
                  </a:lnTo>
                  <a:lnTo>
                    <a:pt x="502" y="515"/>
                  </a:lnTo>
                  <a:lnTo>
                    <a:pt x="491" y="524"/>
                  </a:lnTo>
                  <a:lnTo>
                    <a:pt x="479" y="533"/>
                  </a:lnTo>
                  <a:lnTo>
                    <a:pt x="467" y="540"/>
                  </a:lnTo>
                  <a:lnTo>
                    <a:pt x="454" y="549"/>
                  </a:lnTo>
                  <a:lnTo>
                    <a:pt x="441" y="555"/>
                  </a:lnTo>
                  <a:lnTo>
                    <a:pt x="428" y="562"/>
                  </a:lnTo>
                  <a:lnTo>
                    <a:pt x="414" y="567"/>
                  </a:lnTo>
                  <a:lnTo>
                    <a:pt x="399" y="572"/>
                  </a:lnTo>
                  <a:lnTo>
                    <a:pt x="385" y="577"/>
                  </a:lnTo>
                  <a:lnTo>
                    <a:pt x="369" y="581"/>
                  </a:lnTo>
                  <a:lnTo>
                    <a:pt x="353" y="584"/>
                  </a:lnTo>
                  <a:lnTo>
                    <a:pt x="338" y="587"/>
                  </a:lnTo>
                  <a:lnTo>
                    <a:pt x="322" y="589"/>
                  </a:lnTo>
                  <a:lnTo>
                    <a:pt x="306" y="591"/>
                  </a:lnTo>
                  <a:lnTo>
                    <a:pt x="289" y="592"/>
                  </a:lnTo>
                  <a:lnTo>
                    <a:pt x="271" y="593"/>
                  </a:lnTo>
                  <a:lnTo>
                    <a:pt x="145" y="593"/>
                  </a:lnTo>
                  <a:lnTo>
                    <a:pt x="145" y="877"/>
                  </a:lnTo>
                  <a:lnTo>
                    <a:pt x="0" y="877"/>
                  </a:lnTo>
                  <a:lnTo>
                    <a:pt x="0" y="0"/>
                  </a:lnTo>
                  <a:close/>
                  <a:moveTo>
                    <a:pt x="271" y="461"/>
                  </a:moveTo>
                  <a:lnTo>
                    <a:pt x="293" y="461"/>
                  </a:lnTo>
                  <a:lnTo>
                    <a:pt x="312" y="458"/>
                  </a:lnTo>
                  <a:lnTo>
                    <a:pt x="329" y="455"/>
                  </a:lnTo>
                  <a:lnTo>
                    <a:pt x="346" y="450"/>
                  </a:lnTo>
                  <a:lnTo>
                    <a:pt x="362" y="442"/>
                  </a:lnTo>
                  <a:lnTo>
                    <a:pt x="376" y="434"/>
                  </a:lnTo>
                  <a:lnTo>
                    <a:pt x="390" y="425"/>
                  </a:lnTo>
                  <a:lnTo>
                    <a:pt x="402" y="415"/>
                  </a:lnTo>
                  <a:lnTo>
                    <a:pt x="413" y="404"/>
                  </a:lnTo>
                  <a:lnTo>
                    <a:pt x="422" y="392"/>
                  </a:lnTo>
                  <a:lnTo>
                    <a:pt x="430" y="378"/>
                  </a:lnTo>
                  <a:lnTo>
                    <a:pt x="436" y="364"/>
                  </a:lnTo>
                  <a:lnTo>
                    <a:pt x="441" y="349"/>
                  </a:lnTo>
                  <a:lnTo>
                    <a:pt x="445" y="332"/>
                  </a:lnTo>
                  <a:lnTo>
                    <a:pt x="447" y="315"/>
                  </a:lnTo>
                  <a:lnTo>
                    <a:pt x="448" y="297"/>
                  </a:lnTo>
                  <a:lnTo>
                    <a:pt x="448" y="296"/>
                  </a:lnTo>
                  <a:lnTo>
                    <a:pt x="447" y="277"/>
                  </a:lnTo>
                  <a:lnTo>
                    <a:pt x="445" y="259"/>
                  </a:lnTo>
                  <a:lnTo>
                    <a:pt x="441" y="241"/>
                  </a:lnTo>
                  <a:lnTo>
                    <a:pt x="436" y="225"/>
                  </a:lnTo>
                  <a:lnTo>
                    <a:pt x="430" y="211"/>
                  </a:lnTo>
                  <a:lnTo>
                    <a:pt x="422" y="198"/>
                  </a:lnTo>
                  <a:lnTo>
                    <a:pt x="413" y="186"/>
                  </a:lnTo>
                  <a:lnTo>
                    <a:pt x="402" y="175"/>
                  </a:lnTo>
                  <a:lnTo>
                    <a:pt x="390" y="165"/>
                  </a:lnTo>
                  <a:lnTo>
                    <a:pt x="376" y="157"/>
                  </a:lnTo>
                  <a:lnTo>
                    <a:pt x="362" y="150"/>
                  </a:lnTo>
                  <a:lnTo>
                    <a:pt x="346" y="143"/>
                  </a:lnTo>
                  <a:lnTo>
                    <a:pt x="329" y="138"/>
                  </a:lnTo>
                  <a:lnTo>
                    <a:pt x="312" y="135"/>
                  </a:lnTo>
                  <a:lnTo>
                    <a:pt x="293" y="133"/>
                  </a:lnTo>
                  <a:lnTo>
                    <a:pt x="271" y="132"/>
                  </a:lnTo>
                  <a:lnTo>
                    <a:pt x="145" y="132"/>
                  </a:lnTo>
                  <a:lnTo>
                    <a:pt x="145" y="461"/>
                  </a:lnTo>
                  <a:lnTo>
                    <a:pt x="271" y="461"/>
                  </a:lnTo>
                  <a:close/>
                </a:path>
              </a:pathLst>
            </a:custGeom>
            <a:solidFill>
              <a:srgbClr val="192337"/>
            </a:solidFill>
            <a:ln w="9525">
              <a:noFill/>
              <a:round/>
              <a:headEnd/>
              <a:tailEnd/>
            </a:ln>
          </p:spPr>
          <p:txBody>
            <a:bodyPr vert="horz" wrap="square" lIns="91440" tIns="45720" rIns="91440" bIns="45720" numCol="1" anchor="t" anchorCtr="0" compatLnSpc="1">
              <a:prstTxWarp prst="textNoShape">
                <a:avLst/>
              </a:prstTxWarp>
            </a:bodyPr>
            <a:lstStyle/>
            <a:p>
              <a:endParaRPr lang="da-DK" noProof="0"/>
            </a:p>
          </p:txBody>
        </p:sp>
        <p:sp>
          <p:nvSpPr>
            <p:cNvPr id="1039" name="Freeform 15"/>
            <p:cNvSpPr>
              <a:spLocks noEditPoints="1"/>
            </p:cNvSpPr>
            <p:nvPr userDrawn="1"/>
          </p:nvSpPr>
          <p:spPr bwMode="auto">
            <a:xfrm>
              <a:off x="6957025" y="1313236"/>
              <a:ext cx="68262" cy="92075"/>
            </a:xfrm>
            <a:custGeom>
              <a:avLst/>
              <a:gdLst/>
              <a:ahLst/>
              <a:cxnLst>
                <a:cxn ang="0">
                  <a:pos x="317" y="0"/>
                </a:cxn>
                <a:cxn ang="0">
                  <a:pos x="353" y="1"/>
                </a:cxn>
                <a:cxn ang="0">
                  <a:pos x="388" y="5"/>
                </a:cxn>
                <a:cxn ang="0">
                  <a:pos x="421" y="12"/>
                </a:cxn>
                <a:cxn ang="0">
                  <a:pos x="451" y="21"/>
                </a:cxn>
                <a:cxn ang="0">
                  <a:pos x="479" y="33"/>
                </a:cxn>
                <a:cxn ang="0">
                  <a:pos x="506" y="48"/>
                </a:cxn>
                <a:cxn ang="0">
                  <a:pos x="530" y="64"/>
                </a:cxn>
                <a:cxn ang="0">
                  <a:pos x="551" y="83"/>
                </a:cxn>
                <a:cxn ang="0">
                  <a:pos x="567" y="101"/>
                </a:cxn>
                <a:cxn ang="0">
                  <a:pos x="581" y="121"/>
                </a:cxn>
                <a:cxn ang="0">
                  <a:pos x="594" y="142"/>
                </a:cxn>
                <a:cxn ang="0">
                  <a:pos x="605" y="167"/>
                </a:cxn>
                <a:cxn ang="0">
                  <a:pos x="613" y="192"/>
                </a:cxn>
                <a:cxn ang="0">
                  <a:pos x="619" y="218"/>
                </a:cxn>
                <a:cxn ang="0">
                  <a:pos x="622" y="246"/>
                </a:cxn>
                <a:cxn ang="0">
                  <a:pos x="623" y="276"/>
                </a:cxn>
                <a:cxn ang="0">
                  <a:pos x="623" y="305"/>
                </a:cxn>
                <a:cxn ang="0">
                  <a:pos x="616" y="352"/>
                </a:cxn>
                <a:cxn ang="0">
                  <a:pos x="603" y="393"/>
                </a:cxn>
                <a:cxn ang="0">
                  <a:pos x="583" y="429"/>
                </a:cxn>
                <a:cxn ang="0">
                  <a:pos x="560" y="461"/>
                </a:cxn>
                <a:cxn ang="0">
                  <a:pos x="531" y="488"/>
                </a:cxn>
                <a:cxn ang="0">
                  <a:pos x="498" y="511"/>
                </a:cxn>
                <a:cxn ang="0">
                  <a:pos x="461" y="529"/>
                </a:cxn>
                <a:cxn ang="0">
                  <a:pos x="648" y="877"/>
                </a:cxn>
                <a:cxn ang="0">
                  <a:pos x="294" y="566"/>
                </a:cxn>
                <a:cxn ang="0">
                  <a:pos x="286" y="568"/>
                </a:cxn>
                <a:cxn ang="0">
                  <a:pos x="145" y="877"/>
                </a:cxn>
                <a:cxn ang="0">
                  <a:pos x="0" y="0"/>
                </a:cxn>
                <a:cxn ang="0">
                  <a:pos x="322" y="436"/>
                </a:cxn>
                <a:cxn ang="0">
                  <a:pos x="359" y="431"/>
                </a:cxn>
                <a:cxn ang="0">
                  <a:pos x="392" y="420"/>
                </a:cxn>
                <a:cxn ang="0">
                  <a:pos x="420" y="405"/>
                </a:cxn>
                <a:cxn ang="0">
                  <a:pos x="442" y="385"/>
                </a:cxn>
                <a:cxn ang="0">
                  <a:pos x="459" y="362"/>
                </a:cxn>
                <a:cxn ang="0">
                  <a:pos x="470" y="333"/>
                </a:cxn>
                <a:cxn ang="0">
                  <a:pos x="476" y="302"/>
                </a:cxn>
                <a:cxn ang="0">
                  <a:pos x="476" y="283"/>
                </a:cxn>
                <a:cxn ang="0">
                  <a:pos x="473" y="249"/>
                </a:cxn>
                <a:cxn ang="0">
                  <a:pos x="465" y="218"/>
                </a:cxn>
                <a:cxn ang="0">
                  <a:pos x="451" y="192"/>
                </a:cxn>
                <a:cxn ang="0">
                  <a:pos x="431" y="171"/>
                </a:cxn>
                <a:cxn ang="0">
                  <a:pos x="407" y="155"/>
                </a:cxn>
                <a:cxn ang="0">
                  <a:pos x="376" y="142"/>
                </a:cxn>
                <a:cxn ang="0">
                  <a:pos x="343" y="135"/>
                </a:cxn>
                <a:cxn ang="0">
                  <a:pos x="304" y="132"/>
                </a:cxn>
                <a:cxn ang="0">
                  <a:pos x="145" y="437"/>
                </a:cxn>
              </a:cxnLst>
              <a:rect l="0" t="0" r="r" b="b"/>
              <a:pathLst>
                <a:path w="648" h="877">
                  <a:moveTo>
                    <a:pt x="0" y="0"/>
                  </a:moveTo>
                  <a:lnTo>
                    <a:pt x="317" y="0"/>
                  </a:lnTo>
                  <a:lnTo>
                    <a:pt x="335" y="0"/>
                  </a:lnTo>
                  <a:lnTo>
                    <a:pt x="353" y="1"/>
                  </a:lnTo>
                  <a:lnTo>
                    <a:pt x="370" y="3"/>
                  </a:lnTo>
                  <a:lnTo>
                    <a:pt x="388" y="5"/>
                  </a:lnTo>
                  <a:lnTo>
                    <a:pt x="405" y="8"/>
                  </a:lnTo>
                  <a:lnTo>
                    <a:pt x="421" y="12"/>
                  </a:lnTo>
                  <a:lnTo>
                    <a:pt x="436" y="16"/>
                  </a:lnTo>
                  <a:lnTo>
                    <a:pt x="451" y="21"/>
                  </a:lnTo>
                  <a:lnTo>
                    <a:pt x="466" y="27"/>
                  </a:lnTo>
                  <a:lnTo>
                    <a:pt x="479" y="33"/>
                  </a:lnTo>
                  <a:lnTo>
                    <a:pt x="494" y="40"/>
                  </a:lnTo>
                  <a:lnTo>
                    <a:pt x="506" y="48"/>
                  </a:lnTo>
                  <a:lnTo>
                    <a:pt x="518" y="56"/>
                  </a:lnTo>
                  <a:lnTo>
                    <a:pt x="530" y="64"/>
                  </a:lnTo>
                  <a:lnTo>
                    <a:pt x="540" y="73"/>
                  </a:lnTo>
                  <a:lnTo>
                    <a:pt x="551" y="83"/>
                  </a:lnTo>
                  <a:lnTo>
                    <a:pt x="559" y="92"/>
                  </a:lnTo>
                  <a:lnTo>
                    <a:pt x="567" y="101"/>
                  </a:lnTo>
                  <a:lnTo>
                    <a:pt x="574" y="111"/>
                  </a:lnTo>
                  <a:lnTo>
                    <a:pt x="581" y="121"/>
                  </a:lnTo>
                  <a:lnTo>
                    <a:pt x="588" y="131"/>
                  </a:lnTo>
                  <a:lnTo>
                    <a:pt x="594" y="142"/>
                  </a:lnTo>
                  <a:lnTo>
                    <a:pt x="600" y="155"/>
                  </a:lnTo>
                  <a:lnTo>
                    <a:pt x="605" y="167"/>
                  </a:lnTo>
                  <a:lnTo>
                    <a:pt x="609" y="179"/>
                  </a:lnTo>
                  <a:lnTo>
                    <a:pt x="613" y="192"/>
                  </a:lnTo>
                  <a:lnTo>
                    <a:pt x="616" y="205"/>
                  </a:lnTo>
                  <a:lnTo>
                    <a:pt x="619" y="218"/>
                  </a:lnTo>
                  <a:lnTo>
                    <a:pt x="621" y="232"/>
                  </a:lnTo>
                  <a:lnTo>
                    <a:pt x="622" y="246"/>
                  </a:lnTo>
                  <a:lnTo>
                    <a:pt x="623" y="261"/>
                  </a:lnTo>
                  <a:lnTo>
                    <a:pt x="623" y="276"/>
                  </a:lnTo>
                  <a:lnTo>
                    <a:pt x="623" y="281"/>
                  </a:lnTo>
                  <a:lnTo>
                    <a:pt x="623" y="305"/>
                  </a:lnTo>
                  <a:lnTo>
                    <a:pt x="620" y="329"/>
                  </a:lnTo>
                  <a:lnTo>
                    <a:pt x="616" y="352"/>
                  </a:lnTo>
                  <a:lnTo>
                    <a:pt x="610" y="373"/>
                  </a:lnTo>
                  <a:lnTo>
                    <a:pt x="603" y="393"/>
                  </a:lnTo>
                  <a:lnTo>
                    <a:pt x="594" y="411"/>
                  </a:lnTo>
                  <a:lnTo>
                    <a:pt x="583" y="429"/>
                  </a:lnTo>
                  <a:lnTo>
                    <a:pt x="572" y="445"/>
                  </a:lnTo>
                  <a:lnTo>
                    <a:pt x="560" y="461"/>
                  </a:lnTo>
                  <a:lnTo>
                    <a:pt x="546" y="476"/>
                  </a:lnTo>
                  <a:lnTo>
                    <a:pt x="531" y="488"/>
                  </a:lnTo>
                  <a:lnTo>
                    <a:pt x="515" y="500"/>
                  </a:lnTo>
                  <a:lnTo>
                    <a:pt x="498" y="511"/>
                  </a:lnTo>
                  <a:lnTo>
                    <a:pt x="480" y="521"/>
                  </a:lnTo>
                  <a:lnTo>
                    <a:pt x="461" y="529"/>
                  </a:lnTo>
                  <a:lnTo>
                    <a:pt x="442" y="537"/>
                  </a:lnTo>
                  <a:lnTo>
                    <a:pt x="648" y="877"/>
                  </a:lnTo>
                  <a:lnTo>
                    <a:pt x="480" y="877"/>
                  </a:lnTo>
                  <a:lnTo>
                    <a:pt x="294" y="566"/>
                  </a:lnTo>
                  <a:lnTo>
                    <a:pt x="290" y="568"/>
                  </a:lnTo>
                  <a:lnTo>
                    <a:pt x="286" y="568"/>
                  </a:lnTo>
                  <a:lnTo>
                    <a:pt x="145" y="568"/>
                  </a:lnTo>
                  <a:lnTo>
                    <a:pt x="145" y="877"/>
                  </a:lnTo>
                  <a:lnTo>
                    <a:pt x="0" y="877"/>
                  </a:lnTo>
                  <a:lnTo>
                    <a:pt x="0" y="0"/>
                  </a:lnTo>
                  <a:close/>
                  <a:moveTo>
                    <a:pt x="302" y="437"/>
                  </a:moveTo>
                  <a:lnTo>
                    <a:pt x="322" y="436"/>
                  </a:lnTo>
                  <a:lnTo>
                    <a:pt x="341" y="434"/>
                  </a:lnTo>
                  <a:lnTo>
                    <a:pt x="359" y="431"/>
                  </a:lnTo>
                  <a:lnTo>
                    <a:pt x="376" y="426"/>
                  </a:lnTo>
                  <a:lnTo>
                    <a:pt x="392" y="420"/>
                  </a:lnTo>
                  <a:lnTo>
                    <a:pt x="407" y="413"/>
                  </a:lnTo>
                  <a:lnTo>
                    <a:pt x="420" y="405"/>
                  </a:lnTo>
                  <a:lnTo>
                    <a:pt x="431" y="396"/>
                  </a:lnTo>
                  <a:lnTo>
                    <a:pt x="442" y="385"/>
                  </a:lnTo>
                  <a:lnTo>
                    <a:pt x="451" y="374"/>
                  </a:lnTo>
                  <a:lnTo>
                    <a:pt x="459" y="362"/>
                  </a:lnTo>
                  <a:lnTo>
                    <a:pt x="465" y="348"/>
                  </a:lnTo>
                  <a:lnTo>
                    <a:pt x="470" y="333"/>
                  </a:lnTo>
                  <a:lnTo>
                    <a:pt x="473" y="318"/>
                  </a:lnTo>
                  <a:lnTo>
                    <a:pt x="476" y="302"/>
                  </a:lnTo>
                  <a:lnTo>
                    <a:pt x="476" y="286"/>
                  </a:lnTo>
                  <a:lnTo>
                    <a:pt x="476" y="283"/>
                  </a:lnTo>
                  <a:lnTo>
                    <a:pt x="476" y="265"/>
                  </a:lnTo>
                  <a:lnTo>
                    <a:pt x="473" y="249"/>
                  </a:lnTo>
                  <a:lnTo>
                    <a:pt x="470" y="232"/>
                  </a:lnTo>
                  <a:lnTo>
                    <a:pt x="465" y="218"/>
                  </a:lnTo>
                  <a:lnTo>
                    <a:pt x="458" y="204"/>
                  </a:lnTo>
                  <a:lnTo>
                    <a:pt x="451" y="192"/>
                  </a:lnTo>
                  <a:lnTo>
                    <a:pt x="442" y="181"/>
                  </a:lnTo>
                  <a:lnTo>
                    <a:pt x="431" y="171"/>
                  </a:lnTo>
                  <a:lnTo>
                    <a:pt x="420" y="162"/>
                  </a:lnTo>
                  <a:lnTo>
                    <a:pt x="407" y="155"/>
                  </a:lnTo>
                  <a:lnTo>
                    <a:pt x="393" y="148"/>
                  </a:lnTo>
                  <a:lnTo>
                    <a:pt x="376" y="142"/>
                  </a:lnTo>
                  <a:lnTo>
                    <a:pt x="360" y="138"/>
                  </a:lnTo>
                  <a:lnTo>
                    <a:pt x="343" y="135"/>
                  </a:lnTo>
                  <a:lnTo>
                    <a:pt x="324" y="133"/>
                  </a:lnTo>
                  <a:lnTo>
                    <a:pt x="304" y="132"/>
                  </a:lnTo>
                  <a:lnTo>
                    <a:pt x="145" y="132"/>
                  </a:lnTo>
                  <a:lnTo>
                    <a:pt x="145" y="437"/>
                  </a:lnTo>
                  <a:lnTo>
                    <a:pt x="302" y="437"/>
                  </a:lnTo>
                  <a:close/>
                </a:path>
              </a:pathLst>
            </a:custGeom>
            <a:solidFill>
              <a:srgbClr val="192337"/>
            </a:solidFill>
            <a:ln w="9525">
              <a:noFill/>
              <a:round/>
              <a:headEnd/>
              <a:tailEnd/>
            </a:ln>
          </p:spPr>
          <p:txBody>
            <a:bodyPr vert="horz" wrap="square" lIns="91440" tIns="45720" rIns="91440" bIns="45720" numCol="1" anchor="t" anchorCtr="0" compatLnSpc="1">
              <a:prstTxWarp prst="textNoShape">
                <a:avLst/>
              </a:prstTxWarp>
            </a:bodyPr>
            <a:lstStyle/>
            <a:p>
              <a:endParaRPr lang="da-DK" noProof="0"/>
            </a:p>
          </p:txBody>
        </p:sp>
        <p:sp>
          <p:nvSpPr>
            <p:cNvPr id="1040" name="Freeform 16"/>
            <p:cNvSpPr>
              <a:spLocks noEditPoints="1"/>
            </p:cNvSpPr>
            <p:nvPr userDrawn="1"/>
          </p:nvSpPr>
          <p:spPr bwMode="auto">
            <a:xfrm>
              <a:off x="7036400" y="1311649"/>
              <a:ext cx="82550" cy="95250"/>
            </a:xfrm>
            <a:custGeom>
              <a:avLst/>
              <a:gdLst/>
              <a:ahLst/>
              <a:cxnLst>
                <a:cxn ang="0">
                  <a:pos x="4" y="377"/>
                </a:cxn>
                <a:cxn ang="0">
                  <a:pos x="29" y="268"/>
                </a:cxn>
                <a:cxn ang="0">
                  <a:pos x="74" y="174"/>
                </a:cxn>
                <a:cxn ang="0">
                  <a:pos x="136" y="98"/>
                </a:cxn>
                <a:cxn ang="0">
                  <a:pos x="215" y="42"/>
                </a:cxn>
                <a:cxn ang="0">
                  <a:pos x="307" y="9"/>
                </a:cxn>
                <a:cxn ang="0">
                  <a:pos x="411" y="1"/>
                </a:cxn>
                <a:cxn ang="0">
                  <a:pos x="510" y="19"/>
                </a:cxn>
                <a:cxn ang="0">
                  <a:pos x="597" y="62"/>
                </a:cxn>
                <a:cxn ang="0">
                  <a:pos x="668" y="125"/>
                </a:cxn>
                <a:cxn ang="0">
                  <a:pos x="724" y="208"/>
                </a:cxn>
                <a:cxn ang="0">
                  <a:pos x="760" y="308"/>
                </a:cxn>
                <a:cxn ang="0">
                  <a:pos x="776" y="421"/>
                </a:cxn>
                <a:cxn ang="0">
                  <a:pos x="772" y="528"/>
                </a:cxn>
                <a:cxn ang="0">
                  <a:pos x="748" y="637"/>
                </a:cxn>
                <a:cxn ang="0">
                  <a:pos x="704" y="731"/>
                </a:cxn>
                <a:cxn ang="0">
                  <a:pos x="641" y="807"/>
                </a:cxn>
                <a:cxn ang="0">
                  <a:pos x="562" y="863"/>
                </a:cxn>
                <a:cxn ang="0">
                  <a:pos x="469" y="896"/>
                </a:cxn>
                <a:cxn ang="0">
                  <a:pos x="367" y="904"/>
                </a:cxn>
                <a:cxn ang="0">
                  <a:pos x="267" y="886"/>
                </a:cxn>
                <a:cxn ang="0">
                  <a:pos x="181" y="843"/>
                </a:cxn>
                <a:cxn ang="0">
                  <a:pos x="108" y="780"/>
                </a:cxn>
                <a:cxn ang="0">
                  <a:pos x="52" y="697"/>
                </a:cxn>
                <a:cxn ang="0">
                  <a:pos x="16" y="597"/>
                </a:cxn>
                <a:cxn ang="0">
                  <a:pos x="1" y="484"/>
                </a:cxn>
                <a:cxn ang="0">
                  <a:pos x="625" y="414"/>
                </a:cxn>
                <a:cxn ang="0">
                  <a:pos x="613" y="335"/>
                </a:cxn>
                <a:cxn ang="0">
                  <a:pos x="588" y="267"/>
                </a:cxn>
                <a:cxn ang="0">
                  <a:pos x="550" y="211"/>
                </a:cxn>
                <a:cxn ang="0">
                  <a:pos x="504" y="170"/>
                </a:cxn>
                <a:cxn ang="0">
                  <a:pos x="449" y="143"/>
                </a:cxn>
                <a:cxn ang="0">
                  <a:pos x="388" y="134"/>
                </a:cxn>
                <a:cxn ang="0">
                  <a:pos x="326" y="143"/>
                </a:cxn>
                <a:cxn ang="0">
                  <a:pos x="272" y="169"/>
                </a:cxn>
                <a:cxn ang="0">
                  <a:pos x="225" y="210"/>
                </a:cxn>
                <a:cxn ang="0">
                  <a:pos x="189" y="266"/>
                </a:cxn>
                <a:cxn ang="0">
                  <a:pos x="165" y="333"/>
                </a:cxn>
                <a:cxn ang="0">
                  <a:pos x="151" y="413"/>
                </a:cxn>
                <a:cxn ang="0">
                  <a:pos x="151" y="491"/>
                </a:cxn>
                <a:cxn ang="0">
                  <a:pos x="165" y="570"/>
                </a:cxn>
                <a:cxn ang="0">
                  <a:pos x="190" y="638"/>
                </a:cxn>
                <a:cxn ang="0">
                  <a:pos x="226" y="694"/>
                </a:cxn>
                <a:cxn ang="0">
                  <a:pos x="274" y="735"/>
                </a:cxn>
                <a:cxn ang="0">
                  <a:pos x="328" y="762"/>
                </a:cxn>
                <a:cxn ang="0">
                  <a:pos x="390" y="771"/>
                </a:cxn>
                <a:cxn ang="0">
                  <a:pos x="451" y="762"/>
                </a:cxn>
                <a:cxn ang="0">
                  <a:pos x="506" y="736"/>
                </a:cxn>
                <a:cxn ang="0">
                  <a:pos x="551" y="695"/>
                </a:cxn>
                <a:cxn ang="0">
                  <a:pos x="588" y="639"/>
                </a:cxn>
                <a:cxn ang="0">
                  <a:pos x="613" y="572"/>
                </a:cxn>
                <a:cxn ang="0">
                  <a:pos x="625" y="492"/>
                </a:cxn>
              </a:cxnLst>
              <a:rect l="0" t="0" r="r" b="b"/>
              <a:pathLst>
                <a:path w="776" h="905">
                  <a:moveTo>
                    <a:pt x="0" y="459"/>
                  </a:moveTo>
                  <a:lnTo>
                    <a:pt x="0" y="447"/>
                  </a:lnTo>
                  <a:lnTo>
                    <a:pt x="1" y="423"/>
                  </a:lnTo>
                  <a:lnTo>
                    <a:pt x="2" y="400"/>
                  </a:lnTo>
                  <a:lnTo>
                    <a:pt x="4" y="377"/>
                  </a:lnTo>
                  <a:lnTo>
                    <a:pt x="8" y="353"/>
                  </a:lnTo>
                  <a:lnTo>
                    <a:pt x="12" y="331"/>
                  </a:lnTo>
                  <a:lnTo>
                    <a:pt x="16" y="309"/>
                  </a:lnTo>
                  <a:lnTo>
                    <a:pt x="22" y="288"/>
                  </a:lnTo>
                  <a:lnTo>
                    <a:pt x="29" y="268"/>
                  </a:lnTo>
                  <a:lnTo>
                    <a:pt x="36" y="247"/>
                  </a:lnTo>
                  <a:lnTo>
                    <a:pt x="44" y="228"/>
                  </a:lnTo>
                  <a:lnTo>
                    <a:pt x="54" y="209"/>
                  </a:lnTo>
                  <a:lnTo>
                    <a:pt x="63" y="192"/>
                  </a:lnTo>
                  <a:lnTo>
                    <a:pt x="74" y="174"/>
                  </a:lnTo>
                  <a:lnTo>
                    <a:pt x="85" y="157"/>
                  </a:lnTo>
                  <a:lnTo>
                    <a:pt x="97" y="141"/>
                  </a:lnTo>
                  <a:lnTo>
                    <a:pt x="109" y="126"/>
                  </a:lnTo>
                  <a:lnTo>
                    <a:pt x="122" y="112"/>
                  </a:lnTo>
                  <a:lnTo>
                    <a:pt x="136" y="98"/>
                  </a:lnTo>
                  <a:lnTo>
                    <a:pt x="150" y="85"/>
                  </a:lnTo>
                  <a:lnTo>
                    <a:pt x="166" y="73"/>
                  </a:lnTo>
                  <a:lnTo>
                    <a:pt x="182" y="62"/>
                  </a:lnTo>
                  <a:lnTo>
                    <a:pt x="198" y="51"/>
                  </a:lnTo>
                  <a:lnTo>
                    <a:pt x="215" y="42"/>
                  </a:lnTo>
                  <a:lnTo>
                    <a:pt x="232" y="33"/>
                  </a:lnTo>
                  <a:lnTo>
                    <a:pt x="250" y="26"/>
                  </a:lnTo>
                  <a:lnTo>
                    <a:pt x="269" y="19"/>
                  </a:lnTo>
                  <a:lnTo>
                    <a:pt x="288" y="13"/>
                  </a:lnTo>
                  <a:lnTo>
                    <a:pt x="307" y="9"/>
                  </a:lnTo>
                  <a:lnTo>
                    <a:pt x="327" y="5"/>
                  </a:lnTo>
                  <a:lnTo>
                    <a:pt x="347" y="2"/>
                  </a:lnTo>
                  <a:lnTo>
                    <a:pt x="369" y="1"/>
                  </a:lnTo>
                  <a:lnTo>
                    <a:pt x="390" y="0"/>
                  </a:lnTo>
                  <a:lnTo>
                    <a:pt x="411" y="1"/>
                  </a:lnTo>
                  <a:lnTo>
                    <a:pt x="431" y="2"/>
                  </a:lnTo>
                  <a:lnTo>
                    <a:pt x="452" y="5"/>
                  </a:lnTo>
                  <a:lnTo>
                    <a:pt x="472" y="9"/>
                  </a:lnTo>
                  <a:lnTo>
                    <a:pt x="491" y="13"/>
                  </a:lnTo>
                  <a:lnTo>
                    <a:pt x="510" y="19"/>
                  </a:lnTo>
                  <a:lnTo>
                    <a:pt x="528" y="26"/>
                  </a:lnTo>
                  <a:lnTo>
                    <a:pt x="546" y="33"/>
                  </a:lnTo>
                  <a:lnTo>
                    <a:pt x="563" y="41"/>
                  </a:lnTo>
                  <a:lnTo>
                    <a:pt x="581" y="51"/>
                  </a:lnTo>
                  <a:lnTo>
                    <a:pt x="597" y="62"/>
                  </a:lnTo>
                  <a:lnTo>
                    <a:pt x="612" y="73"/>
                  </a:lnTo>
                  <a:lnTo>
                    <a:pt x="627" y="85"/>
                  </a:lnTo>
                  <a:lnTo>
                    <a:pt x="642" y="97"/>
                  </a:lnTo>
                  <a:lnTo>
                    <a:pt x="655" y="111"/>
                  </a:lnTo>
                  <a:lnTo>
                    <a:pt x="668" y="125"/>
                  </a:lnTo>
                  <a:lnTo>
                    <a:pt x="682" y="140"/>
                  </a:lnTo>
                  <a:lnTo>
                    <a:pt x="693" y="156"/>
                  </a:lnTo>
                  <a:lnTo>
                    <a:pt x="704" y="173"/>
                  </a:lnTo>
                  <a:lnTo>
                    <a:pt x="714" y="190"/>
                  </a:lnTo>
                  <a:lnTo>
                    <a:pt x="724" y="208"/>
                  </a:lnTo>
                  <a:lnTo>
                    <a:pt x="733" y="227"/>
                  </a:lnTo>
                  <a:lnTo>
                    <a:pt x="741" y="246"/>
                  </a:lnTo>
                  <a:lnTo>
                    <a:pt x="748" y="266"/>
                  </a:lnTo>
                  <a:lnTo>
                    <a:pt x="755" y="287"/>
                  </a:lnTo>
                  <a:lnTo>
                    <a:pt x="760" y="308"/>
                  </a:lnTo>
                  <a:lnTo>
                    <a:pt x="765" y="329"/>
                  </a:lnTo>
                  <a:lnTo>
                    <a:pt x="769" y="351"/>
                  </a:lnTo>
                  <a:lnTo>
                    <a:pt x="772" y="374"/>
                  </a:lnTo>
                  <a:lnTo>
                    <a:pt x="774" y="397"/>
                  </a:lnTo>
                  <a:lnTo>
                    <a:pt x="776" y="421"/>
                  </a:lnTo>
                  <a:lnTo>
                    <a:pt x="776" y="445"/>
                  </a:lnTo>
                  <a:lnTo>
                    <a:pt x="776" y="457"/>
                  </a:lnTo>
                  <a:lnTo>
                    <a:pt x="776" y="482"/>
                  </a:lnTo>
                  <a:lnTo>
                    <a:pt x="774" y="505"/>
                  </a:lnTo>
                  <a:lnTo>
                    <a:pt x="772" y="528"/>
                  </a:lnTo>
                  <a:lnTo>
                    <a:pt x="769" y="551"/>
                  </a:lnTo>
                  <a:lnTo>
                    <a:pt x="765" y="574"/>
                  </a:lnTo>
                  <a:lnTo>
                    <a:pt x="760" y="596"/>
                  </a:lnTo>
                  <a:lnTo>
                    <a:pt x="754" y="617"/>
                  </a:lnTo>
                  <a:lnTo>
                    <a:pt x="748" y="637"/>
                  </a:lnTo>
                  <a:lnTo>
                    <a:pt x="741" y="657"/>
                  </a:lnTo>
                  <a:lnTo>
                    <a:pt x="732" y="677"/>
                  </a:lnTo>
                  <a:lnTo>
                    <a:pt x="724" y="695"/>
                  </a:lnTo>
                  <a:lnTo>
                    <a:pt x="714" y="713"/>
                  </a:lnTo>
                  <a:lnTo>
                    <a:pt x="704" y="731"/>
                  </a:lnTo>
                  <a:lnTo>
                    <a:pt x="693" y="747"/>
                  </a:lnTo>
                  <a:lnTo>
                    <a:pt x="681" y="764"/>
                  </a:lnTo>
                  <a:lnTo>
                    <a:pt x="668" y="779"/>
                  </a:lnTo>
                  <a:lnTo>
                    <a:pt x="654" y="793"/>
                  </a:lnTo>
                  <a:lnTo>
                    <a:pt x="641" y="807"/>
                  </a:lnTo>
                  <a:lnTo>
                    <a:pt x="626" y="820"/>
                  </a:lnTo>
                  <a:lnTo>
                    <a:pt x="611" y="832"/>
                  </a:lnTo>
                  <a:lnTo>
                    <a:pt x="596" y="843"/>
                  </a:lnTo>
                  <a:lnTo>
                    <a:pt x="580" y="853"/>
                  </a:lnTo>
                  <a:lnTo>
                    <a:pt x="562" y="863"/>
                  </a:lnTo>
                  <a:lnTo>
                    <a:pt x="545" y="872"/>
                  </a:lnTo>
                  <a:lnTo>
                    <a:pt x="527" y="879"/>
                  </a:lnTo>
                  <a:lnTo>
                    <a:pt x="508" y="886"/>
                  </a:lnTo>
                  <a:lnTo>
                    <a:pt x="490" y="892"/>
                  </a:lnTo>
                  <a:lnTo>
                    <a:pt x="469" y="896"/>
                  </a:lnTo>
                  <a:lnTo>
                    <a:pt x="450" y="900"/>
                  </a:lnTo>
                  <a:lnTo>
                    <a:pt x="429" y="902"/>
                  </a:lnTo>
                  <a:lnTo>
                    <a:pt x="409" y="904"/>
                  </a:lnTo>
                  <a:lnTo>
                    <a:pt x="388" y="905"/>
                  </a:lnTo>
                  <a:lnTo>
                    <a:pt x="367" y="904"/>
                  </a:lnTo>
                  <a:lnTo>
                    <a:pt x="345" y="903"/>
                  </a:lnTo>
                  <a:lnTo>
                    <a:pt x="325" y="900"/>
                  </a:lnTo>
                  <a:lnTo>
                    <a:pt x="305" y="896"/>
                  </a:lnTo>
                  <a:lnTo>
                    <a:pt x="286" y="892"/>
                  </a:lnTo>
                  <a:lnTo>
                    <a:pt x="267" y="886"/>
                  </a:lnTo>
                  <a:lnTo>
                    <a:pt x="248" y="879"/>
                  </a:lnTo>
                  <a:lnTo>
                    <a:pt x="230" y="872"/>
                  </a:lnTo>
                  <a:lnTo>
                    <a:pt x="213" y="864"/>
                  </a:lnTo>
                  <a:lnTo>
                    <a:pt x="197" y="853"/>
                  </a:lnTo>
                  <a:lnTo>
                    <a:pt x="181" y="843"/>
                  </a:lnTo>
                  <a:lnTo>
                    <a:pt x="165" y="832"/>
                  </a:lnTo>
                  <a:lnTo>
                    <a:pt x="149" y="820"/>
                  </a:lnTo>
                  <a:lnTo>
                    <a:pt x="135" y="807"/>
                  </a:lnTo>
                  <a:lnTo>
                    <a:pt x="121" y="794"/>
                  </a:lnTo>
                  <a:lnTo>
                    <a:pt x="108" y="780"/>
                  </a:lnTo>
                  <a:lnTo>
                    <a:pt x="96" y="765"/>
                  </a:lnTo>
                  <a:lnTo>
                    <a:pt x="84" y="748"/>
                  </a:lnTo>
                  <a:lnTo>
                    <a:pt x="73" y="732"/>
                  </a:lnTo>
                  <a:lnTo>
                    <a:pt x="63" y="715"/>
                  </a:lnTo>
                  <a:lnTo>
                    <a:pt x="52" y="697"/>
                  </a:lnTo>
                  <a:lnTo>
                    <a:pt x="44" y="678"/>
                  </a:lnTo>
                  <a:lnTo>
                    <a:pt x="36" y="658"/>
                  </a:lnTo>
                  <a:lnTo>
                    <a:pt x="28" y="638"/>
                  </a:lnTo>
                  <a:lnTo>
                    <a:pt x="22" y="618"/>
                  </a:lnTo>
                  <a:lnTo>
                    <a:pt x="16" y="597"/>
                  </a:lnTo>
                  <a:lnTo>
                    <a:pt x="11" y="576"/>
                  </a:lnTo>
                  <a:lnTo>
                    <a:pt x="7" y="553"/>
                  </a:lnTo>
                  <a:lnTo>
                    <a:pt x="4" y="531"/>
                  </a:lnTo>
                  <a:lnTo>
                    <a:pt x="2" y="508"/>
                  </a:lnTo>
                  <a:lnTo>
                    <a:pt x="1" y="484"/>
                  </a:lnTo>
                  <a:lnTo>
                    <a:pt x="0" y="459"/>
                  </a:lnTo>
                  <a:close/>
                  <a:moveTo>
                    <a:pt x="626" y="457"/>
                  </a:moveTo>
                  <a:lnTo>
                    <a:pt x="626" y="448"/>
                  </a:lnTo>
                  <a:lnTo>
                    <a:pt x="626" y="431"/>
                  </a:lnTo>
                  <a:lnTo>
                    <a:pt x="625" y="414"/>
                  </a:lnTo>
                  <a:lnTo>
                    <a:pt x="624" y="398"/>
                  </a:lnTo>
                  <a:lnTo>
                    <a:pt x="622" y="381"/>
                  </a:lnTo>
                  <a:lnTo>
                    <a:pt x="619" y="366"/>
                  </a:lnTo>
                  <a:lnTo>
                    <a:pt x="616" y="349"/>
                  </a:lnTo>
                  <a:lnTo>
                    <a:pt x="613" y="335"/>
                  </a:lnTo>
                  <a:lnTo>
                    <a:pt x="609" y="320"/>
                  </a:lnTo>
                  <a:lnTo>
                    <a:pt x="604" y="306"/>
                  </a:lnTo>
                  <a:lnTo>
                    <a:pt x="599" y="293"/>
                  </a:lnTo>
                  <a:lnTo>
                    <a:pt x="594" y="280"/>
                  </a:lnTo>
                  <a:lnTo>
                    <a:pt x="588" y="267"/>
                  </a:lnTo>
                  <a:lnTo>
                    <a:pt x="581" y="254"/>
                  </a:lnTo>
                  <a:lnTo>
                    <a:pt x="573" y="242"/>
                  </a:lnTo>
                  <a:lnTo>
                    <a:pt x="566" y="231"/>
                  </a:lnTo>
                  <a:lnTo>
                    <a:pt x="559" y="221"/>
                  </a:lnTo>
                  <a:lnTo>
                    <a:pt x="550" y="211"/>
                  </a:lnTo>
                  <a:lnTo>
                    <a:pt x="542" y="202"/>
                  </a:lnTo>
                  <a:lnTo>
                    <a:pt x="533" y="193"/>
                  </a:lnTo>
                  <a:lnTo>
                    <a:pt x="524" y="184"/>
                  </a:lnTo>
                  <a:lnTo>
                    <a:pt x="514" y="177"/>
                  </a:lnTo>
                  <a:lnTo>
                    <a:pt x="504" y="170"/>
                  </a:lnTo>
                  <a:lnTo>
                    <a:pt x="494" y="163"/>
                  </a:lnTo>
                  <a:lnTo>
                    <a:pt x="484" y="156"/>
                  </a:lnTo>
                  <a:lnTo>
                    <a:pt x="473" y="151"/>
                  </a:lnTo>
                  <a:lnTo>
                    <a:pt x="460" y="147"/>
                  </a:lnTo>
                  <a:lnTo>
                    <a:pt x="449" y="143"/>
                  </a:lnTo>
                  <a:lnTo>
                    <a:pt x="437" y="140"/>
                  </a:lnTo>
                  <a:lnTo>
                    <a:pt x="425" y="137"/>
                  </a:lnTo>
                  <a:lnTo>
                    <a:pt x="413" y="135"/>
                  </a:lnTo>
                  <a:lnTo>
                    <a:pt x="400" y="134"/>
                  </a:lnTo>
                  <a:lnTo>
                    <a:pt x="388" y="134"/>
                  </a:lnTo>
                  <a:lnTo>
                    <a:pt x="375" y="134"/>
                  </a:lnTo>
                  <a:lnTo>
                    <a:pt x="361" y="135"/>
                  </a:lnTo>
                  <a:lnTo>
                    <a:pt x="349" y="137"/>
                  </a:lnTo>
                  <a:lnTo>
                    <a:pt x="337" y="140"/>
                  </a:lnTo>
                  <a:lnTo>
                    <a:pt x="326" y="143"/>
                  </a:lnTo>
                  <a:lnTo>
                    <a:pt x="314" y="147"/>
                  </a:lnTo>
                  <a:lnTo>
                    <a:pt x="303" y="151"/>
                  </a:lnTo>
                  <a:lnTo>
                    <a:pt x="292" y="156"/>
                  </a:lnTo>
                  <a:lnTo>
                    <a:pt x="282" y="163"/>
                  </a:lnTo>
                  <a:lnTo>
                    <a:pt x="272" y="169"/>
                  </a:lnTo>
                  <a:lnTo>
                    <a:pt x="261" y="176"/>
                  </a:lnTo>
                  <a:lnTo>
                    <a:pt x="251" y="184"/>
                  </a:lnTo>
                  <a:lnTo>
                    <a:pt x="242" y="192"/>
                  </a:lnTo>
                  <a:lnTo>
                    <a:pt x="233" y="201"/>
                  </a:lnTo>
                  <a:lnTo>
                    <a:pt x="225" y="210"/>
                  </a:lnTo>
                  <a:lnTo>
                    <a:pt x="217" y="220"/>
                  </a:lnTo>
                  <a:lnTo>
                    <a:pt x="210" y="230"/>
                  </a:lnTo>
                  <a:lnTo>
                    <a:pt x="202" y="241"/>
                  </a:lnTo>
                  <a:lnTo>
                    <a:pt x="196" y="253"/>
                  </a:lnTo>
                  <a:lnTo>
                    <a:pt x="189" y="266"/>
                  </a:lnTo>
                  <a:lnTo>
                    <a:pt x="183" y="278"/>
                  </a:lnTo>
                  <a:lnTo>
                    <a:pt x="178" y="291"/>
                  </a:lnTo>
                  <a:lnTo>
                    <a:pt x="173" y="305"/>
                  </a:lnTo>
                  <a:lnTo>
                    <a:pt x="169" y="319"/>
                  </a:lnTo>
                  <a:lnTo>
                    <a:pt x="165" y="333"/>
                  </a:lnTo>
                  <a:lnTo>
                    <a:pt x="161" y="348"/>
                  </a:lnTo>
                  <a:lnTo>
                    <a:pt x="157" y="364"/>
                  </a:lnTo>
                  <a:lnTo>
                    <a:pt x="155" y="380"/>
                  </a:lnTo>
                  <a:lnTo>
                    <a:pt x="153" y="396"/>
                  </a:lnTo>
                  <a:lnTo>
                    <a:pt x="151" y="413"/>
                  </a:lnTo>
                  <a:lnTo>
                    <a:pt x="150" y="430"/>
                  </a:lnTo>
                  <a:lnTo>
                    <a:pt x="150" y="447"/>
                  </a:lnTo>
                  <a:lnTo>
                    <a:pt x="150" y="456"/>
                  </a:lnTo>
                  <a:lnTo>
                    <a:pt x="150" y="474"/>
                  </a:lnTo>
                  <a:lnTo>
                    <a:pt x="151" y="491"/>
                  </a:lnTo>
                  <a:lnTo>
                    <a:pt x="153" y="507"/>
                  </a:lnTo>
                  <a:lnTo>
                    <a:pt x="155" y="524"/>
                  </a:lnTo>
                  <a:lnTo>
                    <a:pt x="157" y="539"/>
                  </a:lnTo>
                  <a:lnTo>
                    <a:pt x="161" y="555"/>
                  </a:lnTo>
                  <a:lnTo>
                    <a:pt x="165" y="570"/>
                  </a:lnTo>
                  <a:lnTo>
                    <a:pt x="169" y="585"/>
                  </a:lnTo>
                  <a:lnTo>
                    <a:pt x="173" y="599"/>
                  </a:lnTo>
                  <a:lnTo>
                    <a:pt x="179" y="612"/>
                  </a:lnTo>
                  <a:lnTo>
                    <a:pt x="184" y="625"/>
                  </a:lnTo>
                  <a:lnTo>
                    <a:pt x="190" y="638"/>
                  </a:lnTo>
                  <a:lnTo>
                    <a:pt x="196" y="650"/>
                  </a:lnTo>
                  <a:lnTo>
                    <a:pt x="203" y="663"/>
                  </a:lnTo>
                  <a:lnTo>
                    <a:pt x="211" y="674"/>
                  </a:lnTo>
                  <a:lnTo>
                    <a:pt x="218" y="684"/>
                  </a:lnTo>
                  <a:lnTo>
                    <a:pt x="226" y="694"/>
                  </a:lnTo>
                  <a:lnTo>
                    <a:pt x="235" y="703"/>
                  </a:lnTo>
                  <a:lnTo>
                    <a:pt x="244" y="712"/>
                  </a:lnTo>
                  <a:lnTo>
                    <a:pt x="253" y="721"/>
                  </a:lnTo>
                  <a:lnTo>
                    <a:pt x="264" y="728"/>
                  </a:lnTo>
                  <a:lnTo>
                    <a:pt x="274" y="735"/>
                  </a:lnTo>
                  <a:lnTo>
                    <a:pt x="284" y="742"/>
                  </a:lnTo>
                  <a:lnTo>
                    <a:pt x="294" y="748"/>
                  </a:lnTo>
                  <a:lnTo>
                    <a:pt x="305" y="753"/>
                  </a:lnTo>
                  <a:lnTo>
                    <a:pt x="316" y="757"/>
                  </a:lnTo>
                  <a:lnTo>
                    <a:pt x="328" y="762"/>
                  </a:lnTo>
                  <a:lnTo>
                    <a:pt x="340" y="765"/>
                  </a:lnTo>
                  <a:lnTo>
                    <a:pt x="352" y="768"/>
                  </a:lnTo>
                  <a:lnTo>
                    <a:pt x="364" y="770"/>
                  </a:lnTo>
                  <a:lnTo>
                    <a:pt x="377" y="771"/>
                  </a:lnTo>
                  <a:lnTo>
                    <a:pt x="390" y="771"/>
                  </a:lnTo>
                  <a:lnTo>
                    <a:pt x="403" y="771"/>
                  </a:lnTo>
                  <a:lnTo>
                    <a:pt x="415" y="770"/>
                  </a:lnTo>
                  <a:lnTo>
                    <a:pt x="427" y="768"/>
                  </a:lnTo>
                  <a:lnTo>
                    <a:pt x="439" y="765"/>
                  </a:lnTo>
                  <a:lnTo>
                    <a:pt x="451" y="762"/>
                  </a:lnTo>
                  <a:lnTo>
                    <a:pt x="462" y="757"/>
                  </a:lnTo>
                  <a:lnTo>
                    <a:pt x="474" y="753"/>
                  </a:lnTo>
                  <a:lnTo>
                    <a:pt x="485" y="748"/>
                  </a:lnTo>
                  <a:lnTo>
                    <a:pt x="496" y="742"/>
                  </a:lnTo>
                  <a:lnTo>
                    <a:pt x="506" y="736"/>
                  </a:lnTo>
                  <a:lnTo>
                    <a:pt x="516" y="729"/>
                  </a:lnTo>
                  <a:lnTo>
                    <a:pt x="525" y="721"/>
                  </a:lnTo>
                  <a:lnTo>
                    <a:pt x="534" y="713"/>
                  </a:lnTo>
                  <a:lnTo>
                    <a:pt x="543" y="704"/>
                  </a:lnTo>
                  <a:lnTo>
                    <a:pt x="551" y="695"/>
                  </a:lnTo>
                  <a:lnTo>
                    <a:pt x="559" y="685"/>
                  </a:lnTo>
                  <a:lnTo>
                    <a:pt x="567" y="675"/>
                  </a:lnTo>
                  <a:lnTo>
                    <a:pt x="574" y="664"/>
                  </a:lnTo>
                  <a:lnTo>
                    <a:pt x="582" y="651"/>
                  </a:lnTo>
                  <a:lnTo>
                    <a:pt x="588" y="639"/>
                  </a:lnTo>
                  <a:lnTo>
                    <a:pt x="594" y="627"/>
                  </a:lnTo>
                  <a:lnTo>
                    <a:pt x="599" y="614"/>
                  </a:lnTo>
                  <a:lnTo>
                    <a:pt x="604" y="600"/>
                  </a:lnTo>
                  <a:lnTo>
                    <a:pt x="609" y="586"/>
                  </a:lnTo>
                  <a:lnTo>
                    <a:pt x="613" y="572"/>
                  </a:lnTo>
                  <a:lnTo>
                    <a:pt x="616" y="556"/>
                  </a:lnTo>
                  <a:lnTo>
                    <a:pt x="619" y="541"/>
                  </a:lnTo>
                  <a:lnTo>
                    <a:pt x="622" y="525"/>
                  </a:lnTo>
                  <a:lnTo>
                    <a:pt x="624" y="509"/>
                  </a:lnTo>
                  <a:lnTo>
                    <a:pt x="625" y="492"/>
                  </a:lnTo>
                  <a:lnTo>
                    <a:pt x="626" y="475"/>
                  </a:lnTo>
                  <a:lnTo>
                    <a:pt x="626" y="457"/>
                  </a:lnTo>
                  <a:close/>
                </a:path>
              </a:pathLst>
            </a:custGeom>
            <a:solidFill>
              <a:srgbClr val="192337"/>
            </a:solidFill>
            <a:ln w="9525">
              <a:noFill/>
              <a:round/>
              <a:headEnd/>
              <a:tailEnd/>
            </a:ln>
          </p:spPr>
          <p:txBody>
            <a:bodyPr vert="horz" wrap="square" lIns="91440" tIns="45720" rIns="91440" bIns="45720" numCol="1" anchor="t" anchorCtr="0" compatLnSpc="1">
              <a:prstTxWarp prst="textNoShape">
                <a:avLst/>
              </a:prstTxWarp>
            </a:bodyPr>
            <a:lstStyle/>
            <a:p>
              <a:endParaRPr lang="da-DK" noProof="0"/>
            </a:p>
          </p:txBody>
        </p:sp>
        <p:sp>
          <p:nvSpPr>
            <p:cNvPr id="1041" name="Freeform 17"/>
            <p:cNvSpPr>
              <a:spLocks/>
            </p:cNvSpPr>
            <p:nvPr userDrawn="1"/>
          </p:nvSpPr>
          <p:spPr bwMode="auto">
            <a:xfrm>
              <a:off x="7134825" y="1313236"/>
              <a:ext cx="58737" cy="92075"/>
            </a:xfrm>
            <a:custGeom>
              <a:avLst/>
              <a:gdLst/>
              <a:ahLst/>
              <a:cxnLst>
                <a:cxn ang="0">
                  <a:pos x="0" y="0"/>
                </a:cxn>
                <a:cxn ang="0">
                  <a:pos x="550" y="0"/>
                </a:cxn>
                <a:cxn ang="0">
                  <a:pos x="550" y="134"/>
                </a:cxn>
                <a:cxn ang="0">
                  <a:pos x="145" y="134"/>
                </a:cxn>
                <a:cxn ang="0">
                  <a:pos x="145" y="381"/>
                </a:cxn>
                <a:cxn ang="0">
                  <a:pos x="504" y="381"/>
                </a:cxn>
                <a:cxn ang="0">
                  <a:pos x="504" y="513"/>
                </a:cxn>
                <a:cxn ang="0">
                  <a:pos x="145" y="513"/>
                </a:cxn>
                <a:cxn ang="0">
                  <a:pos x="145" y="877"/>
                </a:cxn>
                <a:cxn ang="0">
                  <a:pos x="0" y="877"/>
                </a:cxn>
                <a:cxn ang="0">
                  <a:pos x="0" y="0"/>
                </a:cxn>
              </a:cxnLst>
              <a:rect l="0" t="0" r="r" b="b"/>
              <a:pathLst>
                <a:path w="550" h="877">
                  <a:moveTo>
                    <a:pt x="0" y="0"/>
                  </a:moveTo>
                  <a:lnTo>
                    <a:pt x="550" y="0"/>
                  </a:lnTo>
                  <a:lnTo>
                    <a:pt x="550" y="134"/>
                  </a:lnTo>
                  <a:lnTo>
                    <a:pt x="145" y="134"/>
                  </a:lnTo>
                  <a:lnTo>
                    <a:pt x="145" y="381"/>
                  </a:lnTo>
                  <a:lnTo>
                    <a:pt x="504" y="381"/>
                  </a:lnTo>
                  <a:lnTo>
                    <a:pt x="504" y="513"/>
                  </a:lnTo>
                  <a:lnTo>
                    <a:pt x="145" y="513"/>
                  </a:lnTo>
                  <a:lnTo>
                    <a:pt x="145" y="877"/>
                  </a:lnTo>
                  <a:lnTo>
                    <a:pt x="0" y="877"/>
                  </a:lnTo>
                  <a:lnTo>
                    <a:pt x="0" y="0"/>
                  </a:lnTo>
                  <a:close/>
                </a:path>
              </a:pathLst>
            </a:custGeom>
            <a:solidFill>
              <a:srgbClr val="192337"/>
            </a:solidFill>
            <a:ln w="9525">
              <a:noFill/>
              <a:round/>
              <a:headEnd/>
              <a:tailEnd/>
            </a:ln>
          </p:spPr>
          <p:txBody>
            <a:bodyPr vert="horz" wrap="square" lIns="91440" tIns="45720" rIns="91440" bIns="45720" numCol="1" anchor="t" anchorCtr="0" compatLnSpc="1">
              <a:prstTxWarp prst="textNoShape">
                <a:avLst/>
              </a:prstTxWarp>
            </a:bodyPr>
            <a:lstStyle/>
            <a:p>
              <a:endParaRPr lang="da-DK" noProof="0"/>
            </a:p>
          </p:txBody>
        </p:sp>
        <p:sp>
          <p:nvSpPr>
            <p:cNvPr id="1042" name="Freeform 18"/>
            <p:cNvSpPr>
              <a:spLocks/>
            </p:cNvSpPr>
            <p:nvPr userDrawn="1"/>
          </p:nvSpPr>
          <p:spPr bwMode="auto">
            <a:xfrm>
              <a:off x="7209437" y="1313236"/>
              <a:ext cx="58737" cy="92075"/>
            </a:xfrm>
            <a:custGeom>
              <a:avLst/>
              <a:gdLst/>
              <a:ahLst/>
              <a:cxnLst>
                <a:cxn ang="0">
                  <a:pos x="0" y="0"/>
                </a:cxn>
                <a:cxn ang="0">
                  <a:pos x="552" y="0"/>
                </a:cxn>
                <a:cxn ang="0">
                  <a:pos x="552" y="131"/>
                </a:cxn>
                <a:cxn ang="0">
                  <a:pos x="143" y="131"/>
                </a:cxn>
                <a:cxn ang="0">
                  <a:pos x="143" y="370"/>
                </a:cxn>
                <a:cxn ang="0">
                  <a:pos x="505" y="370"/>
                </a:cxn>
                <a:cxn ang="0">
                  <a:pos x="505" y="501"/>
                </a:cxn>
                <a:cxn ang="0">
                  <a:pos x="143" y="501"/>
                </a:cxn>
                <a:cxn ang="0">
                  <a:pos x="143" y="745"/>
                </a:cxn>
                <a:cxn ang="0">
                  <a:pos x="558" y="745"/>
                </a:cxn>
                <a:cxn ang="0">
                  <a:pos x="558" y="877"/>
                </a:cxn>
                <a:cxn ang="0">
                  <a:pos x="0" y="877"/>
                </a:cxn>
                <a:cxn ang="0">
                  <a:pos x="0" y="0"/>
                </a:cxn>
              </a:cxnLst>
              <a:rect l="0" t="0" r="r" b="b"/>
              <a:pathLst>
                <a:path w="558" h="877">
                  <a:moveTo>
                    <a:pt x="0" y="0"/>
                  </a:moveTo>
                  <a:lnTo>
                    <a:pt x="552" y="0"/>
                  </a:lnTo>
                  <a:lnTo>
                    <a:pt x="552" y="131"/>
                  </a:lnTo>
                  <a:lnTo>
                    <a:pt x="143" y="131"/>
                  </a:lnTo>
                  <a:lnTo>
                    <a:pt x="143" y="370"/>
                  </a:lnTo>
                  <a:lnTo>
                    <a:pt x="505" y="370"/>
                  </a:lnTo>
                  <a:lnTo>
                    <a:pt x="505" y="501"/>
                  </a:lnTo>
                  <a:lnTo>
                    <a:pt x="143" y="501"/>
                  </a:lnTo>
                  <a:lnTo>
                    <a:pt x="143" y="745"/>
                  </a:lnTo>
                  <a:lnTo>
                    <a:pt x="558" y="745"/>
                  </a:lnTo>
                  <a:lnTo>
                    <a:pt x="558" y="877"/>
                  </a:lnTo>
                  <a:lnTo>
                    <a:pt x="0" y="877"/>
                  </a:lnTo>
                  <a:lnTo>
                    <a:pt x="0" y="0"/>
                  </a:lnTo>
                  <a:close/>
                </a:path>
              </a:pathLst>
            </a:custGeom>
            <a:solidFill>
              <a:srgbClr val="192337"/>
            </a:solidFill>
            <a:ln w="9525">
              <a:noFill/>
              <a:round/>
              <a:headEnd/>
              <a:tailEnd/>
            </a:ln>
          </p:spPr>
          <p:txBody>
            <a:bodyPr vert="horz" wrap="square" lIns="91440" tIns="45720" rIns="91440" bIns="45720" numCol="1" anchor="t" anchorCtr="0" compatLnSpc="1">
              <a:prstTxWarp prst="textNoShape">
                <a:avLst/>
              </a:prstTxWarp>
            </a:bodyPr>
            <a:lstStyle/>
            <a:p>
              <a:endParaRPr lang="da-DK" noProof="0"/>
            </a:p>
          </p:txBody>
        </p:sp>
        <p:sp>
          <p:nvSpPr>
            <p:cNvPr id="1043" name="Freeform 19"/>
            <p:cNvSpPr>
              <a:spLocks/>
            </p:cNvSpPr>
            <p:nvPr userDrawn="1"/>
          </p:nvSpPr>
          <p:spPr bwMode="auto">
            <a:xfrm>
              <a:off x="7277700" y="1311649"/>
              <a:ext cx="63500" cy="95250"/>
            </a:xfrm>
            <a:custGeom>
              <a:avLst/>
              <a:gdLst/>
              <a:ahLst/>
              <a:cxnLst>
                <a:cxn ang="0">
                  <a:pos x="138" y="705"/>
                </a:cxn>
                <a:cxn ang="0">
                  <a:pos x="193" y="737"/>
                </a:cxn>
                <a:cxn ang="0">
                  <a:pos x="252" y="760"/>
                </a:cxn>
                <a:cxn ang="0">
                  <a:pos x="318" y="768"/>
                </a:cxn>
                <a:cxn ang="0">
                  <a:pos x="374" y="760"/>
                </a:cxn>
                <a:cxn ang="0">
                  <a:pos x="418" y="736"/>
                </a:cxn>
                <a:cxn ang="0">
                  <a:pos x="446" y="701"/>
                </a:cxn>
                <a:cxn ang="0">
                  <a:pos x="455" y="656"/>
                </a:cxn>
                <a:cxn ang="0">
                  <a:pos x="452" y="625"/>
                </a:cxn>
                <a:cxn ang="0">
                  <a:pos x="432" y="591"/>
                </a:cxn>
                <a:cxn ang="0">
                  <a:pos x="389" y="556"/>
                </a:cxn>
                <a:cxn ang="0">
                  <a:pos x="313" y="521"/>
                </a:cxn>
                <a:cxn ang="0">
                  <a:pos x="203" y="477"/>
                </a:cxn>
                <a:cxn ang="0">
                  <a:pos x="116" y="424"/>
                </a:cxn>
                <a:cxn ang="0">
                  <a:pos x="78" y="385"/>
                </a:cxn>
                <a:cxn ang="0">
                  <a:pos x="55" y="349"/>
                </a:cxn>
                <a:cxn ang="0">
                  <a:pos x="41" y="308"/>
                </a:cxn>
                <a:cxn ang="0">
                  <a:pos x="35" y="261"/>
                </a:cxn>
                <a:cxn ang="0">
                  <a:pos x="36" y="219"/>
                </a:cxn>
                <a:cxn ang="0">
                  <a:pos x="46" y="169"/>
                </a:cxn>
                <a:cxn ang="0">
                  <a:pos x="66" y="124"/>
                </a:cxn>
                <a:cxn ang="0">
                  <a:pos x="96" y="86"/>
                </a:cxn>
                <a:cxn ang="0">
                  <a:pos x="132" y="53"/>
                </a:cxn>
                <a:cxn ang="0">
                  <a:pos x="176" y="27"/>
                </a:cxn>
                <a:cxn ang="0">
                  <a:pos x="227" y="10"/>
                </a:cxn>
                <a:cxn ang="0">
                  <a:pos x="283" y="1"/>
                </a:cxn>
                <a:cxn ang="0">
                  <a:pos x="350" y="1"/>
                </a:cxn>
                <a:cxn ang="0">
                  <a:pos x="424" y="14"/>
                </a:cxn>
                <a:cxn ang="0">
                  <a:pos x="493" y="39"/>
                </a:cxn>
                <a:cxn ang="0">
                  <a:pos x="558" y="78"/>
                </a:cxn>
                <a:cxn ang="0">
                  <a:pos x="482" y="196"/>
                </a:cxn>
                <a:cxn ang="0">
                  <a:pos x="423" y="160"/>
                </a:cxn>
                <a:cxn ang="0">
                  <a:pos x="373" y="140"/>
                </a:cxn>
                <a:cxn ang="0">
                  <a:pos x="322" y="131"/>
                </a:cxn>
                <a:cxn ang="0">
                  <a:pos x="267" y="135"/>
                </a:cxn>
                <a:cxn ang="0">
                  <a:pos x="224" y="153"/>
                </a:cxn>
                <a:cxn ang="0">
                  <a:pos x="195" y="184"/>
                </a:cxn>
                <a:cxn ang="0">
                  <a:pos x="182" y="222"/>
                </a:cxn>
                <a:cxn ang="0">
                  <a:pos x="183" y="255"/>
                </a:cxn>
                <a:cxn ang="0">
                  <a:pos x="200" y="294"/>
                </a:cxn>
                <a:cxn ang="0">
                  <a:pos x="240" y="328"/>
                </a:cxn>
                <a:cxn ang="0">
                  <a:pos x="312" y="365"/>
                </a:cxn>
                <a:cxn ang="0">
                  <a:pos x="420" y="409"/>
                </a:cxn>
                <a:cxn ang="0">
                  <a:pos x="510" y="461"/>
                </a:cxn>
                <a:cxn ang="0">
                  <a:pos x="568" y="522"/>
                </a:cxn>
                <a:cxn ang="0">
                  <a:pos x="586" y="559"/>
                </a:cxn>
                <a:cxn ang="0">
                  <a:pos x="598" y="598"/>
                </a:cxn>
                <a:cxn ang="0">
                  <a:pos x="601" y="661"/>
                </a:cxn>
                <a:cxn ang="0">
                  <a:pos x="592" y="714"/>
                </a:cxn>
                <a:cxn ang="0">
                  <a:pos x="574" y="762"/>
                </a:cxn>
                <a:cxn ang="0">
                  <a:pos x="546" y="804"/>
                </a:cxn>
                <a:cxn ang="0">
                  <a:pos x="511" y="838"/>
                </a:cxn>
                <a:cxn ang="0">
                  <a:pos x="467" y="866"/>
                </a:cxn>
                <a:cxn ang="0">
                  <a:pos x="417" y="886"/>
                </a:cxn>
                <a:cxn ang="0">
                  <a:pos x="361" y="897"/>
                </a:cxn>
                <a:cxn ang="0">
                  <a:pos x="296" y="899"/>
                </a:cxn>
                <a:cxn ang="0">
                  <a:pos x="212" y="888"/>
                </a:cxn>
                <a:cxn ang="0">
                  <a:pos x="132" y="861"/>
                </a:cxn>
                <a:cxn ang="0">
                  <a:pos x="54" y="817"/>
                </a:cxn>
              </a:cxnLst>
              <a:rect l="0" t="0" r="r" b="b"/>
              <a:pathLst>
                <a:path w="601" h="899">
                  <a:moveTo>
                    <a:pt x="0" y="773"/>
                  </a:moveTo>
                  <a:lnTo>
                    <a:pt x="88" y="664"/>
                  </a:lnTo>
                  <a:lnTo>
                    <a:pt x="112" y="685"/>
                  </a:lnTo>
                  <a:lnTo>
                    <a:pt x="138" y="705"/>
                  </a:lnTo>
                  <a:lnTo>
                    <a:pt x="151" y="714"/>
                  </a:lnTo>
                  <a:lnTo>
                    <a:pt x="164" y="722"/>
                  </a:lnTo>
                  <a:lnTo>
                    <a:pt x="179" y="730"/>
                  </a:lnTo>
                  <a:lnTo>
                    <a:pt x="193" y="737"/>
                  </a:lnTo>
                  <a:lnTo>
                    <a:pt x="207" y="744"/>
                  </a:lnTo>
                  <a:lnTo>
                    <a:pt x="221" y="750"/>
                  </a:lnTo>
                  <a:lnTo>
                    <a:pt x="236" y="755"/>
                  </a:lnTo>
                  <a:lnTo>
                    <a:pt x="252" y="760"/>
                  </a:lnTo>
                  <a:lnTo>
                    <a:pt x="267" y="763"/>
                  </a:lnTo>
                  <a:lnTo>
                    <a:pt x="284" y="766"/>
                  </a:lnTo>
                  <a:lnTo>
                    <a:pt x="301" y="767"/>
                  </a:lnTo>
                  <a:lnTo>
                    <a:pt x="318" y="768"/>
                  </a:lnTo>
                  <a:lnTo>
                    <a:pt x="333" y="767"/>
                  </a:lnTo>
                  <a:lnTo>
                    <a:pt x="348" y="766"/>
                  </a:lnTo>
                  <a:lnTo>
                    <a:pt x="361" y="763"/>
                  </a:lnTo>
                  <a:lnTo>
                    <a:pt x="374" y="760"/>
                  </a:lnTo>
                  <a:lnTo>
                    <a:pt x="387" y="754"/>
                  </a:lnTo>
                  <a:lnTo>
                    <a:pt x="399" y="749"/>
                  </a:lnTo>
                  <a:lnTo>
                    <a:pt x="409" y="743"/>
                  </a:lnTo>
                  <a:lnTo>
                    <a:pt x="418" y="736"/>
                  </a:lnTo>
                  <a:lnTo>
                    <a:pt x="427" y="728"/>
                  </a:lnTo>
                  <a:lnTo>
                    <a:pt x="434" y="720"/>
                  </a:lnTo>
                  <a:lnTo>
                    <a:pt x="440" y="711"/>
                  </a:lnTo>
                  <a:lnTo>
                    <a:pt x="446" y="701"/>
                  </a:lnTo>
                  <a:lnTo>
                    <a:pt x="450" y="691"/>
                  </a:lnTo>
                  <a:lnTo>
                    <a:pt x="453" y="680"/>
                  </a:lnTo>
                  <a:lnTo>
                    <a:pt x="455" y="668"/>
                  </a:lnTo>
                  <a:lnTo>
                    <a:pt x="455" y="656"/>
                  </a:lnTo>
                  <a:lnTo>
                    <a:pt x="455" y="654"/>
                  </a:lnTo>
                  <a:lnTo>
                    <a:pt x="455" y="644"/>
                  </a:lnTo>
                  <a:lnTo>
                    <a:pt x="454" y="635"/>
                  </a:lnTo>
                  <a:lnTo>
                    <a:pt x="452" y="625"/>
                  </a:lnTo>
                  <a:lnTo>
                    <a:pt x="449" y="616"/>
                  </a:lnTo>
                  <a:lnTo>
                    <a:pt x="444" y="608"/>
                  </a:lnTo>
                  <a:lnTo>
                    <a:pt x="439" y="599"/>
                  </a:lnTo>
                  <a:lnTo>
                    <a:pt x="432" y="591"/>
                  </a:lnTo>
                  <a:lnTo>
                    <a:pt x="424" y="582"/>
                  </a:lnTo>
                  <a:lnTo>
                    <a:pt x="414" y="574"/>
                  </a:lnTo>
                  <a:lnTo>
                    <a:pt x="402" y="566"/>
                  </a:lnTo>
                  <a:lnTo>
                    <a:pt x="389" y="556"/>
                  </a:lnTo>
                  <a:lnTo>
                    <a:pt x="372" y="548"/>
                  </a:lnTo>
                  <a:lnTo>
                    <a:pt x="354" y="539"/>
                  </a:lnTo>
                  <a:lnTo>
                    <a:pt x="335" y="530"/>
                  </a:lnTo>
                  <a:lnTo>
                    <a:pt x="313" y="521"/>
                  </a:lnTo>
                  <a:lnTo>
                    <a:pt x="288" y="512"/>
                  </a:lnTo>
                  <a:lnTo>
                    <a:pt x="257" y="500"/>
                  </a:lnTo>
                  <a:lnTo>
                    <a:pt x="229" y="489"/>
                  </a:lnTo>
                  <a:lnTo>
                    <a:pt x="203" y="477"/>
                  </a:lnTo>
                  <a:lnTo>
                    <a:pt x="178" y="465"/>
                  </a:lnTo>
                  <a:lnTo>
                    <a:pt x="155" y="451"/>
                  </a:lnTo>
                  <a:lnTo>
                    <a:pt x="134" y="438"/>
                  </a:lnTo>
                  <a:lnTo>
                    <a:pt x="116" y="424"/>
                  </a:lnTo>
                  <a:lnTo>
                    <a:pt x="99" y="409"/>
                  </a:lnTo>
                  <a:lnTo>
                    <a:pt x="91" y="401"/>
                  </a:lnTo>
                  <a:lnTo>
                    <a:pt x="84" y="393"/>
                  </a:lnTo>
                  <a:lnTo>
                    <a:pt x="78" y="385"/>
                  </a:lnTo>
                  <a:lnTo>
                    <a:pt x="70" y="377"/>
                  </a:lnTo>
                  <a:lnTo>
                    <a:pt x="65" y="368"/>
                  </a:lnTo>
                  <a:lnTo>
                    <a:pt x="59" y="359"/>
                  </a:lnTo>
                  <a:lnTo>
                    <a:pt x="55" y="349"/>
                  </a:lnTo>
                  <a:lnTo>
                    <a:pt x="51" y="339"/>
                  </a:lnTo>
                  <a:lnTo>
                    <a:pt x="47" y="329"/>
                  </a:lnTo>
                  <a:lnTo>
                    <a:pt x="44" y="319"/>
                  </a:lnTo>
                  <a:lnTo>
                    <a:pt x="41" y="308"/>
                  </a:lnTo>
                  <a:lnTo>
                    <a:pt x="39" y="297"/>
                  </a:lnTo>
                  <a:lnTo>
                    <a:pt x="37" y="285"/>
                  </a:lnTo>
                  <a:lnTo>
                    <a:pt x="36" y="273"/>
                  </a:lnTo>
                  <a:lnTo>
                    <a:pt x="35" y="261"/>
                  </a:lnTo>
                  <a:lnTo>
                    <a:pt x="35" y="247"/>
                  </a:lnTo>
                  <a:lnTo>
                    <a:pt x="35" y="245"/>
                  </a:lnTo>
                  <a:lnTo>
                    <a:pt x="35" y="232"/>
                  </a:lnTo>
                  <a:lnTo>
                    <a:pt x="36" y="219"/>
                  </a:lnTo>
                  <a:lnTo>
                    <a:pt x="38" y="206"/>
                  </a:lnTo>
                  <a:lnTo>
                    <a:pt x="40" y="193"/>
                  </a:lnTo>
                  <a:lnTo>
                    <a:pt x="43" y="181"/>
                  </a:lnTo>
                  <a:lnTo>
                    <a:pt x="46" y="169"/>
                  </a:lnTo>
                  <a:lnTo>
                    <a:pt x="50" y="157"/>
                  </a:lnTo>
                  <a:lnTo>
                    <a:pt x="55" y="146"/>
                  </a:lnTo>
                  <a:lnTo>
                    <a:pt x="60" y="135"/>
                  </a:lnTo>
                  <a:lnTo>
                    <a:pt x="66" y="124"/>
                  </a:lnTo>
                  <a:lnTo>
                    <a:pt x="73" y="114"/>
                  </a:lnTo>
                  <a:lnTo>
                    <a:pt x="80" y="104"/>
                  </a:lnTo>
                  <a:lnTo>
                    <a:pt x="88" y="95"/>
                  </a:lnTo>
                  <a:lnTo>
                    <a:pt x="96" y="86"/>
                  </a:lnTo>
                  <a:lnTo>
                    <a:pt x="104" y="77"/>
                  </a:lnTo>
                  <a:lnTo>
                    <a:pt x="113" y="69"/>
                  </a:lnTo>
                  <a:lnTo>
                    <a:pt x="122" y="61"/>
                  </a:lnTo>
                  <a:lnTo>
                    <a:pt x="132" y="53"/>
                  </a:lnTo>
                  <a:lnTo>
                    <a:pt x="142" y="46"/>
                  </a:lnTo>
                  <a:lnTo>
                    <a:pt x="153" y="39"/>
                  </a:lnTo>
                  <a:lnTo>
                    <a:pt x="164" y="33"/>
                  </a:lnTo>
                  <a:lnTo>
                    <a:pt x="176" y="27"/>
                  </a:lnTo>
                  <a:lnTo>
                    <a:pt x="188" y="22"/>
                  </a:lnTo>
                  <a:lnTo>
                    <a:pt x="201" y="18"/>
                  </a:lnTo>
                  <a:lnTo>
                    <a:pt x="214" y="14"/>
                  </a:lnTo>
                  <a:lnTo>
                    <a:pt x="227" y="10"/>
                  </a:lnTo>
                  <a:lnTo>
                    <a:pt x="240" y="7"/>
                  </a:lnTo>
                  <a:lnTo>
                    <a:pt x="254" y="4"/>
                  </a:lnTo>
                  <a:lnTo>
                    <a:pt x="268" y="2"/>
                  </a:lnTo>
                  <a:lnTo>
                    <a:pt x="283" y="1"/>
                  </a:lnTo>
                  <a:lnTo>
                    <a:pt x="298" y="0"/>
                  </a:lnTo>
                  <a:lnTo>
                    <a:pt x="313" y="0"/>
                  </a:lnTo>
                  <a:lnTo>
                    <a:pt x="332" y="0"/>
                  </a:lnTo>
                  <a:lnTo>
                    <a:pt x="350" y="1"/>
                  </a:lnTo>
                  <a:lnTo>
                    <a:pt x="369" y="3"/>
                  </a:lnTo>
                  <a:lnTo>
                    <a:pt x="388" y="6"/>
                  </a:lnTo>
                  <a:lnTo>
                    <a:pt x="406" y="9"/>
                  </a:lnTo>
                  <a:lnTo>
                    <a:pt x="424" y="14"/>
                  </a:lnTo>
                  <a:lnTo>
                    <a:pt x="441" y="19"/>
                  </a:lnTo>
                  <a:lnTo>
                    <a:pt x="458" y="25"/>
                  </a:lnTo>
                  <a:lnTo>
                    <a:pt x="475" y="31"/>
                  </a:lnTo>
                  <a:lnTo>
                    <a:pt x="493" y="39"/>
                  </a:lnTo>
                  <a:lnTo>
                    <a:pt x="510" y="47"/>
                  </a:lnTo>
                  <a:lnTo>
                    <a:pt x="526" y="56"/>
                  </a:lnTo>
                  <a:lnTo>
                    <a:pt x="542" y="67"/>
                  </a:lnTo>
                  <a:lnTo>
                    <a:pt x="558" y="78"/>
                  </a:lnTo>
                  <a:lnTo>
                    <a:pt x="573" y="90"/>
                  </a:lnTo>
                  <a:lnTo>
                    <a:pt x="588" y="102"/>
                  </a:lnTo>
                  <a:lnTo>
                    <a:pt x="506" y="214"/>
                  </a:lnTo>
                  <a:lnTo>
                    <a:pt x="482" y="196"/>
                  </a:lnTo>
                  <a:lnTo>
                    <a:pt x="459" y="181"/>
                  </a:lnTo>
                  <a:lnTo>
                    <a:pt x="447" y="173"/>
                  </a:lnTo>
                  <a:lnTo>
                    <a:pt x="435" y="167"/>
                  </a:lnTo>
                  <a:lnTo>
                    <a:pt x="423" y="160"/>
                  </a:lnTo>
                  <a:lnTo>
                    <a:pt x="411" y="154"/>
                  </a:lnTo>
                  <a:lnTo>
                    <a:pt x="399" y="149"/>
                  </a:lnTo>
                  <a:lnTo>
                    <a:pt x="387" y="144"/>
                  </a:lnTo>
                  <a:lnTo>
                    <a:pt x="373" y="140"/>
                  </a:lnTo>
                  <a:lnTo>
                    <a:pt x="360" y="137"/>
                  </a:lnTo>
                  <a:lnTo>
                    <a:pt x="348" y="134"/>
                  </a:lnTo>
                  <a:lnTo>
                    <a:pt x="335" y="133"/>
                  </a:lnTo>
                  <a:lnTo>
                    <a:pt x="322" y="131"/>
                  </a:lnTo>
                  <a:lnTo>
                    <a:pt x="309" y="131"/>
                  </a:lnTo>
                  <a:lnTo>
                    <a:pt x="295" y="131"/>
                  </a:lnTo>
                  <a:lnTo>
                    <a:pt x="280" y="133"/>
                  </a:lnTo>
                  <a:lnTo>
                    <a:pt x="267" y="135"/>
                  </a:lnTo>
                  <a:lnTo>
                    <a:pt x="255" y="139"/>
                  </a:lnTo>
                  <a:lnTo>
                    <a:pt x="244" y="143"/>
                  </a:lnTo>
                  <a:lnTo>
                    <a:pt x="234" y="148"/>
                  </a:lnTo>
                  <a:lnTo>
                    <a:pt x="224" y="153"/>
                  </a:lnTo>
                  <a:lnTo>
                    <a:pt x="216" y="161"/>
                  </a:lnTo>
                  <a:lnTo>
                    <a:pt x="208" y="168"/>
                  </a:lnTo>
                  <a:lnTo>
                    <a:pt x="201" y="176"/>
                  </a:lnTo>
                  <a:lnTo>
                    <a:pt x="195" y="184"/>
                  </a:lnTo>
                  <a:lnTo>
                    <a:pt x="191" y="193"/>
                  </a:lnTo>
                  <a:lnTo>
                    <a:pt x="187" y="202"/>
                  </a:lnTo>
                  <a:lnTo>
                    <a:pt x="184" y="212"/>
                  </a:lnTo>
                  <a:lnTo>
                    <a:pt x="182" y="222"/>
                  </a:lnTo>
                  <a:lnTo>
                    <a:pt x="182" y="232"/>
                  </a:lnTo>
                  <a:lnTo>
                    <a:pt x="182" y="234"/>
                  </a:lnTo>
                  <a:lnTo>
                    <a:pt x="182" y="245"/>
                  </a:lnTo>
                  <a:lnTo>
                    <a:pt x="183" y="255"/>
                  </a:lnTo>
                  <a:lnTo>
                    <a:pt x="186" y="266"/>
                  </a:lnTo>
                  <a:lnTo>
                    <a:pt x="189" y="276"/>
                  </a:lnTo>
                  <a:lnTo>
                    <a:pt x="194" y="285"/>
                  </a:lnTo>
                  <a:lnTo>
                    <a:pt x="200" y="294"/>
                  </a:lnTo>
                  <a:lnTo>
                    <a:pt x="207" y="302"/>
                  </a:lnTo>
                  <a:lnTo>
                    <a:pt x="216" y="311"/>
                  </a:lnTo>
                  <a:lnTo>
                    <a:pt x="227" y="320"/>
                  </a:lnTo>
                  <a:lnTo>
                    <a:pt x="240" y="328"/>
                  </a:lnTo>
                  <a:lnTo>
                    <a:pt x="254" y="337"/>
                  </a:lnTo>
                  <a:lnTo>
                    <a:pt x="271" y="346"/>
                  </a:lnTo>
                  <a:lnTo>
                    <a:pt x="291" y="355"/>
                  </a:lnTo>
                  <a:lnTo>
                    <a:pt x="312" y="365"/>
                  </a:lnTo>
                  <a:lnTo>
                    <a:pt x="336" y="375"/>
                  </a:lnTo>
                  <a:lnTo>
                    <a:pt x="363" y="386"/>
                  </a:lnTo>
                  <a:lnTo>
                    <a:pt x="393" y="397"/>
                  </a:lnTo>
                  <a:lnTo>
                    <a:pt x="420" y="409"/>
                  </a:lnTo>
                  <a:lnTo>
                    <a:pt x="445" y="421"/>
                  </a:lnTo>
                  <a:lnTo>
                    <a:pt x="468" y="434"/>
                  </a:lnTo>
                  <a:lnTo>
                    <a:pt x="491" y="447"/>
                  </a:lnTo>
                  <a:lnTo>
                    <a:pt x="510" y="461"/>
                  </a:lnTo>
                  <a:lnTo>
                    <a:pt x="527" y="476"/>
                  </a:lnTo>
                  <a:lnTo>
                    <a:pt x="543" y="490"/>
                  </a:lnTo>
                  <a:lnTo>
                    <a:pt x="556" y="506"/>
                  </a:lnTo>
                  <a:lnTo>
                    <a:pt x="568" y="522"/>
                  </a:lnTo>
                  <a:lnTo>
                    <a:pt x="573" y="531"/>
                  </a:lnTo>
                  <a:lnTo>
                    <a:pt x="578" y="539"/>
                  </a:lnTo>
                  <a:lnTo>
                    <a:pt x="582" y="548"/>
                  </a:lnTo>
                  <a:lnTo>
                    <a:pt x="586" y="559"/>
                  </a:lnTo>
                  <a:lnTo>
                    <a:pt x="589" y="568"/>
                  </a:lnTo>
                  <a:lnTo>
                    <a:pt x="592" y="578"/>
                  </a:lnTo>
                  <a:lnTo>
                    <a:pt x="596" y="588"/>
                  </a:lnTo>
                  <a:lnTo>
                    <a:pt x="598" y="598"/>
                  </a:lnTo>
                  <a:lnTo>
                    <a:pt x="600" y="620"/>
                  </a:lnTo>
                  <a:lnTo>
                    <a:pt x="601" y="643"/>
                  </a:lnTo>
                  <a:lnTo>
                    <a:pt x="601" y="646"/>
                  </a:lnTo>
                  <a:lnTo>
                    <a:pt x="601" y="661"/>
                  </a:lnTo>
                  <a:lnTo>
                    <a:pt x="600" y="675"/>
                  </a:lnTo>
                  <a:lnTo>
                    <a:pt x="598" y="688"/>
                  </a:lnTo>
                  <a:lnTo>
                    <a:pt x="596" y="701"/>
                  </a:lnTo>
                  <a:lnTo>
                    <a:pt x="592" y="714"/>
                  </a:lnTo>
                  <a:lnTo>
                    <a:pt x="588" y="726"/>
                  </a:lnTo>
                  <a:lnTo>
                    <a:pt x="584" y="739"/>
                  </a:lnTo>
                  <a:lnTo>
                    <a:pt x="579" y="750"/>
                  </a:lnTo>
                  <a:lnTo>
                    <a:pt x="574" y="762"/>
                  </a:lnTo>
                  <a:lnTo>
                    <a:pt x="568" y="773"/>
                  </a:lnTo>
                  <a:lnTo>
                    <a:pt x="561" y="784"/>
                  </a:lnTo>
                  <a:lnTo>
                    <a:pt x="554" y="794"/>
                  </a:lnTo>
                  <a:lnTo>
                    <a:pt x="546" y="804"/>
                  </a:lnTo>
                  <a:lnTo>
                    <a:pt x="538" y="813"/>
                  </a:lnTo>
                  <a:lnTo>
                    <a:pt x="530" y="822"/>
                  </a:lnTo>
                  <a:lnTo>
                    <a:pt x="520" y="830"/>
                  </a:lnTo>
                  <a:lnTo>
                    <a:pt x="511" y="838"/>
                  </a:lnTo>
                  <a:lnTo>
                    <a:pt x="501" y="846"/>
                  </a:lnTo>
                  <a:lnTo>
                    <a:pt x="490" y="853"/>
                  </a:lnTo>
                  <a:lnTo>
                    <a:pt x="478" y="860"/>
                  </a:lnTo>
                  <a:lnTo>
                    <a:pt x="467" y="866"/>
                  </a:lnTo>
                  <a:lnTo>
                    <a:pt x="455" y="872"/>
                  </a:lnTo>
                  <a:lnTo>
                    <a:pt x="443" y="877"/>
                  </a:lnTo>
                  <a:lnTo>
                    <a:pt x="430" y="881"/>
                  </a:lnTo>
                  <a:lnTo>
                    <a:pt x="417" y="886"/>
                  </a:lnTo>
                  <a:lnTo>
                    <a:pt x="404" y="889"/>
                  </a:lnTo>
                  <a:lnTo>
                    <a:pt x="390" y="892"/>
                  </a:lnTo>
                  <a:lnTo>
                    <a:pt x="376" y="895"/>
                  </a:lnTo>
                  <a:lnTo>
                    <a:pt x="361" y="897"/>
                  </a:lnTo>
                  <a:lnTo>
                    <a:pt x="347" y="898"/>
                  </a:lnTo>
                  <a:lnTo>
                    <a:pt x="332" y="899"/>
                  </a:lnTo>
                  <a:lnTo>
                    <a:pt x="317" y="899"/>
                  </a:lnTo>
                  <a:lnTo>
                    <a:pt x="296" y="899"/>
                  </a:lnTo>
                  <a:lnTo>
                    <a:pt x="274" y="897"/>
                  </a:lnTo>
                  <a:lnTo>
                    <a:pt x="253" y="895"/>
                  </a:lnTo>
                  <a:lnTo>
                    <a:pt x="233" y="892"/>
                  </a:lnTo>
                  <a:lnTo>
                    <a:pt x="212" y="888"/>
                  </a:lnTo>
                  <a:lnTo>
                    <a:pt x="192" y="882"/>
                  </a:lnTo>
                  <a:lnTo>
                    <a:pt x="171" y="876"/>
                  </a:lnTo>
                  <a:lnTo>
                    <a:pt x="151" y="869"/>
                  </a:lnTo>
                  <a:lnTo>
                    <a:pt x="132" y="861"/>
                  </a:lnTo>
                  <a:lnTo>
                    <a:pt x="112" y="851"/>
                  </a:lnTo>
                  <a:lnTo>
                    <a:pt x="93" y="840"/>
                  </a:lnTo>
                  <a:lnTo>
                    <a:pt x="74" y="829"/>
                  </a:lnTo>
                  <a:lnTo>
                    <a:pt x="54" y="817"/>
                  </a:lnTo>
                  <a:lnTo>
                    <a:pt x="36" y="803"/>
                  </a:lnTo>
                  <a:lnTo>
                    <a:pt x="18" y="789"/>
                  </a:lnTo>
                  <a:lnTo>
                    <a:pt x="0" y="773"/>
                  </a:lnTo>
                  <a:close/>
                </a:path>
              </a:pathLst>
            </a:custGeom>
            <a:solidFill>
              <a:srgbClr val="192337"/>
            </a:solidFill>
            <a:ln w="9525">
              <a:noFill/>
              <a:round/>
              <a:headEnd/>
              <a:tailEnd/>
            </a:ln>
          </p:spPr>
          <p:txBody>
            <a:bodyPr vert="horz" wrap="square" lIns="91440" tIns="45720" rIns="91440" bIns="45720" numCol="1" anchor="t" anchorCtr="0" compatLnSpc="1">
              <a:prstTxWarp prst="textNoShape">
                <a:avLst/>
              </a:prstTxWarp>
            </a:bodyPr>
            <a:lstStyle/>
            <a:p>
              <a:endParaRPr lang="da-DK" noProof="0"/>
            </a:p>
          </p:txBody>
        </p:sp>
        <p:sp>
          <p:nvSpPr>
            <p:cNvPr id="1044" name="Freeform 20"/>
            <p:cNvSpPr>
              <a:spLocks/>
            </p:cNvSpPr>
            <p:nvPr userDrawn="1"/>
          </p:nvSpPr>
          <p:spPr bwMode="auto">
            <a:xfrm>
              <a:off x="7349137" y="1311649"/>
              <a:ext cx="63500" cy="95250"/>
            </a:xfrm>
            <a:custGeom>
              <a:avLst/>
              <a:gdLst/>
              <a:ahLst/>
              <a:cxnLst>
                <a:cxn ang="0">
                  <a:pos x="138" y="705"/>
                </a:cxn>
                <a:cxn ang="0">
                  <a:pos x="192" y="737"/>
                </a:cxn>
                <a:cxn ang="0">
                  <a:pos x="252" y="760"/>
                </a:cxn>
                <a:cxn ang="0">
                  <a:pos x="318" y="768"/>
                </a:cxn>
                <a:cxn ang="0">
                  <a:pos x="375" y="760"/>
                </a:cxn>
                <a:cxn ang="0">
                  <a:pos x="418" y="736"/>
                </a:cxn>
                <a:cxn ang="0">
                  <a:pos x="447" y="701"/>
                </a:cxn>
                <a:cxn ang="0">
                  <a:pos x="456" y="656"/>
                </a:cxn>
                <a:cxn ang="0">
                  <a:pos x="453" y="625"/>
                </a:cxn>
                <a:cxn ang="0">
                  <a:pos x="432" y="591"/>
                </a:cxn>
                <a:cxn ang="0">
                  <a:pos x="389" y="556"/>
                </a:cxn>
                <a:cxn ang="0">
                  <a:pos x="312" y="521"/>
                </a:cxn>
                <a:cxn ang="0">
                  <a:pos x="203" y="477"/>
                </a:cxn>
                <a:cxn ang="0">
                  <a:pos x="116" y="424"/>
                </a:cxn>
                <a:cxn ang="0">
                  <a:pos x="77" y="385"/>
                </a:cxn>
                <a:cxn ang="0">
                  <a:pos x="56" y="349"/>
                </a:cxn>
                <a:cxn ang="0">
                  <a:pos x="42" y="308"/>
                </a:cxn>
                <a:cxn ang="0">
                  <a:pos x="36" y="261"/>
                </a:cxn>
                <a:cxn ang="0">
                  <a:pos x="37" y="219"/>
                </a:cxn>
                <a:cxn ang="0">
                  <a:pos x="47" y="169"/>
                </a:cxn>
                <a:cxn ang="0">
                  <a:pos x="67" y="124"/>
                </a:cxn>
                <a:cxn ang="0">
                  <a:pos x="95" y="86"/>
                </a:cxn>
                <a:cxn ang="0">
                  <a:pos x="133" y="53"/>
                </a:cxn>
                <a:cxn ang="0">
                  <a:pos x="177" y="27"/>
                </a:cxn>
                <a:cxn ang="0">
                  <a:pos x="227" y="10"/>
                </a:cxn>
                <a:cxn ang="0">
                  <a:pos x="283" y="1"/>
                </a:cxn>
                <a:cxn ang="0">
                  <a:pos x="351" y="1"/>
                </a:cxn>
                <a:cxn ang="0">
                  <a:pos x="423" y="14"/>
                </a:cxn>
                <a:cxn ang="0">
                  <a:pos x="493" y="39"/>
                </a:cxn>
                <a:cxn ang="0">
                  <a:pos x="558" y="78"/>
                </a:cxn>
                <a:cxn ang="0">
                  <a:pos x="483" y="196"/>
                </a:cxn>
                <a:cxn ang="0">
                  <a:pos x="423" y="160"/>
                </a:cxn>
                <a:cxn ang="0">
                  <a:pos x="374" y="140"/>
                </a:cxn>
                <a:cxn ang="0">
                  <a:pos x="322" y="131"/>
                </a:cxn>
                <a:cxn ang="0">
                  <a:pos x="268" y="135"/>
                </a:cxn>
                <a:cxn ang="0">
                  <a:pos x="224" y="153"/>
                </a:cxn>
                <a:cxn ang="0">
                  <a:pos x="195" y="184"/>
                </a:cxn>
                <a:cxn ang="0">
                  <a:pos x="182" y="222"/>
                </a:cxn>
                <a:cxn ang="0">
                  <a:pos x="183" y="255"/>
                </a:cxn>
                <a:cxn ang="0">
                  <a:pos x="200" y="294"/>
                </a:cxn>
                <a:cxn ang="0">
                  <a:pos x="241" y="328"/>
                </a:cxn>
                <a:cxn ang="0">
                  <a:pos x="312" y="365"/>
                </a:cxn>
                <a:cxn ang="0">
                  <a:pos x="420" y="409"/>
                </a:cxn>
                <a:cxn ang="0">
                  <a:pos x="510" y="461"/>
                </a:cxn>
                <a:cxn ang="0">
                  <a:pos x="569" y="522"/>
                </a:cxn>
                <a:cxn ang="0">
                  <a:pos x="587" y="559"/>
                </a:cxn>
                <a:cxn ang="0">
                  <a:pos x="598" y="598"/>
                </a:cxn>
                <a:cxn ang="0">
                  <a:pos x="601" y="661"/>
                </a:cxn>
                <a:cxn ang="0">
                  <a:pos x="593" y="714"/>
                </a:cxn>
                <a:cxn ang="0">
                  <a:pos x="574" y="762"/>
                </a:cxn>
                <a:cxn ang="0">
                  <a:pos x="547" y="804"/>
                </a:cxn>
                <a:cxn ang="0">
                  <a:pos x="511" y="838"/>
                </a:cxn>
                <a:cxn ang="0">
                  <a:pos x="468" y="866"/>
                </a:cxn>
                <a:cxn ang="0">
                  <a:pos x="417" y="886"/>
                </a:cxn>
                <a:cxn ang="0">
                  <a:pos x="362" y="897"/>
                </a:cxn>
                <a:cxn ang="0">
                  <a:pos x="296" y="899"/>
                </a:cxn>
                <a:cxn ang="0">
                  <a:pos x="212" y="888"/>
                </a:cxn>
                <a:cxn ang="0">
                  <a:pos x="132" y="861"/>
                </a:cxn>
                <a:cxn ang="0">
                  <a:pos x="55" y="817"/>
                </a:cxn>
              </a:cxnLst>
              <a:rect l="0" t="0" r="r" b="b"/>
              <a:pathLst>
                <a:path w="601" h="899">
                  <a:moveTo>
                    <a:pt x="0" y="773"/>
                  </a:moveTo>
                  <a:lnTo>
                    <a:pt x="88" y="664"/>
                  </a:lnTo>
                  <a:lnTo>
                    <a:pt x="112" y="685"/>
                  </a:lnTo>
                  <a:lnTo>
                    <a:pt x="138" y="705"/>
                  </a:lnTo>
                  <a:lnTo>
                    <a:pt x="152" y="714"/>
                  </a:lnTo>
                  <a:lnTo>
                    <a:pt x="165" y="722"/>
                  </a:lnTo>
                  <a:lnTo>
                    <a:pt x="178" y="730"/>
                  </a:lnTo>
                  <a:lnTo>
                    <a:pt x="192" y="737"/>
                  </a:lnTo>
                  <a:lnTo>
                    <a:pt x="207" y="744"/>
                  </a:lnTo>
                  <a:lnTo>
                    <a:pt x="221" y="750"/>
                  </a:lnTo>
                  <a:lnTo>
                    <a:pt x="237" y="755"/>
                  </a:lnTo>
                  <a:lnTo>
                    <a:pt x="252" y="760"/>
                  </a:lnTo>
                  <a:lnTo>
                    <a:pt x="268" y="763"/>
                  </a:lnTo>
                  <a:lnTo>
                    <a:pt x="284" y="766"/>
                  </a:lnTo>
                  <a:lnTo>
                    <a:pt x="301" y="767"/>
                  </a:lnTo>
                  <a:lnTo>
                    <a:pt x="318" y="768"/>
                  </a:lnTo>
                  <a:lnTo>
                    <a:pt x="334" y="767"/>
                  </a:lnTo>
                  <a:lnTo>
                    <a:pt x="349" y="766"/>
                  </a:lnTo>
                  <a:lnTo>
                    <a:pt x="362" y="763"/>
                  </a:lnTo>
                  <a:lnTo>
                    <a:pt x="375" y="760"/>
                  </a:lnTo>
                  <a:lnTo>
                    <a:pt x="387" y="754"/>
                  </a:lnTo>
                  <a:lnTo>
                    <a:pt x="398" y="749"/>
                  </a:lnTo>
                  <a:lnTo>
                    <a:pt x="409" y="743"/>
                  </a:lnTo>
                  <a:lnTo>
                    <a:pt x="418" y="736"/>
                  </a:lnTo>
                  <a:lnTo>
                    <a:pt x="427" y="728"/>
                  </a:lnTo>
                  <a:lnTo>
                    <a:pt x="434" y="720"/>
                  </a:lnTo>
                  <a:lnTo>
                    <a:pt x="441" y="711"/>
                  </a:lnTo>
                  <a:lnTo>
                    <a:pt x="447" y="701"/>
                  </a:lnTo>
                  <a:lnTo>
                    <a:pt x="451" y="691"/>
                  </a:lnTo>
                  <a:lnTo>
                    <a:pt x="454" y="680"/>
                  </a:lnTo>
                  <a:lnTo>
                    <a:pt x="456" y="668"/>
                  </a:lnTo>
                  <a:lnTo>
                    <a:pt x="456" y="656"/>
                  </a:lnTo>
                  <a:lnTo>
                    <a:pt x="456" y="654"/>
                  </a:lnTo>
                  <a:lnTo>
                    <a:pt x="456" y="644"/>
                  </a:lnTo>
                  <a:lnTo>
                    <a:pt x="455" y="635"/>
                  </a:lnTo>
                  <a:lnTo>
                    <a:pt x="453" y="625"/>
                  </a:lnTo>
                  <a:lnTo>
                    <a:pt x="450" y="616"/>
                  </a:lnTo>
                  <a:lnTo>
                    <a:pt x="445" y="608"/>
                  </a:lnTo>
                  <a:lnTo>
                    <a:pt x="440" y="599"/>
                  </a:lnTo>
                  <a:lnTo>
                    <a:pt x="432" y="591"/>
                  </a:lnTo>
                  <a:lnTo>
                    <a:pt x="424" y="582"/>
                  </a:lnTo>
                  <a:lnTo>
                    <a:pt x="414" y="574"/>
                  </a:lnTo>
                  <a:lnTo>
                    <a:pt x="402" y="566"/>
                  </a:lnTo>
                  <a:lnTo>
                    <a:pt x="389" y="556"/>
                  </a:lnTo>
                  <a:lnTo>
                    <a:pt x="373" y="548"/>
                  </a:lnTo>
                  <a:lnTo>
                    <a:pt x="355" y="539"/>
                  </a:lnTo>
                  <a:lnTo>
                    <a:pt x="336" y="530"/>
                  </a:lnTo>
                  <a:lnTo>
                    <a:pt x="312" y="521"/>
                  </a:lnTo>
                  <a:lnTo>
                    <a:pt x="288" y="512"/>
                  </a:lnTo>
                  <a:lnTo>
                    <a:pt x="258" y="500"/>
                  </a:lnTo>
                  <a:lnTo>
                    <a:pt x="230" y="489"/>
                  </a:lnTo>
                  <a:lnTo>
                    <a:pt x="203" y="477"/>
                  </a:lnTo>
                  <a:lnTo>
                    <a:pt x="178" y="465"/>
                  </a:lnTo>
                  <a:lnTo>
                    <a:pt x="156" y="451"/>
                  </a:lnTo>
                  <a:lnTo>
                    <a:pt x="135" y="438"/>
                  </a:lnTo>
                  <a:lnTo>
                    <a:pt x="116" y="424"/>
                  </a:lnTo>
                  <a:lnTo>
                    <a:pt x="99" y="409"/>
                  </a:lnTo>
                  <a:lnTo>
                    <a:pt x="91" y="401"/>
                  </a:lnTo>
                  <a:lnTo>
                    <a:pt x="84" y="393"/>
                  </a:lnTo>
                  <a:lnTo>
                    <a:pt x="77" y="385"/>
                  </a:lnTo>
                  <a:lnTo>
                    <a:pt x="71" y="377"/>
                  </a:lnTo>
                  <a:lnTo>
                    <a:pt x="66" y="368"/>
                  </a:lnTo>
                  <a:lnTo>
                    <a:pt x="60" y="359"/>
                  </a:lnTo>
                  <a:lnTo>
                    <a:pt x="56" y="349"/>
                  </a:lnTo>
                  <a:lnTo>
                    <a:pt x="51" y="339"/>
                  </a:lnTo>
                  <a:lnTo>
                    <a:pt x="48" y="329"/>
                  </a:lnTo>
                  <a:lnTo>
                    <a:pt x="45" y="319"/>
                  </a:lnTo>
                  <a:lnTo>
                    <a:pt x="42" y="308"/>
                  </a:lnTo>
                  <a:lnTo>
                    <a:pt x="40" y="297"/>
                  </a:lnTo>
                  <a:lnTo>
                    <a:pt x="38" y="285"/>
                  </a:lnTo>
                  <a:lnTo>
                    <a:pt x="37" y="273"/>
                  </a:lnTo>
                  <a:lnTo>
                    <a:pt x="36" y="261"/>
                  </a:lnTo>
                  <a:lnTo>
                    <a:pt x="36" y="247"/>
                  </a:lnTo>
                  <a:lnTo>
                    <a:pt x="36" y="245"/>
                  </a:lnTo>
                  <a:lnTo>
                    <a:pt x="36" y="232"/>
                  </a:lnTo>
                  <a:lnTo>
                    <a:pt x="37" y="219"/>
                  </a:lnTo>
                  <a:lnTo>
                    <a:pt x="39" y="206"/>
                  </a:lnTo>
                  <a:lnTo>
                    <a:pt x="41" y="193"/>
                  </a:lnTo>
                  <a:lnTo>
                    <a:pt x="44" y="181"/>
                  </a:lnTo>
                  <a:lnTo>
                    <a:pt x="47" y="169"/>
                  </a:lnTo>
                  <a:lnTo>
                    <a:pt x="51" y="157"/>
                  </a:lnTo>
                  <a:lnTo>
                    <a:pt x="56" y="146"/>
                  </a:lnTo>
                  <a:lnTo>
                    <a:pt x="61" y="135"/>
                  </a:lnTo>
                  <a:lnTo>
                    <a:pt x="67" y="124"/>
                  </a:lnTo>
                  <a:lnTo>
                    <a:pt x="73" y="114"/>
                  </a:lnTo>
                  <a:lnTo>
                    <a:pt x="80" y="104"/>
                  </a:lnTo>
                  <a:lnTo>
                    <a:pt x="88" y="95"/>
                  </a:lnTo>
                  <a:lnTo>
                    <a:pt x="95" y="86"/>
                  </a:lnTo>
                  <a:lnTo>
                    <a:pt x="104" y="77"/>
                  </a:lnTo>
                  <a:lnTo>
                    <a:pt x="113" y="69"/>
                  </a:lnTo>
                  <a:lnTo>
                    <a:pt x="122" y="61"/>
                  </a:lnTo>
                  <a:lnTo>
                    <a:pt x="133" y="53"/>
                  </a:lnTo>
                  <a:lnTo>
                    <a:pt x="143" y="46"/>
                  </a:lnTo>
                  <a:lnTo>
                    <a:pt x="154" y="39"/>
                  </a:lnTo>
                  <a:lnTo>
                    <a:pt x="165" y="33"/>
                  </a:lnTo>
                  <a:lnTo>
                    <a:pt x="177" y="27"/>
                  </a:lnTo>
                  <a:lnTo>
                    <a:pt x="188" y="22"/>
                  </a:lnTo>
                  <a:lnTo>
                    <a:pt x="201" y="18"/>
                  </a:lnTo>
                  <a:lnTo>
                    <a:pt x="214" y="14"/>
                  </a:lnTo>
                  <a:lnTo>
                    <a:pt x="227" y="10"/>
                  </a:lnTo>
                  <a:lnTo>
                    <a:pt x="241" y="7"/>
                  </a:lnTo>
                  <a:lnTo>
                    <a:pt x="255" y="4"/>
                  </a:lnTo>
                  <a:lnTo>
                    <a:pt x="269" y="2"/>
                  </a:lnTo>
                  <a:lnTo>
                    <a:pt x="283" y="1"/>
                  </a:lnTo>
                  <a:lnTo>
                    <a:pt x="298" y="0"/>
                  </a:lnTo>
                  <a:lnTo>
                    <a:pt x="313" y="0"/>
                  </a:lnTo>
                  <a:lnTo>
                    <a:pt x="331" y="0"/>
                  </a:lnTo>
                  <a:lnTo>
                    <a:pt x="351" y="1"/>
                  </a:lnTo>
                  <a:lnTo>
                    <a:pt x="369" y="3"/>
                  </a:lnTo>
                  <a:lnTo>
                    <a:pt x="388" y="6"/>
                  </a:lnTo>
                  <a:lnTo>
                    <a:pt x="406" y="9"/>
                  </a:lnTo>
                  <a:lnTo>
                    <a:pt x="423" y="14"/>
                  </a:lnTo>
                  <a:lnTo>
                    <a:pt x="442" y="19"/>
                  </a:lnTo>
                  <a:lnTo>
                    <a:pt x="459" y="25"/>
                  </a:lnTo>
                  <a:lnTo>
                    <a:pt x="476" y="31"/>
                  </a:lnTo>
                  <a:lnTo>
                    <a:pt x="493" y="39"/>
                  </a:lnTo>
                  <a:lnTo>
                    <a:pt x="509" y="47"/>
                  </a:lnTo>
                  <a:lnTo>
                    <a:pt x="526" y="56"/>
                  </a:lnTo>
                  <a:lnTo>
                    <a:pt x="541" y="67"/>
                  </a:lnTo>
                  <a:lnTo>
                    <a:pt x="558" y="78"/>
                  </a:lnTo>
                  <a:lnTo>
                    <a:pt x="574" y="90"/>
                  </a:lnTo>
                  <a:lnTo>
                    <a:pt x="589" y="102"/>
                  </a:lnTo>
                  <a:lnTo>
                    <a:pt x="506" y="214"/>
                  </a:lnTo>
                  <a:lnTo>
                    <a:pt x="483" y="196"/>
                  </a:lnTo>
                  <a:lnTo>
                    <a:pt x="460" y="181"/>
                  </a:lnTo>
                  <a:lnTo>
                    <a:pt x="448" y="173"/>
                  </a:lnTo>
                  <a:lnTo>
                    <a:pt x="435" y="167"/>
                  </a:lnTo>
                  <a:lnTo>
                    <a:pt x="423" y="160"/>
                  </a:lnTo>
                  <a:lnTo>
                    <a:pt x="411" y="154"/>
                  </a:lnTo>
                  <a:lnTo>
                    <a:pt x="399" y="149"/>
                  </a:lnTo>
                  <a:lnTo>
                    <a:pt x="386" y="144"/>
                  </a:lnTo>
                  <a:lnTo>
                    <a:pt x="374" y="140"/>
                  </a:lnTo>
                  <a:lnTo>
                    <a:pt x="361" y="137"/>
                  </a:lnTo>
                  <a:lnTo>
                    <a:pt x="349" y="134"/>
                  </a:lnTo>
                  <a:lnTo>
                    <a:pt x="336" y="133"/>
                  </a:lnTo>
                  <a:lnTo>
                    <a:pt x="322" y="131"/>
                  </a:lnTo>
                  <a:lnTo>
                    <a:pt x="309" y="131"/>
                  </a:lnTo>
                  <a:lnTo>
                    <a:pt x="295" y="131"/>
                  </a:lnTo>
                  <a:lnTo>
                    <a:pt x="281" y="133"/>
                  </a:lnTo>
                  <a:lnTo>
                    <a:pt x="268" y="135"/>
                  </a:lnTo>
                  <a:lnTo>
                    <a:pt x="256" y="139"/>
                  </a:lnTo>
                  <a:lnTo>
                    <a:pt x="245" y="143"/>
                  </a:lnTo>
                  <a:lnTo>
                    <a:pt x="235" y="148"/>
                  </a:lnTo>
                  <a:lnTo>
                    <a:pt x="224" y="153"/>
                  </a:lnTo>
                  <a:lnTo>
                    <a:pt x="216" y="161"/>
                  </a:lnTo>
                  <a:lnTo>
                    <a:pt x="208" y="168"/>
                  </a:lnTo>
                  <a:lnTo>
                    <a:pt x="201" y="176"/>
                  </a:lnTo>
                  <a:lnTo>
                    <a:pt x="195" y="184"/>
                  </a:lnTo>
                  <a:lnTo>
                    <a:pt x="190" y="193"/>
                  </a:lnTo>
                  <a:lnTo>
                    <a:pt x="187" y="202"/>
                  </a:lnTo>
                  <a:lnTo>
                    <a:pt x="184" y="212"/>
                  </a:lnTo>
                  <a:lnTo>
                    <a:pt x="182" y="222"/>
                  </a:lnTo>
                  <a:lnTo>
                    <a:pt x="182" y="232"/>
                  </a:lnTo>
                  <a:lnTo>
                    <a:pt x="182" y="234"/>
                  </a:lnTo>
                  <a:lnTo>
                    <a:pt x="182" y="245"/>
                  </a:lnTo>
                  <a:lnTo>
                    <a:pt x="183" y="255"/>
                  </a:lnTo>
                  <a:lnTo>
                    <a:pt x="186" y="266"/>
                  </a:lnTo>
                  <a:lnTo>
                    <a:pt x="189" y="276"/>
                  </a:lnTo>
                  <a:lnTo>
                    <a:pt x="194" y="285"/>
                  </a:lnTo>
                  <a:lnTo>
                    <a:pt x="200" y="294"/>
                  </a:lnTo>
                  <a:lnTo>
                    <a:pt x="207" y="302"/>
                  </a:lnTo>
                  <a:lnTo>
                    <a:pt x="216" y="311"/>
                  </a:lnTo>
                  <a:lnTo>
                    <a:pt x="227" y="320"/>
                  </a:lnTo>
                  <a:lnTo>
                    <a:pt x="241" y="328"/>
                  </a:lnTo>
                  <a:lnTo>
                    <a:pt x="255" y="337"/>
                  </a:lnTo>
                  <a:lnTo>
                    <a:pt x="272" y="346"/>
                  </a:lnTo>
                  <a:lnTo>
                    <a:pt x="291" y="355"/>
                  </a:lnTo>
                  <a:lnTo>
                    <a:pt x="312" y="365"/>
                  </a:lnTo>
                  <a:lnTo>
                    <a:pt x="337" y="375"/>
                  </a:lnTo>
                  <a:lnTo>
                    <a:pt x="363" y="386"/>
                  </a:lnTo>
                  <a:lnTo>
                    <a:pt x="392" y="397"/>
                  </a:lnTo>
                  <a:lnTo>
                    <a:pt x="420" y="409"/>
                  </a:lnTo>
                  <a:lnTo>
                    <a:pt x="446" y="421"/>
                  </a:lnTo>
                  <a:lnTo>
                    <a:pt x="469" y="434"/>
                  </a:lnTo>
                  <a:lnTo>
                    <a:pt x="490" y="447"/>
                  </a:lnTo>
                  <a:lnTo>
                    <a:pt x="510" y="461"/>
                  </a:lnTo>
                  <a:lnTo>
                    <a:pt x="527" y="476"/>
                  </a:lnTo>
                  <a:lnTo>
                    <a:pt x="544" y="490"/>
                  </a:lnTo>
                  <a:lnTo>
                    <a:pt x="557" y="506"/>
                  </a:lnTo>
                  <a:lnTo>
                    <a:pt x="569" y="522"/>
                  </a:lnTo>
                  <a:lnTo>
                    <a:pt x="574" y="531"/>
                  </a:lnTo>
                  <a:lnTo>
                    <a:pt x="579" y="539"/>
                  </a:lnTo>
                  <a:lnTo>
                    <a:pt x="583" y="548"/>
                  </a:lnTo>
                  <a:lnTo>
                    <a:pt x="587" y="559"/>
                  </a:lnTo>
                  <a:lnTo>
                    <a:pt x="590" y="568"/>
                  </a:lnTo>
                  <a:lnTo>
                    <a:pt x="593" y="578"/>
                  </a:lnTo>
                  <a:lnTo>
                    <a:pt x="596" y="588"/>
                  </a:lnTo>
                  <a:lnTo>
                    <a:pt x="598" y="598"/>
                  </a:lnTo>
                  <a:lnTo>
                    <a:pt x="600" y="620"/>
                  </a:lnTo>
                  <a:lnTo>
                    <a:pt x="601" y="643"/>
                  </a:lnTo>
                  <a:lnTo>
                    <a:pt x="601" y="646"/>
                  </a:lnTo>
                  <a:lnTo>
                    <a:pt x="601" y="661"/>
                  </a:lnTo>
                  <a:lnTo>
                    <a:pt x="600" y="675"/>
                  </a:lnTo>
                  <a:lnTo>
                    <a:pt x="598" y="688"/>
                  </a:lnTo>
                  <a:lnTo>
                    <a:pt x="596" y="701"/>
                  </a:lnTo>
                  <a:lnTo>
                    <a:pt x="593" y="714"/>
                  </a:lnTo>
                  <a:lnTo>
                    <a:pt x="589" y="726"/>
                  </a:lnTo>
                  <a:lnTo>
                    <a:pt x="585" y="739"/>
                  </a:lnTo>
                  <a:lnTo>
                    <a:pt x="580" y="750"/>
                  </a:lnTo>
                  <a:lnTo>
                    <a:pt x="574" y="762"/>
                  </a:lnTo>
                  <a:lnTo>
                    <a:pt x="568" y="773"/>
                  </a:lnTo>
                  <a:lnTo>
                    <a:pt x="562" y="784"/>
                  </a:lnTo>
                  <a:lnTo>
                    <a:pt x="555" y="794"/>
                  </a:lnTo>
                  <a:lnTo>
                    <a:pt x="547" y="804"/>
                  </a:lnTo>
                  <a:lnTo>
                    <a:pt x="538" y="813"/>
                  </a:lnTo>
                  <a:lnTo>
                    <a:pt x="529" y="822"/>
                  </a:lnTo>
                  <a:lnTo>
                    <a:pt x="520" y="830"/>
                  </a:lnTo>
                  <a:lnTo>
                    <a:pt x="511" y="838"/>
                  </a:lnTo>
                  <a:lnTo>
                    <a:pt x="500" y="846"/>
                  </a:lnTo>
                  <a:lnTo>
                    <a:pt x="490" y="853"/>
                  </a:lnTo>
                  <a:lnTo>
                    <a:pt x="479" y="860"/>
                  </a:lnTo>
                  <a:lnTo>
                    <a:pt x="468" y="866"/>
                  </a:lnTo>
                  <a:lnTo>
                    <a:pt x="456" y="872"/>
                  </a:lnTo>
                  <a:lnTo>
                    <a:pt x="444" y="877"/>
                  </a:lnTo>
                  <a:lnTo>
                    <a:pt x="430" y="881"/>
                  </a:lnTo>
                  <a:lnTo>
                    <a:pt x="417" y="886"/>
                  </a:lnTo>
                  <a:lnTo>
                    <a:pt x="404" y="889"/>
                  </a:lnTo>
                  <a:lnTo>
                    <a:pt x="390" y="892"/>
                  </a:lnTo>
                  <a:lnTo>
                    <a:pt x="376" y="895"/>
                  </a:lnTo>
                  <a:lnTo>
                    <a:pt x="362" y="897"/>
                  </a:lnTo>
                  <a:lnTo>
                    <a:pt x="347" y="898"/>
                  </a:lnTo>
                  <a:lnTo>
                    <a:pt x="331" y="899"/>
                  </a:lnTo>
                  <a:lnTo>
                    <a:pt x="316" y="899"/>
                  </a:lnTo>
                  <a:lnTo>
                    <a:pt x="296" y="899"/>
                  </a:lnTo>
                  <a:lnTo>
                    <a:pt x="275" y="897"/>
                  </a:lnTo>
                  <a:lnTo>
                    <a:pt x="254" y="895"/>
                  </a:lnTo>
                  <a:lnTo>
                    <a:pt x="234" y="892"/>
                  </a:lnTo>
                  <a:lnTo>
                    <a:pt x="212" y="888"/>
                  </a:lnTo>
                  <a:lnTo>
                    <a:pt x="192" y="882"/>
                  </a:lnTo>
                  <a:lnTo>
                    <a:pt x="172" y="876"/>
                  </a:lnTo>
                  <a:lnTo>
                    <a:pt x="152" y="869"/>
                  </a:lnTo>
                  <a:lnTo>
                    <a:pt x="132" y="861"/>
                  </a:lnTo>
                  <a:lnTo>
                    <a:pt x="112" y="851"/>
                  </a:lnTo>
                  <a:lnTo>
                    <a:pt x="93" y="840"/>
                  </a:lnTo>
                  <a:lnTo>
                    <a:pt x="74" y="829"/>
                  </a:lnTo>
                  <a:lnTo>
                    <a:pt x="55" y="817"/>
                  </a:lnTo>
                  <a:lnTo>
                    <a:pt x="37" y="803"/>
                  </a:lnTo>
                  <a:lnTo>
                    <a:pt x="18" y="789"/>
                  </a:lnTo>
                  <a:lnTo>
                    <a:pt x="0" y="773"/>
                  </a:lnTo>
                  <a:close/>
                </a:path>
              </a:pathLst>
            </a:custGeom>
            <a:solidFill>
              <a:srgbClr val="192337"/>
            </a:solidFill>
            <a:ln w="9525">
              <a:noFill/>
              <a:round/>
              <a:headEnd/>
              <a:tailEnd/>
            </a:ln>
          </p:spPr>
          <p:txBody>
            <a:bodyPr vert="horz" wrap="square" lIns="91440" tIns="45720" rIns="91440" bIns="45720" numCol="1" anchor="t" anchorCtr="0" compatLnSpc="1">
              <a:prstTxWarp prst="textNoShape">
                <a:avLst/>
              </a:prstTxWarp>
            </a:bodyPr>
            <a:lstStyle/>
            <a:p>
              <a:endParaRPr lang="da-DK" noProof="0"/>
            </a:p>
          </p:txBody>
        </p:sp>
        <p:sp>
          <p:nvSpPr>
            <p:cNvPr id="1045" name="Rectangle 21"/>
            <p:cNvSpPr>
              <a:spLocks noChangeArrowheads="1"/>
            </p:cNvSpPr>
            <p:nvPr userDrawn="1"/>
          </p:nvSpPr>
          <p:spPr bwMode="auto">
            <a:xfrm>
              <a:off x="7428512" y="1313236"/>
              <a:ext cx="15875" cy="92075"/>
            </a:xfrm>
            <a:prstGeom prst="rect">
              <a:avLst/>
            </a:prstGeom>
            <a:solidFill>
              <a:srgbClr val="192337"/>
            </a:solidFill>
            <a:ln w="9525">
              <a:noFill/>
              <a:miter lim="800000"/>
              <a:headEnd/>
              <a:tailEnd/>
            </a:ln>
          </p:spPr>
          <p:txBody>
            <a:bodyPr vert="horz" wrap="square" lIns="91440" tIns="45720" rIns="91440" bIns="45720" numCol="1" anchor="t" anchorCtr="0" compatLnSpc="1">
              <a:prstTxWarp prst="textNoShape">
                <a:avLst/>
              </a:prstTxWarp>
            </a:bodyPr>
            <a:lstStyle/>
            <a:p>
              <a:endParaRPr lang="da-DK" noProof="0"/>
            </a:p>
          </p:txBody>
        </p:sp>
        <p:sp>
          <p:nvSpPr>
            <p:cNvPr id="1046" name="Freeform 22"/>
            <p:cNvSpPr>
              <a:spLocks noEditPoints="1"/>
            </p:cNvSpPr>
            <p:nvPr userDrawn="1"/>
          </p:nvSpPr>
          <p:spPr bwMode="auto">
            <a:xfrm>
              <a:off x="7461850" y="1311649"/>
              <a:ext cx="82550" cy="95250"/>
            </a:xfrm>
            <a:custGeom>
              <a:avLst/>
              <a:gdLst/>
              <a:ahLst/>
              <a:cxnLst>
                <a:cxn ang="0">
                  <a:pos x="4" y="377"/>
                </a:cxn>
                <a:cxn ang="0">
                  <a:pos x="28" y="268"/>
                </a:cxn>
                <a:cxn ang="0">
                  <a:pos x="73" y="174"/>
                </a:cxn>
                <a:cxn ang="0">
                  <a:pos x="136" y="98"/>
                </a:cxn>
                <a:cxn ang="0">
                  <a:pos x="214" y="42"/>
                </a:cxn>
                <a:cxn ang="0">
                  <a:pos x="306" y="9"/>
                </a:cxn>
                <a:cxn ang="0">
                  <a:pos x="410" y="1"/>
                </a:cxn>
                <a:cxn ang="0">
                  <a:pos x="509" y="19"/>
                </a:cxn>
                <a:cxn ang="0">
                  <a:pos x="596" y="62"/>
                </a:cxn>
                <a:cxn ang="0">
                  <a:pos x="668" y="125"/>
                </a:cxn>
                <a:cxn ang="0">
                  <a:pos x="723" y="208"/>
                </a:cxn>
                <a:cxn ang="0">
                  <a:pos x="760" y="308"/>
                </a:cxn>
                <a:cxn ang="0">
                  <a:pos x="776" y="421"/>
                </a:cxn>
                <a:cxn ang="0">
                  <a:pos x="772" y="528"/>
                </a:cxn>
                <a:cxn ang="0">
                  <a:pos x="748" y="637"/>
                </a:cxn>
                <a:cxn ang="0">
                  <a:pos x="703" y="731"/>
                </a:cxn>
                <a:cxn ang="0">
                  <a:pos x="641" y="807"/>
                </a:cxn>
                <a:cxn ang="0">
                  <a:pos x="562" y="863"/>
                </a:cxn>
                <a:cxn ang="0">
                  <a:pos x="469" y="896"/>
                </a:cxn>
                <a:cxn ang="0">
                  <a:pos x="365" y="904"/>
                </a:cxn>
                <a:cxn ang="0">
                  <a:pos x="266" y="886"/>
                </a:cxn>
                <a:cxn ang="0">
                  <a:pos x="179" y="843"/>
                </a:cxn>
                <a:cxn ang="0">
                  <a:pos x="108" y="780"/>
                </a:cxn>
                <a:cxn ang="0">
                  <a:pos x="52" y="697"/>
                </a:cxn>
                <a:cxn ang="0">
                  <a:pos x="16" y="597"/>
                </a:cxn>
                <a:cxn ang="0">
                  <a:pos x="1" y="484"/>
                </a:cxn>
                <a:cxn ang="0">
                  <a:pos x="625" y="414"/>
                </a:cxn>
                <a:cxn ang="0">
                  <a:pos x="612" y="335"/>
                </a:cxn>
                <a:cxn ang="0">
                  <a:pos x="587" y="267"/>
                </a:cxn>
                <a:cxn ang="0">
                  <a:pos x="550" y="211"/>
                </a:cxn>
                <a:cxn ang="0">
                  <a:pos x="503" y="170"/>
                </a:cxn>
                <a:cxn ang="0">
                  <a:pos x="449" y="143"/>
                </a:cxn>
                <a:cxn ang="0">
                  <a:pos x="386" y="134"/>
                </a:cxn>
                <a:cxn ang="0">
                  <a:pos x="325" y="143"/>
                </a:cxn>
                <a:cxn ang="0">
                  <a:pos x="271" y="169"/>
                </a:cxn>
                <a:cxn ang="0">
                  <a:pos x="225" y="210"/>
                </a:cxn>
                <a:cxn ang="0">
                  <a:pos x="188" y="266"/>
                </a:cxn>
                <a:cxn ang="0">
                  <a:pos x="163" y="333"/>
                </a:cxn>
                <a:cxn ang="0">
                  <a:pos x="151" y="413"/>
                </a:cxn>
                <a:cxn ang="0">
                  <a:pos x="151" y="491"/>
                </a:cxn>
                <a:cxn ang="0">
                  <a:pos x="164" y="570"/>
                </a:cxn>
                <a:cxn ang="0">
                  <a:pos x="189" y="638"/>
                </a:cxn>
                <a:cxn ang="0">
                  <a:pos x="226" y="694"/>
                </a:cxn>
                <a:cxn ang="0">
                  <a:pos x="272" y="735"/>
                </a:cxn>
                <a:cxn ang="0">
                  <a:pos x="328" y="762"/>
                </a:cxn>
                <a:cxn ang="0">
                  <a:pos x="389" y="771"/>
                </a:cxn>
                <a:cxn ang="0">
                  <a:pos x="451" y="762"/>
                </a:cxn>
                <a:cxn ang="0">
                  <a:pos x="505" y="736"/>
                </a:cxn>
                <a:cxn ang="0">
                  <a:pos x="551" y="695"/>
                </a:cxn>
                <a:cxn ang="0">
                  <a:pos x="587" y="639"/>
                </a:cxn>
                <a:cxn ang="0">
                  <a:pos x="612" y="572"/>
                </a:cxn>
                <a:cxn ang="0">
                  <a:pos x="625" y="492"/>
                </a:cxn>
              </a:cxnLst>
              <a:rect l="0" t="0" r="r" b="b"/>
              <a:pathLst>
                <a:path w="776" h="905">
                  <a:moveTo>
                    <a:pt x="0" y="459"/>
                  </a:moveTo>
                  <a:lnTo>
                    <a:pt x="0" y="447"/>
                  </a:lnTo>
                  <a:lnTo>
                    <a:pt x="1" y="423"/>
                  </a:lnTo>
                  <a:lnTo>
                    <a:pt x="2" y="400"/>
                  </a:lnTo>
                  <a:lnTo>
                    <a:pt x="4" y="377"/>
                  </a:lnTo>
                  <a:lnTo>
                    <a:pt x="7" y="353"/>
                  </a:lnTo>
                  <a:lnTo>
                    <a:pt x="11" y="331"/>
                  </a:lnTo>
                  <a:lnTo>
                    <a:pt x="16" y="309"/>
                  </a:lnTo>
                  <a:lnTo>
                    <a:pt x="22" y="288"/>
                  </a:lnTo>
                  <a:lnTo>
                    <a:pt x="28" y="268"/>
                  </a:lnTo>
                  <a:lnTo>
                    <a:pt x="36" y="247"/>
                  </a:lnTo>
                  <a:lnTo>
                    <a:pt x="44" y="228"/>
                  </a:lnTo>
                  <a:lnTo>
                    <a:pt x="53" y="209"/>
                  </a:lnTo>
                  <a:lnTo>
                    <a:pt x="62" y="192"/>
                  </a:lnTo>
                  <a:lnTo>
                    <a:pt x="73" y="174"/>
                  </a:lnTo>
                  <a:lnTo>
                    <a:pt x="84" y="157"/>
                  </a:lnTo>
                  <a:lnTo>
                    <a:pt x="95" y="141"/>
                  </a:lnTo>
                  <a:lnTo>
                    <a:pt x="109" y="126"/>
                  </a:lnTo>
                  <a:lnTo>
                    <a:pt x="122" y="112"/>
                  </a:lnTo>
                  <a:lnTo>
                    <a:pt x="136" y="98"/>
                  </a:lnTo>
                  <a:lnTo>
                    <a:pt x="150" y="85"/>
                  </a:lnTo>
                  <a:lnTo>
                    <a:pt x="165" y="73"/>
                  </a:lnTo>
                  <a:lnTo>
                    <a:pt x="181" y="62"/>
                  </a:lnTo>
                  <a:lnTo>
                    <a:pt x="197" y="51"/>
                  </a:lnTo>
                  <a:lnTo>
                    <a:pt x="214" y="42"/>
                  </a:lnTo>
                  <a:lnTo>
                    <a:pt x="232" y="33"/>
                  </a:lnTo>
                  <a:lnTo>
                    <a:pt x="250" y="26"/>
                  </a:lnTo>
                  <a:lnTo>
                    <a:pt x="268" y="19"/>
                  </a:lnTo>
                  <a:lnTo>
                    <a:pt x="287" y="13"/>
                  </a:lnTo>
                  <a:lnTo>
                    <a:pt x="306" y="9"/>
                  </a:lnTo>
                  <a:lnTo>
                    <a:pt x="327" y="5"/>
                  </a:lnTo>
                  <a:lnTo>
                    <a:pt x="347" y="2"/>
                  </a:lnTo>
                  <a:lnTo>
                    <a:pt x="368" y="1"/>
                  </a:lnTo>
                  <a:lnTo>
                    <a:pt x="389" y="0"/>
                  </a:lnTo>
                  <a:lnTo>
                    <a:pt x="410" y="1"/>
                  </a:lnTo>
                  <a:lnTo>
                    <a:pt x="431" y="2"/>
                  </a:lnTo>
                  <a:lnTo>
                    <a:pt x="451" y="5"/>
                  </a:lnTo>
                  <a:lnTo>
                    <a:pt x="471" y="9"/>
                  </a:lnTo>
                  <a:lnTo>
                    <a:pt x="490" y="13"/>
                  </a:lnTo>
                  <a:lnTo>
                    <a:pt x="509" y="19"/>
                  </a:lnTo>
                  <a:lnTo>
                    <a:pt x="528" y="26"/>
                  </a:lnTo>
                  <a:lnTo>
                    <a:pt x="546" y="33"/>
                  </a:lnTo>
                  <a:lnTo>
                    <a:pt x="563" y="41"/>
                  </a:lnTo>
                  <a:lnTo>
                    <a:pt x="580" y="51"/>
                  </a:lnTo>
                  <a:lnTo>
                    <a:pt x="596" y="62"/>
                  </a:lnTo>
                  <a:lnTo>
                    <a:pt x="611" y="73"/>
                  </a:lnTo>
                  <a:lnTo>
                    <a:pt x="627" y="85"/>
                  </a:lnTo>
                  <a:lnTo>
                    <a:pt x="641" y="97"/>
                  </a:lnTo>
                  <a:lnTo>
                    <a:pt x="655" y="111"/>
                  </a:lnTo>
                  <a:lnTo>
                    <a:pt x="668" y="125"/>
                  </a:lnTo>
                  <a:lnTo>
                    <a:pt x="680" y="140"/>
                  </a:lnTo>
                  <a:lnTo>
                    <a:pt x="692" y="156"/>
                  </a:lnTo>
                  <a:lnTo>
                    <a:pt x="703" y="173"/>
                  </a:lnTo>
                  <a:lnTo>
                    <a:pt x="713" y="190"/>
                  </a:lnTo>
                  <a:lnTo>
                    <a:pt x="723" y="208"/>
                  </a:lnTo>
                  <a:lnTo>
                    <a:pt x="733" y="227"/>
                  </a:lnTo>
                  <a:lnTo>
                    <a:pt x="741" y="246"/>
                  </a:lnTo>
                  <a:lnTo>
                    <a:pt x="748" y="266"/>
                  </a:lnTo>
                  <a:lnTo>
                    <a:pt x="754" y="287"/>
                  </a:lnTo>
                  <a:lnTo>
                    <a:pt x="760" y="308"/>
                  </a:lnTo>
                  <a:lnTo>
                    <a:pt x="765" y="329"/>
                  </a:lnTo>
                  <a:lnTo>
                    <a:pt x="769" y="351"/>
                  </a:lnTo>
                  <a:lnTo>
                    <a:pt x="772" y="374"/>
                  </a:lnTo>
                  <a:lnTo>
                    <a:pt x="774" y="397"/>
                  </a:lnTo>
                  <a:lnTo>
                    <a:pt x="776" y="421"/>
                  </a:lnTo>
                  <a:lnTo>
                    <a:pt x="776" y="445"/>
                  </a:lnTo>
                  <a:lnTo>
                    <a:pt x="776" y="457"/>
                  </a:lnTo>
                  <a:lnTo>
                    <a:pt x="776" y="482"/>
                  </a:lnTo>
                  <a:lnTo>
                    <a:pt x="774" y="505"/>
                  </a:lnTo>
                  <a:lnTo>
                    <a:pt x="772" y="528"/>
                  </a:lnTo>
                  <a:lnTo>
                    <a:pt x="769" y="551"/>
                  </a:lnTo>
                  <a:lnTo>
                    <a:pt x="765" y="574"/>
                  </a:lnTo>
                  <a:lnTo>
                    <a:pt x="760" y="596"/>
                  </a:lnTo>
                  <a:lnTo>
                    <a:pt x="754" y="617"/>
                  </a:lnTo>
                  <a:lnTo>
                    <a:pt x="748" y="637"/>
                  </a:lnTo>
                  <a:lnTo>
                    <a:pt x="740" y="657"/>
                  </a:lnTo>
                  <a:lnTo>
                    <a:pt x="732" y="677"/>
                  </a:lnTo>
                  <a:lnTo>
                    <a:pt x="722" y="695"/>
                  </a:lnTo>
                  <a:lnTo>
                    <a:pt x="713" y="713"/>
                  </a:lnTo>
                  <a:lnTo>
                    <a:pt x="703" y="731"/>
                  </a:lnTo>
                  <a:lnTo>
                    <a:pt x="692" y="747"/>
                  </a:lnTo>
                  <a:lnTo>
                    <a:pt x="680" y="764"/>
                  </a:lnTo>
                  <a:lnTo>
                    <a:pt x="667" y="779"/>
                  </a:lnTo>
                  <a:lnTo>
                    <a:pt x="654" y="793"/>
                  </a:lnTo>
                  <a:lnTo>
                    <a:pt x="641" y="807"/>
                  </a:lnTo>
                  <a:lnTo>
                    <a:pt x="626" y="820"/>
                  </a:lnTo>
                  <a:lnTo>
                    <a:pt x="610" y="832"/>
                  </a:lnTo>
                  <a:lnTo>
                    <a:pt x="595" y="843"/>
                  </a:lnTo>
                  <a:lnTo>
                    <a:pt x="578" y="853"/>
                  </a:lnTo>
                  <a:lnTo>
                    <a:pt x="562" y="863"/>
                  </a:lnTo>
                  <a:lnTo>
                    <a:pt x="544" y="872"/>
                  </a:lnTo>
                  <a:lnTo>
                    <a:pt x="527" y="879"/>
                  </a:lnTo>
                  <a:lnTo>
                    <a:pt x="507" y="886"/>
                  </a:lnTo>
                  <a:lnTo>
                    <a:pt x="488" y="892"/>
                  </a:lnTo>
                  <a:lnTo>
                    <a:pt x="469" y="896"/>
                  </a:lnTo>
                  <a:lnTo>
                    <a:pt x="449" y="900"/>
                  </a:lnTo>
                  <a:lnTo>
                    <a:pt x="429" y="902"/>
                  </a:lnTo>
                  <a:lnTo>
                    <a:pt x="407" y="904"/>
                  </a:lnTo>
                  <a:lnTo>
                    <a:pt x="386" y="905"/>
                  </a:lnTo>
                  <a:lnTo>
                    <a:pt x="365" y="904"/>
                  </a:lnTo>
                  <a:lnTo>
                    <a:pt x="345" y="903"/>
                  </a:lnTo>
                  <a:lnTo>
                    <a:pt x="325" y="900"/>
                  </a:lnTo>
                  <a:lnTo>
                    <a:pt x="304" y="896"/>
                  </a:lnTo>
                  <a:lnTo>
                    <a:pt x="285" y="892"/>
                  </a:lnTo>
                  <a:lnTo>
                    <a:pt x="266" y="886"/>
                  </a:lnTo>
                  <a:lnTo>
                    <a:pt x="248" y="879"/>
                  </a:lnTo>
                  <a:lnTo>
                    <a:pt x="230" y="872"/>
                  </a:lnTo>
                  <a:lnTo>
                    <a:pt x="213" y="864"/>
                  </a:lnTo>
                  <a:lnTo>
                    <a:pt x="195" y="853"/>
                  </a:lnTo>
                  <a:lnTo>
                    <a:pt x="179" y="843"/>
                  </a:lnTo>
                  <a:lnTo>
                    <a:pt x="164" y="832"/>
                  </a:lnTo>
                  <a:lnTo>
                    <a:pt x="149" y="820"/>
                  </a:lnTo>
                  <a:lnTo>
                    <a:pt x="135" y="807"/>
                  </a:lnTo>
                  <a:lnTo>
                    <a:pt x="121" y="794"/>
                  </a:lnTo>
                  <a:lnTo>
                    <a:pt x="108" y="780"/>
                  </a:lnTo>
                  <a:lnTo>
                    <a:pt x="95" y="765"/>
                  </a:lnTo>
                  <a:lnTo>
                    <a:pt x="83" y="748"/>
                  </a:lnTo>
                  <a:lnTo>
                    <a:pt x="72" y="732"/>
                  </a:lnTo>
                  <a:lnTo>
                    <a:pt x="62" y="715"/>
                  </a:lnTo>
                  <a:lnTo>
                    <a:pt x="52" y="697"/>
                  </a:lnTo>
                  <a:lnTo>
                    <a:pt x="43" y="678"/>
                  </a:lnTo>
                  <a:lnTo>
                    <a:pt x="35" y="658"/>
                  </a:lnTo>
                  <a:lnTo>
                    <a:pt x="28" y="638"/>
                  </a:lnTo>
                  <a:lnTo>
                    <a:pt x="22" y="618"/>
                  </a:lnTo>
                  <a:lnTo>
                    <a:pt x="16" y="597"/>
                  </a:lnTo>
                  <a:lnTo>
                    <a:pt x="11" y="576"/>
                  </a:lnTo>
                  <a:lnTo>
                    <a:pt x="7" y="553"/>
                  </a:lnTo>
                  <a:lnTo>
                    <a:pt x="4" y="531"/>
                  </a:lnTo>
                  <a:lnTo>
                    <a:pt x="2" y="508"/>
                  </a:lnTo>
                  <a:lnTo>
                    <a:pt x="1" y="484"/>
                  </a:lnTo>
                  <a:lnTo>
                    <a:pt x="0" y="459"/>
                  </a:lnTo>
                  <a:close/>
                  <a:moveTo>
                    <a:pt x="626" y="457"/>
                  </a:moveTo>
                  <a:lnTo>
                    <a:pt x="626" y="448"/>
                  </a:lnTo>
                  <a:lnTo>
                    <a:pt x="626" y="431"/>
                  </a:lnTo>
                  <a:lnTo>
                    <a:pt x="625" y="414"/>
                  </a:lnTo>
                  <a:lnTo>
                    <a:pt x="624" y="398"/>
                  </a:lnTo>
                  <a:lnTo>
                    <a:pt x="622" y="381"/>
                  </a:lnTo>
                  <a:lnTo>
                    <a:pt x="618" y="366"/>
                  </a:lnTo>
                  <a:lnTo>
                    <a:pt x="615" y="349"/>
                  </a:lnTo>
                  <a:lnTo>
                    <a:pt x="612" y="335"/>
                  </a:lnTo>
                  <a:lnTo>
                    <a:pt x="608" y="320"/>
                  </a:lnTo>
                  <a:lnTo>
                    <a:pt x="603" y="306"/>
                  </a:lnTo>
                  <a:lnTo>
                    <a:pt x="598" y="293"/>
                  </a:lnTo>
                  <a:lnTo>
                    <a:pt x="593" y="280"/>
                  </a:lnTo>
                  <a:lnTo>
                    <a:pt x="587" y="267"/>
                  </a:lnTo>
                  <a:lnTo>
                    <a:pt x="580" y="254"/>
                  </a:lnTo>
                  <a:lnTo>
                    <a:pt x="573" y="242"/>
                  </a:lnTo>
                  <a:lnTo>
                    <a:pt x="566" y="231"/>
                  </a:lnTo>
                  <a:lnTo>
                    <a:pt x="558" y="221"/>
                  </a:lnTo>
                  <a:lnTo>
                    <a:pt x="550" y="211"/>
                  </a:lnTo>
                  <a:lnTo>
                    <a:pt x="542" y="202"/>
                  </a:lnTo>
                  <a:lnTo>
                    <a:pt x="533" y="193"/>
                  </a:lnTo>
                  <a:lnTo>
                    <a:pt x="524" y="184"/>
                  </a:lnTo>
                  <a:lnTo>
                    <a:pt x="513" y="177"/>
                  </a:lnTo>
                  <a:lnTo>
                    <a:pt x="503" y="170"/>
                  </a:lnTo>
                  <a:lnTo>
                    <a:pt x="493" y="163"/>
                  </a:lnTo>
                  <a:lnTo>
                    <a:pt x="482" y="156"/>
                  </a:lnTo>
                  <a:lnTo>
                    <a:pt x="472" y="151"/>
                  </a:lnTo>
                  <a:lnTo>
                    <a:pt x="460" y="147"/>
                  </a:lnTo>
                  <a:lnTo>
                    <a:pt x="449" y="143"/>
                  </a:lnTo>
                  <a:lnTo>
                    <a:pt x="437" y="140"/>
                  </a:lnTo>
                  <a:lnTo>
                    <a:pt x="425" y="137"/>
                  </a:lnTo>
                  <a:lnTo>
                    <a:pt x="412" y="135"/>
                  </a:lnTo>
                  <a:lnTo>
                    <a:pt x="399" y="134"/>
                  </a:lnTo>
                  <a:lnTo>
                    <a:pt x="386" y="134"/>
                  </a:lnTo>
                  <a:lnTo>
                    <a:pt x="374" y="134"/>
                  </a:lnTo>
                  <a:lnTo>
                    <a:pt x="361" y="135"/>
                  </a:lnTo>
                  <a:lnTo>
                    <a:pt x="349" y="137"/>
                  </a:lnTo>
                  <a:lnTo>
                    <a:pt x="337" y="140"/>
                  </a:lnTo>
                  <a:lnTo>
                    <a:pt x="325" y="143"/>
                  </a:lnTo>
                  <a:lnTo>
                    <a:pt x="314" y="147"/>
                  </a:lnTo>
                  <a:lnTo>
                    <a:pt x="302" y="151"/>
                  </a:lnTo>
                  <a:lnTo>
                    <a:pt x="291" y="156"/>
                  </a:lnTo>
                  <a:lnTo>
                    <a:pt x="281" y="163"/>
                  </a:lnTo>
                  <a:lnTo>
                    <a:pt x="271" y="169"/>
                  </a:lnTo>
                  <a:lnTo>
                    <a:pt x="261" y="176"/>
                  </a:lnTo>
                  <a:lnTo>
                    <a:pt x="251" y="184"/>
                  </a:lnTo>
                  <a:lnTo>
                    <a:pt x="242" y="192"/>
                  </a:lnTo>
                  <a:lnTo>
                    <a:pt x="233" y="201"/>
                  </a:lnTo>
                  <a:lnTo>
                    <a:pt x="225" y="210"/>
                  </a:lnTo>
                  <a:lnTo>
                    <a:pt x="217" y="220"/>
                  </a:lnTo>
                  <a:lnTo>
                    <a:pt x="209" y="230"/>
                  </a:lnTo>
                  <a:lnTo>
                    <a:pt x="201" y="241"/>
                  </a:lnTo>
                  <a:lnTo>
                    <a:pt x="194" y="253"/>
                  </a:lnTo>
                  <a:lnTo>
                    <a:pt x="188" y="266"/>
                  </a:lnTo>
                  <a:lnTo>
                    <a:pt x="182" y="278"/>
                  </a:lnTo>
                  <a:lnTo>
                    <a:pt x="177" y="291"/>
                  </a:lnTo>
                  <a:lnTo>
                    <a:pt x="172" y="305"/>
                  </a:lnTo>
                  <a:lnTo>
                    <a:pt x="167" y="319"/>
                  </a:lnTo>
                  <a:lnTo>
                    <a:pt x="163" y="333"/>
                  </a:lnTo>
                  <a:lnTo>
                    <a:pt x="160" y="348"/>
                  </a:lnTo>
                  <a:lnTo>
                    <a:pt x="157" y="364"/>
                  </a:lnTo>
                  <a:lnTo>
                    <a:pt x="154" y="380"/>
                  </a:lnTo>
                  <a:lnTo>
                    <a:pt x="152" y="396"/>
                  </a:lnTo>
                  <a:lnTo>
                    <a:pt x="151" y="413"/>
                  </a:lnTo>
                  <a:lnTo>
                    <a:pt x="150" y="430"/>
                  </a:lnTo>
                  <a:lnTo>
                    <a:pt x="150" y="447"/>
                  </a:lnTo>
                  <a:lnTo>
                    <a:pt x="150" y="456"/>
                  </a:lnTo>
                  <a:lnTo>
                    <a:pt x="150" y="474"/>
                  </a:lnTo>
                  <a:lnTo>
                    <a:pt x="151" y="491"/>
                  </a:lnTo>
                  <a:lnTo>
                    <a:pt x="152" y="507"/>
                  </a:lnTo>
                  <a:lnTo>
                    <a:pt x="154" y="524"/>
                  </a:lnTo>
                  <a:lnTo>
                    <a:pt x="157" y="539"/>
                  </a:lnTo>
                  <a:lnTo>
                    <a:pt x="160" y="555"/>
                  </a:lnTo>
                  <a:lnTo>
                    <a:pt x="164" y="570"/>
                  </a:lnTo>
                  <a:lnTo>
                    <a:pt x="168" y="585"/>
                  </a:lnTo>
                  <a:lnTo>
                    <a:pt x="172" y="599"/>
                  </a:lnTo>
                  <a:lnTo>
                    <a:pt x="177" y="612"/>
                  </a:lnTo>
                  <a:lnTo>
                    <a:pt x="183" y="625"/>
                  </a:lnTo>
                  <a:lnTo>
                    <a:pt x="189" y="638"/>
                  </a:lnTo>
                  <a:lnTo>
                    <a:pt x="195" y="650"/>
                  </a:lnTo>
                  <a:lnTo>
                    <a:pt x="202" y="663"/>
                  </a:lnTo>
                  <a:lnTo>
                    <a:pt x="210" y="674"/>
                  </a:lnTo>
                  <a:lnTo>
                    <a:pt x="218" y="684"/>
                  </a:lnTo>
                  <a:lnTo>
                    <a:pt x="226" y="694"/>
                  </a:lnTo>
                  <a:lnTo>
                    <a:pt x="235" y="703"/>
                  </a:lnTo>
                  <a:lnTo>
                    <a:pt x="244" y="712"/>
                  </a:lnTo>
                  <a:lnTo>
                    <a:pt x="253" y="721"/>
                  </a:lnTo>
                  <a:lnTo>
                    <a:pt x="262" y="728"/>
                  </a:lnTo>
                  <a:lnTo>
                    <a:pt x="272" y="735"/>
                  </a:lnTo>
                  <a:lnTo>
                    <a:pt x="283" y="742"/>
                  </a:lnTo>
                  <a:lnTo>
                    <a:pt x="293" y="748"/>
                  </a:lnTo>
                  <a:lnTo>
                    <a:pt x="304" y="753"/>
                  </a:lnTo>
                  <a:lnTo>
                    <a:pt x="316" y="757"/>
                  </a:lnTo>
                  <a:lnTo>
                    <a:pt x="328" y="762"/>
                  </a:lnTo>
                  <a:lnTo>
                    <a:pt x="339" y="765"/>
                  </a:lnTo>
                  <a:lnTo>
                    <a:pt x="351" y="768"/>
                  </a:lnTo>
                  <a:lnTo>
                    <a:pt x="364" y="770"/>
                  </a:lnTo>
                  <a:lnTo>
                    <a:pt x="376" y="771"/>
                  </a:lnTo>
                  <a:lnTo>
                    <a:pt x="389" y="771"/>
                  </a:lnTo>
                  <a:lnTo>
                    <a:pt x="402" y="771"/>
                  </a:lnTo>
                  <a:lnTo>
                    <a:pt x="415" y="770"/>
                  </a:lnTo>
                  <a:lnTo>
                    <a:pt x="427" y="768"/>
                  </a:lnTo>
                  <a:lnTo>
                    <a:pt x="439" y="765"/>
                  </a:lnTo>
                  <a:lnTo>
                    <a:pt x="451" y="762"/>
                  </a:lnTo>
                  <a:lnTo>
                    <a:pt x="462" y="757"/>
                  </a:lnTo>
                  <a:lnTo>
                    <a:pt x="473" y="753"/>
                  </a:lnTo>
                  <a:lnTo>
                    <a:pt x="484" y="748"/>
                  </a:lnTo>
                  <a:lnTo>
                    <a:pt x="494" y="742"/>
                  </a:lnTo>
                  <a:lnTo>
                    <a:pt x="505" y="736"/>
                  </a:lnTo>
                  <a:lnTo>
                    <a:pt x="514" y="729"/>
                  </a:lnTo>
                  <a:lnTo>
                    <a:pt x="525" y="721"/>
                  </a:lnTo>
                  <a:lnTo>
                    <a:pt x="534" y="713"/>
                  </a:lnTo>
                  <a:lnTo>
                    <a:pt x="543" y="704"/>
                  </a:lnTo>
                  <a:lnTo>
                    <a:pt x="551" y="695"/>
                  </a:lnTo>
                  <a:lnTo>
                    <a:pt x="559" y="685"/>
                  </a:lnTo>
                  <a:lnTo>
                    <a:pt x="567" y="675"/>
                  </a:lnTo>
                  <a:lnTo>
                    <a:pt x="574" y="664"/>
                  </a:lnTo>
                  <a:lnTo>
                    <a:pt x="581" y="651"/>
                  </a:lnTo>
                  <a:lnTo>
                    <a:pt x="587" y="639"/>
                  </a:lnTo>
                  <a:lnTo>
                    <a:pt x="593" y="627"/>
                  </a:lnTo>
                  <a:lnTo>
                    <a:pt x="598" y="614"/>
                  </a:lnTo>
                  <a:lnTo>
                    <a:pt x="603" y="600"/>
                  </a:lnTo>
                  <a:lnTo>
                    <a:pt x="608" y="586"/>
                  </a:lnTo>
                  <a:lnTo>
                    <a:pt x="612" y="572"/>
                  </a:lnTo>
                  <a:lnTo>
                    <a:pt x="615" y="556"/>
                  </a:lnTo>
                  <a:lnTo>
                    <a:pt x="618" y="541"/>
                  </a:lnTo>
                  <a:lnTo>
                    <a:pt x="622" y="525"/>
                  </a:lnTo>
                  <a:lnTo>
                    <a:pt x="624" y="509"/>
                  </a:lnTo>
                  <a:lnTo>
                    <a:pt x="625" y="492"/>
                  </a:lnTo>
                  <a:lnTo>
                    <a:pt x="626" y="475"/>
                  </a:lnTo>
                  <a:lnTo>
                    <a:pt x="626" y="457"/>
                  </a:lnTo>
                  <a:close/>
                </a:path>
              </a:pathLst>
            </a:custGeom>
            <a:solidFill>
              <a:srgbClr val="192337"/>
            </a:solidFill>
            <a:ln w="9525">
              <a:noFill/>
              <a:round/>
              <a:headEnd/>
              <a:tailEnd/>
            </a:ln>
          </p:spPr>
          <p:txBody>
            <a:bodyPr vert="horz" wrap="square" lIns="91440" tIns="45720" rIns="91440" bIns="45720" numCol="1" anchor="t" anchorCtr="0" compatLnSpc="1">
              <a:prstTxWarp prst="textNoShape">
                <a:avLst/>
              </a:prstTxWarp>
            </a:bodyPr>
            <a:lstStyle/>
            <a:p>
              <a:endParaRPr lang="da-DK" noProof="0"/>
            </a:p>
          </p:txBody>
        </p:sp>
        <p:sp>
          <p:nvSpPr>
            <p:cNvPr id="1047" name="Freeform 23"/>
            <p:cNvSpPr>
              <a:spLocks/>
            </p:cNvSpPr>
            <p:nvPr userDrawn="1"/>
          </p:nvSpPr>
          <p:spPr bwMode="auto">
            <a:xfrm>
              <a:off x="7560275" y="1313236"/>
              <a:ext cx="69850" cy="92075"/>
            </a:xfrm>
            <a:custGeom>
              <a:avLst/>
              <a:gdLst/>
              <a:ahLst/>
              <a:cxnLst>
                <a:cxn ang="0">
                  <a:pos x="0" y="0"/>
                </a:cxn>
                <a:cxn ang="0">
                  <a:pos x="136" y="0"/>
                </a:cxn>
                <a:cxn ang="0">
                  <a:pos x="521" y="585"/>
                </a:cxn>
                <a:cxn ang="0">
                  <a:pos x="521" y="0"/>
                </a:cxn>
                <a:cxn ang="0">
                  <a:pos x="663" y="0"/>
                </a:cxn>
                <a:cxn ang="0">
                  <a:pos x="663" y="877"/>
                </a:cxn>
                <a:cxn ang="0">
                  <a:pos x="540" y="877"/>
                </a:cxn>
                <a:cxn ang="0">
                  <a:pos x="143" y="275"/>
                </a:cxn>
                <a:cxn ang="0">
                  <a:pos x="143" y="877"/>
                </a:cxn>
                <a:cxn ang="0">
                  <a:pos x="0" y="877"/>
                </a:cxn>
                <a:cxn ang="0">
                  <a:pos x="0" y="0"/>
                </a:cxn>
              </a:cxnLst>
              <a:rect l="0" t="0" r="r" b="b"/>
              <a:pathLst>
                <a:path w="663" h="877">
                  <a:moveTo>
                    <a:pt x="0" y="0"/>
                  </a:moveTo>
                  <a:lnTo>
                    <a:pt x="136" y="0"/>
                  </a:lnTo>
                  <a:lnTo>
                    <a:pt x="521" y="585"/>
                  </a:lnTo>
                  <a:lnTo>
                    <a:pt x="521" y="0"/>
                  </a:lnTo>
                  <a:lnTo>
                    <a:pt x="663" y="0"/>
                  </a:lnTo>
                  <a:lnTo>
                    <a:pt x="663" y="877"/>
                  </a:lnTo>
                  <a:lnTo>
                    <a:pt x="540" y="877"/>
                  </a:lnTo>
                  <a:lnTo>
                    <a:pt x="143" y="275"/>
                  </a:lnTo>
                  <a:lnTo>
                    <a:pt x="143" y="877"/>
                  </a:lnTo>
                  <a:lnTo>
                    <a:pt x="0" y="877"/>
                  </a:lnTo>
                  <a:lnTo>
                    <a:pt x="0" y="0"/>
                  </a:lnTo>
                  <a:close/>
                </a:path>
              </a:pathLst>
            </a:custGeom>
            <a:solidFill>
              <a:srgbClr val="192337"/>
            </a:solidFill>
            <a:ln w="9525">
              <a:noFill/>
              <a:round/>
              <a:headEnd/>
              <a:tailEnd/>
            </a:ln>
          </p:spPr>
          <p:txBody>
            <a:bodyPr vert="horz" wrap="square" lIns="91440" tIns="45720" rIns="91440" bIns="45720" numCol="1" anchor="t" anchorCtr="0" compatLnSpc="1">
              <a:prstTxWarp prst="textNoShape">
                <a:avLst/>
              </a:prstTxWarp>
            </a:bodyPr>
            <a:lstStyle/>
            <a:p>
              <a:endParaRPr lang="da-DK" noProof="0"/>
            </a:p>
          </p:txBody>
        </p:sp>
        <p:sp>
          <p:nvSpPr>
            <p:cNvPr id="1048" name="Freeform 24"/>
            <p:cNvSpPr>
              <a:spLocks/>
            </p:cNvSpPr>
            <p:nvPr userDrawn="1"/>
          </p:nvSpPr>
          <p:spPr bwMode="auto">
            <a:xfrm>
              <a:off x="7644412" y="1311649"/>
              <a:ext cx="63500" cy="95250"/>
            </a:xfrm>
            <a:custGeom>
              <a:avLst/>
              <a:gdLst/>
              <a:ahLst/>
              <a:cxnLst>
                <a:cxn ang="0">
                  <a:pos x="138" y="705"/>
                </a:cxn>
                <a:cxn ang="0">
                  <a:pos x="193" y="737"/>
                </a:cxn>
                <a:cxn ang="0">
                  <a:pos x="252" y="760"/>
                </a:cxn>
                <a:cxn ang="0">
                  <a:pos x="318" y="768"/>
                </a:cxn>
                <a:cxn ang="0">
                  <a:pos x="376" y="760"/>
                </a:cxn>
                <a:cxn ang="0">
                  <a:pos x="419" y="736"/>
                </a:cxn>
                <a:cxn ang="0">
                  <a:pos x="446" y="701"/>
                </a:cxn>
                <a:cxn ang="0">
                  <a:pos x="456" y="656"/>
                </a:cxn>
                <a:cxn ang="0">
                  <a:pos x="452" y="625"/>
                </a:cxn>
                <a:cxn ang="0">
                  <a:pos x="433" y="591"/>
                </a:cxn>
                <a:cxn ang="0">
                  <a:pos x="389" y="556"/>
                </a:cxn>
                <a:cxn ang="0">
                  <a:pos x="313" y="521"/>
                </a:cxn>
                <a:cxn ang="0">
                  <a:pos x="203" y="477"/>
                </a:cxn>
                <a:cxn ang="0">
                  <a:pos x="116" y="424"/>
                </a:cxn>
                <a:cxn ang="0">
                  <a:pos x="78" y="385"/>
                </a:cxn>
                <a:cxn ang="0">
                  <a:pos x="56" y="349"/>
                </a:cxn>
                <a:cxn ang="0">
                  <a:pos x="41" y="308"/>
                </a:cxn>
                <a:cxn ang="0">
                  <a:pos x="35" y="261"/>
                </a:cxn>
                <a:cxn ang="0">
                  <a:pos x="37" y="219"/>
                </a:cxn>
                <a:cxn ang="0">
                  <a:pos x="48" y="169"/>
                </a:cxn>
                <a:cxn ang="0">
                  <a:pos x="68" y="124"/>
                </a:cxn>
                <a:cxn ang="0">
                  <a:pos x="96" y="86"/>
                </a:cxn>
                <a:cxn ang="0">
                  <a:pos x="133" y="53"/>
                </a:cxn>
                <a:cxn ang="0">
                  <a:pos x="177" y="27"/>
                </a:cxn>
                <a:cxn ang="0">
                  <a:pos x="227" y="10"/>
                </a:cxn>
                <a:cxn ang="0">
                  <a:pos x="284" y="1"/>
                </a:cxn>
                <a:cxn ang="0">
                  <a:pos x="351" y="1"/>
                </a:cxn>
                <a:cxn ang="0">
                  <a:pos x="424" y="14"/>
                </a:cxn>
                <a:cxn ang="0">
                  <a:pos x="494" y="39"/>
                </a:cxn>
                <a:cxn ang="0">
                  <a:pos x="558" y="78"/>
                </a:cxn>
                <a:cxn ang="0">
                  <a:pos x="484" y="196"/>
                </a:cxn>
                <a:cxn ang="0">
                  <a:pos x="424" y="160"/>
                </a:cxn>
                <a:cxn ang="0">
                  <a:pos x="375" y="140"/>
                </a:cxn>
                <a:cxn ang="0">
                  <a:pos x="323" y="131"/>
                </a:cxn>
                <a:cxn ang="0">
                  <a:pos x="269" y="135"/>
                </a:cxn>
                <a:cxn ang="0">
                  <a:pos x="225" y="153"/>
                </a:cxn>
                <a:cxn ang="0">
                  <a:pos x="196" y="184"/>
                </a:cxn>
                <a:cxn ang="0">
                  <a:pos x="183" y="222"/>
                </a:cxn>
                <a:cxn ang="0">
                  <a:pos x="184" y="255"/>
                </a:cxn>
                <a:cxn ang="0">
                  <a:pos x="200" y="294"/>
                </a:cxn>
                <a:cxn ang="0">
                  <a:pos x="240" y="328"/>
                </a:cxn>
                <a:cxn ang="0">
                  <a:pos x="313" y="365"/>
                </a:cxn>
                <a:cxn ang="0">
                  <a:pos x="421" y="409"/>
                </a:cxn>
                <a:cxn ang="0">
                  <a:pos x="510" y="461"/>
                </a:cxn>
                <a:cxn ang="0">
                  <a:pos x="570" y="522"/>
                </a:cxn>
                <a:cxn ang="0">
                  <a:pos x="588" y="559"/>
                </a:cxn>
                <a:cxn ang="0">
                  <a:pos x="598" y="598"/>
                </a:cxn>
                <a:cxn ang="0">
                  <a:pos x="601" y="661"/>
                </a:cxn>
                <a:cxn ang="0">
                  <a:pos x="593" y="714"/>
                </a:cxn>
                <a:cxn ang="0">
                  <a:pos x="575" y="762"/>
                </a:cxn>
                <a:cxn ang="0">
                  <a:pos x="547" y="804"/>
                </a:cxn>
                <a:cxn ang="0">
                  <a:pos x="511" y="838"/>
                </a:cxn>
                <a:cxn ang="0">
                  <a:pos x="468" y="866"/>
                </a:cxn>
                <a:cxn ang="0">
                  <a:pos x="418" y="886"/>
                </a:cxn>
                <a:cxn ang="0">
                  <a:pos x="363" y="897"/>
                </a:cxn>
                <a:cxn ang="0">
                  <a:pos x="296" y="899"/>
                </a:cxn>
                <a:cxn ang="0">
                  <a:pos x="213" y="888"/>
                </a:cxn>
                <a:cxn ang="0">
                  <a:pos x="132" y="861"/>
                </a:cxn>
                <a:cxn ang="0">
                  <a:pos x="56" y="817"/>
                </a:cxn>
              </a:cxnLst>
              <a:rect l="0" t="0" r="r" b="b"/>
              <a:pathLst>
                <a:path w="602" h="899">
                  <a:moveTo>
                    <a:pt x="0" y="773"/>
                  </a:moveTo>
                  <a:lnTo>
                    <a:pt x="88" y="664"/>
                  </a:lnTo>
                  <a:lnTo>
                    <a:pt x="113" y="685"/>
                  </a:lnTo>
                  <a:lnTo>
                    <a:pt x="138" y="705"/>
                  </a:lnTo>
                  <a:lnTo>
                    <a:pt x="152" y="714"/>
                  </a:lnTo>
                  <a:lnTo>
                    <a:pt x="166" y="722"/>
                  </a:lnTo>
                  <a:lnTo>
                    <a:pt x="179" y="730"/>
                  </a:lnTo>
                  <a:lnTo>
                    <a:pt x="193" y="737"/>
                  </a:lnTo>
                  <a:lnTo>
                    <a:pt x="207" y="744"/>
                  </a:lnTo>
                  <a:lnTo>
                    <a:pt x="222" y="750"/>
                  </a:lnTo>
                  <a:lnTo>
                    <a:pt x="237" y="755"/>
                  </a:lnTo>
                  <a:lnTo>
                    <a:pt x="252" y="760"/>
                  </a:lnTo>
                  <a:lnTo>
                    <a:pt x="269" y="763"/>
                  </a:lnTo>
                  <a:lnTo>
                    <a:pt x="285" y="766"/>
                  </a:lnTo>
                  <a:lnTo>
                    <a:pt x="301" y="767"/>
                  </a:lnTo>
                  <a:lnTo>
                    <a:pt x="318" y="768"/>
                  </a:lnTo>
                  <a:lnTo>
                    <a:pt x="334" y="767"/>
                  </a:lnTo>
                  <a:lnTo>
                    <a:pt x="348" y="766"/>
                  </a:lnTo>
                  <a:lnTo>
                    <a:pt x="363" y="763"/>
                  </a:lnTo>
                  <a:lnTo>
                    <a:pt x="376" y="760"/>
                  </a:lnTo>
                  <a:lnTo>
                    <a:pt x="388" y="754"/>
                  </a:lnTo>
                  <a:lnTo>
                    <a:pt x="399" y="749"/>
                  </a:lnTo>
                  <a:lnTo>
                    <a:pt x="409" y="743"/>
                  </a:lnTo>
                  <a:lnTo>
                    <a:pt x="419" y="736"/>
                  </a:lnTo>
                  <a:lnTo>
                    <a:pt x="427" y="728"/>
                  </a:lnTo>
                  <a:lnTo>
                    <a:pt x="435" y="720"/>
                  </a:lnTo>
                  <a:lnTo>
                    <a:pt x="441" y="711"/>
                  </a:lnTo>
                  <a:lnTo>
                    <a:pt x="446" y="701"/>
                  </a:lnTo>
                  <a:lnTo>
                    <a:pt x="450" y="691"/>
                  </a:lnTo>
                  <a:lnTo>
                    <a:pt x="453" y="680"/>
                  </a:lnTo>
                  <a:lnTo>
                    <a:pt x="455" y="668"/>
                  </a:lnTo>
                  <a:lnTo>
                    <a:pt x="456" y="656"/>
                  </a:lnTo>
                  <a:lnTo>
                    <a:pt x="456" y="654"/>
                  </a:lnTo>
                  <a:lnTo>
                    <a:pt x="455" y="644"/>
                  </a:lnTo>
                  <a:lnTo>
                    <a:pt x="454" y="635"/>
                  </a:lnTo>
                  <a:lnTo>
                    <a:pt x="452" y="625"/>
                  </a:lnTo>
                  <a:lnTo>
                    <a:pt x="449" y="616"/>
                  </a:lnTo>
                  <a:lnTo>
                    <a:pt x="445" y="608"/>
                  </a:lnTo>
                  <a:lnTo>
                    <a:pt x="440" y="599"/>
                  </a:lnTo>
                  <a:lnTo>
                    <a:pt x="433" y="591"/>
                  </a:lnTo>
                  <a:lnTo>
                    <a:pt x="424" y="582"/>
                  </a:lnTo>
                  <a:lnTo>
                    <a:pt x="414" y="574"/>
                  </a:lnTo>
                  <a:lnTo>
                    <a:pt x="403" y="566"/>
                  </a:lnTo>
                  <a:lnTo>
                    <a:pt x="389" y="556"/>
                  </a:lnTo>
                  <a:lnTo>
                    <a:pt x="374" y="548"/>
                  </a:lnTo>
                  <a:lnTo>
                    <a:pt x="355" y="539"/>
                  </a:lnTo>
                  <a:lnTo>
                    <a:pt x="335" y="530"/>
                  </a:lnTo>
                  <a:lnTo>
                    <a:pt x="313" y="521"/>
                  </a:lnTo>
                  <a:lnTo>
                    <a:pt x="289" y="512"/>
                  </a:lnTo>
                  <a:lnTo>
                    <a:pt x="259" y="500"/>
                  </a:lnTo>
                  <a:lnTo>
                    <a:pt x="229" y="489"/>
                  </a:lnTo>
                  <a:lnTo>
                    <a:pt x="203" y="477"/>
                  </a:lnTo>
                  <a:lnTo>
                    <a:pt x="179" y="465"/>
                  </a:lnTo>
                  <a:lnTo>
                    <a:pt x="156" y="451"/>
                  </a:lnTo>
                  <a:lnTo>
                    <a:pt x="135" y="438"/>
                  </a:lnTo>
                  <a:lnTo>
                    <a:pt x="116" y="424"/>
                  </a:lnTo>
                  <a:lnTo>
                    <a:pt x="100" y="409"/>
                  </a:lnTo>
                  <a:lnTo>
                    <a:pt x="92" y="401"/>
                  </a:lnTo>
                  <a:lnTo>
                    <a:pt x="85" y="393"/>
                  </a:lnTo>
                  <a:lnTo>
                    <a:pt x="78" y="385"/>
                  </a:lnTo>
                  <a:lnTo>
                    <a:pt x="72" y="377"/>
                  </a:lnTo>
                  <a:lnTo>
                    <a:pt x="66" y="368"/>
                  </a:lnTo>
                  <a:lnTo>
                    <a:pt x="61" y="359"/>
                  </a:lnTo>
                  <a:lnTo>
                    <a:pt x="56" y="349"/>
                  </a:lnTo>
                  <a:lnTo>
                    <a:pt x="52" y="339"/>
                  </a:lnTo>
                  <a:lnTo>
                    <a:pt x="48" y="329"/>
                  </a:lnTo>
                  <a:lnTo>
                    <a:pt x="44" y="319"/>
                  </a:lnTo>
                  <a:lnTo>
                    <a:pt x="41" y="308"/>
                  </a:lnTo>
                  <a:lnTo>
                    <a:pt x="39" y="297"/>
                  </a:lnTo>
                  <a:lnTo>
                    <a:pt x="37" y="285"/>
                  </a:lnTo>
                  <a:lnTo>
                    <a:pt x="36" y="273"/>
                  </a:lnTo>
                  <a:lnTo>
                    <a:pt x="35" y="261"/>
                  </a:lnTo>
                  <a:lnTo>
                    <a:pt x="35" y="247"/>
                  </a:lnTo>
                  <a:lnTo>
                    <a:pt x="35" y="245"/>
                  </a:lnTo>
                  <a:lnTo>
                    <a:pt x="36" y="232"/>
                  </a:lnTo>
                  <a:lnTo>
                    <a:pt x="37" y="219"/>
                  </a:lnTo>
                  <a:lnTo>
                    <a:pt x="38" y="206"/>
                  </a:lnTo>
                  <a:lnTo>
                    <a:pt x="40" y="193"/>
                  </a:lnTo>
                  <a:lnTo>
                    <a:pt x="43" y="181"/>
                  </a:lnTo>
                  <a:lnTo>
                    <a:pt x="48" y="169"/>
                  </a:lnTo>
                  <a:lnTo>
                    <a:pt x="52" y="157"/>
                  </a:lnTo>
                  <a:lnTo>
                    <a:pt x="57" y="146"/>
                  </a:lnTo>
                  <a:lnTo>
                    <a:pt x="62" y="135"/>
                  </a:lnTo>
                  <a:lnTo>
                    <a:pt x="68" y="124"/>
                  </a:lnTo>
                  <a:lnTo>
                    <a:pt x="74" y="114"/>
                  </a:lnTo>
                  <a:lnTo>
                    <a:pt x="81" y="104"/>
                  </a:lnTo>
                  <a:lnTo>
                    <a:pt x="88" y="95"/>
                  </a:lnTo>
                  <a:lnTo>
                    <a:pt x="96" y="86"/>
                  </a:lnTo>
                  <a:lnTo>
                    <a:pt x="105" y="77"/>
                  </a:lnTo>
                  <a:lnTo>
                    <a:pt x="113" y="69"/>
                  </a:lnTo>
                  <a:lnTo>
                    <a:pt x="123" y="61"/>
                  </a:lnTo>
                  <a:lnTo>
                    <a:pt x="133" y="53"/>
                  </a:lnTo>
                  <a:lnTo>
                    <a:pt x="143" y="46"/>
                  </a:lnTo>
                  <a:lnTo>
                    <a:pt x="155" y="39"/>
                  </a:lnTo>
                  <a:lnTo>
                    <a:pt x="166" y="33"/>
                  </a:lnTo>
                  <a:lnTo>
                    <a:pt x="177" y="27"/>
                  </a:lnTo>
                  <a:lnTo>
                    <a:pt x="189" y="22"/>
                  </a:lnTo>
                  <a:lnTo>
                    <a:pt x="201" y="18"/>
                  </a:lnTo>
                  <a:lnTo>
                    <a:pt x="214" y="14"/>
                  </a:lnTo>
                  <a:lnTo>
                    <a:pt x="227" y="10"/>
                  </a:lnTo>
                  <a:lnTo>
                    <a:pt x="241" y="7"/>
                  </a:lnTo>
                  <a:lnTo>
                    <a:pt x="255" y="4"/>
                  </a:lnTo>
                  <a:lnTo>
                    <a:pt x="269" y="2"/>
                  </a:lnTo>
                  <a:lnTo>
                    <a:pt x="284" y="1"/>
                  </a:lnTo>
                  <a:lnTo>
                    <a:pt x="298" y="0"/>
                  </a:lnTo>
                  <a:lnTo>
                    <a:pt x="313" y="0"/>
                  </a:lnTo>
                  <a:lnTo>
                    <a:pt x="332" y="0"/>
                  </a:lnTo>
                  <a:lnTo>
                    <a:pt x="351" y="1"/>
                  </a:lnTo>
                  <a:lnTo>
                    <a:pt x="370" y="3"/>
                  </a:lnTo>
                  <a:lnTo>
                    <a:pt x="388" y="6"/>
                  </a:lnTo>
                  <a:lnTo>
                    <a:pt x="406" y="9"/>
                  </a:lnTo>
                  <a:lnTo>
                    <a:pt x="424" y="14"/>
                  </a:lnTo>
                  <a:lnTo>
                    <a:pt x="442" y="19"/>
                  </a:lnTo>
                  <a:lnTo>
                    <a:pt x="459" y="25"/>
                  </a:lnTo>
                  <a:lnTo>
                    <a:pt x="477" y="31"/>
                  </a:lnTo>
                  <a:lnTo>
                    <a:pt x="494" y="39"/>
                  </a:lnTo>
                  <a:lnTo>
                    <a:pt x="510" y="47"/>
                  </a:lnTo>
                  <a:lnTo>
                    <a:pt x="526" y="56"/>
                  </a:lnTo>
                  <a:lnTo>
                    <a:pt x="542" y="67"/>
                  </a:lnTo>
                  <a:lnTo>
                    <a:pt x="558" y="78"/>
                  </a:lnTo>
                  <a:lnTo>
                    <a:pt x="574" y="90"/>
                  </a:lnTo>
                  <a:lnTo>
                    <a:pt x="589" y="102"/>
                  </a:lnTo>
                  <a:lnTo>
                    <a:pt x="507" y="214"/>
                  </a:lnTo>
                  <a:lnTo>
                    <a:pt x="484" y="196"/>
                  </a:lnTo>
                  <a:lnTo>
                    <a:pt x="460" y="181"/>
                  </a:lnTo>
                  <a:lnTo>
                    <a:pt x="448" y="173"/>
                  </a:lnTo>
                  <a:lnTo>
                    <a:pt x="436" y="167"/>
                  </a:lnTo>
                  <a:lnTo>
                    <a:pt x="424" y="160"/>
                  </a:lnTo>
                  <a:lnTo>
                    <a:pt x="412" y="154"/>
                  </a:lnTo>
                  <a:lnTo>
                    <a:pt x="400" y="149"/>
                  </a:lnTo>
                  <a:lnTo>
                    <a:pt x="387" y="144"/>
                  </a:lnTo>
                  <a:lnTo>
                    <a:pt x="375" y="140"/>
                  </a:lnTo>
                  <a:lnTo>
                    <a:pt x="362" y="137"/>
                  </a:lnTo>
                  <a:lnTo>
                    <a:pt x="348" y="134"/>
                  </a:lnTo>
                  <a:lnTo>
                    <a:pt x="336" y="133"/>
                  </a:lnTo>
                  <a:lnTo>
                    <a:pt x="323" y="131"/>
                  </a:lnTo>
                  <a:lnTo>
                    <a:pt x="310" y="131"/>
                  </a:lnTo>
                  <a:lnTo>
                    <a:pt x="295" y="131"/>
                  </a:lnTo>
                  <a:lnTo>
                    <a:pt x="282" y="133"/>
                  </a:lnTo>
                  <a:lnTo>
                    <a:pt x="269" y="135"/>
                  </a:lnTo>
                  <a:lnTo>
                    <a:pt x="257" y="139"/>
                  </a:lnTo>
                  <a:lnTo>
                    <a:pt x="245" y="143"/>
                  </a:lnTo>
                  <a:lnTo>
                    <a:pt x="234" y="148"/>
                  </a:lnTo>
                  <a:lnTo>
                    <a:pt x="225" y="153"/>
                  </a:lnTo>
                  <a:lnTo>
                    <a:pt x="216" y="161"/>
                  </a:lnTo>
                  <a:lnTo>
                    <a:pt x="209" y="168"/>
                  </a:lnTo>
                  <a:lnTo>
                    <a:pt x="202" y="176"/>
                  </a:lnTo>
                  <a:lnTo>
                    <a:pt x="196" y="184"/>
                  </a:lnTo>
                  <a:lnTo>
                    <a:pt x="191" y="193"/>
                  </a:lnTo>
                  <a:lnTo>
                    <a:pt x="187" y="202"/>
                  </a:lnTo>
                  <a:lnTo>
                    <a:pt x="185" y="212"/>
                  </a:lnTo>
                  <a:lnTo>
                    <a:pt x="183" y="222"/>
                  </a:lnTo>
                  <a:lnTo>
                    <a:pt x="182" y="232"/>
                  </a:lnTo>
                  <a:lnTo>
                    <a:pt x="182" y="234"/>
                  </a:lnTo>
                  <a:lnTo>
                    <a:pt x="183" y="245"/>
                  </a:lnTo>
                  <a:lnTo>
                    <a:pt x="184" y="255"/>
                  </a:lnTo>
                  <a:lnTo>
                    <a:pt x="186" y="266"/>
                  </a:lnTo>
                  <a:lnTo>
                    <a:pt x="190" y="276"/>
                  </a:lnTo>
                  <a:lnTo>
                    <a:pt x="194" y="285"/>
                  </a:lnTo>
                  <a:lnTo>
                    <a:pt x="200" y="294"/>
                  </a:lnTo>
                  <a:lnTo>
                    <a:pt x="208" y="302"/>
                  </a:lnTo>
                  <a:lnTo>
                    <a:pt x="217" y="311"/>
                  </a:lnTo>
                  <a:lnTo>
                    <a:pt x="228" y="320"/>
                  </a:lnTo>
                  <a:lnTo>
                    <a:pt x="240" y="328"/>
                  </a:lnTo>
                  <a:lnTo>
                    <a:pt x="256" y="337"/>
                  </a:lnTo>
                  <a:lnTo>
                    <a:pt x="273" y="346"/>
                  </a:lnTo>
                  <a:lnTo>
                    <a:pt x="292" y="355"/>
                  </a:lnTo>
                  <a:lnTo>
                    <a:pt x="313" y="365"/>
                  </a:lnTo>
                  <a:lnTo>
                    <a:pt x="337" y="375"/>
                  </a:lnTo>
                  <a:lnTo>
                    <a:pt x="364" y="386"/>
                  </a:lnTo>
                  <a:lnTo>
                    <a:pt x="393" y="397"/>
                  </a:lnTo>
                  <a:lnTo>
                    <a:pt x="421" y="409"/>
                  </a:lnTo>
                  <a:lnTo>
                    <a:pt x="446" y="421"/>
                  </a:lnTo>
                  <a:lnTo>
                    <a:pt x="470" y="434"/>
                  </a:lnTo>
                  <a:lnTo>
                    <a:pt x="491" y="447"/>
                  </a:lnTo>
                  <a:lnTo>
                    <a:pt x="510" y="461"/>
                  </a:lnTo>
                  <a:lnTo>
                    <a:pt x="528" y="476"/>
                  </a:lnTo>
                  <a:lnTo>
                    <a:pt x="543" y="490"/>
                  </a:lnTo>
                  <a:lnTo>
                    <a:pt x="557" y="506"/>
                  </a:lnTo>
                  <a:lnTo>
                    <a:pt x="570" y="522"/>
                  </a:lnTo>
                  <a:lnTo>
                    <a:pt x="575" y="531"/>
                  </a:lnTo>
                  <a:lnTo>
                    <a:pt x="580" y="539"/>
                  </a:lnTo>
                  <a:lnTo>
                    <a:pt x="584" y="548"/>
                  </a:lnTo>
                  <a:lnTo>
                    <a:pt x="588" y="559"/>
                  </a:lnTo>
                  <a:lnTo>
                    <a:pt x="591" y="568"/>
                  </a:lnTo>
                  <a:lnTo>
                    <a:pt x="594" y="578"/>
                  </a:lnTo>
                  <a:lnTo>
                    <a:pt x="596" y="588"/>
                  </a:lnTo>
                  <a:lnTo>
                    <a:pt x="598" y="598"/>
                  </a:lnTo>
                  <a:lnTo>
                    <a:pt x="601" y="620"/>
                  </a:lnTo>
                  <a:lnTo>
                    <a:pt x="602" y="643"/>
                  </a:lnTo>
                  <a:lnTo>
                    <a:pt x="602" y="646"/>
                  </a:lnTo>
                  <a:lnTo>
                    <a:pt x="601" y="661"/>
                  </a:lnTo>
                  <a:lnTo>
                    <a:pt x="600" y="675"/>
                  </a:lnTo>
                  <a:lnTo>
                    <a:pt x="599" y="688"/>
                  </a:lnTo>
                  <a:lnTo>
                    <a:pt x="596" y="701"/>
                  </a:lnTo>
                  <a:lnTo>
                    <a:pt x="593" y="714"/>
                  </a:lnTo>
                  <a:lnTo>
                    <a:pt x="590" y="726"/>
                  </a:lnTo>
                  <a:lnTo>
                    <a:pt x="585" y="739"/>
                  </a:lnTo>
                  <a:lnTo>
                    <a:pt x="581" y="750"/>
                  </a:lnTo>
                  <a:lnTo>
                    <a:pt x="575" y="762"/>
                  </a:lnTo>
                  <a:lnTo>
                    <a:pt x="569" y="773"/>
                  </a:lnTo>
                  <a:lnTo>
                    <a:pt x="562" y="784"/>
                  </a:lnTo>
                  <a:lnTo>
                    <a:pt x="555" y="794"/>
                  </a:lnTo>
                  <a:lnTo>
                    <a:pt x="547" y="804"/>
                  </a:lnTo>
                  <a:lnTo>
                    <a:pt x="539" y="813"/>
                  </a:lnTo>
                  <a:lnTo>
                    <a:pt x="530" y="822"/>
                  </a:lnTo>
                  <a:lnTo>
                    <a:pt x="521" y="830"/>
                  </a:lnTo>
                  <a:lnTo>
                    <a:pt x="511" y="838"/>
                  </a:lnTo>
                  <a:lnTo>
                    <a:pt x="501" y="846"/>
                  </a:lnTo>
                  <a:lnTo>
                    <a:pt x="491" y="853"/>
                  </a:lnTo>
                  <a:lnTo>
                    <a:pt x="480" y="860"/>
                  </a:lnTo>
                  <a:lnTo>
                    <a:pt x="468" y="866"/>
                  </a:lnTo>
                  <a:lnTo>
                    <a:pt x="456" y="872"/>
                  </a:lnTo>
                  <a:lnTo>
                    <a:pt x="443" y="877"/>
                  </a:lnTo>
                  <a:lnTo>
                    <a:pt x="431" y="881"/>
                  </a:lnTo>
                  <a:lnTo>
                    <a:pt x="418" y="886"/>
                  </a:lnTo>
                  <a:lnTo>
                    <a:pt x="405" y="889"/>
                  </a:lnTo>
                  <a:lnTo>
                    <a:pt x="391" y="892"/>
                  </a:lnTo>
                  <a:lnTo>
                    <a:pt x="377" y="895"/>
                  </a:lnTo>
                  <a:lnTo>
                    <a:pt x="363" y="897"/>
                  </a:lnTo>
                  <a:lnTo>
                    <a:pt x="347" y="898"/>
                  </a:lnTo>
                  <a:lnTo>
                    <a:pt x="332" y="899"/>
                  </a:lnTo>
                  <a:lnTo>
                    <a:pt x="317" y="899"/>
                  </a:lnTo>
                  <a:lnTo>
                    <a:pt x="296" y="899"/>
                  </a:lnTo>
                  <a:lnTo>
                    <a:pt x="276" y="897"/>
                  </a:lnTo>
                  <a:lnTo>
                    <a:pt x="255" y="895"/>
                  </a:lnTo>
                  <a:lnTo>
                    <a:pt x="233" y="892"/>
                  </a:lnTo>
                  <a:lnTo>
                    <a:pt x="213" y="888"/>
                  </a:lnTo>
                  <a:lnTo>
                    <a:pt x="193" y="882"/>
                  </a:lnTo>
                  <a:lnTo>
                    <a:pt x="173" y="876"/>
                  </a:lnTo>
                  <a:lnTo>
                    <a:pt x="153" y="869"/>
                  </a:lnTo>
                  <a:lnTo>
                    <a:pt x="132" y="861"/>
                  </a:lnTo>
                  <a:lnTo>
                    <a:pt x="113" y="851"/>
                  </a:lnTo>
                  <a:lnTo>
                    <a:pt x="93" y="840"/>
                  </a:lnTo>
                  <a:lnTo>
                    <a:pt x="75" y="829"/>
                  </a:lnTo>
                  <a:lnTo>
                    <a:pt x="56" y="817"/>
                  </a:lnTo>
                  <a:lnTo>
                    <a:pt x="36" y="803"/>
                  </a:lnTo>
                  <a:lnTo>
                    <a:pt x="18" y="789"/>
                  </a:lnTo>
                  <a:lnTo>
                    <a:pt x="0" y="773"/>
                  </a:lnTo>
                  <a:close/>
                </a:path>
              </a:pathLst>
            </a:custGeom>
            <a:solidFill>
              <a:srgbClr val="192337"/>
            </a:solidFill>
            <a:ln w="9525">
              <a:noFill/>
              <a:round/>
              <a:headEnd/>
              <a:tailEnd/>
            </a:ln>
          </p:spPr>
          <p:txBody>
            <a:bodyPr vert="horz" wrap="square" lIns="91440" tIns="45720" rIns="91440" bIns="45720" numCol="1" anchor="t" anchorCtr="0" compatLnSpc="1">
              <a:prstTxWarp prst="textNoShape">
                <a:avLst/>
              </a:prstTxWarp>
            </a:bodyPr>
            <a:lstStyle/>
            <a:p>
              <a:endParaRPr lang="da-DK" noProof="0"/>
            </a:p>
          </p:txBody>
        </p:sp>
        <p:sp>
          <p:nvSpPr>
            <p:cNvPr id="1049" name="Freeform 25"/>
            <p:cNvSpPr>
              <a:spLocks/>
            </p:cNvSpPr>
            <p:nvPr userDrawn="1"/>
          </p:nvSpPr>
          <p:spPr bwMode="auto">
            <a:xfrm>
              <a:off x="7723787" y="1313236"/>
              <a:ext cx="66675" cy="92075"/>
            </a:xfrm>
            <a:custGeom>
              <a:avLst/>
              <a:gdLst/>
              <a:ahLst/>
              <a:cxnLst>
                <a:cxn ang="0">
                  <a:pos x="0" y="0"/>
                </a:cxn>
                <a:cxn ang="0">
                  <a:pos x="146" y="0"/>
                </a:cxn>
                <a:cxn ang="0">
                  <a:pos x="146" y="368"/>
                </a:cxn>
                <a:cxn ang="0">
                  <a:pos x="490" y="368"/>
                </a:cxn>
                <a:cxn ang="0">
                  <a:pos x="490" y="0"/>
                </a:cxn>
                <a:cxn ang="0">
                  <a:pos x="635" y="0"/>
                </a:cxn>
                <a:cxn ang="0">
                  <a:pos x="635" y="877"/>
                </a:cxn>
                <a:cxn ang="0">
                  <a:pos x="490" y="877"/>
                </a:cxn>
                <a:cxn ang="0">
                  <a:pos x="490" y="503"/>
                </a:cxn>
                <a:cxn ang="0">
                  <a:pos x="146" y="503"/>
                </a:cxn>
                <a:cxn ang="0">
                  <a:pos x="146" y="877"/>
                </a:cxn>
                <a:cxn ang="0">
                  <a:pos x="0" y="877"/>
                </a:cxn>
                <a:cxn ang="0">
                  <a:pos x="0" y="0"/>
                </a:cxn>
              </a:cxnLst>
              <a:rect l="0" t="0" r="r" b="b"/>
              <a:pathLst>
                <a:path w="635" h="877">
                  <a:moveTo>
                    <a:pt x="0" y="0"/>
                  </a:moveTo>
                  <a:lnTo>
                    <a:pt x="146" y="0"/>
                  </a:lnTo>
                  <a:lnTo>
                    <a:pt x="146" y="368"/>
                  </a:lnTo>
                  <a:lnTo>
                    <a:pt x="490" y="368"/>
                  </a:lnTo>
                  <a:lnTo>
                    <a:pt x="490" y="0"/>
                  </a:lnTo>
                  <a:lnTo>
                    <a:pt x="635" y="0"/>
                  </a:lnTo>
                  <a:lnTo>
                    <a:pt x="635" y="877"/>
                  </a:lnTo>
                  <a:lnTo>
                    <a:pt x="490" y="877"/>
                  </a:lnTo>
                  <a:lnTo>
                    <a:pt x="490" y="503"/>
                  </a:lnTo>
                  <a:lnTo>
                    <a:pt x="146" y="503"/>
                  </a:lnTo>
                  <a:lnTo>
                    <a:pt x="146" y="877"/>
                  </a:lnTo>
                  <a:lnTo>
                    <a:pt x="0" y="877"/>
                  </a:lnTo>
                  <a:lnTo>
                    <a:pt x="0" y="0"/>
                  </a:lnTo>
                  <a:close/>
                </a:path>
              </a:pathLst>
            </a:custGeom>
            <a:solidFill>
              <a:srgbClr val="192337"/>
            </a:solidFill>
            <a:ln w="9525">
              <a:noFill/>
              <a:round/>
              <a:headEnd/>
              <a:tailEnd/>
            </a:ln>
          </p:spPr>
          <p:txBody>
            <a:bodyPr vert="horz" wrap="square" lIns="91440" tIns="45720" rIns="91440" bIns="45720" numCol="1" anchor="t" anchorCtr="0" compatLnSpc="1">
              <a:prstTxWarp prst="textNoShape">
                <a:avLst/>
              </a:prstTxWarp>
            </a:bodyPr>
            <a:lstStyle/>
            <a:p>
              <a:endParaRPr lang="da-DK" noProof="0"/>
            </a:p>
          </p:txBody>
        </p:sp>
        <p:sp>
          <p:nvSpPr>
            <p:cNvPr id="1050" name="Freeform 26"/>
            <p:cNvSpPr>
              <a:spLocks noEditPoints="1"/>
            </p:cNvSpPr>
            <p:nvPr userDrawn="1"/>
          </p:nvSpPr>
          <p:spPr bwMode="auto">
            <a:xfrm>
              <a:off x="7806337" y="1311649"/>
              <a:ext cx="84137" cy="95250"/>
            </a:xfrm>
            <a:custGeom>
              <a:avLst/>
              <a:gdLst/>
              <a:ahLst/>
              <a:cxnLst>
                <a:cxn ang="0">
                  <a:pos x="710" y="174"/>
                </a:cxn>
                <a:cxn ang="0">
                  <a:pos x="745" y="241"/>
                </a:cxn>
                <a:cxn ang="0">
                  <a:pos x="769" y="317"/>
                </a:cxn>
                <a:cxn ang="0">
                  <a:pos x="781" y="401"/>
                </a:cxn>
                <a:cxn ang="0">
                  <a:pos x="782" y="482"/>
                </a:cxn>
                <a:cxn ang="0">
                  <a:pos x="772" y="574"/>
                </a:cxn>
                <a:cxn ang="0">
                  <a:pos x="747" y="656"/>
                </a:cxn>
                <a:cxn ang="0">
                  <a:pos x="710" y="730"/>
                </a:cxn>
                <a:cxn ang="0">
                  <a:pos x="661" y="793"/>
                </a:cxn>
                <a:cxn ang="0">
                  <a:pos x="602" y="842"/>
                </a:cxn>
                <a:cxn ang="0">
                  <a:pos x="533" y="879"/>
                </a:cxn>
                <a:cxn ang="0">
                  <a:pos x="456" y="900"/>
                </a:cxn>
                <a:cxn ang="0">
                  <a:pos x="378" y="904"/>
                </a:cxn>
                <a:cxn ang="0">
                  <a:pos x="319" y="898"/>
                </a:cxn>
                <a:cxn ang="0">
                  <a:pos x="263" y="883"/>
                </a:cxn>
                <a:cxn ang="0">
                  <a:pos x="212" y="859"/>
                </a:cxn>
                <a:cxn ang="0">
                  <a:pos x="131" y="897"/>
                </a:cxn>
                <a:cxn ang="0">
                  <a:pos x="80" y="731"/>
                </a:cxn>
                <a:cxn ang="0">
                  <a:pos x="44" y="664"/>
                </a:cxn>
                <a:cxn ang="0">
                  <a:pos x="20" y="588"/>
                </a:cxn>
                <a:cxn ang="0">
                  <a:pos x="8" y="504"/>
                </a:cxn>
                <a:cxn ang="0">
                  <a:pos x="7" y="423"/>
                </a:cxn>
                <a:cxn ang="0">
                  <a:pos x="18" y="331"/>
                </a:cxn>
                <a:cxn ang="0">
                  <a:pos x="42" y="248"/>
                </a:cxn>
                <a:cxn ang="0">
                  <a:pos x="80" y="175"/>
                </a:cxn>
                <a:cxn ang="0">
                  <a:pos x="129" y="112"/>
                </a:cxn>
                <a:cxn ang="0">
                  <a:pos x="188" y="63"/>
                </a:cxn>
                <a:cxn ang="0">
                  <a:pos x="256" y="26"/>
                </a:cxn>
                <a:cxn ang="0">
                  <a:pos x="334" y="5"/>
                </a:cxn>
                <a:cxn ang="0">
                  <a:pos x="412" y="1"/>
                </a:cxn>
                <a:cxn ang="0">
                  <a:pos x="471" y="7"/>
                </a:cxn>
                <a:cxn ang="0">
                  <a:pos x="526" y="23"/>
                </a:cxn>
                <a:cxn ang="0">
                  <a:pos x="577" y="46"/>
                </a:cxn>
                <a:cxn ang="0">
                  <a:pos x="660" y="8"/>
                </a:cxn>
                <a:cxn ang="0">
                  <a:pos x="518" y="171"/>
                </a:cxn>
                <a:cxn ang="0">
                  <a:pos x="450" y="138"/>
                </a:cxn>
                <a:cxn ang="0">
                  <a:pos x="380" y="131"/>
                </a:cxn>
                <a:cxn ang="0">
                  <a:pos x="331" y="139"/>
                </a:cxn>
                <a:cxn ang="0">
                  <a:pos x="287" y="158"/>
                </a:cxn>
                <a:cxn ang="0">
                  <a:pos x="247" y="189"/>
                </a:cxn>
                <a:cxn ang="0">
                  <a:pos x="214" y="227"/>
                </a:cxn>
                <a:cxn ang="0">
                  <a:pos x="188" y="276"/>
                </a:cxn>
                <a:cxn ang="0">
                  <a:pos x="168" y="331"/>
                </a:cxn>
                <a:cxn ang="0">
                  <a:pos x="157" y="395"/>
                </a:cxn>
                <a:cxn ang="0">
                  <a:pos x="154" y="456"/>
                </a:cxn>
                <a:cxn ang="0">
                  <a:pos x="164" y="555"/>
                </a:cxn>
                <a:cxn ang="0">
                  <a:pos x="194" y="639"/>
                </a:cxn>
                <a:cxn ang="0">
                  <a:pos x="633" y="398"/>
                </a:cxn>
                <a:cxn ang="0">
                  <a:pos x="613" y="306"/>
                </a:cxn>
                <a:cxn ang="0">
                  <a:pos x="272" y="735"/>
                </a:cxn>
                <a:cxn ang="0">
                  <a:pos x="339" y="767"/>
                </a:cxn>
                <a:cxn ang="0">
                  <a:pos x="409" y="774"/>
                </a:cxn>
                <a:cxn ang="0">
                  <a:pos x="458" y="766"/>
                </a:cxn>
                <a:cxn ang="0">
                  <a:pos x="504" y="746"/>
                </a:cxn>
                <a:cxn ang="0">
                  <a:pos x="543" y="716"/>
                </a:cxn>
                <a:cxn ang="0">
                  <a:pos x="576" y="678"/>
                </a:cxn>
                <a:cxn ang="0">
                  <a:pos x="603" y="629"/>
                </a:cxn>
                <a:cxn ang="0">
                  <a:pos x="622" y="574"/>
                </a:cxn>
                <a:cxn ang="0">
                  <a:pos x="633" y="510"/>
                </a:cxn>
              </a:cxnLst>
              <a:rect l="0" t="0" r="r" b="b"/>
              <a:pathLst>
                <a:path w="789" h="905">
                  <a:moveTo>
                    <a:pt x="789" y="8"/>
                  </a:moveTo>
                  <a:lnTo>
                    <a:pt x="689" y="143"/>
                  </a:lnTo>
                  <a:lnTo>
                    <a:pt x="700" y="157"/>
                  </a:lnTo>
                  <a:lnTo>
                    <a:pt x="710" y="174"/>
                  </a:lnTo>
                  <a:lnTo>
                    <a:pt x="720" y="190"/>
                  </a:lnTo>
                  <a:lnTo>
                    <a:pt x="729" y="206"/>
                  </a:lnTo>
                  <a:lnTo>
                    <a:pt x="737" y="223"/>
                  </a:lnTo>
                  <a:lnTo>
                    <a:pt x="745" y="241"/>
                  </a:lnTo>
                  <a:lnTo>
                    <a:pt x="752" y="259"/>
                  </a:lnTo>
                  <a:lnTo>
                    <a:pt x="758" y="278"/>
                  </a:lnTo>
                  <a:lnTo>
                    <a:pt x="764" y="297"/>
                  </a:lnTo>
                  <a:lnTo>
                    <a:pt x="769" y="317"/>
                  </a:lnTo>
                  <a:lnTo>
                    <a:pt x="773" y="337"/>
                  </a:lnTo>
                  <a:lnTo>
                    <a:pt x="776" y="357"/>
                  </a:lnTo>
                  <a:lnTo>
                    <a:pt x="779" y="379"/>
                  </a:lnTo>
                  <a:lnTo>
                    <a:pt x="781" y="401"/>
                  </a:lnTo>
                  <a:lnTo>
                    <a:pt x="782" y="422"/>
                  </a:lnTo>
                  <a:lnTo>
                    <a:pt x="783" y="445"/>
                  </a:lnTo>
                  <a:lnTo>
                    <a:pt x="783" y="457"/>
                  </a:lnTo>
                  <a:lnTo>
                    <a:pt x="782" y="482"/>
                  </a:lnTo>
                  <a:lnTo>
                    <a:pt x="781" y="505"/>
                  </a:lnTo>
                  <a:lnTo>
                    <a:pt x="779" y="528"/>
                  </a:lnTo>
                  <a:lnTo>
                    <a:pt x="776" y="551"/>
                  </a:lnTo>
                  <a:lnTo>
                    <a:pt x="772" y="574"/>
                  </a:lnTo>
                  <a:lnTo>
                    <a:pt x="767" y="595"/>
                  </a:lnTo>
                  <a:lnTo>
                    <a:pt x="761" y="616"/>
                  </a:lnTo>
                  <a:lnTo>
                    <a:pt x="754" y="636"/>
                  </a:lnTo>
                  <a:lnTo>
                    <a:pt x="747" y="656"/>
                  </a:lnTo>
                  <a:lnTo>
                    <a:pt x="739" y="676"/>
                  </a:lnTo>
                  <a:lnTo>
                    <a:pt x="730" y="695"/>
                  </a:lnTo>
                  <a:lnTo>
                    <a:pt x="721" y="713"/>
                  </a:lnTo>
                  <a:lnTo>
                    <a:pt x="710" y="730"/>
                  </a:lnTo>
                  <a:lnTo>
                    <a:pt x="698" y="747"/>
                  </a:lnTo>
                  <a:lnTo>
                    <a:pt x="686" y="763"/>
                  </a:lnTo>
                  <a:lnTo>
                    <a:pt x="674" y="779"/>
                  </a:lnTo>
                  <a:lnTo>
                    <a:pt x="661" y="793"/>
                  </a:lnTo>
                  <a:lnTo>
                    <a:pt x="647" y="806"/>
                  </a:lnTo>
                  <a:lnTo>
                    <a:pt x="633" y="819"/>
                  </a:lnTo>
                  <a:lnTo>
                    <a:pt x="618" y="831"/>
                  </a:lnTo>
                  <a:lnTo>
                    <a:pt x="602" y="842"/>
                  </a:lnTo>
                  <a:lnTo>
                    <a:pt x="585" y="853"/>
                  </a:lnTo>
                  <a:lnTo>
                    <a:pt x="568" y="863"/>
                  </a:lnTo>
                  <a:lnTo>
                    <a:pt x="551" y="872"/>
                  </a:lnTo>
                  <a:lnTo>
                    <a:pt x="533" y="879"/>
                  </a:lnTo>
                  <a:lnTo>
                    <a:pt x="515" y="886"/>
                  </a:lnTo>
                  <a:lnTo>
                    <a:pt x="496" y="891"/>
                  </a:lnTo>
                  <a:lnTo>
                    <a:pt x="476" y="896"/>
                  </a:lnTo>
                  <a:lnTo>
                    <a:pt x="456" y="900"/>
                  </a:lnTo>
                  <a:lnTo>
                    <a:pt x="436" y="902"/>
                  </a:lnTo>
                  <a:lnTo>
                    <a:pt x="415" y="904"/>
                  </a:lnTo>
                  <a:lnTo>
                    <a:pt x="394" y="905"/>
                  </a:lnTo>
                  <a:lnTo>
                    <a:pt x="378" y="904"/>
                  </a:lnTo>
                  <a:lnTo>
                    <a:pt x="363" y="904"/>
                  </a:lnTo>
                  <a:lnTo>
                    <a:pt x="348" y="902"/>
                  </a:lnTo>
                  <a:lnTo>
                    <a:pt x="333" y="900"/>
                  </a:lnTo>
                  <a:lnTo>
                    <a:pt x="319" y="898"/>
                  </a:lnTo>
                  <a:lnTo>
                    <a:pt x="305" y="895"/>
                  </a:lnTo>
                  <a:lnTo>
                    <a:pt x="291" y="891"/>
                  </a:lnTo>
                  <a:lnTo>
                    <a:pt x="276" y="887"/>
                  </a:lnTo>
                  <a:lnTo>
                    <a:pt x="263" y="883"/>
                  </a:lnTo>
                  <a:lnTo>
                    <a:pt x="250" y="878"/>
                  </a:lnTo>
                  <a:lnTo>
                    <a:pt x="237" y="872"/>
                  </a:lnTo>
                  <a:lnTo>
                    <a:pt x="225" y="866"/>
                  </a:lnTo>
                  <a:lnTo>
                    <a:pt x="212" y="859"/>
                  </a:lnTo>
                  <a:lnTo>
                    <a:pt x="200" y="852"/>
                  </a:lnTo>
                  <a:lnTo>
                    <a:pt x="189" y="845"/>
                  </a:lnTo>
                  <a:lnTo>
                    <a:pt x="176" y="837"/>
                  </a:lnTo>
                  <a:lnTo>
                    <a:pt x="131" y="897"/>
                  </a:lnTo>
                  <a:lnTo>
                    <a:pt x="0" y="897"/>
                  </a:lnTo>
                  <a:lnTo>
                    <a:pt x="101" y="762"/>
                  </a:lnTo>
                  <a:lnTo>
                    <a:pt x="90" y="747"/>
                  </a:lnTo>
                  <a:lnTo>
                    <a:pt x="80" y="731"/>
                  </a:lnTo>
                  <a:lnTo>
                    <a:pt x="69" y="715"/>
                  </a:lnTo>
                  <a:lnTo>
                    <a:pt x="60" y="699"/>
                  </a:lnTo>
                  <a:lnTo>
                    <a:pt x="52" y="682"/>
                  </a:lnTo>
                  <a:lnTo>
                    <a:pt x="44" y="664"/>
                  </a:lnTo>
                  <a:lnTo>
                    <a:pt x="37" y="645"/>
                  </a:lnTo>
                  <a:lnTo>
                    <a:pt x="31" y="627"/>
                  </a:lnTo>
                  <a:lnTo>
                    <a:pt x="25" y="608"/>
                  </a:lnTo>
                  <a:lnTo>
                    <a:pt x="20" y="588"/>
                  </a:lnTo>
                  <a:lnTo>
                    <a:pt x="16" y="568"/>
                  </a:lnTo>
                  <a:lnTo>
                    <a:pt x="13" y="547"/>
                  </a:lnTo>
                  <a:lnTo>
                    <a:pt x="10" y="526"/>
                  </a:lnTo>
                  <a:lnTo>
                    <a:pt x="8" y="504"/>
                  </a:lnTo>
                  <a:lnTo>
                    <a:pt x="7" y="483"/>
                  </a:lnTo>
                  <a:lnTo>
                    <a:pt x="7" y="459"/>
                  </a:lnTo>
                  <a:lnTo>
                    <a:pt x="7" y="447"/>
                  </a:lnTo>
                  <a:lnTo>
                    <a:pt x="7" y="423"/>
                  </a:lnTo>
                  <a:lnTo>
                    <a:pt x="9" y="400"/>
                  </a:lnTo>
                  <a:lnTo>
                    <a:pt x="11" y="377"/>
                  </a:lnTo>
                  <a:lnTo>
                    <a:pt x="14" y="353"/>
                  </a:lnTo>
                  <a:lnTo>
                    <a:pt x="18" y="331"/>
                  </a:lnTo>
                  <a:lnTo>
                    <a:pt x="23" y="310"/>
                  </a:lnTo>
                  <a:lnTo>
                    <a:pt x="29" y="289"/>
                  </a:lnTo>
                  <a:lnTo>
                    <a:pt x="35" y="269"/>
                  </a:lnTo>
                  <a:lnTo>
                    <a:pt x="42" y="248"/>
                  </a:lnTo>
                  <a:lnTo>
                    <a:pt x="50" y="229"/>
                  </a:lnTo>
                  <a:lnTo>
                    <a:pt x="59" y="210"/>
                  </a:lnTo>
                  <a:lnTo>
                    <a:pt x="69" y="192"/>
                  </a:lnTo>
                  <a:lnTo>
                    <a:pt x="80" y="175"/>
                  </a:lnTo>
                  <a:lnTo>
                    <a:pt x="91" y="157"/>
                  </a:lnTo>
                  <a:lnTo>
                    <a:pt x="103" y="142"/>
                  </a:lnTo>
                  <a:lnTo>
                    <a:pt x="115" y="126"/>
                  </a:lnTo>
                  <a:lnTo>
                    <a:pt x="129" y="112"/>
                  </a:lnTo>
                  <a:lnTo>
                    <a:pt x="142" y="98"/>
                  </a:lnTo>
                  <a:lnTo>
                    <a:pt x="157" y="86"/>
                  </a:lnTo>
                  <a:lnTo>
                    <a:pt x="172" y="74"/>
                  </a:lnTo>
                  <a:lnTo>
                    <a:pt x="188" y="63"/>
                  </a:lnTo>
                  <a:lnTo>
                    <a:pt x="204" y="51"/>
                  </a:lnTo>
                  <a:lnTo>
                    <a:pt x="221" y="42"/>
                  </a:lnTo>
                  <a:lnTo>
                    <a:pt x="238" y="33"/>
                  </a:lnTo>
                  <a:lnTo>
                    <a:pt x="256" y="26"/>
                  </a:lnTo>
                  <a:lnTo>
                    <a:pt x="275" y="19"/>
                  </a:lnTo>
                  <a:lnTo>
                    <a:pt x="294" y="14"/>
                  </a:lnTo>
                  <a:lnTo>
                    <a:pt x="314" y="9"/>
                  </a:lnTo>
                  <a:lnTo>
                    <a:pt x="334" y="5"/>
                  </a:lnTo>
                  <a:lnTo>
                    <a:pt x="354" y="2"/>
                  </a:lnTo>
                  <a:lnTo>
                    <a:pt x="374" y="1"/>
                  </a:lnTo>
                  <a:lnTo>
                    <a:pt x="397" y="0"/>
                  </a:lnTo>
                  <a:lnTo>
                    <a:pt x="412" y="1"/>
                  </a:lnTo>
                  <a:lnTo>
                    <a:pt x="427" y="1"/>
                  </a:lnTo>
                  <a:lnTo>
                    <a:pt x="442" y="3"/>
                  </a:lnTo>
                  <a:lnTo>
                    <a:pt x="456" y="5"/>
                  </a:lnTo>
                  <a:lnTo>
                    <a:pt x="471" y="7"/>
                  </a:lnTo>
                  <a:lnTo>
                    <a:pt x="485" y="10"/>
                  </a:lnTo>
                  <a:lnTo>
                    <a:pt x="500" y="14"/>
                  </a:lnTo>
                  <a:lnTo>
                    <a:pt x="513" y="18"/>
                  </a:lnTo>
                  <a:lnTo>
                    <a:pt x="526" y="23"/>
                  </a:lnTo>
                  <a:lnTo>
                    <a:pt x="540" y="28"/>
                  </a:lnTo>
                  <a:lnTo>
                    <a:pt x="552" y="33"/>
                  </a:lnTo>
                  <a:lnTo>
                    <a:pt x="565" y="39"/>
                  </a:lnTo>
                  <a:lnTo>
                    <a:pt x="577" y="46"/>
                  </a:lnTo>
                  <a:lnTo>
                    <a:pt x="589" y="53"/>
                  </a:lnTo>
                  <a:lnTo>
                    <a:pt x="602" y="62"/>
                  </a:lnTo>
                  <a:lnTo>
                    <a:pt x="613" y="69"/>
                  </a:lnTo>
                  <a:lnTo>
                    <a:pt x="660" y="8"/>
                  </a:lnTo>
                  <a:lnTo>
                    <a:pt x="789" y="8"/>
                  </a:lnTo>
                  <a:close/>
                  <a:moveTo>
                    <a:pt x="194" y="639"/>
                  </a:moveTo>
                  <a:lnTo>
                    <a:pt x="533" y="182"/>
                  </a:lnTo>
                  <a:lnTo>
                    <a:pt x="518" y="171"/>
                  </a:lnTo>
                  <a:lnTo>
                    <a:pt x="502" y="160"/>
                  </a:lnTo>
                  <a:lnTo>
                    <a:pt x="485" y="151"/>
                  </a:lnTo>
                  <a:lnTo>
                    <a:pt x="468" y="144"/>
                  </a:lnTo>
                  <a:lnTo>
                    <a:pt x="450" y="138"/>
                  </a:lnTo>
                  <a:lnTo>
                    <a:pt x="432" y="134"/>
                  </a:lnTo>
                  <a:lnTo>
                    <a:pt x="413" y="131"/>
                  </a:lnTo>
                  <a:lnTo>
                    <a:pt x="394" y="130"/>
                  </a:lnTo>
                  <a:lnTo>
                    <a:pt x="380" y="131"/>
                  </a:lnTo>
                  <a:lnTo>
                    <a:pt x="367" y="132"/>
                  </a:lnTo>
                  <a:lnTo>
                    <a:pt x="355" y="133"/>
                  </a:lnTo>
                  <a:lnTo>
                    <a:pt x="343" y="136"/>
                  </a:lnTo>
                  <a:lnTo>
                    <a:pt x="331" y="139"/>
                  </a:lnTo>
                  <a:lnTo>
                    <a:pt x="320" y="143"/>
                  </a:lnTo>
                  <a:lnTo>
                    <a:pt x="308" y="147"/>
                  </a:lnTo>
                  <a:lnTo>
                    <a:pt x="297" y="153"/>
                  </a:lnTo>
                  <a:lnTo>
                    <a:pt x="287" y="158"/>
                  </a:lnTo>
                  <a:lnTo>
                    <a:pt x="276" y="166"/>
                  </a:lnTo>
                  <a:lnTo>
                    <a:pt x="266" y="173"/>
                  </a:lnTo>
                  <a:lnTo>
                    <a:pt x="256" y="180"/>
                  </a:lnTo>
                  <a:lnTo>
                    <a:pt x="247" y="189"/>
                  </a:lnTo>
                  <a:lnTo>
                    <a:pt x="238" y="197"/>
                  </a:lnTo>
                  <a:lnTo>
                    <a:pt x="230" y="207"/>
                  </a:lnTo>
                  <a:lnTo>
                    <a:pt x="222" y="217"/>
                  </a:lnTo>
                  <a:lnTo>
                    <a:pt x="214" y="227"/>
                  </a:lnTo>
                  <a:lnTo>
                    <a:pt x="207" y="238"/>
                  </a:lnTo>
                  <a:lnTo>
                    <a:pt x="200" y="250"/>
                  </a:lnTo>
                  <a:lnTo>
                    <a:pt x="194" y="263"/>
                  </a:lnTo>
                  <a:lnTo>
                    <a:pt x="188" y="276"/>
                  </a:lnTo>
                  <a:lnTo>
                    <a:pt x="182" y="289"/>
                  </a:lnTo>
                  <a:lnTo>
                    <a:pt x="176" y="302"/>
                  </a:lnTo>
                  <a:lnTo>
                    <a:pt x="172" y="316"/>
                  </a:lnTo>
                  <a:lnTo>
                    <a:pt x="168" y="331"/>
                  </a:lnTo>
                  <a:lnTo>
                    <a:pt x="164" y="346"/>
                  </a:lnTo>
                  <a:lnTo>
                    <a:pt x="161" y="362"/>
                  </a:lnTo>
                  <a:lnTo>
                    <a:pt x="159" y="378"/>
                  </a:lnTo>
                  <a:lnTo>
                    <a:pt x="157" y="395"/>
                  </a:lnTo>
                  <a:lnTo>
                    <a:pt x="155" y="411"/>
                  </a:lnTo>
                  <a:lnTo>
                    <a:pt x="155" y="428"/>
                  </a:lnTo>
                  <a:lnTo>
                    <a:pt x="154" y="446"/>
                  </a:lnTo>
                  <a:lnTo>
                    <a:pt x="154" y="456"/>
                  </a:lnTo>
                  <a:lnTo>
                    <a:pt x="155" y="483"/>
                  </a:lnTo>
                  <a:lnTo>
                    <a:pt x="157" y="508"/>
                  </a:lnTo>
                  <a:lnTo>
                    <a:pt x="160" y="532"/>
                  </a:lnTo>
                  <a:lnTo>
                    <a:pt x="164" y="555"/>
                  </a:lnTo>
                  <a:lnTo>
                    <a:pt x="170" y="578"/>
                  </a:lnTo>
                  <a:lnTo>
                    <a:pt x="176" y="599"/>
                  </a:lnTo>
                  <a:lnTo>
                    <a:pt x="185" y="620"/>
                  </a:lnTo>
                  <a:lnTo>
                    <a:pt x="194" y="639"/>
                  </a:lnTo>
                  <a:close/>
                  <a:moveTo>
                    <a:pt x="635" y="458"/>
                  </a:moveTo>
                  <a:lnTo>
                    <a:pt x="635" y="448"/>
                  </a:lnTo>
                  <a:lnTo>
                    <a:pt x="635" y="423"/>
                  </a:lnTo>
                  <a:lnTo>
                    <a:pt x="633" y="398"/>
                  </a:lnTo>
                  <a:lnTo>
                    <a:pt x="629" y="374"/>
                  </a:lnTo>
                  <a:lnTo>
                    <a:pt x="625" y="349"/>
                  </a:lnTo>
                  <a:lnTo>
                    <a:pt x="619" y="327"/>
                  </a:lnTo>
                  <a:lnTo>
                    <a:pt x="613" y="306"/>
                  </a:lnTo>
                  <a:lnTo>
                    <a:pt x="605" y="285"/>
                  </a:lnTo>
                  <a:lnTo>
                    <a:pt x="597" y="266"/>
                  </a:lnTo>
                  <a:lnTo>
                    <a:pt x="257" y="724"/>
                  </a:lnTo>
                  <a:lnTo>
                    <a:pt x="272" y="735"/>
                  </a:lnTo>
                  <a:lnTo>
                    <a:pt x="288" y="745"/>
                  </a:lnTo>
                  <a:lnTo>
                    <a:pt x="305" y="754"/>
                  </a:lnTo>
                  <a:lnTo>
                    <a:pt x="322" y="762"/>
                  </a:lnTo>
                  <a:lnTo>
                    <a:pt x="339" y="767"/>
                  </a:lnTo>
                  <a:lnTo>
                    <a:pt x="357" y="771"/>
                  </a:lnTo>
                  <a:lnTo>
                    <a:pt x="376" y="774"/>
                  </a:lnTo>
                  <a:lnTo>
                    <a:pt x="397" y="775"/>
                  </a:lnTo>
                  <a:lnTo>
                    <a:pt x="409" y="774"/>
                  </a:lnTo>
                  <a:lnTo>
                    <a:pt x="422" y="773"/>
                  </a:lnTo>
                  <a:lnTo>
                    <a:pt x="434" y="771"/>
                  </a:lnTo>
                  <a:lnTo>
                    <a:pt x="447" y="769"/>
                  </a:lnTo>
                  <a:lnTo>
                    <a:pt x="458" y="766"/>
                  </a:lnTo>
                  <a:lnTo>
                    <a:pt x="470" y="762"/>
                  </a:lnTo>
                  <a:lnTo>
                    <a:pt x="481" y="757"/>
                  </a:lnTo>
                  <a:lnTo>
                    <a:pt x="493" y="751"/>
                  </a:lnTo>
                  <a:lnTo>
                    <a:pt x="504" y="746"/>
                  </a:lnTo>
                  <a:lnTo>
                    <a:pt x="514" y="739"/>
                  </a:lnTo>
                  <a:lnTo>
                    <a:pt x="524" y="732"/>
                  </a:lnTo>
                  <a:lnTo>
                    <a:pt x="533" y="725"/>
                  </a:lnTo>
                  <a:lnTo>
                    <a:pt x="543" y="716"/>
                  </a:lnTo>
                  <a:lnTo>
                    <a:pt x="551" y="707"/>
                  </a:lnTo>
                  <a:lnTo>
                    <a:pt x="560" y="698"/>
                  </a:lnTo>
                  <a:lnTo>
                    <a:pt x="568" y="688"/>
                  </a:lnTo>
                  <a:lnTo>
                    <a:pt x="576" y="678"/>
                  </a:lnTo>
                  <a:lnTo>
                    <a:pt x="583" y="667"/>
                  </a:lnTo>
                  <a:lnTo>
                    <a:pt x="590" y="654"/>
                  </a:lnTo>
                  <a:lnTo>
                    <a:pt x="597" y="642"/>
                  </a:lnTo>
                  <a:lnTo>
                    <a:pt x="603" y="629"/>
                  </a:lnTo>
                  <a:lnTo>
                    <a:pt x="608" y="616"/>
                  </a:lnTo>
                  <a:lnTo>
                    <a:pt x="613" y="603"/>
                  </a:lnTo>
                  <a:lnTo>
                    <a:pt x="618" y="589"/>
                  </a:lnTo>
                  <a:lnTo>
                    <a:pt x="622" y="574"/>
                  </a:lnTo>
                  <a:lnTo>
                    <a:pt x="625" y="558"/>
                  </a:lnTo>
                  <a:lnTo>
                    <a:pt x="628" y="543"/>
                  </a:lnTo>
                  <a:lnTo>
                    <a:pt x="631" y="527"/>
                  </a:lnTo>
                  <a:lnTo>
                    <a:pt x="633" y="510"/>
                  </a:lnTo>
                  <a:lnTo>
                    <a:pt x="634" y="494"/>
                  </a:lnTo>
                  <a:lnTo>
                    <a:pt x="635" y="477"/>
                  </a:lnTo>
                  <a:lnTo>
                    <a:pt x="635" y="458"/>
                  </a:lnTo>
                  <a:close/>
                </a:path>
              </a:pathLst>
            </a:custGeom>
            <a:solidFill>
              <a:srgbClr val="192337"/>
            </a:solidFill>
            <a:ln w="9525">
              <a:noFill/>
              <a:round/>
              <a:headEnd/>
              <a:tailEnd/>
            </a:ln>
          </p:spPr>
          <p:txBody>
            <a:bodyPr vert="horz" wrap="square" lIns="91440" tIns="45720" rIns="91440" bIns="45720" numCol="1" anchor="t" anchorCtr="0" compatLnSpc="1">
              <a:prstTxWarp prst="textNoShape">
                <a:avLst/>
              </a:prstTxWarp>
            </a:bodyPr>
            <a:lstStyle/>
            <a:p>
              <a:endParaRPr lang="da-DK" noProof="0"/>
            </a:p>
          </p:txBody>
        </p:sp>
        <p:sp>
          <p:nvSpPr>
            <p:cNvPr id="1051" name="Freeform 27"/>
            <p:cNvSpPr>
              <a:spLocks/>
            </p:cNvSpPr>
            <p:nvPr userDrawn="1"/>
          </p:nvSpPr>
          <p:spPr bwMode="auto">
            <a:xfrm>
              <a:off x="7893650" y="1313236"/>
              <a:ext cx="52387" cy="93663"/>
            </a:xfrm>
            <a:custGeom>
              <a:avLst/>
              <a:gdLst/>
              <a:ahLst/>
              <a:cxnLst>
                <a:cxn ang="0">
                  <a:pos x="92" y="672"/>
                </a:cxn>
                <a:cxn ang="0">
                  <a:pos x="121" y="706"/>
                </a:cxn>
                <a:cxn ang="0">
                  <a:pos x="136" y="719"/>
                </a:cxn>
                <a:cxn ang="0">
                  <a:pos x="152" y="730"/>
                </a:cxn>
                <a:cxn ang="0">
                  <a:pos x="169" y="739"/>
                </a:cxn>
                <a:cxn ang="0">
                  <a:pos x="188" y="746"/>
                </a:cxn>
                <a:cxn ang="0">
                  <a:pos x="207" y="751"/>
                </a:cxn>
                <a:cxn ang="0">
                  <a:pos x="228" y="752"/>
                </a:cxn>
                <a:cxn ang="0">
                  <a:pos x="253" y="750"/>
                </a:cxn>
                <a:cxn ang="0">
                  <a:pos x="275" y="742"/>
                </a:cxn>
                <a:cxn ang="0">
                  <a:pos x="296" y="731"/>
                </a:cxn>
                <a:cxn ang="0">
                  <a:pos x="313" y="716"/>
                </a:cxn>
                <a:cxn ang="0">
                  <a:pos x="326" y="695"/>
                </a:cxn>
                <a:cxn ang="0">
                  <a:pos x="336" y="670"/>
                </a:cxn>
                <a:cxn ang="0">
                  <a:pos x="342" y="639"/>
                </a:cxn>
                <a:cxn ang="0">
                  <a:pos x="344" y="604"/>
                </a:cxn>
                <a:cxn ang="0">
                  <a:pos x="492" y="0"/>
                </a:cxn>
                <a:cxn ang="0">
                  <a:pos x="491" y="626"/>
                </a:cxn>
                <a:cxn ang="0">
                  <a:pos x="489" y="659"/>
                </a:cxn>
                <a:cxn ang="0">
                  <a:pos x="484" y="690"/>
                </a:cxn>
                <a:cxn ang="0">
                  <a:pos x="477" y="718"/>
                </a:cxn>
                <a:cxn ang="0">
                  <a:pos x="468" y="744"/>
                </a:cxn>
                <a:cxn ang="0">
                  <a:pos x="456" y="769"/>
                </a:cxn>
                <a:cxn ang="0">
                  <a:pos x="443" y="791"/>
                </a:cxn>
                <a:cxn ang="0">
                  <a:pos x="427" y="810"/>
                </a:cxn>
                <a:cxn ang="0">
                  <a:pos x="410" y="827"/>
                </a:cxn>
                <a:cxn ang="0">
                  <a:pos x="390" y="842"/>
                </a:cxn>
                <a:cxn ang="0">
                  <a:pos x="370" y="856"/>
                </a:cxn>
                <a:cxn ang="0">
                  <a:pos x="349" y="866"/>
                </a:cxn>
                <a:cxn ang="0">
                  <a:pos x="325" y="875"/>
                </a:cxn>
                <a:cxn ang="0">
                  <a:pos x="301" y="881"/>
                </a:cxn>
                <a:cxn ang="0">
                  <a:pos x="273" y="886"/>
                </a:cxn>
                <a:cxn ang="0">
                  <a:pos x="246" y="888"/>
                </a:cxn>
                <a:cxn ang="0">
                  <a:pos x="212" y="888"/>
                </a:cxn>
                <a:cxn ang="0">
                  <a:pos x="175" y="883"/>
                </a:cxn>
                <a:cxn ang="0">
                  <a:pos x="141" y="875"/>
                </a:cxn>
                <a:cxn ang="0">
                  <a:pos x="110" y="863"/>
                </a:cxn>
                <a:cxn ang="0">
                  <a:pos x="81" y="848"/>
                </a:cxn>
                <a:cxn ang="0">
                  <a:pos x="54" y="828"/>
                </a:cxn>
                <a:cxn ang="0">
                  <a:pos x="30" y="807"/>
                </a:cxn>
                <a:cxn ang="0">
                  <a:pos x="10" y="784"/>
                </a:cxn>
              </a:cxnLst>
              <a:rect l="0" t="0" r="r" b="b"/>
              <a:pathLst>
                <a:path w="492" h="888">
                  <a:moveTo>
                    <a:pt x="0" y="772"/>
                  </a:moveTo>
                  <a:lnTo>
                    <a:pt x="92" y="672"/>
                  </a:lnTo>
                  <a:lnTo>
                    <a:pt x="106" y="690"/>
                  </a:lnTo>
                  <a:lnTo>
                    <a:pt x="121" y="706"/>
                  </a:lnTo>
                  <a:lnTo>
                    <a:pt x="129" y="713"/>
                  </a:lnTo>
                  <a:lnTo>
                    <a:pt x="136" y="719"/>
                  </a:lnTo>
                  <a:lnTo>
                    <a:pt x="144" y="725"/>
                  </a:lnTo>
                  <a:lnTo>
                    <a:pt x="152" y="730"/>
                  </a:lnTo>
                  <a:lnTo>
                    <a:pt x="161" y="735"/>
                  </a:lnTo>
                  <a:lnTo>
                    <a:pt x="169" y="739"/>
                  </a:lnTo>
                  <a:lnTo>
                    <a:pt x="178" y="743"/>
                  </a:lnTo>
                  <a:lnTo>
                    <a:pt x="188" y="746"/>
                  </a:lnTo>
                  <a:lnTo>
                    <a:pt x="198" y="749"/>
                  </a:lnTo>
                  <a:lnTo>
                    <a:pt x="207" y="751"/>
                  </a:lnTo>
                  <a:lnTo>
                    <a:pt x="217" y="752"/>
                  </a:lnTo>
                  <a:lnTo>
                    <a:pt x="228" y="752"/>
                  </a:lnTo>
                  <a:lnTo>
                    <a:pt x="241" y="751"/>
                  </a:lnTo>
                  <a:lnTo>
                    <a:pt x="253" y="750"/>
                  </a:lnTo>
                  <a:lnTo>
                    <a:pt x="264" y="746"/>
                  </a:lnTo>
                  <a:lnTo>
                    <a:pt x="275" y="742"/>
                  </a:lnTo>
                  <a:lnTo>
                    <a:pt x="285" y="737"/>
                  </a:lnTo>
                  <a:lnTo>
                    <a:pt x="296" y="731"/>
                  </a:lnTo>
                  <a:lnTo>
                    <a:pt x="305" y="724"/>
                  </a:lnTo>
                  <a:lnTo>
                    <a:pt x="313" y="716"/>
                  </a:lnTo>
                  <a:lnTo>
                    <a:pt x="320" y="706"/>
                  </a:lnTo>
                  <a:lnTo>
                    <a:pt x="326" y="695"/>
                  </a:lnTo>
                  <a:lnTo>
                    <a:pt x="332" y="683"/>
                  </a:lnTo>
                  <a:lnTo>
                    <a:pt x="336" y="670"/>
                  </a:lnTo>
                  <a:lnTo>
                    <a:pt x="340" y="656"/>
                  </a:lnTo>
                  <a:lnTo>
                    <a:pt x="342" y="639"/>
                  </a:lnTo>
                  <a:lnTo>
                    <a:pt x="344" y="622"/>
                  </a:lnTo>
                  <a:lnTo>
                    <a:pt x="344" y="604"/>
                  </a:lnTo>
                  <a:lnTo>
                    <a:pt x="344" y="0"/>
                  </a:lnTo>
                  <a:lnTo>
                    <a:pt x="492" y="0"/>
                  </a:lnTo>
                  <a:lnTo>
                    <a:pt x="492" y="609"/>
                  </a:lnTo>
                  <a:lnTo>
                    <a:pt x="491" y="626"/>
                  </a:lnTo>
                  <a:lnTo>
                    <a:pt x="490" y="642"/>
                  </a:lnTo>
                  <a:lnTo>
                    <a:pt x="489" y="659"/>
                  </a:lnTo>
                  <a:lnTo>
                    <a:pt x="487" y="675"/>
                  </a:lnTo>
                  <a:lnTo>
                    <a:pt x="484" y="690"/>
                  </a:lnTo>
                  <a:lnTo>
                    <a:pt x="481" y="704"/>
                  </a:lnTo>
                  <a:lnTo>
                    <a:pt x="477" y="718"/>
                  </a:lnTo>
                  <a:lnTo>
                    <a:pt x="473" y="732"/>
                  </a:lnTo>
                  <a:lnTo>
                    <a:pt x="468" y="744"/>
                  </a:lnTo>
                  <a:lnTo>
                    <a:pt x="462" y="757"/>
                  </a:lnTo>
                  <a:lnTo>
                    <a:pt x="456" y="769"/>
                  </a:lnTo>
                  <a:lnTo>
                    <a:pt x="450" y="780"/>
                  </a:lnTo>
                  <a:lnTo>
                    <a:pt x="443" y="791"/>
                  </a:lnTo>
                  <a:lnTo>
                    <a:pt x="435" y="801"/>
                  </a:lnTo>
                  <a:lnTo>
                    <a:pt x="427" y="810"/>
                  </a:lnTo>
                  <a:lnTo>
                    <a:pt x="418" y="819"/>
                  </a:lnTo>
                  <a:lnTo>
                    <a:pt x="410" y="827"/>
                  </a:lnTo>
                  <a:lnTo>
                    <a:pt x="401" y="835"/>
                  </a:lnTo>
                  <a:lnTo>
                    <a:pt x="390" y="842"/>
                  </a:lnTo>
                  <a:lnTo>
                    <a:pt x="381" y="849"/>
                  </a:lnTo>
                  <a:lnTo>
                    <a:pt x="370" y="856"/>
                  </a:lnTo>
                  <a:lnTo>
                    <a:pt x="360" y="861"/>
                  </a:lnTo>
                  <a:lnTo>
                    <a:pt x="349" y="866"/>
                  </a:lnTo>
                  <a:lnTo>
                    <a:pt x="337" y="871"/>
                  </a:lnTo>
                  <a:lnTo>
                    <a:pt x="325" y="875"/>
                  </a:lnTo>
                  <a:lnTo>
                    <a:pt x="313" y="878"/>
                  </a:lnTo>
                  <a:lnTo>
                    <a:pt x="301" y="881"/>
                  </a:lnTo>
                  <a:lnTo>
                    <a:pt x="287" y="884"/>
                  </a:lnTo>
                  <a:lnTo>
                    <a:pt x="273" y="886"/>
                  </a:lnTo>
                  <a:lnTo>
                    <a:pt x="260" y="887"/>
                  </a:lnTo>
                  <a:lnTo>
                    <a:pt x="246" y="888"/>
                  </a:lnTo>
                  <a:lnTo>
                    <a:pt x="232" y="888"/>
                  </a:lnTo>
                  <a:lnTo>
                    <a:pt x="212" y="888"/>
                  </a:lnTo>
                  <a:lnTo>
                    <a:pt x="194" y="886"/>
                  </a:lnTo>
                  <a:lnTo>
                    <a:pt x="175" y="883"/>
                  </a:lnTo>
                  <a:lnTo>
                    <a:pt x="158" y="880"/>
                  </a:lnTo>
                  <a:lnTo>
                    <a:pt x="141" y="875"/>
                  </a:lnTo>
                  <a:lnTo>
                    <a:pt x="125" y="869"/>
                  </a:lnTo>
                  <a:lnTo>
                    <a:pt x="110" y="863"/>
                  </a:lnTo>
                  <a:lnTo>
                    <a:pt x="95" y="856"/>
                  </a:lnTo>
                  <a:lnTo>
                    <a:pt x="81" y="848"/>
                  </a:lnTo>
                  <a:lnTo>
                    <a:pt x="67" y="838"/>
                  </a:lnTo>
                  <a:lnTo>
                    <a:pt x="54" y="828"/>
                  </a:lnTo>
                  <a:lnTo>
                    <a:pt x="42" y="818"/>
                  </a:lnTo>
                  <a:lnTo>
                    <a:pt x="30" y="807"/>
                  </a:lnTo>
                  <a:lnTo>
                    <a:pt x="20" y="796"/>
                  </a:lnTo>
                  <a:lnTo>
                    <a:pt x="10" y="784"/>
                  </a:lnTo>
                  <a:lnTo>
                    <a:pt x="0" y="772"/>
                  </a:lnTo>
                  <a:close/>
                </a:path>
              </a:pathLst>
            </a:custGeom>
            <a:solidFill>
              <a:srgbClr val="192337"/>
            </a:solidFill>
            <a:ln w="9525">
              <a:noFill/>
              <a:round/>
              <a:headEnd/>
              <a:tailEnd/>
            </a:ln>
          </p:spPr>
          <p:txBody>
            <a:bodyPr vert="horz" wrap="square" lIns="91440" tIns="45720" rIns="91440" bIns="45720" numCol="1" anchor="t" anchorCtr="0" compatLnSpc="1">
              <a:prstTxWarp prst="textNoShape">
                <a:avLst/>
              </a:prstTxWarp>
            </a:bodyPr>
            <a:lstStyle/>
            <a:p>
              <a:endParaRPr lang="da-DK" noProof="0"/>
            </a:p>
          </p:txBody>
        </p:sp>
        <p:sp>
          <p:nvSpPr>
            <p:cNvPr id="1052" name="Freeform 28"/>
            <p:cNvSpPr>
              <a:spLocks/>
            </p:cNvSpPr>
            <p:nvPr userDrawn="1"/>
          </p:nvSpPr>
          <p:spPr bwMode="auto">
            <a:xfrm>
              <a:off x="7958737" y="1311649"/>
              <a:ext cx="63500" cy="95250"/>
            </a:xfrm>
            <a:custGeom>
              <a:avLst/>
              <a:gdLst/>
              <a:ahLst/>
              <a:cxnLst>
                <a:cxn ang="0">
                  <a:pos x="138" y="705"/>
                </a:cxn>
                <a:cxn ang="0">
                  <a:pos x="192" y="737"/>
                </a:cxn>
                <a:cxn ang="0">
                  <a:pos x="251" y="760"/>
                </a:cxn>
                <a:cxn ang="0">
                  <a:pos x="318" y="768"/>
                </a:cxn>
                <a:cxn ang="0">
                  <a:pos x="374" y="760"/>
                </a:cxn>
                <a:cxn ang="0">
                  <a:pos x="418" y="736"/>
                </a:cxn>
                <a:cxn ang="0">
                  <a:pos x="445" y="701"/>
                </a:cxn>
                <a:cxn ang="0">
                  <a:pos x="455" y="656"/>
                </a:cxn>
                <a:cxn ang="0">
                  <a:pos x="452" y="625"/>
                </a:cxn>
                <a:cxn ang="0">
                  <a:pos x="432" y="591"/>
                </a:cxn>
                <a:cxn ang="0">
                  <a:pos x="388" y="556"/>
                </a:cxn>
                <a:cxn ang="0">
                  <a:pos x="312" y="521"/>
                </a:cxn>
                <a:cxn ang="0">
                  <a:pos x="203" y="477"/>
                </a:cxn>
                <a:cxn ang="0">
                  <a:pos x="116" y="424"/>
                </a:cxn>
                <a:cxn ang="0">
                  <a:pos x="76" y="385"/>
                </a:cxn>
                <a:cxn ang="0">
                  <a:pos x="55" y="349"/>
                </a:cxn>
                <a:cxn ang="0">
                  <a:pos x="41" y="308"/>
                </a:cxn>
                <a:cxn ang="0">
                  <a:pos x="35" y="261"/>
                </a:cxn>
                <a:cxn ang="0">
                  <a:pos x="36" y="219"/>
                </a:cxn>
                <a:cxn ang="0">
                  <a:pos x="46" y="169"/>
                </a:cxn>
                <a:cxn ang="0">
                  <a:pos x="66" y="124"/>
                </a:cxn>
                <a:cxn ang="0">
                  <a:pos x="94" y="86"/>
                </a:cxn>
                <a:cxn ang="0">
                  <a:pos x="132" y="53"/>
                </a:cxn>
                <a:cxn ang="0">
                  <a:pos x="176" y="27"/>
                </a:cxn>
                <a:cxn ang="0">
                  <a:pos x="227" y="10"/>
                </a:cxn>
                <a:cxn ang="0">
                  <a:pos x="282" y="1"/>
                </a:cxn>
                <a:cxn ang="0">
                  <a:pos x="350" y="1"/>
                </a:cxn>
                <a:cxn ang="0">
                  <a:pos x="423" y="14"/>
                </a:cxn>
                <a:cxn ang="0">
                  <a:pos x="492" y="39"/>
                </a:cxn>
                <a:cxn ang="0">
                  <a:pos x="557" y="78"/>
                </a:cxn>
                <a:cxn ang="0">
                  <a:pos x="482" y="196"/>
                </a:cxn>
                <a:cxn ang="0">
                  <a:pos x="423" y="160"/>
                </a:cxn>
                <a:cxn ang="0">
                  <a:pos x="373" y="140"/>
                </a:cxn>
                <a:cxn ang="0">
                  <a:pos x="322" y="131"/>
                </a:cxn>
                <a:cxn ang="0">
                  <a:pos x="267" y="135"/>
                </a:cxn>
                <a:cxn ang="0">
                  <a:pos x="224" y="153"/>
                </a:cxn>
                <a:cxn ang="0">
                  <a:pos x="194" y="184"/>
                </a:cxn>
                <a:cxn ang="0">
                  <a:pos x="181" y="222"/>
                </a:cxn>
                <a:cxn ang="0">
                  <a:pos x="182" y="255"/>
                </a:cxn>
                <a:cxn ang="0">
                  <a:pos x="199" y="294"/>
                </a:cxn>
                <a:cxn ang="0">
                  <a:pos x="240" y="328"/>
                </a:cxn>
                <a:cxn ang="0">
                  <a:pos x="312" y="365"/>
                </a:cxn>
                <a:cxn ang="0">
                  <a:pos x="420" y="409"/>
                </a:cxn>
                <a:cxn ang="0">
                  <a:pos x="509" y="461"/>
                </a:cxn>
                <a:cxn ang="0">
                  <a:pos x="568" y="522"/>
                </a:cxn>
                <a:cxn ang="0">
                  <a:pos x="586" y="559"/>
                </a:cxn>
                <a:cxn ang="0">
                  <a:pos x="597" y="598"/>
                </a:cxn>
                <a:cxn ang="0">
                  <a:pos x="600" y="661"/>
                </a:cxn>
                <a:cxn ang="0">
                  <a:pos x="592" y="714"/>
                </a:cxn>
                <a:cxn ang="0">
                  <a:pos x="574" y="762"/>
                </a:cxn>
                <a:cxn ang="0">
                  <a:pos x="546" y="804"/>
                </a:cxn>
                <a:cxn ang="0">
                  <a:pos x="510" y="838"/>
                </a:cxn>
                <a:cxn ang="0">
                  <a:pos x="467" y="866"/>
                </a:cxn>
                <a:cxn ang="0">
                  <a:pos x="417" y="886"/>
                </a:cxn>
                <a:cxn ang="0">
                  <a:pos x="361" y="897"/>
                </a:cxn>
                <a:cxn ang="0">
                  <a:pos x="295" y="899"/>
                </a:cxn>
                <a:cxn ang="0">
                  <a:pos x="212" y="888"/>
                </a:cxn>
                <a:cxn ang="0">
                  <a:pos x="132" y="861"/>
                </a:cxn>
                <a:cxn ang="0">
                  <a:pos x="54" y="817"/>
                </a:cxn>
              </a:cxnLst>
              <a:rect l="0" t="0" r="r" b="b"/>
              <a:pathLst>
                <a:path w="600" h="899">
                  <a:moveTo>
                    <a:pt x="0" y="773"/>
                  </a:moveTo>
                  <a:lnTo>
                    <a:pt x="87" y="664"/>
                  </a:lnTo>
                  <a:lnTo>
                    <a:pt x="112" y="685"/>
                  </a:lnTo>
                  <a:lnTo>
                    <a:pt x="138" y="705"/>
                  </a:lnTo>
                  <a:lnTo>
                    <a:pt x="151" y="714"/>
                  </a:lnTo>
                  <a:lnTo>
                    <a:pt x="164" y="722"/>
                  </a:lnTo>
                  <a:lnTo>
                    <a:pt x="178" y="730"/>
                  </a:lnTo>
                  <a:lnTo>
                    <a:pt x="192" y="737"/>
                  </a:lnTo>
                  <a:lnTo>
                    <a:pt x="207" y="744"/>
                  </a:lnTo>
                  <a:lnTo>
                    <a:pt x="221" y="750"/>
                  </a:lnTo>
                  <a:lnTo>
                    <a:pt x="236" y="755"/>
                  </a:lnTo>
                  <a:lnTo>
                    <a:pt x="251" y="760"/>
                  </a:lnTo>
                  <a:lnTo>
                    <a:pt x="267" y="763"/>
                  </a:lnTo>
                  <a:lnTo>
                    <a:pt x="283" y="766"/>
                  </a:lnTo>
                  <a:lnTo>
                    <a:pt x="300" y="767"/>
                  </a:lnTo>
                  <a:lnTo>
                    <a:pt x="318" y="768"/>
                  </a:lnTo>
                  <a:lnTo>
                    <a:pt x="333" y="767"/>
                  </a:lnTo>
                  <a:lnTo>
                    <a:pt x="348" y="766"/>
                  </a:lnTo>
                  <a:lnTo>
                    <a:pt x="361" y="763"/>
                  </a:lnTo>
                  <a:lnTo>
                    <a:pt x="374" y="760"/>
                  </a:lnTo>
                  <a:lnTo>
                    <a:pt x="386" y="754"/>
                  </a:lnTo>
                  <a:lnTo>
                    <a:pt x="397" y="749"/>
                  </a:lnTo>
                  <a:lnTo>
                    <a:pt x="409" y="743"/>
                  </a:lnTo>
                  <a:lnTo>
                    <a:pt x="418" y="736"/>
                  </a:lnTo>
                  <a:lnTo>
                    <a:pt x="427" y="728"/>
                  </a:lnTo>
                  <a:lnTo>
                    <a:pt x="434" y="720"/>
                  </a:lnTo>
                  <a:lnTo>
                    <a:pt x="440" y="711"/>
                  </a:lnTo>
                  <a:lnTo>
                    <a:pt x="445" y="701"/>
                  </a:lnTo>
                  <a:lnTo>
                    <a:pt x="450" y="691"/>
                  </a:lnTo>
                  <a:lnTo>
                    <a:pt x="453" y="680"/>
                  </a:lnTo>
                  <a:lnTo>
                    <a:pt x="454" y="668"/>
                  </a:lnTo>
                  <a:lnTo>
                    <a:pt x="455" y="656"/>
                  </a:lnTo>
                  <a:lnTo>
                    <a:pt x="455" y="654"/>
                  </a:lnTo>
                  <a:lnTo>
                    <a:pt x="455" y="644"/>
                  </a:lnTo>
                  <a:lnTo>
                    <a:pt x="454" y="635"/>
                  </a:lnTo>
                  <a:lnTo>
                    <a:pt x="452" y="625"/>
                  </a:lnTo>
                  <a:lnTo>
                    <a:pt x="449" y="616"/>
                  </a:lnTo>
                  <a:lnTo>
                    <a:pt x="444" y="608"/>
                  </a:lnTo>
                  <a:lnTo>
                    <a:pt x="439" y="599"/>
                  </a:lnTo>
                  <a:lnTo>
                    <a:pt x="432" y="591"/>
                  </a:lnTo>
                  <a:lnTo>
                    <a:pt x="424" y="582"/>
                  </a:lnTo>
                  <a:lnTo>
                    <a:pt x="414" y="574"/>
                  </a:lnTo>
                  <a:lnTo>
                    <a:pt x="401" y="566"/>
                  </a:lnTo>
                  <a:lnTo>
                    <a:pt x="388" y="556"/>
                  </a:lnTo>
                  <a:lnTo>
                    <a:pt x="372" y="548"/>
                  </a:lnTo>
                  <a:lnTo>
                    <a:pt x="354" y="539"/>
                  </a:lnTo>
                  <a:lnTo>
                    <a:pt x="335" y="530"/>
                  </a:lnTo>
                  <a:lnTo>
                    <a:pt x="312" y="521"/>
                  </a:lnTo>
                  <a:lnTo>
                    <a:pt x="287" y="512"/>
                  </a:lnTo>
                  <a:lnTo>
                    <a:pt x="257" y="500"/>
                  </a:lnTo>
                  <a:lnTo>
                    <a:pt x="229" y="489"/>
                  </a:lnTo>
                  <a:lnTo>
                    <a:pt x="203" y="477"/>
                  </a:lnTo>
                  <a:lnTo>
                    <a:pt x="177" y="465"/>
                  </a:lnTo>
                  <a:lnTo>
                    <a:pt x="155" y="451"/>
                  </a:lnTo>
                  <a:lnTo>
                    <a:pt x="134" y="438"/>
                  </a:lnTo>
                  <a:lnTo>
                    <a:pt x="116" y="424"/>
                  </a:lnTo>
                  <a:lnTo>
                    <a:pt x="99" y="409"/>
                  </a:lnTo>
                  <a:lnTo>
                    <a:pt x="90" y="401"/>
                  </a:lnTo>
                  <a:lnTo>
                    <a:pt x="83" y="393"/>
                  </a:lnTo>
                  <a:lnTo>
                    <a:pt x="76" y="385"/>
                  </a:lnTo>
                  <a:lnTo>
                    <a:pt x="70" y="377"/>
                  </a:lnTo>
                  <a:lnTo>
                    <a:pt x="65" y="368"/>
                  </a:lnTo>
                  <a:lnTo>
                    <a:pt x="59" y="359"/>
                  </a:lnTo>
                  <a:lnTo>
                    <a:pt x="55" y="349"/>
                  </a:lnTo>
                  <a:lnTo>
                    <a:pt x="50" y="339"/>
                  </a:lnTo>
                  <a:lnTo>
                    <a:pt x="47" y="329"/>
                  </a:lnTo>
                  <a:lnTo>
                    <a:pt x="44" y="319"/>
                  </a:lnTo>
                  <a:lnTo>
                    <a:pt x="41" y="308"/>
                  </a:lnTo>
                  <a:lnTo>
                    <a:pt x="39" y="297"/>
                  </a:lnTo>
                  <a:lnTo>
                    <a:pt x="37" y="285"/>
                  </a:lnTo>
                  <a:lnTo>
                    <a:pt x="36" y="273"/>
                  </a:lnTo>
                  <a:lnTo>
                    <a:pt x="35" y="261"/>
                  </a:lnTo>
                  <a:lnTo>
                    <a:pt x="35" y="247"/>
                  </a:lnTo>
                  <a:lnTo>
                    <a:pt x="35" y="245"/>
                  </a:lnTo>
                  <a:lnTo>
                    <a:pt x="35" y="232"/>
                  </a:lnTo>
                  <a:lnTo>
                    <a:pt x="36" y="219"/>
                  </a:lnTo>
                  <a:lnTo>
                    <a:pt x="37" y="206"/>
                  </a:lnTo>
                  <a:lnTo>
                    <a:pt x="40" y="193"/>
                  </a:lnTo>
                  <a:lnTo>
                    <a:pt x="43" y="181"/>
                  </a:lnTo>
                  <a:lnTo>
                    <a:pt x="46" y="169"/>
                  </a:lnTo>
                  <a:lnTo>
                    <a:pt x="50" y="157"/>
                  </a:lnTo>
                  <a:lnTo>
                    <a:pt x="55" y="146"/>
                  </a:lnTo>
                  <a:lnTo>
                    <a:pt x="60" y="135"/>
                  </a:lnTo>
                  <a:lnTo>
                    <a:pt x="66" y="124"/>
                  </a:lnTo>
                  <a:lnTo>
                    <a:pt x="72" y="114"/>
                  </a:lnTo>
                  <a:lnTo>
                    <a:pt x="79" y="104"/>
                  </a:lnTo>
                  <a:lnTo>
                    <a:pt x="87" y="95"/>
                  </a:lnTo>
                  <a:lnTo>
                    <a:pt x="94" y="86"/>
                  </a:lnTo>
                  <a:lnTo>
                    <a:pt x="104" y="77"/>
                  </a:lnTo>
                  <a:lnTo>
                    <a:pt x="113" y="69"/>
                  </a:lnTo>
                  <a:lnTo>
                    <a:pt x="122" y="61"/>
                  </a:lnTo>
                  <a:lnTo>
                    <a:pt x="132" y="53"/>
                  </a:lnTo>
                  <a:lnTo>
                    <a:pt x="142" y="46"/>
                  </a:lnTo>
                  <a:lnTo>
                    <a:pt x="153" y="39"/>
                  </a:lnTo>
                  <a:lnTo>
                    <a:pt x="164" y="33"/>
                  </a:lnTo>
                  <a:lnTo>
                    <a:pt x="176" y="27"/>
                  </a:lnTo>
                  <a:lnTo>
                    <a:pt x="187" y="22"/>
                  </a:lnTo>
                  <a:lnTo>
                    <a:pt x="201" y="18"/>
                  </a:lnTo>
                  <a:lnTo>
                    <a:pt x="213" y="14"/>
                  </a:lnTo>
                  <a:lnTo>
                    <a:pt x="227" y="10"/>
                  </a:lnTo>
                  <a:lnTo>
                    <a:pt x="240" y="7"/>
                  </a:lnTo>
                  <a:lnTo>
                    <a:pt x="254" y="4"/>
                  </a:lnTo>
                  <a:lnTo>
                    <a:pt x="268" y="2"/>
                  </a:lnTo>
                  <a:lnTo>
                    <a:pt x="282" y="1"/>
                  </a:lnTo>
                  <a:lnTo>
                    <a:pt x="297" y="0"/>
                  </a:lnTo>
                  <a:lnTo>
                    <a:pt x="313" y="0"/>
                  </a:lnTo>
                  <a:lnTo>
                    <a:pt x="332" y="0"/>
                  </a:lnTo>
                  <a:lnTo>
                    <a:pt x="350" y="1"/>
                  </a:lnTo>
                  <a:lnTo>
                    <a:pt x="368" y="3"/>
                  </a:lnTo>
                  <a:lnTo>
                    <a:pt x="387" y="6"/>
                  </a:lnTo>
                  <a:lnTo>
                    <a:pt x="405" y="9"/>
                  </a:lnTo>
                  <a:lnTo>
                    <a:pt x="423" y="14"/>
                  </a:lnTo>
                  <a:lnTo>
                    <a:pt x="441" y="19"/>
                  </a:lnTo>
                  <a:lnTo>
                    <a:pt x="458" y="25"/>
                  </a:lnTo>
                  <a:lnTo>
                    <a:pt x="475" y="31"/>
                  </a:lnTo>
                  <a:lnTo>
                    <a:pt x="492" y="39"/>
                  </a:lnTo>
                  <a:lnTo>
                    <a:pt x="508" y="47"/>
                  </a:lnTo>
                  <a:lnTo>
                    <a:pt x="526" y="56"/>
                  </a:lnTo>
                  <a:lnTo>
                    <a:pt x="542" y="67"/>
                  </a:lnTo>
                  <a:lnTo>
                    <a:pt x="557" y="78"/>
                  </a:lnTo>
                  <a:lnTo>
                    <a:pt x="573" y="90"/>
                  </a:lnTo>
                  <a:lnTo>
                    <a:pt x="588" y="102"/>
                  </a:lnTo>
                  <a:lnTo>
                    <a:pt x="505" y="214"/>
                  </a:lnTo>
                  <a:lnTo>
                    <a:pt x="482" y="196"/>
                  </a:lnTo>
                  <a:lnTo>
                    <a:pt x="459" y="181"/>
                  </a:lnTo>
                  <a:lnTo>
                    <a:pt x="447" y="173"/>
                  </a:lnTo>
                  <a:lnTo>
                    <a:pt x="435" y="167"/>
                  </a:lnTo>
                  <a:lnTo>
                    <a:pt x="423" y="160"/>
                  </a:lnTo>
                  <a:lnTo>
                    <a:pt x="411" y="154"/>
                  </a:lnTo>
                  <a:lnTo>
                    <a:pt x="398" y="149"/>
                  </a:lnTo>
                  <a:lnTo>
                    <a:pt x="386" y="144"/>
                  </a:lnTo>
                  <a:lnTo>
                    <a:pt x="373" y="140"/>
                  </a:lnTo>
                  <a:lnTo>
                    <a:pt x="360" y="137"/>
                  </a:lnTo>
                  <a:lnTo>
                    <a:pt x="348" y="134"/>
                  </a:lnTo>
                  <a:lnTo>
                    <a:pt x="335" y="133"/>
                  </a:lnTo>
                  <a:lnTo>
                    <a:pt x="322" y="131"/>
                  </a:lnTo>
                  <a:lnTo>
                    <a:pt x="309" y="131"/>
                  </a:lnTo>
                  <a:lnTo>
                    <a:pt x="294" y="131"/>
                  </a:lnTo>
                  <a:lnTo>
                    <a:pt x="280" y="133"/>
                  </a:lnTo>
                  <a:lnTo>
                    <a:pt x="267" y="135"/>
                  </a:lnTo>
                  <a:lnTo>
                    <a:pt x="255" y="139"/>
                  </a:lnTo>
                  <a:lnTo>
                    <a:pt x="244" y="143"/>
                  </a:lnTo>
                  <a:lnTo>
                    <a:pt x="234" y="148"/>
                  </a:lnTo>
                  <a:lnTo>
                    <a:pt x="224" y="153"/>
                  </a:lnTo>
                  <a:lnTo>
                    <a:pt x="216" y="161"/>
                  </a:lnTo>
                  <a:lnTo>
                    <a:pt x="208" y="168"/>
                  </a:lnTo>
                  <a:lnTo>
                    <a:pt x="201" y="176"/>
                  </a:lnTo>
                  <a:lnTo>
                    <a:pt x="194" y="184"/>
                  </a:lnTo>
                  <a:lnTo>
                    <a:pt x="189" y="193"/>
                  </a:lnTo>
                  <a:lnTo>
                    <a:pt x="186" y="202"/>
                  </a:lnTo>
                  <a:lnTo>
                    <a:pt x="183" y="212"/>
                  </a:lnTo>
                  <a:lnTo>
                    <a:pt x="181" y="222"/>
                  </a:lnTo>
                  <a:lnTo>
                    <a:pt x="181" y="232"/>
                  </a:lnTo>
                  <a:lnTo>
                    <a:pt x="181" y="234"/>
                  </a:lnTo>
                  <a:lnTo>
                    <a:pt x="181" y="245"/>
                  </a:lnTo>
                  <a:lnTo>
                    <a:pt x="182" y="255"/>
                  </a:lnTo>
                  <a:lnTo>
                    <a:pt x="185" y="266"/>
                  </a:lnTo>
                  <a:lnTo>
                    <a:pt x="188" y="276"/>
                  </a:lnTo>
                  <a:lnTo>
                    <a:pt x="193" y="285"/>
                  </a:lnTo>
                  <a:lnTo>
                    <a:pt x="199" y="294"/>
                  </a:lnTo>
                  <a:lnTo>
                    <a:pt x="207" y="302"/>
                  </a:lnTo>
                  <a:lnTo>
                    <a:pt x="216" y="311"/>
                  </a:lnTo>
                  <a:lnTo>
                    <a:pt x="227" y="320"/>
                  </a:lnTo>
                  <a:lnTo>
                    <a:pt x="240" y="328"/>
                  </a:lnTo>
                  <a:lnTo>
                    <a:pt x="254" y="337"/>
                  </a:lnTo>
                  <a:lnTo>
                    <a:pt x="271" y="346"/>
                  </a:lnTo>
                  <a:lnTo>
                    <a:pt x="290" y="355"/>
                  </a:lnTo>
                  <a:lnTo>
                    <a:pt x="312" y="365"/>
                  </a:lnTo>
                  <a:lnTo>
                    <a:pt x="336" y="375"/>
                  </a:lnTo>
                  <a:lnTo>
                    <a:pt x="363" y="386"/>
                  </a:lnTo>
                  <a:lnTo>
                    <a:pt x="392" y="397"/>
                  </a:lnTo>
                  <a:lnTo>
                    <a:pt x="420" y="409"/>
                  </a:lnTo>
                  <a:lnTo>
                    <a:pt x="445" y="421"/>
                  </a:lnTo>
                  <a:lnTo>
                    <a:pt x="468" y="434"/>
                  </a:lnTo>
                  <a:lnTo>
                    <a:pt x="490" y="447"/>
                  </a:lnTo>
                  <a:lnTo>
                    <a:pt x="509" y="461"/>
                  </a:lnTo>
                  <a:lnTo>
                    <a:pt x="527" y="476"/>
                  </a:lnTo>
                  <a:lnTo>
                    <a:pt x="543" y="490"/>
                  </a:lnTo>
                  <a:lnTo>
                    <a:pt x="556" y="506"/>
                  </a:lnTo>
                  <a:lnTo>
                    <a:pt x="568" y="522"/>
                  </a:lnTo>
                  <a:lnTo>
                    <a:pt x="573" y="531"/>
                  </a:lnTo>
                  <a:lnTo>
                    <a:pt x="578" y="539"/>
                  </a:lnTo>
                  <a:lnTo>
                    <a:pt x="582" y="548"/>
                  </a:lnTo>
                  <a:lnTo>
                    <a:pt x="586" y="559"/>
                  </a:lnTo>
                  <a:lnTo>
                    <a:pt x="589" y="568"/>
                  </a:lnTo>
                  <a:lnTo>
                    <a:pt x="592" y="578"/>
                  </a:lnTo>
                  <a:lnTo>
                    <a:pt x="595" y="588"/>
                  </a:lnTo>
                  <a:lnTo>
                    <a:pt x="597" y="598"/>
                  </a:lnTo>
                  <a:lnTo>
                    <a:pt x="599" y="620"/>
                  </a:lnTo>
                  <a:lnTo>
                    <a:pt x="600" y="643"/>
                  </a:lnTo>
                  <a:lnTo>
                    <a:pt x="600" y="646"/>
                  </a:lnTo>
                  <a:lnTo>
                    <a:pt x="600" y="661"/>
                  </a:lnTo>
                  <a:lnTo>
                    <a:pt x="599" y="675"/>
                  </a:lnTo>
                  <a:lnTo>
                    <a:pt x="597" y="688"/>
                  </a:lnTo>
                  <a:lnTo>
                    <a:pt x="595" y="701"/>
                  </a:lnTo>
                  <a:lnTo>
                    <a:pt x="592" y="714"/>
                  </a:lnTo>
                  <a:lnTo>
                    <a:pt x="588" y="726"/>
                  </a:lnTo>
                  <a:lnTo>
                    <a:pt x="584" y="739"/>
                  </a:lnTo>
                  <a:lnTo>
                    <a:pt x="579" y="750"/>
                  </a:lnTo>
                  <a:lnTo>
                    <a:pt x="574" y="762"/>
                  </a:lnTo>
                  <a:lnTo>
                    <a:pt x="568" y="773"/>
                  </a:lnTo>
                  <a:lnTo>
                    <a:pt x="561" y="784"/>
                  </a:lnTo>
                  <a:lnTo>
                    <a:pt x="554" y="794"/>
                  </a:lnTo>
                  <a:lnTo>
                    <a:pt x="546" y="804"/>
                  </a:lnTo>
                  <a:lnTo>
                    <a:pt x="538" y="813"/>
                  </a:lnTo>
                  <a:lnTo>
                    <a:pt x="529" y="822"/>
                  </a:lnTo>
                  <a:lnTo>
                    <a:pt x="520" y="830"/>
                  </a:lnTo>
                  <a:lnTo>
                    <a:pt x="510" y="838"/>
                  </a:lnTo>
                  <a:lnTo>
                    <a:pt x="500" y="846"/>
                  </a:lnTo>
                  <a:lnTo>
                    <a:pt x="489" y="853"/>
                  </a:lnTo>
                  <a:lnTo>
                    <a:pt x="478" y="860"/>
                  </a:lnTo>
                  <a:lnTo>
                    <a:pt x="467" y="866"/>
                  </a:lnTo>
                  <a:lnTo>
                    <a:pt x="455" y="872"/>
                  </a:lnTo>
                  <a:lnTo>
                    <a:pt x="443" y="877"/>
                  </a:lnTo>
                  <a:lnTo>
                    <a:pt x="430" y="881"/>
                  </a:lnTo>
                  <a:lnTo>
                    <a:pt x="417" y="886"/>
                  </a:lnTo>
                  <a:lnTo>
                    <a:pt x="403" y="889"/>
                  </a:lnTo>
                  <a:lnTo>
                    <a:pt x="389" y="892"/>
                  </a:lnTo>
                  <a:lnTo>
                    <a:pt x="375" y="895"/>
                  </a:lnTo>
                  <a:lnTo>
                    <a:pt x="361" y="897"/>
                  </a:lnTo>
                  <a:lnTo>
                    <a:pt x="347" y="898"/>
                  </a:lnTo>
                  <a:lnTo>
                    <a:pt x="332" y="899"/>
                  </a:lnTo>
                  <a:lnTo>
                    <a:pt x="317" y="899"/>
                  </a:lnTo>
                  <a:lnTo>
                    <a:pt x="295" y="899"/>
                  </a:lnTo>
                  <a:lnTo>
                    <a:pt x="274" y="897"/>
                  </a:lnTo>
                  <a:lnTo>
                    <a:pt x="253" y="895"/>
                  </a:lnTo>
                  <a:lnTo>
                    <a:pt x="233" y="892"/>
                  </a:lnTo>
                  <a:lnTo>
                    <a:pt x="212" y="888"/>
                  </a:lnTo>
                  <a:lnTo>
                    <a:pt x="191" y="882"/>
                  </a:lnTo>
                  <a:lnTo>
                    <a:pt x="171" y="876"/>
                  </a:lnTo>
                  <a:lnTo>
                    <a:pt x="151" y="869"/>
                  </a:lnTo>
                  <a:lnTo>
                    <a:pt x="132" y="861"/>
                  </a:lnTo>
                  <a:lnTo>
                    <a:pt x="112" y="851"/>
                  </a:lnTo>
                  <a:lnTo>
                    <a:pt x="92" y="840"/>
                  </a:lnTo>
                  <a:lnTo>
                    <a:pt x="73" y="829"/>
                  </a:lnTo>
                  <a:lnTo>
                    <a:pt x="54" y="817"/>
                  </a:lnTo>
                  <a:lnTo>
                    <a:pt x="36" y="803"/>
                  </a:lnTo>
                  <a:lnTo>
                    <a:pt x="18" y="789"/>
                  </a:lnTo>
                  <a:lnTo>
                    <a:pt x="0" y="773"/>
                  </a:lnTo>
                  <a:close/>
                </a:path>
              </a:pathLst>
            </a:custGeom>
            <a:solidFill>
              <a:srgbClr val="192337"/>
            </a:solidFill>
            <a:ln w="9525">
              <a:noFill/>
              <a:round/>
              <a:headEnd/>
              <a:tailEnd/>
            </a:ln>
          </p:spPr>
          <p:txBody>
            <a:bodyPr vert="horz" wrap="square" lIns="91440" tIns="45720" rIns="91440" bIns="45720" numCol="1" anchor="t" anchorCtr="0" compatLnSpc="1">
              <a:prstTxWarp prst="textNoShape">
                <a:avLst/>
              </a:prstTxWarp>
            </a:bodyPr>
            <a:lstStyle/>
            <a:p>
              <a:endParaRPr lang="da-DK" noProof="0"/>
            </a:p>
          </p:txBody>
        </p:sp>
        <p:sp>
          <p:nvSpPr>
            <p:cNvPr id="1053" name="Freeform 29"/>
            <p:cNvSpPr>
              <a:spLocks/>
            </p:cNvSpPr>
            <p:nvPr userDrawn="1"/>
          </p:nvSpPr>
          <p:spPr bwMode="auto">
            <a:xfrm>
              <a:off x="8038112" y="1313236"/>
              <a:ext cx="71437" cy="92075"/>
            </a:xfrm>
            <a:custGeom>
              <a:avLst/>
              <a:gdLst/>
              <a:ahLst/>
              <a:cxnLst>
                <a:cxn ang="0">
                  <a:pos x="0" y="0"/>
                </a:cxn>
                <a:cxn ang="0">
                  <a:pos x="145" y="0"/>
                </a:cxn>
                <a:cxn ang="0">
                  <a:pos x="145" y="431"/>
                </a:cxn>
                <a:cxn ang="0">
                  <a:pos x="484" y="0"/>
                </a:cxn>
                <a:cxn ang="0">
                  <a:pos x="660" y="0"/>
                </a:cxn>
                <a:cxn ang="0">
                  <a:pos x="354" y="377"/>
                </a:cxn>
                <a:cxn ang="0">
                  <a:pos x="674" y="877"/>
                </a:cxn>
                <a:cxn ang="0">
                  <a:pos x="501" y="877"/>
                </a:cxn>
                <a:cxn ang="0">
                  <a:pos x="254" y="492"/>
                </a:cxn>
                <a:cxn ang="0">
                  <a:pos x="145" y="624"/>
                </a:cxn>
                <a:cxn ang="0">
                  <a:pos x="145" y="877"/>
                </a:cxn>
                <a:cxn ang="0">
                  <a:pos x="0" y="877"/>
                </a:cxn>
                <a:cxn ang="0">
                  <a:pos x="0" y="0"/>
                </a:cxn>
              </a:cxnLst>
              <a:rect l="0" t="0" r="r" b="b"/>
              <a:pathLst>
                <a:path w="674" h="877">
                  <a:moveTo>
                    <a:pt x="0" y="0"/>
                  </a:moveTo>
                  <a:lnTo>
                    <a:pt x="145" y="0"/>
                  </a:lnTo>
                  <a:lnTo>
                    <a:pt x="145" y="431"/>
                  </a:lnTo>
                  <a:lnTo>
                    <a:pt x="484" y="0"/>
                  </a:lnTo>
                  <a:lnTo>
                    <a:pt x="660" y="0"/>
                  </a:lnTo>
                  <a:lnTo>
                    <a:pt x="354" y="377"/>
                  </a:lnTo>
                  <a:lnTo>
                    <a:pt x="674" y="877"/>
                  </a:lnTo>
                  <a:lnTo>
                    <a:pt x="501" y="877"/>
                  </a:lnTo>
                  <a:lnTo>
                    <a:pt x="254" y="492"/>
                  </a:lnTo>
                  <a:lnTo>
                    <a:pt x="145" y="624"/>
                  </a:lnTo>
                  <a:lnTo>
                    <a:pt x="145" y="877"/>
                  </a:lnTo>
                  <a:lnTo>
                    <a:pt x="0" y="877"/>
                  </a:lnTo>
                  <a:lnTo>
                    <a:pt x="0" y="0"/>
                  </a:lnTo>
                  <a:close/>
                </a:path>
              </a:pathLst>
            </a:custGeom>
            <a:solidFill>
              <a:srgbClr val="192337"/>
            </a:solidFill>
            <a:ln w="9525">
              <a:noFill/>
              <a:round/>
              <a:headEnd/>
              <a:tailEnd/>
            </a:ln>
          </p:spPr>
          <p:txBody>
            <a:bodyPr vert="horz" wrap="square" lIns="91440" tIns="45720" rIns="91440" bIns="45720" numCol="1" anchor="t" anchorCtr="0" compatLnSpc="1">
              <a:prstTxWarp prst="textNoShape">
                <a:avLst/>
              </a:prstTxWarp>
            </a:bodyPr>
            <a:lstStyle/>
            <a:p>
              <a:endParaRPr lang="da-DK" noProof="0"/>
            </a:p>
          </p:txBody>
        </p:sp>
        <p:sp>
          <p:nvSpPr>
            <p:cNvPr id="1054" name="Freeform 30"/>
            <p:cNvSpPr>
              <a:spLocks noEditPoints="1"/>
            </p:cNvSpPr>
            <p:nvPr userDrawn="1"/>
          </p:nvSpPr>
          <p:spPr bwMode="auto">
            <a:xfrm>
              <a:off x="8111137" y="1311649"/>
              <a:ext cx="82550" cy="95250"/>
            </a:xfrm>
            <a:custGeom>
              <a:avLst/>
              <a:gdLst/>
              <a:ahLst/>
              <a:cxnLst>
                <a:cxn ang="0">
                  <a:pos x="4" y="377"/>
                </a:cxn>
                <a:cxn ang="0">
                  <a:pos x="30" y="268"/>
                </a:cxn>
                <a:cxn ang="0">
                  <a:pos x="74" y="174"/>
                </a:cxn>
                <a:cxn ang="0">
                  <a:pos x="137" y="98"/>
                </a:cxn>
                <a:cxn ang="0">
                  <a:pos x="215" y="42"/>
                </a:cxn>
                <a:cxn ang="0">
                  <a:pos x="307" y="9"/>
                </a:cxn>
                <a:cxn ang="0">
                  <a:pos x="411" y="1"/>
                </a:cxn>
                <a:cxn ang="0">
                  <a:pos x="510" y="19"/>
                </a:cxn>
                <a:cxn ang="0">
                  <a:pos x="597" y="62"/>
                </a:cxn>
                <a:cxn ang="0">
                  <a:pos x="669" y="125"/>
                </a:cxn>
                <a:cxn ang="0">
                  <a:pos x="724" y="208"/>
                </a:cxn>
                <a:cxn ang="0">
                  <a:pos x="761" y="308"/>
                </a:cxn>
                <a:cxn ang="0">
                  <a:pos x="777" y="421"/>
                </a:cxn>
                <a:cxn ang="0">
                  <a:pos x="773" y="528"/>
                </a:cxn>
                <a:cxn ang="0">
                  <a:pos x="749" y="637"/>
                </a:cxn>
                <a:cxn ang="0">
                  <a:pos x="704" y="731"/>
                </a:cxn>
                <a:cxn ang="0">
                  <a:pos x="641" y="807"/>
                </a:cxn>
                <a:cxn ang="0">
                  <a:pos x="563" y="863"/>
                </a:cxn>
                <a:cxn ang="0">
                  <a:pos x="470" y="896"/>
                </a:cxn>
                <a:cxn ang="0">
                  <a:pos x="366" y="904"/>
                </a:cxn>
                <a:cxn ang="0">
                  <a:pos x="267" y="886"/>
                </a:cxn>
                <a:cxn ang="0">
                  <a:pos x="180" y="843"/>
                </a:cxn>
                <a:cxn ang="0">
                  <a:pos x="108" y="780"/>
                </a:cxn>
                <a:cxn ang="0">
                  <a:pos x="53" y="697"/>
                </a:cxn>
                <a:cxn ang="0">
                  <a:pos x="17" y="597"/>
                </a:cxn>
                <a:cxn ang="0">
                  <a:pos x="1" y="484"/>
                </a:cxn>
                <a:cxn ang="0">
                  <a:pos x="625" y="414"/>
                </a:cxn>
                <a:cxn ang="0">
                  <a:pos x="613" y="335"/>
                </a:cxn>
                <a:cxn ang="0">
                  <a:pos x="588" y="267"/>
                </a:cxn>
                <a:cxn ang="0">
                  <a:pos x="551" y="211"/>
                </a:cxn>
                <a:cxn ang="0">
                  <a:pos x="504" y="170"/>
                </a:cxn>
                <a:cxn ang="0">
                  <a:pos x="450" y="143"/>
                </a:cxn>
                <a:cxn ang="0">
                  <a:pos x="387" y="134"/>
                </a:cxn>
                <a:cxn ang="0">
                  <a:pos x="327" y="143"/>
                </a:cxn>
                <a:cxn ang="0">
                  <a:pos x="272" y="169"/>
                </a:cxn>
                <a:cxn ang="0">
                  <a:pos x="226" y="210"/>
                </a:cxn>
                <a:cxn ang="0">
                  <a:pos x="189" y="266"/>
                </a:cxn>
                <a:cxn ang="0">
                  <a:pos x="164" y="333"/>
                </a:cxn>
                <a:cxn ang="0">
                  <a:pos x="152" y="413"/>
                </a:cxn>
                <a:cxn ang="0">
                  <a:pos x="152" y="491"/>
                </a:cxn>
                <a:cxn ang="0">
                  <a:pos x="165" y="570"/>
                </a:cxn>
                <a:cxn ang="0">
                  <a:pos x="190" y="638"/>
                </a:cxn>
                <a:cxn ang="0">
                  <a:pos x="227" y="694"/>
                </a:cxn>
                <a:cxn ang="0">
                  <a:pos x="273" y="735"/>
                </a:cxn>
                <a:cxn ang="0">
                  <a:pos x="329" y="762"/>
                </a:cxn>
                <a:cxn ang="0">
                  <a:pos x="390" y="771"/>
                </a:cxn>
                <a:cxn ang="0">
                  <a:pos x="452" y="762"/>
                </a:cxn>
                <a:cxn ang="0">
                  <a:pos x="506" y="736"/>
                </a:cxn>
                <a:cxn ang="0">
                  <a:pos x="552" y="695"/>
                </a:cxn>
                <a:cxn ang="0">
                  <a:pos x="588" y="639"/>
                </a:cxn>
                <a:cxn ang="0">
                  <a:pos x="613" y="572"/>
                </a:cxn>
                <a:cxn ang="0">
                  <a:pos x="625" y="492"/>
                </a:cxn>
              </a:cxnLst>
              <a:rect l="0" t="0" r="r" b="b"/>
              <a:pathLst>
                <a:path w="777" h="905">
                  <a:moveTo>
                    <a:pt x="0" y="459"/>
                  </a:moveTo>
                  <a:lnTo>
                    <a:pt x="0" y="447"/>
                  </a:lnTo>
                  <a:lnTo>
                    <a:pt x="1" y="423"/>
                  </a:lnTo>
                  <a:lnTo>
                    <a:pt x="2" y="400"/>
                  </a:lnTo>
                  <a:lnTo>
                    <a:pt x="4" y="377"/>
                  </a:lnTo>
                  <a:lnTo>
                    <a:pt x="7" y="353"/>
                  </a:lnTo>
                  <a:lnTo>
                    <a:pt x="12" y="331"/>
                  </a:lnTo>
                  <a:lnTo>
                    <a:pt x="17" y="309"/>
                  </a:lnTo>
                  <a:lnTo>
                    <a:pt x="23" y="288"/>
                  </a:lnTo>
                  <a:lnTo>
                    <a:pt x="30" y="268"/>
                  </a:lnTo>
                  <a:lnTo>
                    <a:pt x="37" y="247"/>
                  </a:lnTo>
                  <a:lnTo>
                    <a:pt x="45" y="228"/>
                  </a:lnTo>
                  <a:lnTo>
                    <a:pt x="54" y="209"/>
                  </a:lnTo>
                  <a:lnTo>
                    <a:pt x="63" y="192"/>
                  </a:lnTo>
                  <a:lnTo>
                    <a:pt x="74" y="174"/>
                  </a:lnTo>
                  <a:lnTo>
                    <a:pt x="85" y="157"/>
                  </a:lnTo>
                  <a:lnTo>
                    <a:pt x="96" y="141"/>
                  </a:lnTo>
                  <a:lnTo>
                    <a:pt x="109" y="126"/>
                  </a:lnTo>
                  <a:lnTo>
                    <a:pt x="123" y="112"/>
                  </a:lnTo>
                  <a:lnTo>
                    <a:pt x="137" y="98"/>
                  </a:lnTo>
                  <a:lnTo>
                    <a:pt x="151" y="85"/>
                  </a:lnTo>
                  <a:lnTo>
                    <a:pt x="166" y="73"/>
                  </a:lnTo>
                  <a:lnTo>
                    <a:pt x="182" y="62"/>
                  </a:lnTo>
                  <a:lnTo>
                    <a:pt x="198" y="51"/>
                  </a:lnTo>
                  <a:lnTo>
                    <a:pt x="215" y="42"/>
                  </a:lnTo>
                  <a:lnTo>
                    <a:pt x="233" y="33"/>
                  </a:lnTo>
                  <a:lnTo>
                    <a:pt x="251" y="26"/>
                  </a:lnTo>
                  <a:lnTo>
                    <a:pt x="269" y="19"/>
                  </a:lnTo>
                  <a:lnTo>
                    <a:pt x="288" y="13"/>
                  </a:lnTo>
                  <a:lnTo>
                    <a:pt x="307" y="9"/>
                  </a:lnTo>
                  <a:lnTo>
                    <a:pt x="328" y="5"/>
                  </a:lnTo>
                  <a:lnTo>
                    <a:pt x="348" y="2"/>
                  </a:lnTo>
                  <a:lnTo>
                    <a:pt x="369" y="1"/>
                  </a:lnTo>
                  <a:lnTo>
                    <a:pt x="390" y="0"/>
                  </a:lnTo>
                  <a:lnTo>
                    <a:pt x="411" y="1"/>
                  </a:lnTo>
                  <a:lnTo>
                    <a:pt x="432" y="2"/>
                  </a:lnTo>
                  <a:lnTo>
                    <a:pt x="452" y="5"/>
                  </a:lnTo>
                  <a:lnTo>
                    <a:pt x="472" y="9"/>
                  </a:lnTo>
                  <a:lnTo>
                    <a:pt x="491" y="13"/>
                  </a:lnTo>
                  <a:lnTo>
                    <a:pt x="510" y="19"/>
                  </a:lnTo>
                  <a:lnTo>
                    <a:pt x="528" y="26"/>
                  </a:lnTo>
                  <a:lnTo>
                    <a:pt x="547" y="33"/>
                  </a:lnTo>
                  <a:lnTo>
                    <a:pt x="564" y="41"/>
                  </a:lnTo>
                  <a:lnTo>
                    <a:pt x="581" y="51"/>
                  </a:lnTo>
                  <a:lnTo>
                    <a:pt x="597" y="62"/>
                  </a:lnTo>
                  <a:lnTo>
                    <a:pt x="612" y="73"/>
                  </a:lnTo>
                  <a:lnTo>
                    <a:pt x="627" y="85"/>
                  </a:lnTo>
                  <a:lnTo>
                    <a:pt x="642" y="97"/>
                  </a:lnTo>
                  <a:lnTo>
                    <a:pt x="656" y="111"/>
                  </a:lnTo>
                  <a:lnTo>
                    <a:pt x="669" y="125"/>
                  </a:lnTo>
                  <a:lnTo>
                    <a:pt x="681" y="140"/>
                  </a:lnTo>
                  <a:lnTo>
                    <a:pt x="693" y="156"/>
                  </a:lnTo>
                  <a:lnTo>
                    <a:pt x="704" y="173"/>
                  </a:lnTo>
                  <a:lnTo>
                    <a:pt x="714" y="190"/>
                  </a:lnTo>
                  <a:lnTo>
                    <a:pt x="724" y="208"/>
                  </a:lnTo>
                  <a:lnTo>
                    <a:pt x="733" y="227"/>
                  </a:lnTo>
                  <a:lnTo>
                    <a:pt x="742" y="246"/>
                  </a:lnTo>
                  <a:lnTo>
                    <a:pt x="749" y="266"/>
                  </a:lnTo>
                  <a:lnTo>
                    <a:pt x="755" y="287"/>
                  </a:lnTo>
                  <a:lnTo>
                    <a:pt x="761" y="308"/>
                  </a:lnTo>
                  <a:lnTo>
                    <a:pt x="766" y="329"/>
                  </a:lnTo>
                  <a:lnTo>
                    <a:pt x="770" y="351"/>
                  </a:lnTo>
                  <a:lnTo>
                    <a:pt x="773" y="374"/>
                  </a:lnTo>
                  <a:lnTo>
                    <a:pt x="775" y="397"/>
                  </a:lnTo>
                  <a:lnTo>
                    <a:pt x="777" y="421"/>
                  </a:lnTo>
                  <a:lnTo>
                    <a:pt x="777" y="445"/>
                  </a:lnTo>
                  <a:lnTo>
                    <a:pt x="777" y="457"/>
                  </a:lnTo>
                  <a:lnTo>
                    <a:pt x="777" y="482"/>
                  </a:lnTo>
                  <a:lnTo>
                    <a:pt x="775" y="505"/>
                  </a:lnTo>
                  <a:lnTo>
                    <a:pt x="773" y="528"/>
                  </a:lnTo>
                  <a:lnTo>
                    <a:pt x="770" y="551"/>
                  </a:lnTo>
                  <a:lnTo>
                    <a:pt x="766" y="574"/>
                  </a:lnTo>
                  <a:lnTo>
                    <a:pt x="761" y="596"/>
                  </a:lnTo>
                  <a:lnTo>
                    <a:pt x="755" y="617"/>
                  </a:lnTo>
                  <a:lnTo>
                    <a:pt x="749" y="637"/>
                  </a:lnTo>
                  <a:lnTo>
                    <a:pt x="741" y="657"/>
                  </a:lnTo>
                  <a:lnTo>
                    <a:pt x="732" y="677"/>
                  </a:lnTo>
                  <a:lnTo>
                    <a:pt x="723" y="695"/>
                  </a:lnTo>
                  <a:lnTo>
                    <a:pt x="714" y="713"/>
                  </a:lnTo>
                  <a:lnTo>
                    <a:pt x="704" y="731"/>
                  </a:lnTo>
                  <a:lnTo>
                    <a:pt x="692" y="747"/>
                  </a:lnTo>
                  <a:lnTo>
                    <a:pt x="681" y="764"/>
                  </a:lnTo>
                  <a:lnTo>
                    <a:pt x="668" y="779"/>
                  </a:lnTo>
                  <a:lnTo>
                    <a:pt x="655" y="793"/>
                  </a:lnTo>
                  <a:lnTo>
                    <a:pt x="641" y="807"/>
                  </a:lnTo>
                  <a:lnTo>
                    <a:pt x="626" y="820"/>
                  </a:lnTo>
                  <a:lnTo>
                    <a:pt x="611" y="832"/>
                  </a:lnTo>
                  <a:lnTo>
                    <a:pt x="596" y="843"/>
                  </a:lnTo>
                  <a:lnTo>
                    <a:pt x="579" y="853"/>
                  </a:lnTo>
                  <a:lnTo>
                    <a:pt x="563" y="863"/>
                  </a:lnTo>
                  <a:lnTo>
                    <a:pt x="545" y="872"/>
                  </a:lnTo>
                  <a:lnTo>
                    <a:pt x="527" y="879"/>
                  </a:lnTo>
                  <a:lnTo>
                    <a:pt x="508" y="886"/>
                  </a:lnTo>
                  <a:lnTo>
                    <a:pt x="489" y="892"/>
                  </a:lnTo>
                  <a:lnTo>
                    <a:pt x="470" y="896"/>
                  </a:lnTo>
                  <a:lnTo>
                    <a:pt x="450" y="900"/>
                  </a:lnTo>
                  <a:lnTo>
                    <a:pt x="430" y="902"/>
                  </a:lnTo>
                  <a:lnTo>
                    <a:pt x="409" y="904"/>
                  </a:lnTo>
                  <a:lnTo>
                    <a:pt x="387" y="905"/>
                  </a:lnTo>
                  <a:lnTo>
                    <a:pt x="366" y="904"/>
                  </a:lnTo>
                  <a:lnTo>
                    <a:pt x="346" y="903"/>
                  </a:lnTo>
                  <a:lnTo>
                    <a:pt x="326" y="900"/>
                  </a:lnTo>
                  <a:lnTo>
                    <a:pt x="305" y="896"/>
                  </a:lnTo>
                  <a:lnTo>
                    <a:pt x="286" y="892"/>
                  </a:lnTo>
                  <a:lnTo>
                    <a:pt x="267" y="886"/>
                  </a:lnTo>
                  <a:lnTo>
                    <a:pt x="249" y="879"/>
                  </a:lnTo>
                  <a:lnTo>
                    <a:pt x="231" y="872"/>
                  </a:lnTo>
                  <a:lnTo>
                    <a:pt x="213" y="864"/>
                  </a:lnTo>
                  <a:lnTo>
                    <a:pt x="196" y="853"/>
                  </a:lnTo>
                  <a:lnTo>
                    <a:pt x="180" y="843"/>
                  </a:lnTo>
                  <a:lnTo>
                    <a:pt x="165" y="832"/>
                  </a:lnTo>
                  <a:lnTo>
                    <a:pt x="150" y="820"/>
                  </a:lnTo>
                  <a:lnTo>
                    <a:pt x="136" y="807"/>
                  </a:lnTo>
                  <a:lnTo>
                    <a:pt x="122" y="794"/>
                  </a:lnTo>
                  <a:lnTo>
                    <a:pt x="108" y="780"/>
                  </a:lnTo>
                  <a:lnTo>
                    <a:pt x="96" y="765"/>
                  </a:lnTo>
                  <a:lnTo>
                    <a:pt x="84" y="748"/>
                  </a:lnTo>
                  <a:lnTo>
                    <a:pt x="73" y="732"/>
                  </a:lnTo>
                  <a:lnTo>
                    <a:pt x="63" y="715"/>
                  </a:lnTo>
                  <a:lnTo>
                    <a:pt x="53" y="697"/>
                  </a:lnTo>
                  <a:lnTo>
                    <a:pt x="45" y="678"/>
                  </a:lnTo>
                  <a:lnTo>
                    <a:pt x="37" y="658"/>
                  </a:lnTo>
                  <a:lnTo>
                    <a:pt x="29" y="638"/>
                  </a:lnTo>
                  <a:lnTo>
                    <a:pt x="23" y="618"/>
                  </a:lnTo>
                  <a:lnTo>
                    <a:pt x="17" y="597"/>
                  </a:lnTo>
                  <a:lnTo>
                    <a:pt x="12" y="576"/>
                  </a:lnTo>
                  <a:lnTo>
                    <a:pt x="7" y="553"/>
                  </a:lnTo>
                  <a:lnTo>
                    <a:pt x="4" y="531"/>
                  </a:lnTo>
                  <a:lnTo>
                    <a:pt x="2" y="508"/>
                  </a:lnTo>
                  <a:lnTo>
                    <a:pt x="1" y="484"/>
                  </a:lnTo>
                  <a:lnTo>
                    <a:pt x="0" y="459"/>
                  </a:lnTo>
                  <a:close/>
                  <a:moveTo>
                    <a:pt x="626" y="457"/>
                  </a:moveTo>
                  <a:lnTo>
                    <a:pt x="626" y="448"/>
                  </a:lnTo>
                  <a:lnTo>
                    <a:pt x="626" y="431"/>
                  </a:lnTo>
                  <a:lnTo>
                    <a:pt x="625" y="414"/>
                  </a:lnTo>
                  <a:lnTo>
                    <a:pt x="624" y="398"/>
                  </a:lnTo>
                  <a:lnTo>
                    <a:pt x="622" y="381"/>
                  </a:lnTo>
                  <a:lnTo>
                    <a:pt x="619" y="366"/>
                  </a:lnTo>
                  <a:lnTo>
                    <a:pt x="616" y="349"/>
                  </a:lnTo>
                  <a:lnTo>
                    <a:pt x="613" y="335"/>
                  </a:lnTo>
                  <a:lnTo>
                    <a:pt x="609" y="320"/>
                  </a:lnTo>
                  <a:lnTo>
                    <a:pt x="604" y="306"/>
                  </a:lnTo>
                  <a:lnTo>
                    <a:pt x="599" y="293"/>
                  </a:lnTo>
                  <a:lnTo>
                    <a:pt x="594" y="280"/>
                  </a:lnTo>
                  <a:lnTo>
                    <a:pt x="588" y="267"/>
                  </a:lnTo>
                  <a:lnTo>
                    <a:pt x="581" y="254"/>
                  </a:lnTo>
                  <a:lnTo>
                    <a:pt x="574" y="242"/>
                  </a:lnTo>
                  <a:lnTo>
                    <a:pt x="567" y="231"/>
                  </a:lnTo>
                  <a:lnTo>
                    <a:pt x="559" y="221"/>
                  </a:lnTo>
                  <a:lnTo>
                    <a:pt x="551" y="211"/>
                  </a:lnTo>
                  <a:lnTo>
                    <a:pt x="543" y="202"/>
                  </a:lnTo>
                  <a:lnTo>
                    <a:pt x="534" y="193"/>
                  </a:lnTo>
                  <a:lnTo>
                    <a:pt x="524" y="184"/>
                  </a:lnTo>
                  <a:lnTo>
                    <a:pt x="514" y="177"/>
                  </a:lnTo>
                  <a:lnTo>
                    <a:pt x="504" y="170"/>
                  </a:lnTo>
                  <a:lnTo>
                    <a:pt x="494" y="163"/>
                  </a:lnTo>
                  <a:lnTo>
                    <a:pt x="484" y="156"/>
                  </a:lnTo>
                  <a:lnTo>
                    <a:pt x="473" y="151"/>
                  </a:lnTo>
                  <a:lnTo>
                    <a:pt x="461" y="147"/>
                  </a:lnTo>
                  <a:lnTo>
                    <a:pt x="450" y="143"/>
                  </a:lnTo>
                  <a:lnTo>
                    <a:pt x="438" y="140"/>
                  </a:lnTo>
                  <a:lnTo>
                    <a:pt x="425" y="137"/>
                  </a:lnTo>
                  <a:lnTo>
                    <a:pt x="413" y="135"/>
                  </a:lnTo>
                  <a:lnTo>
                    <a:pt x="400" y="134"/>
                  </a:lnTo>
                  <a:lnTo>
                    <a:pt x="387" y="134"/>
                  </a:lnTo>
                  <a:lnTo>
                    <a:pt x="375" y="134"/>
                  </a:lnTo>
                  <a:lnTo>
                    <a:pt x="362" y="135"/>
                  </a:lnTo>
                  <a:lnTo>
                    <a:pt x="350" y="137"/>
                  </a:lnTo>
                  <a:lnTo>
                    <a:pt x="338" y="140"/>
                  </a:lnTo>
                  <a:lnTo>
                    <a:pt x="327" y="143"/>
                  </a:lnTo>
                  <a:lnTo>
                    <a:pt x="314" y="147"/>
                  </a:lnTo>
                  <a:lnTo>
                    <a:pt x="303" y="151"/>
                  </a:lnTo>
                  <a:lnTo>
                    <a:pt x="292" y="156"/>
                  </a:lnTo>
                  <a:lnTo>
                    <a:pt x="282" y="163"/>
                  </a:lnTo>
                  <a:lnTo>
                    <a:pt x="272" y="169"/>
                  </a:lnTo>
                  <a:lnTo>
                    <a:pt x="262" y="176"/>
                  </a:lnTo>
                  <a:lnTo>
                    <a:pt x="252" y="184"/>
                  </a:lnTo>
                  <a:lnTo>
                    <a:pt x="243" y="192"/>
                  </a:lnTo>
                  <a:lnTo>
                    <a:pt x="234" y="201"/>
                  </a:lnTo>
                  <a:lnTo>
                    <a:pt x="226" y="210"/>
                  </a:lnTo>
                  <a:lnTo>
                    <a:pt x="217" y="220"/>
                  </a:lnTo>
                  <a:lnTo>
                    <a:pt x="209" y="230"/>
                  </a:lnTo>
                  <a:lnTo>
                    <a:pt x="202" y="241"/>
                  </a:lnTo>
                  <a:lnTo>
                    <a:pt x="196" y="253"/>
                  </a:lnTo>
                  <a:lnTo>
                    <a:pt x="189" y="266"/>
                  </a:lnTo>
                  <a:lnTo>
                    <a:pt x="183" y="278"/>
                  </a:lnTo>
                  <a:lnTo>
                    <a:pt x="178" y="291"/>
                  </a:lnTo>
                  <a:lnTo>
                    <a:pt x="173" y="305"/>
                  </a:lnTo>
                  <a:lnTo>
                    <a:pt x="168" y="319"/>
                  </a:lnTo>
                  <a:lnTo>
                    <a:pt x="164" y="333"/>
                  </a:lnTo>
                  <a:lnTo>
                    <a:pt x="161" y="348"/>
                  </a:lnTo>
                  <a:lnTo>
                    <a:pt x="158" y="364"/>
                  </a:lnTo>
                  <a:lnTo>
                    <a:pt x="155" y="380"/>
                  </a:lnTo>
                  <a:lnTo>
                    <a:pt x="154" y="396"/>
                  </a:lnTo>
                  <a:lnTo>
                    <a:pt x="152" y="413"/>
                  </a:lnTo>
                  <a:lnTo>
                    <a:pt x="151" y="430"/>
                  </a:lnTo>
                  <a:lnTo>
                    <a:pt x="151" y="447"/>
                  </a:lnTo>
                  <a:lnTo>
                    <a:pt x="151" y="456"/>
                  </a:lnTo>
                  <a:lnTo>
                    <a:pt x="151" y="474"/>
                  </a:lnTo>
                  <a:lnTo>
                    <a:pt x="152" y="491"/>
                  </a:lnTo>
                  <a:lnTo>
                    <a:pt x="154" y="507"/>
                  </a:lnTo>
                  <a:lnTo>
                    <a:pt x="156" y="524"/>
                  </a:lnTo>
                  <a:lnTo>
                    <a:pt x="158" y="539"/>
                  </a:lnTo>
                  <a:lnTo>
                    <a:pt x="161" y="555"/>
                  </a:lnTo>
                  <a:lnTo>
                    <a:pt x="165" y="570"/>
                  </a:lnTo>
                  <a:lnTo>
                    <a:pt x="169" y="585"/>
                  </a:lnTo>
                  <a:lnTo>
                    <a:pt x="173" y="599"/>
                  </a:lnTo>
                  <a:lnTo>
                    <a:pt x="178" y="612"/>
                  </a:lnTo>
                  <a:lnTo>
                    <a:pt x="184" y="625"/>
                  </a:lnTo>
                  <a:lnTo>
                    <a:pt x="190" y="638"/>
                  </a:lnTo>
                  <a:lnTo>
                    <a:pt x="196" y="650"/>
                  </a:lnTo>
                  <a:lnTo>
                    <a:pt x="203" y="663"/>
                  </a:lnTo>
                  <a:lnTo>
                    <a:pt x="211" y="674"/>
                  </a:lnTo>
                  <a:lnTo>
                    <a:pt x="219" y="684"/>
                  </a:lnTo>
                  <a:lnTo>
                    <a:pt x="227" y="694"/>
                  </a:lnTo>
                  <a:lnTo>
                    <a:pt x="236" y="703"/>
                  </a:lnTo>
                  <a:lnTo>
                    <a:pt x="245" y="712"/>
                  </a:lnTo>
                  <a:lnTo>
                    <a:pt x="254" y="721"/>
                  </a:lnTo>
                  <a:lnTo>
                    <a:pt x="264" y="728"/>
                  </a:lnTo>
                  <a:lnTo>
                    <a:pt x="273" y="735"/>
                  </a:lnTo>
                  <a:lnTo>
                    <a:pt x="284" y="742"/>
                  </a:lnTo>
                  <a:lnTo>
                    <a:pt x="294" y="748"/>
                  </a:lnTo>
                  <a:lnTo>
                    <a:pt x="305" y="753"/>
                  </a:lnTo>
                  <a:lnTo>
                    <a:pt x="316" y="757"/>
                  </a:lnTo>
                  <a:lnTo>
                    <a:pt x="329" y="762"/>
                  </a:lnTo>
                  <a:lnTo>
                    <a:pt x="340" y="765"/>
                  </a:lnTo>
                  <a:lnTo>
                    <a:pt x="352" y="768"/>
                  </a:lnTo>
                  <a:lnTo>
                    <a:pt x="365" y="770"/>
                  </a:lnTo>
                  <a:lnTo>
                    <a:pt x="377" y="771"/>
                  </a:lnTo>
                  <a:lnTo>
                    <a:pt x="390" y="771"/>
                  </a:lnTo>
                  <a:lnTo>
                    <a:pt x="402" y="771"/>
                  </a:lnTo>
                  <a:lnTo>
                    <a:pt x="415" y="770"/>
                  </a:lnTo>
                  <a:lnTo>
                    <a:pt x="428" y="768"/>
                  </a:lnTo>
                  <a:lnTo>
                    <a:pt x="440" y="765"/>
                  </a:lnTo>
                  <a:lnTo>
                    <a:pt x="452" y="762"/>
                  </a:lnTo>
                  <a:lnTo>
                    <a:pt x="463" y="757"/>
                  </a:lnTo>
                  <a:lnTo>
                    <a:pt x="474" y="753"/>
                  </a:lnTo>
                  <a:lnTo>
                    <a:pt x="485" y="748"/>
                  </a:lnTo>
                  <a:lnTo>
                    <a:pt x="496" y="742"/>
                  </a:lnTo>
                  <a:lnTo>
                    <a:pt x="506" y="736"/>
                  </a:lnTo>
                  <a:lnTo>
                    <a:pt x="515" y="729"/>
                  </a:lnTo>
                  <a:lnTo>
                    <a:pt x="525" y="721"/>
                  </a:lnTo>
                  <a:lnTo>
                    <a:pt x="535" y="713"/>
                  </a:lnTo>
                  <a:lnTo>
                    <a:pt x="544" y="704"/>
                  </a:lnTo>
                  <a:lnTo>
                    <a:pt x="552" y="695"/>
                  </a:lnTo>
                  <a:lnTo>
                    <a:pt x="560" y="685"/>
                  </a:lnTo>
                  <a:lnTo>
                    <a:pt x="568" y="675"/>
                  </a:lnTo>
                  <a:lnTo>
                    <a:pt x="575" y="664"/>
                  </a:lnTo>
                  <a:lnTo>
                    <a:pt x="582" y="651"/>
                  </a:lnTo>
                  <a:lnTo>
                    <a:pt x="588" y="639"/>
                  </a:lnTo>
                  <a:lnTo>
                    <a:pt x="594" y="627"/>
                  </a:lnTo>
                  <a:lnTo>
                    <a:pt x="599" y="614"/>
                  </a:lnTo>
                  <a:lnTo>
                    <a:pt x="604" y="600"/>
                  </a:lnTo>
                  <a:lnTo>
                    <a:pt x="609" y="586"/>
                  </a:lnTo>
                  <a:lnTo>
                    <a:pt x="613" y="572"/>
                  </a:lnTo>
                  <a:lnTo>
                    <a:pt x="616" y="556"/>
                  </a:lnTo>
                  <a:lnTo>
                    <a:pt x="619" y="541"/>
                  </a:lnTo>
                  <a:lnTo>
                    <a:pt x="622" y="525"/>
                  </a:lnTo>
                  <a:lnTo>
                    <a:pt x="624" y="509"/>
                  </a:lnTo>
                  <a:lnTo>
                    <a:pt x="625" y="492"/>
                  </a:lnTo>
                  <a:lnTo>
                    <a:pt x="626" y="475"/>
                  </a:lnTo>
                  <a:lnTo>
                    <a:pt x="626" y="457"/>
                  </a:lnTo>
                  <a:close/>
                </a:path>
              </a:pathLst>
            </a:custGeom>
            <a:solidFill>
              <a:srgbClr val="192337"/>
            </a:solidFill>
            <a:ln w="9525">
              <a:noFill/>
              <a:round/>
              <a:headEnd/>
              <a:tailEnd/>
            </a:ln>
          </p:spPr>
          <p:txBody>
            <a:bodyPr vert="horz" wrap="square" lIns="91440" tIns="45720" rIns="91440" bIns="45720" numCol="1" anchor="t" anchorCtr="0" compatLnSpc="1">
              <a:prstTxWarp prst="textNoShape">
                <a:avLst/>
              </a:prstTxWarp>
            </a:bodyPr>
            <a:lstStyle/>
            <a:p>
              <a:endParaRPr lang="da-DK" noProof="0"/>
            </a:p>
          </p:txBody>
        </p:sp>
        <p:sp>
          <p:nvSpPr>
            <p:cNvPr id="1055" name="Freeform 31"/>
            <p:cNvSpPr>
              <a:spLocks/>
            </p:cNvSpPr>
            <p:nvPr userDrawn="1"/>
          </p:nvSpPr>
          <p:spPr bwMode="auto">
            <a:xfrm>
              <a:off x="8209562" y="1313236"/>
              <a:ext cx="55562" cy="92075"/>
            </a:xfrm>
            <a:custGeom>
              <a:avLst/>
              <a:gdLst/>
              <a:ahLst/>
              <a:cxnLst>
                <a:cxn ang="0">
                  <a:pos x="0" y="0"/>
                </a:cxn>
                <a:cxn ang="0">
                  <a:pos x="146" y="0"/>
                </a:cxn>
                <a:cxn ang="0">
                  <a:pos x="146" y="742"/>
                </a:cxn>
                <a:cxn ang="0">
                  <a:pos x="521" y="742"/>
                </a:cxn>
                <a:cxn ang="0">
                  <a:pos x="521" y="877"/>
                </a:cxn>
                <a:cxn ang="0">
                  <a:pos x="0" y="877"/>
                </a:cxn>
                <a:cxn ang="0">
                  <a:pos x="0" y="0"/>
                </a:cxn>
              </a:cxnLst>
              <a:rect l="0" t="0" r="r" b="b"/>
              <a:pathLst>
                <a:path w="521" h="877">
                  <a:moveTo>
                    <a:pt x="0" y="0"/>
                  </a:moveTo>
                  <a:lnTo>
                    <a:pt x="146" y="0"/>
                  </a:lnTo>
                  <a:lnTo>
                    <a:pt x="146" y="742"/>
                  </a:lnTo>
                  <a:lnTo>
                    <a:pt x="521" y="742"/>
                  </a:lnTo>
                  <a:lnTo>
                    <a:pt x="521" y="877"/>
                  </a:lnTo>
                  <a:lnTo>
                    <a:pt x="0" y="877"/>
                  </a:lnTo>
                  <a:lnTo>
                    <a:pt x="0" y="0"/>
                  </a:lnTo>
                  <a:close/>
                </a:path>
              </a:pathLst>
            </a:custGeom>
            <a:solidFill>
              <a:srgbClr val="192337"/>
            </a:solidFill>
            <a:ln w="9525">
              <a:noFill/>
              <a:round/>
              <a:headEnd/>
              <a:tailEnd/>
            </a:ln>
          </p:spPr>
          <p:txBody>
            <a:bodyPr vert="horz" wrap="square" lIns="91440" tIns="45720" rIns="91440" bIns="45720" numCol="1" anchor="t" anchorCtr="0" compatLnSpc="1">
              <a:prstTxWarp prst="textNoShape">
                <a:avLst/>
              </a:prstTxWarp>
            </a:bodyPr>
            <a:lstStyle/>
            <a:p>
              <a:endParaRPr lang="da-DK" noProof="0"/>
            </a:p>
          </p:txBody>
        </p:sp>
        <p:sp>
          <p:nvSpPr>
            <p:cNvPr id="1056" name="Freeform 32"/>
            <p:cNvSpPr>
              <a:spLocks/>
            </p:cNvSpPr>
            <p:nvPr userDrawn="1"/>
          </p:nvSpPr>
          <p:spPr bwMode="auto">
            <a:xfrm>
              <a:off x="8279412" y="1313236"/>
              <a:ext cx="58737" cy="92075"/>
            </a:xfrm>
            <a:custGeom>
              <a:avLst/>
              <a:gdLst/>
              <a:ahLst/>
              <a:cxnLst>
                <a:cxn ang="0">
                  <a:pos x="0" y="0"/>
                </a:cxn>
                <a:cxn ang="0">
                  <a:pos x="552" y="0"/>
                </a:cxn>
                <a:cxn ang="0">
                  <a:pos x="552" y="131"/>
                </a:cxn>
                <a:cxn ang="0">
                  <a:pos x="144" y="131"/>
                </a:cxn>
                <a:cxn ang="0">
                  <a:pos x="144" y="370"/>
                </a:cxn>
                <a:cxn ang="0">
                  <a:pos x="505" y="370"/>
                </a:cxn>
                <a:cxn ang="0">
                  <a:pos x="505" y="501"/>
                </a:cxn>
                <a:cxn ang="0">
                  <a:pos x="144" y="501"/>
                </a:cxn>
                <a:cxn ang="0">
                  <a:pos x="144" y="745"/>
                </a:cxn>
                <a:cxn ang="0">
                  <a:pos x="558" y="745"/>
                </a:cxn>
                <a:cxn ang="0">
                  <a:pos x="558" y="877"/>
                </a:cxn>
                <a:cxn ang="0">
                  <a:pos x="0" y="877"/>
                </a:cxn>
                <a:cxn ang="0">
                  <a:pos x="0" y="0"/>
                </a:cxn>
              </a:cxnLst>
              <a:rect l="0" t="0" r="r" b="b"/>
              <a:pathLst>
                <a:path w="558" h="877">
                  <a:moveTo>
                    <a:pt x="0" y="0"/>
                  </a:moveTo>
                  <a:lnTo>
                    <a:pt x="552" y="0"/>
                  </a:lnTo>
                  <a:lnTo>
                    <a:pt x="552" y="131"/>
                  </a:lnTo>
                  <a:lnTo>
                    <a:pt x="144" y="131"/>
                  </a:lnTo>
                  <a:lnTo>
                    <a:pt x="144" y="370"/>
                  </a:lnTo>
                  <a:lnTo>
                    <a:pt x="505" y="370"/>
                  </a:lnTo>
                  <a:lnTo>
                    <a:pt x="505" y="501"/>
                  </a:lnTo>
                  <a:lnTo>
                    <a:pt x="144" y="501"/>
                  </a:lnTo>
                  <a:lnTo>
                    <a:pt x="144" y="745"/>
                  </a:lnTo>
                  <a:lnTo>
                    <a:pt x="558" y="745"/>
                  </a:lnTo>
                  <a:lnTo>
                    <a:pt x="558" y="877"/>
                  </a:lnTo>
                  <a:lnTo>
                    <a:pt x="0" y="877"/>
                  </a:lnTo>
                  <a:lnTo>
                    <a:pt x="0" y="0"/>
                  </a:lnTo>
                  <a:close/>
                </a:path>
              </a:pathLst>
            </a:custGeom>
            <a:solidFill>
              <a:srgbClr val="192337"/>
            </a:solidFill>
            <a:ln w="9525">
              <a:noFill/>
              <a:round/>
              <a:headEnd/>
              <a:tailEnd/>
            </a:ln>
          </p:spPr>
          <p:txBody>
            <a:bodyPr vert="horz" wrap="square" lIns="91440" tIns="45720" rIns="91440" bIns="45720" numCol="1" anchor="t" anchorCtr="0" compatLnSpc="1">
              <a:prstTxWarp prst="textNoShape">
                <a:avLst/>
              </a:prstTxWarp>
            </a:bodyPr>
            <a:lstStyle/>
            <a:p>
              <a:endParaRPr lang="da-DK" noProof="0"/>
            </a:p>
          </p:txBody>
        </p:sp>
        <p:sp>
          <p:nvSpPr>
            <p:cNvPr id="1057" name="Freeform 33"/>
            <p:cNvSpPr>
              <a:spLocks/>
            </p:cNvSpPr>
            <p:nvPr userDrawn="1"/>
          </p:nvSpPr>
          <p:spPr bwMode="auto">
            <a:xfrm>
              <a:off x="8354025" y="1313236"/>
              <a:ext cx="71437" cy="92075"/>
            </a:xfrm>
            <a:custGeom>
              <a:avLst/>
              <a:gdLst/>
              <a:ahLst/>
              <a:cxnLst>
                <a:cxn ang="0">
                  <a:pos x="0" y="0"/>
                </a:cxn>
                <a:cxn ang="0">
                  <a:pos x="136" y="0"/>
                </a:cxn>
                <a:cxn ang="0">
                  <a:pos x="521" y="585"/>
                </a:cxn>
                <a:cxn ang="0">
                  <a:pos x="521" y="0"/>
                </a:cxn>
                <a:cxn ang="0">
                  <a:pos x="663" y="0"/>
                </a:cxn>
                <a:cxn ang="0">
                  <a:pos x="663" y="877"/>
                </a:cxn>
                <a:cxn ang="0">
                  <a:pos x="540" y="877"/>
                </a:cxn>
                <a:cxn ang="0">
                  <a:pos x="143" y="275"/>
                </a:cxn>
                <a:cxn ang="0">
                  <a:pos x="143" y="877"/>
                </a:cxn>
                <a:cxn ang="0">
                  <a:pos x="0" y="877"/>
                </a:cxn>
                <a:cxn ang="0">
                  <a:pos x="0" y="0"/>
                </a:cxn>
              </a:cxnLst>
              <a:rect l="0" t="0" r="r" b="b"/>
              <a:pathLst>
                <a:path w="663" h="877">
                  <a:moveTo>
                    <a:pt x="0" y="0"/>
                  </a:moveTo>
                  <a:lnTo>
                    <a:pt x="136" y="0"/>
                  </a:lnTo>
                  <a:lnTo>
                    <a:pt x="521" y="585"/>
                  </a:lnTo>
                  <a:lnTo>
                    <a:pt x="521" y="0"/>
                  </a:lnTo>
                  <a:lnTo>
                    <a:pt x="663" y="0"/>
                  </a:lnTo>
                  <a:lnTo>
                    <a:pt x="663" y="877"/>
                  </a:lnTo>
                  <a:lnTo>
                    <a:pt x="540" y="877"/>
                  </a:lnTo>
                  <a:lnTo>
                    <a:pt x="143" y="275"/>
                  </a:lnTo>
                  <a:lnTo>
                    <a:pt x="143" y="877"/>
                  </a:lnTo>
                  <a:lnTo>
                    <a:pt x="0" y="877"/>
                  </a:lnTo>
                  <a:lnTo>
                    <a:pt x="0" y="0"/>
                  </a:lnTo>
                  <a:close/>
                </a:path>
              </a:pathLst>
            </a:custGeom>
            <a:solidFill>
              <a:srgbClr val="192337"/>
            </a:solidFill>
            <a:ln w="9525">
              <a:noFill/>
              <a:round/>
              <a:headEnd/>
              <a:tailEnd/>
            </a:ln>
          </p:spPr>
          <p:txBody>
            <a:bodyPr vert="horz" wrap="square" lIns="91440" tIns="45720" rIns="91440" bIns="45720" numCol="1" anchor="t" anchorCtr="0" compatLnSpc="1">
              <a:prstTxWarp prst="textNoShape">
                <a:avLst/>
              </a:prstTxWarp>
            </a:bodyPr>
            <a:lstStyle/>
            <a:p>
              <a:endParaRPr lang="da-DK" noProof="0"/>
            </a:p>
          </p:txBody>
        </p:sp>
      </p:grpSp>
      <p:sp>
        <p:nvSpPr>
          <p:cNvPr id="3" name="Subtitle 2"/>
          <p:cNvSpPr>
            <a:spLocks noGrp="1"/>
          </p:cNvSpPr>
          <p:nvPr>
            <p:ph type="subTitle" idx="1"/>
          </p:nvPr>
        </p:nvSpPr>
        <p:spPr>
          <a:xfrm>
            <a:off x="7715272" y="5786454"/>
            <a:ext cx="1216980" cy="272186"/>
          </a:xfrm>
        </p:spPr>
        <p:txBody>
          <a:bodyPr/>
          <a:lstStyle>
            <a:lvl1pPr marL="0" indent="0" algn="l">
              <a:lnSpc>
                <a:spcPts val="1900"/>
              </a:lnSpc>
              <a:buNone/>
              <a:defRPr>
                <a:solidFill>
                  <a:srgbClr val="142D4A"/>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noProof="0" smtClean="0"/>
              <a:t>Click to edit Master subtitle style</a:t>
            </a:r>
            <a:endParaRPr lang="da-DK" noProof="0"/>
          </a:p>
        </p:txBody>
      </p:sp>
      <p:pic>
        <p:nvPicPr>
          <p:cNvPr id="68" name="Picture 2"/>
          <p:cNvPicPr>
            <a:picLocks noChangeAspect="1" noChangeArrowheads="1"/>
          </p:cNvPicPr>
          <p:nvPr userDrawn="1"/>
        </p:nvPicPr>
        <p:blipFill>
          <a:blip r:embed="rId2"/>
          <a:srcRect/>
          <a:stretch>
            <a:fillRect/>
          </a:stretch>
        </p:blipFill>
        <p:spPr bwMode="auto">
          <a:xfrm>
            <a:off x="-2880000" y="-24"/>
            <a:ext cx="2745715" cy="2057143"/>
          </a:xfrm>
          <a:prstGeom prst="rect">
            <a:avLst/>
          </a:prstGeom>
          <a:noFill/>
          <a:ln w="9525">
            <a:noFill/>
            <a:miter lim="800000"/>
            <a:headEnd/>
            <a:tailEnd/>
          </a:ln>
        </p:spPr>
      </p:pic>
      <p:sp>
        <p:nvSpPr>
          <p:cNvPr id="70" name="TextBox 69"/>
          <p:cNvSpPr txBox="1"/>
          <p:nvPr userDrawn="1"/>
        </p:nvSpPr>
        <p:spPr>
          <a:xfrm>
            <a:off x="-2880000" y="2292595"/>
            <a:ext cx="2745715" cy="1641475"/>
          </a:xfrm>
          <a:prstGeom prst="rect">
            <a:avLst/>
          </a:prstGeom>
          <a:noFill/>
        </p:spPr>
        <p:txBody>
          <a:bodyPr wrap="square" lIns="0" tIns="0" rIns="0" bIns="0" rtlCol="0">
            <a:spAutoFit/>
          </a:bodyPr>
          <a:lstStyle/>
          <a:p>
            <a:pPr>
              <a:lnSpc>
                <a:spcPts val="1600"/>
              </a:lnSpc>
            </a:pPr>
            <a:r>
              <a:rPr lang="da-DK" sz="1300" b="1" smtClean="0">
                <a:solidFill>
                  <a:schemeClr val="bg1"/>
                </a:solidFill>
                <a:latin typeface="Arial" pitchFamily="34" charset="0"/>
                <a:cs typeface="Arial" pitchFamily="34" charset="0"/>
              </a:rPr>
              <a:t>Rektorlayouten</a:t>
            </a:r>
            <a:r>
              <a:rPr lang="da-DK" sz="1300" b="1" baseline="0" smtClean="0">
                <a:solidFill>
                  <a:schemeClr val="bg1"/>
                </a:solidFill>
                <a:latin typeface="Arial" pitchFamily="34" charset="0"/>
                <a:cs typeface="Arial" pitchFamily="34" charset="0"/>
              </a:rPr>
              <a:t> blå forside</a:t>
            </a:r>
            <a:endParaRPr lang="da-DK" sz="1300" b="1" smtClean="0">
              <a:solidFill>
                <a:schemeClr val="bg1"/>
              </a:solidFill>
              <a:latin typeface="Arial" pitchFamily="34" charset="0"/>
              <a:cs typeface="Arial" pitchFamily="34" charset="0"/>
            </a:endParaRPr>
          </a:p>
          <a:p>
            <a:pPr>
              <a:lnSpc>
                <a:spcPts val="1600"/>
              </a:lnSpc>
            </a:pPr>
            <a:r>
              <a:rPr lang="da-DK" sz="1300" smtClean="0">
                <a:solidFill>
                  <a:schemeClr val="bg1"/>
                </a:solidFill>
                <a:latin typeface="Arial" pitchFamily="34" charset="0"/>
                <a:cs typeface="Arial" pitchFamily="34" charset="0"/>
              </a:rPr>
              <a:t>Højerklik på side 1, vælg </a:t>
            </a:r>
          </a:p>
          <a:p>
            <a:pPr>
              <a:lnSpc>
                <a:spcPts val="1600"/>
              </a:lnSpc>
            </a:pPr>
            <a:r>
              <a:rPr lang="da-DK" sz="1300" smtClean="0">
                <a:solidFill>
                  <a:schemeClr val="bg1"/>
                </a:solidFill>
                <a:latin typeface="Arial" pitchFamily="34" charset="0"/>
                <a:cs typeface="Arial" pitchFamily="34" charset="0"/>
              </a:rPr>
              <a:t>Layout / Metropol Basis</a:t>
            </a:r>
            <a:r>
              <a:rPr lang="da-DK" sz="1300" baseline="0" smtClean="0">
                <a:solidFill>
                  <a:schemeClr val="bg1"/>
                </a:solidFill>
                <a:latin typeface="Arial" pitchFamily="34" charset="0"/>
                <a:cs typeface="Arial" pitchFamily="34" charset="0"/>
              </a:rPr>
              <a:t> / Title slide Basis Blå</a:t>
            </a:r>
            <a:r>
              <a:rPr lang="da-DK" sz="1300" smtClean="0">
                <a:solidFill>
                  <a:schemeClr val="bg1"/>
                </a:solidFill>
                <a:latin typeface="Arial" pitchFamily="34" charset="0"/>
                <a:cs typeface="Arial" pitchFamily="34" charset="0"/>
              </a:rPr>
              <a:t> </a:t>
            </a:r>
          </a:p>
          <a:p>
            <a:pPr>
              <a:lnSpc>
                <a:spcPts val="1600"/>
              </a:lnSpc>
            </a:pPr>
            <a:endParaRPr lang="da-DK" sz="1300" smtClean="0">
              <a:solidFill>
                <a:schemeClr val="bg1"/>
              </a:solidFill>
              <a:latin typeface="Arial" pitchFamily="34" charset="0"/>
              <a:cs typeface="Arial" pitchFamily="34" charset="0"/>
            </a:endParaRPr>
          </a:p>
          <a:p>
            <a:pPr>
              <a:lnSpc>
                <a:spcPts val="1600"/>
              </a:lnSpc>
            </a:pPr>
            <a:r>
              <a:rPr lang="da-DK" sz="1300" smtClean="0">
                <a:solidFill>
                  <a:schemeClr val="bg1"/>
                </a:solidFill>
                <a:latin typeface="Arial" pitchFamily="34" charset="0"/>
                <a:cs typeface="Arial" pitchFamily="34" charset="0"/>
              </a:rPr>
              <a:t>På den efterfølgende tekstside vælges farvetema under </a:t>
            </a:r>
          </a:p>
          <a:p>
            <a:pPr>
              <a:lnSpc>
                <a:spcPts val="1600"/>
              </a:lnSpc>
            </a:pPr>
            <a:r>
              <a:rPr lang="da-DK" sz="1300" smtClean="0">
                <a:solidFill>
                  <a:schemeClr val="bg1"/>
                </a:solidFill>
                <a:latin typeface="Arial" pitchFamily="34" charset="0"/>
                <a:cs typeface="Arial" pitchFamily="34" charset="0"/>
              </a:rPr>
              <a:t>Design / Farver / REKTOR</a:t>
            </a:r>
          </a:p>
        </p:txBody>
      </p:sp>
    </p:spTree>
  </p:cSld>
  <p:clrMapOvr>
    <a:masterClrMapping/>
  </p:clrMapOvr>
  <p:hf hdr="0" ft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8054" y="1337692"/>
            <a:ext cx="7646400" cy="1076400"/>
          </a:xfrm>
          <a:prstGeom prst="rect">
            <a:avLst/>
          </a:prstGeom>
        </p:spPr>
        <p:txBody>
          <a:bodyPr vert="horz" lIns="0" tIns="0" rIns="0" bIns="0" rtlCol="0" anchor="t" anchorCtr="0">
            <a:normAutofit/>
          </a:bodyPr>
          <a:lstStyle/>
          <a:p>
            <a:r>
              <a:rPr lang="da-DK" noProof="0" smtClean="0"/>
              <a:t>Click to edit Master title style</a:t>
            </a:r>
            <a:endParaRPr lang="da-DK" noProof="0"/>
          </a:p>
        </p:txBody>
      </p:sp>
      <p:sp>
        <p:nvSpPr>
          <p:cNvPr id="3" name="Text Placeholder 2"/>
          <p:cNvSpPr>
            <a:spLocks noGrp="1"/>
          </p:cNvSpPr>
          <p:nvPr>
            <p:ph type="body" idx="1"/>
          </p:nvPr>
        </p:nvSpPr>
        <p:spPr>
          <a:xfrm>
            <a:off x="748800" y="2887369"/>
            <a:ext cx="7646400" cy="3327713"/>
          </a:xfrm>
          <a:prstGeom prst="rect">
            <a:avLst/>
          </a:prstGeom>
        </p:spPr>
        <p:txBody>
          <a:bodyPr vert="horz" lIns="0" tIns="0" rIns="0" bIns="0" rtlCol="0" anchor="t" anchorCtr="0">
            <a:normAutofit/>
          </a:bodyPr>
          <a:lstStyle/>
          <a:p>
            <a:pPr lvl="0"/>
            <a:r>
              <a:rPr lang="da-DK" noProof="0" dirty="0" err="1" smtClean="0"/>
              <a:t>Click</a:t>
            </a:r>
            <a:r>
              <a:rPr lang="da-DK" noProof="0" dirty="0" smtClean="0"/>
              <a:t> to </a:t>
            </a:r>
            <a:r>
              <a:rPr lang="da-DK" noProof="0" dirty="0" err="1" smtClean="0"/>
              <a:t>edit</a:t>
            </a:r>
            <a:r>
              <a:rPr lang="da-DK" noProof="0" dirty="0" smtClean="0"/>
              <a:t> Master </a:t>
            </a:r>
            <a:r>
              <a:rPr lang="da-DK" noProof="0" dirty="0" err="1" smtClean="0"/>
              <a:t>text</a:t>
            </a:r>
            <a:r>
              <a:rPr lang="da-DK" noProof="0" dirty="0" smtClean="0"/>
              <a:t> </a:t>
            </a:r>
            <a:r>
              <a:rPr lang="da-DK" noProof="0" dirty="0" err="1" smtClean="0"/>
              <a:t>styles</a:t>
            </a:r>
            <a:endParaRPr lang="da-DK" noProof="0" dirty="0" smtClean="0"/>
          </a:p>
          <a:p>
            <a:pPr lvl="1"/>
            <a:r>
              <a:rPr lang="da-DK" noProof="0" dirty="0" err="1" smtClean="0"/>
              <a:t>Second</a:t>
            </a:r>
            <a:r>
              <a:rPr lang="da-DK" noProof="0" dirty="0" smtClean="0"/>
              <a:t> </a:t>
            </a:r>
            <a:r>
              <a:rPr lang="da-DK" noProof="0" dirty="0" err="1" smtClean="0"/>
              <a:t>level</a:t>
            </a:r>
            <a:endParaRPr lang="da-DK" noProof="0" dirty="0" smtClean="0"/>
          </a:p>
          <a:p>
            <a:pPr lvl="2"/>
            <a:r>
              <a:rPr lang="da-DK" noProof="0" dirty="0" err="1" smtClean="0"/>
              <a:t>Third</a:t>
            </a:r>
            <a:r>
              <a:rPr lang="da-DK" noProof="0" dirty="0" smtClean="0"/>
              <a:t> </a:t>
            </a:r>
            <a:r>
              <a:rPr lang="da-DK" noProof="0" dirty="0" err="1" smtClean="0"/>
              <a:t>level</a:t>
            </a:r>
            <a:endParaRPr lang="da-DK" noProof="0" dirty="0" smtClean="0"/>
          </a:p>
          <a:p>
            <a:pPr lvl="3"/>
            <a:r>
              <a:rPr lang="da-DK" noProof="0" dirty="0" err="1" smtClean="0"/>
              <a:t>Fourth</a:t>
            </a:r>
            <a:r>
              <a:rPr lang="da-DK" noProof="0" dirty="0" smtClean="0"/>
              <a:t> </a:t>
            </a:r>
            <a:r>
              <a:rPr lang="da-DK" noProof="0" dirty="0" err="1" smtClean="0"/>
              <a:t>level</a:t>
            </a:r>
            <a:endParaRPr lang="da-DK" noProof="0" dirty="0" smtClean="0"/>
          </a:p>
          <a:p>
            <a:pPr lvl="4"/>
            <a:r>
              <a:rPr lang="da-DK" noProof="0" dirty="0" err="1" smtClean="0"/>
              <a:t>Fifth</a:t>
            </a:r>
            <a:r>
              <a:rPr lang="da-DK" noProof="0" dirty="0" smtClean="0"/>
              <a:t> </a:t>
            </a:r>
            <a:r>
              <a:rPr lang="da-DK" noProof="0" dirty="0" err="1" smtClean="0"/>
              <a:t>level</a:t>
            </a:r>
            <a:endParaRPr lang="da-DK" noProof="0" dirty="0"/>
          </a:p>
        </p:txBody>
      </p:sp>
      <p:sp>
        <p:nvSpPr>
          <p:cNvPr id="4" name="Date Placeholder 3"/>
          <p:cNvSpPr>
            <a:spLocks noGrp="1"/>
          </p:cNvSpPr>
          <p:nvPr>
            <p:ph type="dt" sz="half" idx="2"/>
          </p:nvPr>
        </p:nvSpPr>
        <p:spPr>
          <a:xfrm>
            <a:off x="1407600" y="6416732"/>
            <a:ext cx="1260000" cy="180000"/>
          </a:xfrm>
          <a:prstGeom prst="rect">
            <a:avLst/>
          </a:prstGeom>
        </p:spPr>
        <p:txBody>
          <a:bodyPr vert="horz" lIns="0" tIns="0" rIns="0" bIns="0" rtlCol="0" anchor="t" anchorCtr="0"/>
          <a:lstStyle>
            <a:lvl1pPr algn="l">
              <a:defRPr sz="900">
                <a:solidFill>
                  <a:schemeClr val="bg2"/>
                </a:solidFill>
                <a:latin typeface="Arial" pitchFamily="34" charset="0"/>
                <a:cs typeface="Arial" pitchFamily="34" charset="0"/>
              </a:defRPr>
            </a:lvl1pPr>
          </a:lstStyle>
          <a:p>
            <a:fld id="{4AE17293-4A4D-4629-A7A8-459CE8ADDC54}" type="datetime2">
              <a:rPr lang="da-DK" noProof="0" smtClean="0"/>
              <a:pPr/>
              <a:t>8. august 2014</a:t>
            </a:fld>
            <a:endParaRPr lang="en-GB" noProof="0" dirty="0"/>
          </a:p>
        </p:txBody>
      </p:sp>
      <p:sp>
        <p:nvSpPr>
          <p:cNvPr id="6" name="Slide Number Placeholder 5"/>
          <p:cNvSpPr>
            <a:spLocks noGrp="1"/>
          </p:cNvSpPr>
          <p:nvPr>
            <p:ph type="sldNum" sz="quarter" idx="4"/>
          </p:nvPr>
        </p:nvSpPr>
        <p:spPr>
          <a:xfrm>
            <a:off x="748800" y="6415200"/>
            <a:ext cx="540000" cy="180000"/>
          </a:xfrm>
          <a:prstGeom prst="rect">
            <a:avLst/>
          </a:prstGeom>
        </p:spPr>
        <p:txBody>
          <a:bodyPr vert="horz" lIns="0" tIns="0" rIns="0" bIns="0" rtlCol="0" anchor="t" anchorCtr="0"/>
          <a:lstStyle>
            <a:lvl1pPr algn="l">
              <a:defRPr sz="900">
                <a:solidFill>
                  <a:schemeClr val="bg2"/>
                </a:solidFill>
                <a:latin typeface="Arial" pitchFamily="34" charset="0"/>
                <a:cs typeface="Arial" pitchFamily="34" charset="0"/>
              </a:defRPr>
            </a:lvl1pPr>
          </a:lstStyle>
          <a:p>
            <a:r>
              <a:rPr lang="en-GB" noProof="0" dirty="0" smtClean="0"/>
              <a:t>Side </a:t>
            </a:r>
            <a:fld id="{D2BB8891-0308-5A4D-8D26-8DC2A8B0D26B}" type="slidenum">
              <a:rPr lang="en-GB" noProof="0" smtClean="0"/>
              <a:pPr/>
              <a:t>‹nr.›</a:t>
            </a:fld>
            <a:endParaRPr lang="en-GB" noProof="0" dirty="0"/>
          </a:p>
        </p:txBody>
      </p:sp>
      <p:cxnSp>
        <p:nvCxnSpPr>
          <p:cNvPr id="18" name="Straight Connector 17"/>
          <p:cNvCxnSpPr/>
          <p:nvPr userDrawn="1"/>
        </p:nvCxnSpPr>
        <p:spPr>
          <a:xfrm rot="5400000">
            <a:off x="1270800" y="6483938"/>
            <a:ext cx="121150" cy="1588"/>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23" name="Rectangle 22"/>
          <p:cNvSpPr>
            <a:spLocks/>
          </p:cNvSpPr>
          <p:nvPr userDrawn="1"/>
        </p:nvSpPr>
        <p:spPr>
          <a:xfrm flipH="1">
            <a:off x="0" y="4"/>
            <a:ext cx="384550" cy="1142997"/>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24" name="Rectangle 23"/>
          <p:cNvSpPr>
            <a:spLocks/>
          </p:cNvSpPr>
          <p:nvPr userDrawn="1"/>
        </p:nvSpPr>
        <p:spPr>
          <a:xfrm flipH="1">
            <a:off x="0" y="1143001"/>
            <a:ext cx="384551" cy="571499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25" name="Rectangle 24"/>
          <p:cNvSpPr/>
          <p:nvPr userDrawn="1"/>
        </p:nvSpPr>
        <p:spPr>
          <a:xfrm rot="16200000">
            <a:off x="-3368695" y="3368694"/>
            <a:ext cx="6857997" cy="12060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Tree>
  </p:cSld>
  <p:clrMap bg1="lt1" tx1="dk1" bg2="lt2" tx2="dk2" accent1="accent1" accent2="accent2" accent3="accent3" accent4="accent4" accent5="accent5" accent6="accent6" hlink="hlink" folHlink="folHlink"/>
  <p:sldLayoutIdLst>
    <p:sldLayoutId id="2147483665" r:id="rId1"/>
    <p:sldLayoutId id="2147483649" r:id="rId2"/>
    <p:sldLayoutId id="2147483666" r:id="rId3"/>
    <p:sldLayoutId id="2147483664" r:id="rId4"/>
    <p:sldLayoutId id="2147483652" r:id="rId5"/>
    <p:sldLayoutId id="2147483662" r:id="rId6"/>
    <p:sldLayoutId id="2147483655" r:id="rId7"/>
    <p:sldLayoutId id="2147483663" r:id="rId8"/>
  </p:sldLayoutIdLst>
  <p:hf hdr="0" ftr="0"/>
  <p:txStyles>
    <p:titleStyle>
      <a:lvl1pPr algn="l" defTabSz="457200" rtl="0" eaLnBrk="1" latinLnBrk="0" hangingPunct="1">
        <a:spcBef>
          <a:spcPct val="0"/>
        </a:spcBef>
        <a:buNone/>
        <a:defRPr sz="3200" kern="1200">
          <a:solidFill>
            <a:schemeClr val="bg2"/>
          </a:solidFill>
          <a:latin typeface="Arial" pitchFamily="34" charset="0"/>
          <a:ea typeface="+mj-ea"/>
          <a:cs typeface="Arial" pitchFamily="34" charset="0"/>
        </a:defRPr>
      </a:lvl1pPr>
    </p:titleStyle>
    <p:bodyStyle>
      <a:lvl1pPr marL="180975" indent="-180975" algn="l" defTabSz="457200" rtl="0" eaLnBrk="1" latinLnBrk="0" hangingPunct="1">
        <a:spcBef>
          <a:spcPts val="0"/>
        </a:spcBef>
        <a:spcAft>
          <a:spcPts val="600"/>
        </a:spcAft>
        <a:buClr>
          <a:schemeClr val="bg2"/>
        </a:buClr>
        <a:buFont typeface="Wingdings" pitchFamily="2" charset="2"/>
        <a:buChar char="§"/>
        <a:defRPr sz="1600" kern="1200">
          <a:solidFill>
            <a:schemeClr val="bg2"/>
          </a:solidFill>
          <a:latin typeface="Arial" pitchFamily="34" charset="0"/>
          <a:ea typeface="+mn-ea"/>
          <a:cs typeface="Arial" pitchFamily="34" charset="0"/>
        </a:defRPr>
      </a:lvl1pPr>
      <a:lvl2pPr marL="361950" indent="-180975" algn="l" defTabSz="457200" rtl="0" eaLnBrk="1" latinLnBrk="0" hangingPunct="1">
        <a:spcBef>
          <a:spcPts val="0"/>
        </a:spcBef>
        <a:spcAft>
          <a:spcPts val="600"/>
        </a:spcAft>
        <a:buClr>
          <a:schemeClr val="bg2"/>
        </a:buClr>
        <a:buFont typeface="Wingdings" pitchFamily="2" charset="2"/>
        <a:buChar char="§"/>
        <a:defRPr sz="1600" kern="1200">
          <a:solidFill>
            <a:schemeClr val="bg2"/>
          </a:solidFill>
          <a:latin typeface="Arial" pitchFamily="34" charset="0"/>
          <a:ea typeface="+mn-ea"/>
          <a:cs typeface="Arial" pitchFamily="34" charset="0"/>
        </a:defRPr>
      </a:lvl2pPr>
      <a:lvl3pPr marL="534988" indent="-173038" algn="l" defTabSz="457200" rtl="0" eaLnBrk="1" latinLnBrk="0" hangingPunct="1">
        <a:spcBef>
          <a:spcPts val="0"/>
        </a:spcBef>
        <a:spcAft>
          <a:spcPts val="600"/>
        </a:spcAft>
        <a:buClr>
          <a:schemeClr val="bg2"/>
        </a:buClr>
        <a:buFont typeface="Wingdings" pitchFamily="2" charset="2"/>
        <a:buChar char="§"/>
        <a:defRPr sz="1600" kern="1200">
          <a:solidFill>
            <a:schemeClr val="bg2"/>
          </a:solidFill>
          <a:latin typeface="Arial" pitchFamily="34" charset="0"/>
          <a:ea typeface="+mn-ea"/>
          <a:cs typeface="Arial" pitchFamily="34" charset="0"/>
        </a:defRPr>
      </a:lvl3pPr>
      <a:lvl4pPr marL="715963" indent="-180975" algn="l" defTabSz="457200" rtl="0" eaLnBrk="1" latinLnBrk="0" hangingPunct="1">
        <a:spcBef>
          <a:spcPts val="0"/>
        </a:spcBef>
        <a:spcAft>
          <a:spcPts val="600"/>
        </a:spcAft>
        <a:buClr>
          <a:schemeClr val="bg2"/>
        </a:buClr>
        <a:buFont typeface="Wingdings" pitchFamily="2" charset="2"/>
        <a:buChar char="§"/>
        <a:defRPr sz="1600" kern="1200">
          <a:solidFill>
            <a:schemeClr val="bg2"/>
          </a:solidFill>
          <a:latin typeface="Arial" pitchFamily="34" charset="0"/>
          <a:ea typeface="+mn-ea"/>
          <a:cs typeface="Arial" pitchFamily="34" charset="0"/>
        </a:defRPr>
      </a:lvl4pPr>
      <a:lvl5pPr marL="896938" indent="-180975" algn="l" defTabSz="457200" rtl="0" eaLnBrk="1" latinLnBrk="0" hangingPunct="1">
        <a:spcBef>
          <a:spcPts val="0"/>
        </a:spcBef>
        <a:spcAft>
          <a:spcPts val="600"/>
        </a:spcAft>
        <a:buClr>
          <a:schemeClr val="bg2"/>
        </a:buClr>
        <a:buFont typeface="Wingdings" pitchFamily="2" charset="2"/>
        <a:buChar char="§"/>
        <a:defRPr sz="1600" kern="1200">
          <a:solidFill>
            <a:schemeClr val="bg2"/>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a-DK"/>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8054" y="1337692"/>
            <a:ext cx="7646400" cy="1076400"/>
          </a:xfrm>
          <a:prstGeom prst="rect">
            <a:avLst/>
          </a:prstGeom>
        </p:spPr>
        <p:txBody>
          <a:bodyPr vert="horz" lIns="0" tIns="0" rIns="0" bIns="0" rtlCol="0" anchor="t" anchorCtr="0">
            <a:normAutofit/>
          </a:bodyPr>
          <a:lstStyle/>
          <a:p>
            <a:r>
              <a:rPr lang="da-DK" noProof="0" smtClean="0"/>
              <a:t>Click to edit Master title style</a:t>
            </a:r>
            <a:endParaRPr lang="da-DK" noProof="0"/>
          </a:p>
        </p:txBody>
      </p:sp>
      <p:sp>
        <p:nvSpPr>
          <p:cNvPr id="3" name="Text Placeholder 2"/>
          <p:cNvSpPr>
            <a:spLocks noGrp="1"/>
          </p:cNvSpPr>
          <p:nvPr>
            <p:ph type="body" idx="1"/>
          </p:nvPr>
        </p:nvSpPr>
        <p:spPr>
          <a:xfrm>
            <a:off x="748800" y="2887369"/>
            <a:ext cx="7646400" cy="3327713"/>
          </a:xfrm>
          <a:prstGeom prst="rect">
            <a:avLst/>
          </a:prstGeom>
        </p:spPr>
        <p:txBody>
          <a:bodyPr vert="horz" lIns="0" tIns="0" rIns="0" bIns="0" rtlCol="0" anchor="t" anchorCtr="0">
            <a:normAutofit/>
          </a:bodyPr>
          <a:lstStyle/>
          <a:p>
            <a:pPr lvl="0"/>
            <a:r>
              <a:rPr lang="da-DK" noProof="0" smtClean="0"/>
              <a:t>Click to edit Master text styles</a:t>
            </a:r>
          </a:p>
          <a:p>
            <a:pPr lvl="1"/>
            <a:r>
              <a:rPr lang="da-DK" noProof="0" smtClean="0"/>
              <a:t>Second level</a:t>
            </a:r>
          </a:p>
          <a:p>
            <a:pPr lvl="2"/>
            <a:r>
              <a:rPr lang="da-DK" noProof="0" smtClean="0"/>
              <a:t>Third level</a:t>
            </a:r>
          </a:p>
          <a:p>
            <a:pPr lvl="3"/>
            <a:r>
              <a:rPr lang="da-DK" noProof="0" smtClean="0"/>
              <a:t>Fourth level</a:t>
            </a:r>
          </a:p>
          <a:p>
            <a:pPr lvl="4"/>
            <a:r>
              <a:rPr lang="da-DK" noProof="0" smtClean="0"/>
              <a:t>Fifth level</a:t>
            </a:r>
            <a:endParaRPr lang="da-DK" noProof="0"/>
          </a:p>
        </p:txBody>
      </p:sp>
      <p:sp>
        <p:nvSpPr>
          <p:cNvPr id="4" name="Date Placeholder 3"/>
          <p:cNvSpPr>
            <a:spLocks noGrp="1"/>
          </p:cNvSpPr>
          <p:nvPr>
            <p:ph type="dt" sz="half" idx="2"/>
          </p:nvPr>
        </p:nvSpPr>
        <p:spPr>
          <a:xfrm>
            <a:off x="1407600" y="6416732"/>
            <a:ext cx="1260000" cy="180000"/>
          </a:xfrm>
          <a:prstGeom prst="rect">
            <a:avLst/>
          </a:prstGeom>
        </p:spPr>
        <p:txBody>
          <a:bodyPr vert="horz" lIns="0" tIns="0" rIns="0" bIns="0" rtlCol="0" anchor="t" anchorCtr="0"/>
          <a:lstStyle>
            <a:lvl1pPr algn="l">
              <a:defRPr sz="900">
                <a:solidFill>
                  <a:schemeClr val="bg2"/>
                </a:solidFill>
                <a:latin typeface="Arial" pitchFamily="34" charset="0"/>
                <a:cs typeface="Arial" pitchFamily="34" charset="0"/>
              </a:defRPr>
            </a:lvl1pPr>
          </a:lstStyle>
          <a:p>
            <a:fld id="{4AE17293-4A4D-4629-A7A8-459CE8ADDC54}" type="datetime2">
              <a:rPr lang="da-DK" noProof="0" smtClean="0"/>
              <a:pPr/>
              <a:t>8. august 2014</a:t>
            </a:fld>
            <a:endParaRPr lang="en-GB" noProof="0" dirty="0"/>
          </a:p>
        </p:txBody>
      </p:sp>
      <p:sp>
        <p:nvSpPr>
          <p:cNvPr id="6" name="Slide Number Placeholder 5"/>
          <p:cNvSpPr>
            <a:spLocks noGrp="1"/>
          </p:cNvSpPr>
          <p:nvPr>
            <p:ph type="sldNum" sz="quarter" idx="4"/>
          </p:nvPr>
        </p:nvSpPr>
        <p:spPr>
          <a:xfrm>
            <a:off x="748800" y="6415200"/>
            <a:ext cx="540000" cy="180000"/>
          </a:xfrm>
          <a:prstGeom prst="rect">
            <a:avLst/>
          </a:prstGeom>
        </p:spPr>
        <p:txBody>
          <a:bodyPr vert="horz" lIns="0" tIns="0" rIns="0" bIns="0" rtlCol="0" anchor="t" anchorCtr="0"/>
          <a:lstStyle>
            <a:lvl1pPr algn="l">
              <a:defRPr sz="900">
                <a:solidFill>
                  <a:schemeClr val="bg2"/>
                </a:solidFill>
                <a:latin typeface="Arial" pitchFamily="34" charset="0"/>
                <a:cs typeface="Arial" pitchFamily="34" charset="0"/>
              </a:defRPr>
            </a:lvl1pPr>
          </a:lstStyle>
          <a:p>
            <a:r>
              <a:rPr lang="en-GB" noProof="0" dirty="0" smtClean="0"/>
              <a:t>Side </a:t>
            </a:r>
            <a:fld id="{D2BB8891-0308-5A4D-8D26-8DC2A8B0D26B}" type="slidenum">
              <a:rPr lang="en-GB" noProof="0" smtClean="0"/>
              <a:pPr/>
              <a:t>‹nr.›</a:t>
            </a:fld>
            <a:endParaRPr lang="en-GB" noProof="0" dirty="0"/>
          </a:p>
        </p:txBody>
      </p:sp>
      <p:cxnSp>
        <p:nvCxnSpPr>
          <p:cNvPr id="18" name="Straight Connector 17"/>
          <p:cNvCxnSpPr/>
          <p:nvPr userDrawn="1"/>
        </p:nvCxnSpPr>
        <p:spPr>
          <a:xfrm rot="5400000">
            <a:off x="1270800" y="6483938"/>
            <a:ext cx="121150" cy="1588"/>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23" name="Rectangle 22"/>
          <p:cNvSpPr>
            <a:spLocks/>
          </p:cNvSpPr>
          <p:nvPr userDrawn="1"/>
        </p:nvSpPr>
        <p:spPr>
          <a:xfrm flipH="1">
            <a:off x="0" y="4"/>
            <a:ext cx="384550" cy="1142997"/>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24" name="Rectangle 23"/>
          <p:cNvSpPr>
            <a:spLocks/>
          </p:cNvSpPr>
          <p:nvPr userDrawn="1"/>
        </p:nvSpPr>
        <p:spPr>
          <a:xfrm flipH="1">
            <a:off x="0" y="1143001"/>
            <a:ext cx="384551" cy="571499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25" name="Rectangle 24"/>
          <p:cNvSpPr/>
          <p:nvPr userDrawn="1"/>
        </p:nvSpPr>
        <p:spPr>
          <a:xfrm rot="16200000">
            <a:off x="-3368695" y="3368694"/>
            <a:ext cx="6857997" cy="12060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Tree>
  </p:cSld>
  <p:clrMap bg1="lt1" tx1="dk1" bg2="lt2" tx2="dk2" accent1="accent1" accent2="accent2" accent3="accent3" accent4="accent4" accent5="accent5" accent6="accent6" hlink="hlink" folHlink="folHlink"/>
  <p:sldLayoutIdLst>
    <p:sldLayoutId id="2147483668" r:id="rId1"/>
    <p:sldLayoutId id="2147483669" r:id="rId2"/>
  </p:sldLayoutIdLst>
  <p:hf hdr="0" ftr="0"/>
  <p:txStyles>
    <p:titleStyle>
      <a:lvl1pPr algn="l" defTabSz="457200" rtl="0" eaLnBrk="1" latinLnBrk="0" hangingPunct="1">
        <a:spcBef>
          <a:spcPct val="0"/>
        </a:spcBef>
        <a:buNone/>
        <a:defRPr sz="3200" kern="1200">
          <a:solidFill>
            <a:schemeClr val="bg2"/>
          </a:solidFill>
          <a:latin typeface="Arial" pitchFamily="34" charset="0"/>
          <a:ea typeface="+mj-ea"/>
          <a:cs typeface="Arial" pitchFamily="34" charset="0"/>
        </a:defRPr>
      </a:lvl1pPr>
    </p:titleStyle>
    <p:bodyStyle>
      <a:lvl1pPr marL="180975" indent="-180975" algn="l" defTabSz="457200" rtl="0" eaLnBrk="1" latinLnBrk="0" hangingPunct="1">
        <a:spcBef>
          <a:spcPts val="0"/>
        </a:spcBef>
        <a:spcAft>
          <a:spcPts val="600"/>
        </a:spcAft>
        <a:buClr>
          <a:schemeClr val="bg2"/>
        </a:buClr>
        <a:buFont typeface="Wingdings" pitchFamily="2" charset="2"/>
        <a:buChar char="§"/>
        <a:defRPr sz="1600" kern="1200">
          <a:solidFill>
            <a:schemeClr val="bg2"/>
          </a:solidFill>
          <a:latin typeface="Arial" pitchFamily="34" charset="0"/>
          <a:ea typeface="+mn-ea"/>
          <a:cs typeface="Arial" pitchFamily="34" charset="0"/>
        </a:defRPr>
      </a:lvl1pPr>
      <a:lvl2pPr marL="361950" indent="-180975" algn="l" defTabSz="457200" rtl="0" eaLnBrk="1" latinLnBrk="0" hangingPunct="1">
        <a:spcBef>
          <a:spcPts val="0"/>
        </a:spcBef>
        <a:spcAft>
          <a:spcPts val="600"/>
        </a:spcAft>
        <a:buClr>
          <a:schemeClr val="bg2"/>
        </a:buClr>
        <a:buFont typeface="Wingdings" pitchFamily="2" charset="2"/>
        <a:buChar char="§"/>
        <a:defRPr sz="1600" kern="1200">
          <a:solidFill>
            <a:schemeClr val="bg2"/>
          </a:solidFill>
          <a:latin typeface="Arial" pitchFamily="34" charset="0"/>
          <a:ea typeface="+mn-ea"/>
          <a:cs typeface="Arial" pitchFamily="34" charset="0"/>
        </a:defRPr>
      </a:lvl2pPr>
      <a:lvl3pPr marL="534988" indent="-173038" algn="l" defTabSz="457200" rtl="0" eaLnBrk="1" latinLnBrk="0" hangingPunct="1">
        <a:spcBef>
          <a:spcPts val="0"/>
        </a:spcBef>
        <a:spcAft>
          <a:spcPts val="600"/>
        </a:spcAft>
        <a:buClr>
          <a:schemeClr val="bg2"/>
        </a:buClr>
        <a:buFont typeface="Wingdings" pitchFamily="2" charset="2"/>
        <a:buChar char="§"/>
        <a:defRPr sz="1600" kern="1200">
          <a:solidFill>
            <a:schemeClr val="bg2"/>
          </a:solidFill>
          <a:latin typeface="Arial" pitchFamily="34" charset="0"/>
          <a:ea typeface="+mn-ea"/>
          <a:cs typeface="Arial" pitchFamily="34" charset="0"/>
        </a:defRPr>
      </a:lvl3pPr>
      <a:lvl4pPr marL="715963" indent="-180975" algn="l" defTabSz="457200" rtl="0" eaLnBrk="1" latinLnBrk="0" hangingPunct="1">
        <a:spcBef>
          <a:spcPts val="0"/>
        </a:spcBef>
        <a:spcAft>
          <a:spcPts val="600"/>
        </a:spcAft>
        <a:buClr>
          <a:schemeClr val="bg2"/>
        </a:buClr>
        <a:buFont typeface="Wingdings" pitchFamily="2" charset="2"/>
        <a:buChar char="§"/>
        <a:defRPr sz="1600" kern="1200">
          <a:solidFill>
            <a:schemeClr val="bg2"/>
          </a:solidFill>
          <a:latin typeface="Arial" pitchFamily="34" charset="0"/>
          <a:ea typeface="+mn-ea"/>
          <a:cs typeface="Arial" pitchFamily="34" charset="0"/>
        </a:defRPr>
      </a:lvl4pPr>
      <a:lvl5pPr marL="896938" indent="-180975" algn="l" defTabSz="457200" rtl="0" eaLnBrk="1" latinLnBrk="0" hangingPunct="1">
        <a:spcBef>
          <a:spcPts val="0"/>
        </a:spcBef>
        <a:spcAft>
          <a:spcPts val="600"/>
        </a:spcAft>
        <a:buClr>
          <a:schemeClr val="bg2"/>
        </a:buClr>
        <a:buFont typeface="Wingdings" pitchFamily="2" charset="2"/>
        <a:buChar char="§"/>
        <a:defRPr sz="1600" kern="1200">
          <a:solidFill>
            <a:schemeClr val="bg2"/>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a-DK"/>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12" Type="http://schemas.openxmlformats.org/officeDocument/2006/relationships/image" Target="../media/image16.png"/><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635000" y="5786454"/>
            <a:ext cx="4509000" cy="272186"/>
          </a:xfrm>
        </p:spPr>
        <p:txBody>
          <a:bodyPr>
            <a:noAutofit/>
          </a:bodyPr>
          <a:lstStyle/>
          <a:p>
            <a:r>
              <a:rPr lang="da-DK" sz="2000" dirty="0" smtClean="0">
                <a:solidFill>
                  <a:schemeClr val="bg1"/>
                </a:solidFill>
              </a:rPr>
              <a:t>Onsdag, den 26. februar</a:t>
            </a:r>
            <a:endParaRPr lang="da-DK" sz="2000" dirty="0">
              <a:solidFill>
                <a:schemeClr val="bg1"/>
              </a:solidFill>
            </a:endParaRPr>
          </a:p>
        </p:txBody>
      </p:sp>
      <p:sp>
        <p:nvSpPr>
          <p:cNvPr id="3" name="Title 2"/>
          <p:cNvSpPr>
            <a:spLocks noGrp="1"/>
          </p:cNvSpPr>
          <p:nvPr>
            <p:ph type="ctrTitle"/>
          </p:nvPr>
        </p:nvSpPr>
        <p:spPr>
          <a:xfrm>
            <a:off x="1192800" y="2286000"/>
            <a:ext cx="7646400" cy="1076400"/>
          </a:xfrm>
        </p:spPr>
        <p:txBody>
          <a:bodyPr>
            <a:normAutofit fontScale="90000"/>
          </a:bodyPr>
          <a:lstStyle/>
          <a:p>
            <a:pPr algn="r"/>
            <a:r>
              <a:rPr lang="da-DK" dirty="0" smtClean="0"/>
              <a:t/>
            </a:r>
            <a:br>
              <a:rPr lang="da-DK" dirty="0" smtClean="0"/>
            </a:br>
            <a:r>
              <a:rPr lang="da-DK" dirty="0" smtClean="0"/>
              <a:t/>
            </a:r>
            <a:br>
              <a:rPr lang="da-DK" dirty="0" smtClean="0"/>
            </a:br>
            <a:r>
              <a:rPr lang="da-DK" dirty="0" smtClean="0"/>
              <a:t>Netværksledelse i den offentlige opgaveløsning</a:t>
            </a:r>
            <a:br>
              <a:rPr lang="da-DK" dirty="0" smtClean="0"/>
            </a:br>
            <a:r>
              <a:rPr lang="da-DK" dirty="0" smtClean="0"/>
              <a:t>for netværksledere &amp; netværksdeltagere </a:t>
            </a:r>
            <a:br>
              <a:rPr lang="da-DK" dirty="0" smtClean="0"/>
            </a:br>
            <a:endParaRPr lang="da-DK" dirty="0"/>
          </a:p>
        </p:txBody>
      </p:sp>
      <p:sp>
        <p:nvSpPr>
          <p:cNvPr id="4" name="Date Placeholder 3"/>
          <p:cNvSpPr>
            <a:spLocks noGrp="1"/>
          </p:cNvSpPr>
          <p:nvPr>
            <p:ph type="dt" sz="half" idx="10"/>
          </p:nvPr>
        </p:nvSpPr>
        <p:spPr>
          <a:xfrm>
            <a:off x="533400" y="4724400"/>
            <a:ext cx="3095400" cy="992400"/>
          </a:xfrm>
          <a:solidFill>
            <a:schemeClr val="accent1">
              <a:lumMod val="75000"/>
            </a:schemeClr>
          </a:solidFill>
        </p:spPr>
        <p:txBody>
          <a:bodyPr/>
          <a:lstStyle/>
          <a:p>
            <a:r>
              <a:rPr lang="da-DK" noProof="0" dirty="0" smtClean="0"/>
              <a:t>Flemming Riishøj</a:t>
            </a:r>
          </a:p>
          <a:p>
            <a:r>
              <a:rPr lang="da-DK" dirty="0" smtClean="0"/>
              <a:t>Adjunkt</a:t>
            </a:r>
            <a:endParaRPr lang="da-DK" noProof="0" dirty="0" smtClean="0"/>
          </a:p>
          <a:p>
            <a:r>
              <a:rPr lang="da-DK" dirty="0" smtClean="0"/>
              <a:t>Institut for Ledelse &amp; Forvaltning</a:t>
            </a:r>
            <a:endParaRPr lang="da-DK" noProof="0" dirty="0"/>
          </a:p>
        </p:txBody>
      </p:sp>
      <p:sp>
        <p:nvSpPr>
          <p:cNvPr id="5" name="Slide Number Placeholder 4"/>
          <p:cNvSpPr>
            <a:spLocks noGrp="1"/>
          </p:cNvSpPr>
          <p:nvPr>
            <p:ph type="sldNum" sz="quarter" idx="4294967295"/>
          </p:nvPr>
        </p:nvSpPr>
        <p:spPr>
          <a:xfrm>
            <a:off x="748800" y="6415200"/>
            <a:ext cx="540000" cy="180000"/>
          </a:xfrm>
        </p:spPr>
        <p:txBody>
          <a:bodyPr/>
          <a:lstStyle/>
          <a:p>
            <a:r>
              <a:rPr lang="da-DK" noProof="0" dirty="0" smtClean="0"/>
              <a:t>Side </a:t>
            </a:r>
            <a:fld id="{D2BB8891-0308-5A4D-8D26-8DC2A8B0D26B}" type="slidenum">
              <a:rPr lang="da-DK" noProof="0" smtClean="0"/>
              <a:pPr/>
              <a:t>1</a:t>
            </a:fld>
            <a:endParaRPr lang="da-DK" noProof="0" dirty="0"/>
          </a:p>
        </p:txBody>
      </p:sp>
      <p:sp>
        <p:nvSpPr>
          <p:cNvPr id="12" name="Tekstboks 11"/>
          <p:cNvSpPr txBox="1"/>
          <p:nvPr/>
        </p:nvSpPr>
        <p:spPr>
          <a:xfrm>
            <a:off x="1708594" y="4913420"/>
            <a:ext cx="0" cy="215444"/>
          </a:xfrm>
          <a:prstGeom prst="rect">
            <a:avLst/>
          </a:prstGeom>
          <a:noFill/>
        </p:spPr>
        <p:txBody>
          <a:bodyPr wrap="none" lIns="0" tIns="0" rIns="0" bIns="0" rtlCol="0">
            <a:spAutoFit/>
          </a:bodyPr>
          <a:lstStyle/>
          <a:p>
            <a:endParaRPr lang="da-DK" sz="1400" dirty="0">
              <a:solidFill>
                <a:schemeClr val="bg1"/>
              </a:solidFill>
              <a:latin typeface="Arial" pitchFamily="34" charset="0"/>
              <a:cs typeface="Arial" pitchFamily="34" charset="0"/>
            </a:endParaRPr>
          </a:p>
        </p:txBody>
      </p:sp>
      <p:sp>
        <p:nvSpPr>
          <p:cNvPr id="7" name="Tekstboks 6"/>
          <p:cNvSpPr txBox="1"/>
          <p:nvPr/>
        </p:nvSpPr>
        <p:spPr>
          <a:xfrm>
            <a:off x="4732653" y="3205061"/>
            <a:ext cx="0" cy="215444"/>
          </a:xfrm>
          <a:prstGeom prst="rect">
            <a:avLst/>
          </a:prstGeom>
          <a:noFill/>
        </p:spPr>
        <p:txBody>
          <a:bodyPr wrap="none" lIns="0" tIns="0" rIns="0" bIns="0" rtlCol="0">
            <a:spAutoFit/>
          </a:bodyPr>
          <a:lstStyle/>
          <a:p>
            <a:endParaRPr lang="da-DK" sz="1400"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48054" y="1337692"/>
            <a:ext cx="8395946" cy="1076400"/>
          </a:xfrm>
        </p:spPr>
        <p:txBody>
          <a:bodyPr>
            <a:noAutofit/>
          </a:bodyPr>
          <a:lstStyle/>
          <a:p>
            <a:r>
              <a:rPr lang="da-DK" sz="2400" dirty="0" smtClean="0"/>
              <a:t>”Organisering mere end organisation”?</a:t>
            </a:r>
            <a:r>
              <a:rPr lang="da-DK" sz="2400" cap="small" dirty="0" smtClean="0"/>
              <a:t/>
            </a:r>
            <a:br>
              <a:rPr lang="da-DK" sz="2400" cap="small" dirty="0" smtClean="0"/>
            </a:br>
            <a:endParaRPr lang="da-DK" sz="2400" cap="small" dirty="0"/>
          </a:p>
        </p:txBody>
      </p:sp>
      <p:sp>
        <p:nvSpPr>
          <p:cNvPr id="3" name="Pladsholder til indhold 2"/>
          <p:cNvSpPr>
            <a:spLocks noGrp="1"/>
          </p:cNvSpPr>
          <p:nvPr>
            <p:ph sz="half" idx="1"/>
          </p:nvPr>
        </p:nvSpPr>
        <p:spPr>
          <a:xfrm>
            <a:off x="748800" y="2414092"/>
            <a:ext cx="7646400" cy="3799508"/>
          </a:xfrm>
        </p:spPr>
        <p:txBody>
          <a:bodyPr>
            <a:normAutofit/>
          </a:bodyPr>
          <a:lstStyle/>
          <a:p>
            <a:endParaRPr lang="da-DK" sz="2000" b="0" dirty="0" smtClean="0"/>
          </a:p>
          <a:p>
            <a:pPr>
              <a:buFont typeface="Arial"/>
              <a:buChar char="•"/>
            </a:pPr>
            <a:endParaRPr lang="da-DK" b="0" dirty="0" smtClean="0"/>
          </a:p>
          <a:p>
            <a:endParaRPr lang="da-DK" b="0" dirty="0" smtClean="0"/>
          </a:p>
          <a:p>
            <a:endParaRPr lang="da-DK" b="0" dirty="0" smtClean="0"/>
          </a:p>
          <a:p>
            <a:pPr>
              <a:buFont typeface="Arial" pitchFamily="34" charset="0"/>
              <a:buChar char="•"/>
            </a:pPr>
            <a:endParaRPr lang="da-DK" b="0" dirty="0" smtClean="0"/>
          </a:p>
        </p:txBody>
      </p:sp>
      <p:sp>
        <p:nvSpPr>
          <p:cNvPr id="4" name="Pladsholder til dato 3"/>
          <p:cNvSpPr>
            <a:spLocks noGrp="1"/>
          </p:cNvSpPr>
          <p:nvPr>
            <p:ph type="dt" sz="half" idx="10"/>
          </p:nvPr>
        </p:nvSpPr>
        <p:spPr/>
        <p:txBody>
          <a:bodyPr/>
          <a:lstStyle/>
          <a:p>
            <a:fld id="{F42AF99A-4FCB-4755-A7BE-B2D33B67BEC7}" type="datetime2">
              <a:rPr lang="da-DK" noProof="0" smtClean="0"/>
              <a:pPr/>
              <a:t>8. august 2014</a:t>
            </a:fld>
            <a:endParaRPr lang="da-DK" noProof="0"/>
          </a:p>
        </p:txBody>
      </p:sp>
      <p:sp>
        <p:nvSpPr>
          <p:cNvPr id="5" name="Pladsholder til diasnummer 4"/>
          <p:cNvSpPr>
            <a:spLocks noGrp="1"/>
          </p:cNvSpPr>
          <p:nvPr>
            <p:ph type="sldNum" sz="quarter" idx="12"/>
          </p:nvPr>
        </p:nvSpPr>
        <p:spPr/>
        <p:txBody>
          <a:bodyPr/>
          <a:lstStyle/>
          <a:p>
            <a:r>
              <a:rPr lang="da-DK" noProof="0" smtClean="0"/>
              <a:t>Side </a:t>
            </a:r>
            <a:fld id="{D2BB8891-0308-5A4D-8D26-8DC2A8B0D26B}" type="slidenum">
              <a:rPr lang="da-DK" noProof="0" smtClean="0"/>
              <a:pPr/>
              <a:t>10</a:t>
            </a:fld>
            <a:endParaRPr lang="da-DK" noProof="0"/>
          </a:p>
        </p:txBody>
      </p:sp>
      <p:sp>
        <p:nvSpPr>
          <p:cNvPr id="8" name="Tekstboks 7"/>
          <p:cNvSpPr txBox="1"/>
          <p:nvPr/>
        </p:nvSpPr>
        <p:spPr>
          <a:xfrm>
            <a:off x="748054" y="457200"/>
            <a:ext cx="3138146" cy="430887"/>
          </a:xfrm>
          <a:prstGeom prst="rect">
            <a:avLst/>
          </a:prstGeom>
          <a:solidFill>
            <a:schemeClr val="bg1"/>
          </a:solidFill>
        </p:spPr>
        <p:txBody>
          <a:bodyPr wrap="square" lIns="0" tIns="0" rIns="0" bIns="0" rtlCol="0">
            <a:spAutoFit/>
          </a:bodyPr>
          <a:lstStyle/>
          <a:p>
            <a:r>
              <a:rPr lang="da-DK" sz="1400" b="1" dirty="0" smtClean="0">
                <a:latin typeface="Arial" pitchFamily="34" charset="0"/>
                <a:cs typeface="Arial" pitchFamily="34" charset="0"/>
              </a:rPr>
              <a:t>Institut for Ledelse &amp; Forvaltning</a:t>
            </a:r>
          </a:p>
          <a:p>
            <a:r>
              <a:rPr lang="da-DK" sz="1400" dirty="0" smtClean="0">
                <a:latin typeface="Arial" pitchFamily="34" charset="0"/>
                <a:cs typeface="Arial" pitchFamily="34" charset="0"/>
              </a:rPr>
              <a:t>Flemming Riishøj</a:t>
            </a:r>
            <a:endParaRPr lang="da-DK" sz="1400" dirty="0">
              <a:latin typeface="Arial" pitchFamily="34" charset="0"/>
              <a:cs typeface="Arial" pitchFamily="34" charset="0"/>
            </a:endParaRPr>
          </a:p>
        </p:txBody>
      </p:sp>
      <p:sp>
        <p:nvSpPr>
          <p:cNvPr id="7" name="Lige forbindelse 3"/>
          <p:cNvSpPr/>
          <p:nvPr/>
        </p:nvSpPr>
        <p:spPr>
          <a:xfrm>
            <a:off x="6562082" y="4982055"/>
            <a:ext cx="91440" cy="507496"/>
          </a:xfrm>
          <a:custGeom>
            <a:avLst/>
            <a:gdLst/>
            <a:ahLst/>
            <a:cxnLst/>
            <a:rect l="0" t="0" r="0" b="0"/>
            <a:pathLst>
              <a:path>
                <a:moveTo>
                  <a:pt x="45720" y="0"/>
                </a:moveTo>
                <a:lnTo>
                  <a:pt x="45720" y="507496"/>
                </a:lnTo>
              </a:path>
            </a:pathLst>
          </a:custGeom>
          <a:noFill/>
        </p:spPr>
        <p:style>
          <a:lnRef idx="1">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 name="Lige forbindelse 4"/>
          <p:cNvSpPr/>
          <p:nvPr/>
        </p:nvSpPr>
        <p:spPr>
          <a:xfrm>
            <a:off x="5008244" y="3366501"/>
            <a:ext cx="1599558" cy="507496"/>
          </a:xfrm>
          <a:custGeom>
            <a:avLst/>
            <a:gdLst/>
            <a:ahLst/>
            <a:cxnLst/>
            <a:rect l="0" t="0" r="0" b="0"/>
            <a:pathLst>
              <a:path>
                <a:moveTo>
                  <a:pt x="0" y="0"/>
                </a:moveTo>
                <a:lnTo>
                  <a:pt x="0" y="345843"/>
                </a:lnTo>
                <a:lnTo>
                  <a:pt x="1599558" y="345843"/>
                </a:lnTo>
                <a:lnTo>
                  <a:pt x="1599558" y="507496"/>
                </a:lnTo>
              </a:path>
            </a:pathLst>
          </a:custGeom>
          <a:noFill/>
        </p:spPr>
        <p:style>
          <a:lnRef idx="1">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0" name="Lige forbindelse 5"/>
          <p:cNvSpPr/>
          <p:nvPr/>
        </p:nvSpPr>
        <p:spPr>
          <a:xfrm>
            <a:off x="3408685" y="4982055"/>
            <a:ext cx="1066372" cy="507496"/>
          </a:xfrm>
          <a:custGeom>
            <a:avLst/>
            <a:gdLst/>
            <a:ahLst/>
            <a:cxnLst/>
            <a:rect l="0" t="0" r="0" b="0"/>
            <a:pathLst>
              <a:path>
                <a:moveTo>
                  <a:pt x="0" y="0"/>
                </a:moveTo>
                <a:lnTo>
                  <a:pt x="0" y="345843"/>
                </a:lnTo>
                <a:lnTo>
                  <a:pt x="1066372" y="345843"/>
                </a:lnTo>
                <a:lnTo>
                  <a:pt x="1066372" y="507496"/>
                </a:lnTo>
              </a:path>
            </a:pathLst>
          </a:custGeom>
          <a:noFill/>
        </p:spPr>
        <p:style>
          <a:lnRef idx="1">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1" name="Lige forbindelse 6"/>
          <p:cNvSpPr/>
          <p:nvPr/>
        </p:nvSpPr>
        <p:spPr>
          <a:xfrm>
            <a:off x="2342313" y="4982055"/>
            <a:ext cx="1066372" cy="507496"/>
          </a:xfrm>
          <a:custGeom>
            <a:avLst/>
            <a:gdLst/>
            <a:ahLst/>
            <a:cxnLst/>
            <a:rect l="0" t="0" r="0" b="0"/>
            <a:pathLst>
              <a:path>
                <a:moveTo>
                  <a:pt x="1066372" y="0"/>
                </a:moveTo>
                <a:lnTo>
                  <a:pt x="1066372" y="345843"/>
                </a:lnTo>
                <a:lnTo>
                  <a:pt x="0" y="345843"/>
                </a:lnTo>
                <a:lnTo>
                  <a:pt x="0" y="507496"/>
                </a:lnTo>
              </a:path>
            </a:pathLst>
          </a:custGeom>
          <a:noFill/>
        </p:spPr>
        <p:style>
          <a:lnRef idx="1">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2" name="Lige forbindelse 7"/>
          <p:cNvSpPr/>
          <p:nvPr/>
        </p:nvSpPr>
        <p:spPr>
          <a:xfrm>
            <a:off x="3408685" y="3366501"/>
            <a:ext cx="1599558" cy="507496"/>
          </a:xfrm>
          <a:custGeom>
            <a:avLst/>
            <a:gdLst/>
            <a:ahLst/>
            <a:cxnLst/>
            <a:rect l="0" t="0" r="0" b="0"/>
            <a:pathLst>
              <a:path>
                <a:moveTo>
                  <a:pt x="1599558" y="0"/>
                </a:moveTo>
                <a:lnTo>
                  <a:pt x="1599558" y="345843"/>
                </a:lnTo>
                <a:lnTo>
                  <a:pt x="0" y="345843"/>
                </a:lnTo>
                <a:lnTo>
                  <a:pt x="0" y="507496"/>
                </a:lnTo>
              </a:path>
            </a:pathLst>
          </a:custGeom>
          <a:noFill/>
        </p:spPr>
        <p:style>
          <a:lnRef idx="1">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3" name="Afrundet rektangel 12"/>
          <p:cNvSpPr/>
          <p:nvPr/>
        </p:nvSpPr>
        <p:spPr>
          <a:xfrm>
            <a:off x="4135757" y="2258444"/>
            <a:ext cx="1744972" cy="1108057"/>
          </a:xfrm>
          <a:prstGeom prst="roundRect">
            <a:avLst>
              <a:gd name="adj" fmla="val 10000"/>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grpSp>
        <p:nvGrpSpPr>
          <p:cNvPr id="6" name="Grupper 13"/>
          <p:cNvGrpSpPr/>
          <p:nvPr/>
        </p:nvGrpSpPr>
        <p:grpSpPr>
          <a:xfrm>
            <a:off x="4329643" y="2442635"/>
            <a:ext cx="1744972" cy="1108057"/>
            <a:chOff x="3872442" y="185494"/>
            <a:chExt cx="1744972" cy="1108057"/>
          </a:xfrm>
        </p:grpSpPr>
        <p:sp>
          <p:nvSpPr>
            <p:cNvPr id="35" name="Afrundet rektangel 34"/>
            <p:cNvSpPr/>
            <p:nvPr/>
          </p:nvSpPr>
          <p:spPr>
            <a:xfrm>
              <a:off x="3872442" y="185494"/>
              <a:ext cx="1744972" cy="1108057"/>
            </a:xfrm>
            <a:prstGeom prst="roundRect">
              <a:avLst>
                <a:gd name="adj" fmla="val 10000"/>
              </a:avLst>
            </a:pr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6" name="Afrundet rektangel 10"/>
            <p:cNvSpPr/>
            <p:nvPr/>
          </p:nvSpPr>
          <p:spPr>
            <a:xfrm>
              <a:off x="3904896" y="217948"/>
              <a:ext cx="1680064" cy="104314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endParaRPr lang="da-DK" sz="4000" kern="1200" dirty="0"/>
            </a:p>
          </p:txBody>
        </p:sp>
      </p:grpSp>
      <p:sp>
        <p:nvSpPr>
          <p:cNvPr id="15" name="Afrundet rektangel 14"/>
          <p:cNvSpPr/>
          <p:nvPr/>
        </p:nvSpPr>
        <p:spPr>
          <a:xfrm>
            <a:off x="2536199" y="3873997"/>
            <a:ext cx="1744972" cy="1108057"/>
          </a:xfrm>
          <a:prstGeom prst="roundRect">
            <a:avLst>
              <a:gd name="adj" fmla="val 10000"/>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grpSp>
        <p:nvGrpSpPr>
          <p:cNvPr id="14" name="Grupper 15"/>
          <p:cNvGrpSpPr/>
          <p:nvPr/>
        </p:nvGrpSpPr>
        <p:grpSpPr>
          <a:xfrm>
            <a:off x="2730085" y="4058189"/>
            <a:ext cx="1744972" cy="1108057"/>
            <a:chOff x="2272884" y="1801048"/>
            <a:chExt cx="1744972" cy="1108057"/>
          </a:xfrm>
        </p:grpSpPr>
        <p:sp>
          <p:nvSpPr>
            <p:cNvPr id="33" name="Afrundet rektangel 32"/>
            <p:cNvSpPr/>
            <p:nvPr/>
          </p:nvSpPr>
          <p:spPr>
            <a:xfrm>
              <a:off x="2272884" y="1801048"/>
              <a:ext cx="1744972" cy="1108057"/>
            </a:xfrm>
            <a:prstGeom prst="roundRect">
              <a:avLst>
                <a:gd name="adj" fmla="val 10000"/>
              </a:avLst>
            </a:prstGeom>
            <a:blipFill rotWithShape="0">
              <a:blip r:embed="rId2"/>
              <a:stretch>
                <a:fillRect/>
              </a:stretch>
            </a:blipFill>
          </p:spPr>
          <p:style>
            <a:lnRef idx="1">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34" name="Afrundet rektangel 13"/>
            <p:cNvSpPr/>
            <p:nvPr/>
          </p:nvSpPr>
          <p:spPr>
            <a:xfrm>
              <a:off x="2305338" y="1833502"/>
              <a:ext cx="1680064" cy="104314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endParaRPr lang="da-DK" sz="4000" kern="1200" dirty="0"/>
            </a:p>
          </p:txBody>
        </p:sp>
      </p:grpSp>
      <p:sp>
        <p:nvSpPr>
          <p:cNvPr id="17" name="Afrundet rektangel 16"/>
          <p:cNvSpPr/>
          <p:nvPr/>
        </p:nvSpPr>
        <p:spPr>
          <a:xfrm>
            <a:off x="1469827" y="5489551"/>
            <a:ext cx="1744972" cy="1108057"/>
          </a:xfrm>
          <a:prstGeom prst="roundRect">
            <a:avLst>
              <a:gd name="adj" fmla="val 10000"/>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grpSp>
        <p:nvGrpSpPr>
          <p:cNvPr id="16" name="Grupper 17"/>
          <p:cNvGrpSpPr/>
          <p:nvPr/>
        </p:nvGrpSpPr>
        <p:grpSpPr>
          <a:xfrm>
            <a:off x="1663713" y="5673743"/>
            <a:ext cx="1744972" cy="1108057"/>
            <a:chOff x="1206512" y="3416602"/>
            <a:chExt cx="1744972" cy="1108057"/>
          </a:xfrm>
        </p:grpSpPr>
        <p:sp>
          <p:nvSpPr>
            <p:cNvPr id="31" name="Afrundet rektangel 30"/>
            <p:cNvSpPr/>
            <p:nvPr/>
          </p:nvSpPr>
          <p:spPr>
            <a:xfrm>
              <a:off x="1206512" y="3416602"/>
              <a:ext cx="1744972" cy="1108057"/>
            </a:xfrm>
            <a:prstGeom prst="roundRect">
              <a:avLst>
                <a:gd name="adj" fmla="val 10000"/>
              </a:avLst>
            </a:pr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2" name="Afrundet rektangel 16"/>
            <p:cNvSpPr/>
            <p:nvPr/>
          </p:nvSpPr>
          <p:spPr>
            <a:xfrm>
              <a:off x="1238966" y="3449056"/>
              <a:ext cx="1680064" cy="104314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endParaRPr lang="da-DK" sz="4000" kern="1200" dirty="0"/>
            </a:p>
          </p:txBody>
        </p:sp>
      </p:grpSp>
      <p:sp>
        <p:nvSpPr>
          <p:cNvPr id="19" name="Afrundet rektangel 18"/>
          <p:cNvSpPr/>
          <p:nvPr/>
        </p:nvSpPr>
        <p:spPr>
          <a:xfrm>
            <a:off x="3602571" y="5489551"/>
            <a:ext cx="1744972" cy="1108057"/>
          </a:xfrm>
          <a:prstGeom prst="roundRect">
            <a:avLst>
              <a:gd name="adj" fmla="val 10000"/>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grpSp>
        <p:nvGrpSpPr>
          <p:cNvPr id="18" name="Grupper 19"/>
          <p:cNvGrpSpPr/>
          <p:nvPr/>
        </p:nvGrpSpPr>
        <p:grpSpPr>
          <a:xfrm>
            <a:off x="3796457" y="5673743"/>
            <a:ext cx="1744972" cy="1108057"/>
            <a:chOff x="3339256" y="3416602"/>
            <a:chExt cx="1744972" cy="1108057"/>
          </a:xfrm>
        </p:grpSpPr>
        <p:sp>
          <p:nvSpPr>
            <p:cNvPr id="29" name="Afrundet rektangel 28"/>
            <p:cNvSpPr/>
            <p:nvPr/>
          </p:nvSpPr>
          <p:spPr>
            <a:xfrm>
              <a:off x="3339256" y="3416602"/>
              <a:ext cx="1744972" cy="1108057"/>
            </a:xfrm>
            <a:prstGeom prst="roundRect">
              <a:avLst>
                <a:gd name="adj" fmla="val 10000"/>
              </a:avLst>
            </a:prstGeom>
            <a:blipFill rotWithShape="0">
              <a:blip r:embed="rId3"/>
              <a:stretch>
                <a:fillRect/>
              </a:stretch>
            </a:blipFill>
          </p:spPr>
          <p:style>
            <a:lnRef idx="1">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30" name="Afrundet rektangel 19"/>
            <p:cNvSpPr/>
            <p:nvPr/>
          </p:nvSpPr>
          <p:spPr>
            <a:xfrm>
              <a:off x="3371710" y="3449056"/>
              <a:ext cx="1680064" cy="104314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endParaRPr lang="da-DK" sz="4000" kern="1200" dirty="0"/>
            </a:p>
          </p:txBody>
        </p:sp>
      </p:grpSp>
      <p:sp>
        <p:nvSpPr>
          <p:cNvPr id="21" name="Afrundet rektangel 20"/>
          <p:cNvSpPr/>
          <p:nvPr/>
        </p:nvSpPr>
        <p:spPr>
          <a:xfrm>
            <a:off x="5735316" y="3873997"/>
            <a:ext cx="1744972" cy="1108057"/>
          </a:xfrm>
          <a:prstGeom prst="roundRect">
            <a:avLst>
              <a:gd name="adj" fmla="val 10000"/>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grpSp>
        <p:nvGrpSpPr>
          <p:cNvPr id="20" name="Grupper 21"/>
          <p:cNvGrpSpPr/>
          <p:nvPr/>
        </p:nvGrpSpPr>
        <p:grpSpPr>
          <a:xfrm>
            <a:off x="5929201" y="4058189"/>
            <a:ext cx="1744972" cy="1108057"/>
            <a:chOff x="5472000" y="1801048"/>
            <a:chExt cx="1744972" cy="1108057"/>
          </a:xfrm>
        </p:grpSpPr>
        <p:sp>
          <p:nvSpPr>
            <p:cNvPr id="27" name="Afrundet rektangel 26"/>
            <p:cNvSpPr/>
            <p:nvPr/>
          </p:nvSpPr>
          <p:spPr>
            <a:xfrm>
              <a:off x="5472000" y="1801048"/>
              <a:ext cx="1744972" cy="1108057"/>
            </a:xfrm>
            <a:prstGeom prst="roundRect">
              <a:avLst>
                <a:gd name="adj" fmla="val 10000"/>
              </a:avLst>
            </a:pr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8" name="Afrundet rektangel 22"/>
            <p:cNvSpPr/>
            <p:nvPr/>
          </p:nvSpPr>
          <p:spPr>
            <a:xfrm>
              <a:off x="5504454" y="1833502"/>
              <a:ext cx="1680064" cy="104314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endParaRPr lang="da-DK" sz="4000" kern="1200" dirty="0"/>
            </a:p>
          </p:txBody>
        </p:sp>
      </p:grpSp>
      <p:sp>
        <p:nvSpPr>
          <p:cNvPr id="23" name="Afrundet rektangel 22"/>
          <p:cNvSpPr/>
          <p:nvPr/>
        </p:nvSpPr>
        <p:spPr>
          <a:xfrm>
            <a:off x="5735316" y="5489551"/>
            <a:ext cx="1744972" cy="1108057"/>
          </a:xfrm>
          <a:prstGeom prst="roundRect">
            <a:avLst>
              <a:gd name="adj" fmla="val 10000"/>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grpSp>
        <p:nvGrpSpPr>
          <p:cNvPr id="22" name="Grupper 23"/>
          <p:cNvGrpSpPr/>
          <p:nvPr/>
        </p:nvGrpSpPr>
        <p:grpSpPr>
          <a:xfrm>
            <a:off x="5929201" y="5673743"/>
            <a:ext cx="1744972" cy="1108057"/>
            <a:chOff x="5472000" y="3416602"/>
            <a:chExt cx="1744972" cy="1108057"/>
          </a:xfrm>
        </p:grpSpPr>
        <p:sp>
          <p:nvSpPr>
            <p:cNvPr id="25" name="Afrundet rektangel 24"/>
            <p:cNvSpPr/>
            <p:nvPr/>
          </p:nvSpPr>
          <p:spPr>
            <a:xfrm>
              <a:off x="5472000" y="3416602"/>
              <a:ext cx="1744972" cy="1108057"/>
            </a:xfrm>
            <a:prstGeom prst="roundRect">
              <a:avLst>
                <a:gd name="adj" fmla="val 10000"/>
              </a:avLst>
            </a:prstGeom>
            <a:blipFill rotWithShape="0">
              <a:blip r:embed="rId4"/>
              <a:stretch>
                <a:fillRect/>
              </a:stretch>
            </a:blipFill>
          </p:spPr>
          <p:style>
            <a:lnRef idx="1">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26" name="Afrundet rektangel 25"/>
            <p:cNvSpPr/>
            <p:nvPr/>
          </p:nvSpPr>
          <p:spPr>
            <a:xfrm>
              <a:off x="5504454" y="3449056"/>
              <a:ext cx="1680064" cy="104314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endParaRPr lang="da-DK" sz="4000" kern="1200" dirty="0"/>
            </a:p>
          </p:txBody>
        </p:sp>
      </p:grpSp>
      <p:sp>
        <p:nvSpPr>
          <p:cNvPr id="37" name="Ellipse 36"/>
          <p:cNvSpPr/>
          <p:nvPr/>
        </p:nvSpPr>
        <p:spPr>
          <a:xfrm>
            <a:off x="839777" y="4124400"/>
            <a:ext cx="1381743" cy="752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cxnSp>
        <p:nvCxnSpPr>
          <p:cNvPr id="39" name="Lige forbindelse 38"/>
          <p:cNvCxnSpPr>
            <a:stCxn id="37" idx="6"/>
            <a:endCxn id="33" idx="1"/>
          </p:cNvCxnSpPr>
          <p:nvPr/>
        </p:nvCxnSpPr>
        <p:spPr>
          <a:xfrm>
            <a:off x="2221520" y="4500600"/>
            <a:ext cx="508565" cy="111618"/>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41" name="Lige forbindelse 40"/>
          <p:cNvCxnSpPr>
            <a:stCxn id="37" idx="5"/>
          </p:cNvCxnSpPr>
          <p:nvPr/>
        </p:nvCxnSpPr>
        <p:spPr>
          <a:xfrm rot="16200000" flipH="1">
            <a:off x="2326091" y="4459691"/>
            <a:ext cx="1253186" cy="1867032"/>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43" name="Lige forbindelse 42"/>
          <p:cNvCxnSpPr/>
          <p:nvPr/>
        </p:nvCxnSpPr>
        <p:spPr>
          <a:xfrm rot="16200000" flipH="1">
            <a:off x="3745850" y="5122404"/>
            <a:ext cx="724142" cy="443443"/>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45" name="Lige forbindelse 44"/>
          <p:cNvCxnSpPr/>
          <p:nvPr/>
        </p:nvCxnSpPr>
        <p:spPr>
          <a:xfrm>
            <a:off x="2221520" y="4612218"/>
            <a:ext cx="3853095" cy="1407582"/>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50" name="Lige forbindelse 49"/>
          <p:cNvCxnSpPr>
            <a:stCxn id="30" idx="3"/>
            <a:endCxn id="26" idx="1"/>
          </p:cNvCxnSpPr>
          <p:nvPr/>
        </p:nvCxnSpPr>
        <p:spPr>
          <a:xfrm>
            <a:off x="5508975" y="6227772"/>
            <a:ext cx="452680" cy="1588"/>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42" name="Tekstboks 41"/>
          <p:cNvSpPr txBox="1"/>
          <p:nvPr/>
        </p:nvSpPr>
        <p:spPr>
          <a:xfrm>
            <a:off x="990600" y="2258444"/>
            <a:ext cx="2385631" cy="1077218"/>
          </a:xfrm>
          <a:prstGeom prst="rect">
            <a:avLst/>
          </a:prstGeom>
          <a:noFill/>
        </p:spPr>
        <p:txBody>
          <a:bodyPr wrap="square" lIns="0" tIns="0" rIns="0" bIns="0" rtlCol="0">
            <a:spAutoFit/>
          </a:bodyPr>
          <a:lstStyle/>
          <a:p>
            <a:r>
              <a:rPr lang="da-DK" sz="1400" b="1" i="1" dirty="0" smtClean="0"/>
              <a:t>”Netværk i Albertslund </a:t>
            </a:r>
            <a:r>
              <a:rPr lang="da-DK" sz="1400" i="1" dirty="0" smtClean="0"/>
              <a:t>er</a:t>
            </a:r>
            <a:r>
              <a:rPr lang="da-DK" sz="1400" b="1" i="1" dirty="0" smtClean="0"/>
              <a:t> </a:t>
            </a:r>
            <a:r>
              <a:rPr lang="da-DK" sz="1400" i="1" dirty="0" smtClean="0"/>
              <a:t>en forpligtende samarbejdsstruktur af samme vigtighed for løsning af organisationens opgaver som områdestrukturen.” </a:t>
            </a:r>
            <a:endParaRPr lang="da-DK" sz="1400" i="1"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48054" y="1337692"/>
            <a:ext cx="8395946" cy="1076400"/>
          </a:xfrm>
        </p:spPr>
        <p:txBody>
          <a:bodyPr>
            <a:normAutofit/>
          </a:bodyPr>
          <a:lstStyle/>
          <a:p>
            <a:r>
              <a:rPr lang="da-DK" sz="2400" dirty="0" smtClean="0"/>
              <a:t>”Organisering mere end organisation”?</a:t>
            </a:r>
            <a:r>
              <a:rPr lang="da-DK" sz="2400" cap="small" dirty="0" smtClean="0"/>
              <a:t/>
            </a:r>
            <a:br>
              <a:rPr lang="da-DK" sz="2400" cap="small" dirty="0" smtClean="0"/>
            </a:br>
            <a:endParaRPr lang="da-DK" sz="2400" cap="small" dirty="0"/>
          </a:p>
        </p:txBody>
      </p:sp>
      <p:sp>
        <p:nvSpPr>
          <p:cNvPr id="3" name="Pladsholder til indhold 2"/>
          <p:cNvSpPr>
            <a:spLocks noGrp="1"/>
          </p:cNvSpPr>
          <p:nvPr>
            <p:ph sz="half" idx="1"/>
          </p:nvPr>
        </p:nvSpPr>
        <p:spPr>
          <a:xfrm>
            <a:off x="748800" y="2414092"/>
            <a:ext cx="7646400" cy="3799508"/>
          </a:xfrm>
        </p:spPr>
        <p:txBody>
          <a:bodyPr>
            <a:normAutofit/>
          </a:bodyPr>
          <a:lstStyle/>
          <a:p>
            <a:endParaRPr lang="da-DK" sz="2000" b="0" dirty="0" smtClean="0"/>
          </a:p>
          <a:p>
            <a:endParaRPr lang="da-DK" b="0" dirty="0" smtClean="0"/>
          </a:p>
          <a:p>
            <a:endParaRPr lang="da-DK" b="0" dirty="0" smtClean="0"/>
          </a:p>
          <a:p>
            <a:endParaRPr lang="da-DK" b="0" dirty="0" smtClean="0"/>
          </a:p>
          <a:p>
            <a:pPr>
              <a:buFont typeface="Arial" pitchFamily="34" charset="0"/>
              <a:buChar char="•"/>
            </a:pPr>
            <a:endParaRPr lang="da-DK" b="0" dirty="0" smtClean="0"/>
          </a:p>
        </p:txBody>
      </p:sp>
      <p:sp>
        <p:nvSpPr>
          <p:cNvPr id="4" name="Pladsholder til dato 3"/>
          <p:cNvSpPr>
            <a:spLocks noGrp="1"/>
          </p:cNvSpPr>
          <p:nvPr>
            <p:ph type="dt" sz="half" idx="10"/>
          </p:nvPr>
        </p:nvSpPr>
        <p:spPr/>
        <p:txBody>
          <a:bodyPr/>
          <a:lstStyle/>
          <a:p>
            <a:fld id="{F42AF99A-4FCB-4755-A7BE-B2D33B67BEC7}" type="datetime2">
              <a:rPr lang="da-DK" noProof="0" smtClean="0"/>
              <a:pPr/>
              <a:t>8. august 2014</a:t>
            </a:fld>
            <a:endParaRPr lang="da-DK" noProof="0" dirty="0"/>
          </a:p>
        </p:txBody>
      </p:sp>
      <p:sp>
        <p:nvSpPr>
          <p:cNvPr id="5" name="Pladsholder til diasnummer 4"/>
          <p:cNvSpPr>
            <a:spLocks noGrp="1"/>
          </p:cNvSpPr>
          <p:nvPr>
            <p:ph type="sldNum" sz="quarter" idx="12"/>
          </p:nvPr>
        </p:nvSpPr>
        <p:spPr/>
        <p:txBody>
          <a:bodyPr/>
          <a:lstStyle/>
          <a:p>
            <a:r>
              <a:rPr lang="da-DK" noProof="0" dirty="0" smtClean="0"/>
              <a:t>Side </a:t>
            </a:r>
            <a:fld id="{D2BB8891-0308-5A4D-8D26-8DC2A8B0D26B}" type="slidenum">
              <a:rPr lang="da-DK" noProof="0" smtClean="0"/>
              <a:pPr/>
              <a:t>11</a:t>
            </a:fld>
            <a:endParaRPr lang="da-DK" noProof="0" dirty="0"/>
          </a:p>
        </p:txBody>
      </p:sp>
      <p:sp>
        <p:nvSpPr>
          <p:cNvPr id="8" name="Tekstboks 7"/>
          <p:cNvSpPr txBox="1"/>
          <p:nvPr/>
        </p:nvSpPr>
        <p:spPr>
          <a:xfrm>
            <a:off x="748054" y="457200"/>
            <a:ext cx="3138146" cy="430887"/>
          </a:xfrm>
          <a:prstGeom prst="rect">
            <a:avLst/>
          </a:prstGeom>
          <a:solidFill>
            <a:schemeClr val="bg1"/>
          </a:solidFill>
        </p:spPr>
        <p:txBody>
          <a:bodyPr wrap="square" lIns="0" tIns="0" rIns="0" bIns="0" rtlCol="0">
            <a:spAutoFit/>
          </a:bodyPr>
          <a:lstStyle/>
          <a:p>
            <a:r>
              <a:rPr lang="da-DK" sz="1400" b="1" dirty="0" smtClean="0">
                <a:latin typeface="Arial" pitchFamily="34" charset="0"/>
                <a:cs typeface="Arial" pitchFamily="34" charset="0"/>
              </a:rPr>
              <a:t>Institut for Ledelse &amp; Forvaltning</a:t>
            </a:r>
          </a:p>
          <a:p>
            <a:r>
              <a:rPr lang="da-DK" sz="1400" dirty="0" smtClean="0">
                <a:latin typeface="Arial" pitchFamily="34" charset="0"/>
                <a:cs typeface="Arial" pitchFamily="34" charset="0"/>
              </a:rPr>
              <a:t>Flemming Riishøj</a:t>
            </a:r>
            <a:endParaRPr lang="da-DK" sz="1400" dirty="0">
              <a:latin typeface="Arial" pitchFamily="34" charset="0"/>
              <a:cs typeface="Arial" pitchFamily="34" charset="0"/>
            </a:endParaRPr>
          </a:p>
        </p:txBody>
      </p:sp>
      <p:sp>
        <p:nvSpPr>
          <p:cNvPr id="10" name="Normal pentagon 9"/>
          <p:cNvSpPr/>
          <p:nvPr/>
        </p:nvSpPr>
        <p:spPr>
          <a:xfrm>
            <a:off x="1688552" y="2288916"/>
            <a:ext cx="5889002" cy="3810194"/>
          </a:xfrm>
          <a:prstGeom prst="pentagon">
            <a:avLst/>
          </a:prstGeom>
          <a:solidFill>
            <a:schemeClr val="bg1"/>
          </a:solidFill>
          <a:ln w="1905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latin typeface="Arial"/>
              <a:cs typeface="Arial"/>
            </a:endParaRPr>
          </a:p>
        </p:txBody>
      </p:sp>
      <p:sp>
        <p:nvSpPr>
          <p:cNvPr id="11" name="Tekstboks 10"/>
          <p:cNvSpPr txBox="1"/>
          <p:nvPr/>
        </p:nvSpPr>
        <p:spPr>
          <a:xfrm>
            <a:off x="502378" y="3545023"/>
            <a:ext cx="1618778" cy="338554"/>
          </a:xfrm>
          <a:prstGeom prst="rect">
            <a:avLst/>
          </a:prstGeom>
          <a:noFill/>
        </p:spPr>
        <p:txBody>
          <a:bodyPr wrap="square" rtlCol="0">
            <a:spAutoFit/>
          </a:bodyPr>
          <a:lstStyle/>
          <a:p>
            <a:r>
              <a:rPr lang="da-DK" sz="1600" dirty="0" smtClean="0">
                <a:latin typeface="Arial"/>
                <a:cs typeface="Arial"/>
              </a:rPr>
              <a:t>Effektivitet</a:t>
            </a:r>
            <a:endParaRPr lang="da-DK" sz="1600" dirty="0">
              <a:latin typeface="Arial"/>
              <a:cs typeface="Arial"/>
            </a:endParaRPr>
          </a:p>
        </p:txBody>
      </p:sp>
      <p:sp>
        <p:nvSpPr>
          <p:cNvPr id="12" name="Tekstboks 11"/>
          <p:cNvSpPr txBox="1"/>
          <p:nvPr/>
        </p:nvSpPr>
        <p:spPr>
          <a:xfrm>
            <a:off x="1674598" y="6154925"/>
            <a:ext cx="2218841" cy="338554"/>
          </a:xfrm>
          <a:prstGeom prst="rect">
            <a:avLst/>
          </a:prstGeom>
          <a:noFill/>
        </p:spPr>
        <p:txBody>
          <a:bodyPr wrap="square" rtlCol="0">
            <a:spAutoFit/>
          </a:bodyPr>
          <a:lstStyle/>
          <a:p>
            <a:pPr algn="ctr"/>
            <a:r>
              <a:rPr lang="da-DK" sz="1600" dirty="0" smtClean="0">
                <a:latin typeface="Arial"/>
                <a:cs typeface="Arial"/>
              </a:rPr>
              <a:t>Koncentration</a:t>
            </a:r>
            <a:endParaRPr lang="da-DK" sz="1600" dirty="0">
              <a:latin typeface="Arial"/>
              <a:cs typeface="Arial"/>
            </a:endParaRPr>
          </a:p>
        </p:txBody>
      </p:sp>
      <p:sp>
        <p:nvSpPr>
          <p:cNvPr id="13" name="Tekstboks 12"/>
          <p:cNvSpPr txBox="1"/>
          <p:nvPr/>
        </p:nvSpPr>
        <p:spPr>
          <a:xfrm>
            <a:off x="5735496" y="6154925"/>
            <a:ext cx="1507138" cy="338554"/>
          </a:xfrm>
          <a:prstGeom prst="rect">
            <a:avLst/>
          </a:prstGeom>
          <a:noFill/>
        </p:spPr>
        <p:txBody>
          <a:bodyPr wrap="square" rtlCol="0">
            <a:spAutoFit/>
          </a:bodyPr>
          <a:lstStyle/>
          <a:p>
            <a:pPr algn="ctr"/>
            <a:r>
              <a:rPr lang="da-DK" sz="1600" dirty="0" smtClean="0">
                <a:latin typeface="Arial"/>
                <a:cs typeface="Arial"/>
              </a:rPr>
              <a:t>Innovation</a:t>
            </a:r>
            <a:endParaRPr lang="da-DK" sz="1600" dirty="0">
              <a:latin typeface="Arial"/>
              <a:cs typeface="Arial"/>
            </a:endParaRPr>
          </a:p>
        </p:txBody>
      </p:sp>
      <p:sp>
        <p:nvSpPr>
          <p:cNvPr id="14" name="Tekstboks 13"/>
          <p:cNvSpPr txBox="1"/>
          <p:nvPr/>
        </p:nvSpPr>
        <p:spPr>
          <a:xfrm>
            <a:off x="7577554" y="3545023"/>
            <a:ext cx="1566446" cy="338554"/>
          </a:xfrm>
          <a:prstGeom prst="rect">
            <a:avLst/>
          </a:prstGeom>
          <a:noFill/>
        </p:spPr>
        <p:txBody>
          <a:bodyPr wrap="square" rtlCol="0">
            <a:spAutoFit/>
          </a:bodyPr>
          <a:lstStyle/>
          <a:p>
            <a:r>
              <a:rPr lang="da-DK" sz="1600" dirty="0" smtClean="0">
                <a:latin typeface="Arial"/>
                <a:cs typeface="Arial"/>
              </a:rPr>
              <a:t>Færdigheder</a:t>
            </a:r>
            <a:endParaRPr lang="da-DK" sz="1600" dirty="0">
              <a:latin typeface="Arial"/>
              <a:cs typeface="Arial"/>
            </a:endParaRPr>
          </a:p>
        </p:txBody>
      </p:sp>
      <p:sp>
        <p:nvSpPr>
          <p:cNvPr id="15" name="Tekstboks 14"/>
          <p:cNvSpPr txBox="1"/>
          <p:nvPr/>
        </p:nvSpPr>
        <p:spPr>
          <a:xfrm>
            <a:off x="3335240" y="1884164"/>
            <a:ext cx="2595626" cy="338554"/>
          </a:xfrm>
          <a:prstGeom prst="rect">
            <a:avLst/>
          </a:prstGeom>
          <a:noFill/>
        </p:spPr>
        <p:txBody>
          <a:bodyPr wrap="square" rtlCol="0">
            <a:spAutoFit/>
          </a:bodyPr>
          <a:lstStyle/>
          <a:p>
            <a:pPr algn="ctr"/>
            <a:r>
              <a:rPr lang="da-DK" sz="1600" dirty="0" smtClean="0">
                <a:latin typeface="Arial"/>
                <a:cs typeface="Arial"/>
              </a:rPr>
              <a:t>Retning</a:t>
            </a:r>
            <a:endParaRPr lang="da-DK" sz="1600" dirty="0">
              <a:latin typeface="Arial"/>
              <a:cs typeface="Arial"/>
            </a:endParaRPr>
          </a:p>
        </p:txBody>
      </p:sp>
      <p:sp>
        <p:nvSpPr>
          <p:cNvPr id="16" name="Tekstboks 15"/>
          <p:cNvSpPr txBox="1"/>
          <p:nvPr/>
        </p:nvSpPr>
        <p:spPr>
          <a:xfrm>
            <a:off x="3656204" y="3545023"/>
            <a:ext cx="2037427" cy="369332"/>
          </a:xfrm>
          <a:prstGeom prst="rect">
            <a:avLst/>
          </a:prstGeom>
          <a:noFill/>
        </p:spPr>
        <p:txBody>
          <a:bodyPr wrap="square" rtlCol="0">
            <a:spAutoFit/>
          </a:bodyPr>
          <a:lstStyle/>
          <a:p>
            <a:pPr algn="ctr"/>
            <a:r>
              <a:rPr lang="da-DK" dirty="0" smtClean="0"/>
              <a:t>Samarbejde</a:t>
            </a:r>
            <a:endParaRPr lang="da-DK" dirty="0"/>
          </a:p>
        </p:txBody>
      </p:sp>
      <p:sp>
        <p:nvSpPr>
          <p:cNvPr id="17" name="Tekstboks 16"/>
          <p:cNvSpPr txBox="1"/>
          <p:nvPr/>
        </p:nvSpPr>
        <p:spPr>
          <a:xfrm>
            <a:off x="3921349" y="4856950"/>
            <a:ext cx="1535047" cy="369332"/>
          </a:xfrm>
          <a:prstGeom prst="rect">
            <a:avLst/>
          </a:prstGeom>
          <a:noFill/>
        </p:spPr>
        <p:txBody>
          <a:bodyPr wrap="square" rtlCol="0">
            <a:spAutoFit/>
          </a:bodyPr>
          <a:lstStyle/>
          <a:p>
            <a:pPr algn="ctr"/>
            <a:r>
              <a:rPr lang="da-DK" dirty="0" smtClean="0"/>
              <a:t>Konkurrence</a:t>
            </a:r>
            <a:endParaRPr lang="da-DK" dirty="0"/>
          </a:p>
        </p:txBody>
      </p:sp>
      <p:cxnSp>
        <p:nvCxnSpPr>
          <p:cNvPr id="18" name="Lige pilforbindelse 17"/>
          <p:cNvCxnSpPr>
            <a:endCxn id="10" idx="5"/>
          </p:cNvCxnSpPr>
          <p:nvPr/>
        </p:nvCxnSpPr>
        <p:spPr>
          <a:xfrm>
            <a:off x="6530930" y="3744277"/>
            <a:ext cx="1046618" cy="1588"/>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19" name="Lige pilforbindelse 18"/>
          <p:cNvCxnSpPr/>
          <p:nvPr/>
        </p:nvCxnSpPr>
        <p:spPr>
          <a:xfrm rot="16200000" flipH="1">
            <a:off x="5636818" y="5323536"/>
            <a:ext cx="838492" cy="724866"/>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20" name="Lige pilforbindelse 19"/>
          <p:cNvCxnSpPr/>
          <p:nvPr/>
        </p:nvCxnSpPr>
        <p:spPr>
          <a:xfrm rot="5400000">
            <a:off x="2814421" y="5277390"/>
            <a:ext cx="852450" cy="831117"/>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21" name="Lige pilforbindelse 20"/>
          <p:cNvCxnSpPr/>
          <p:nvPr/>
        </p:nvCxnSpPr>
        <p:spPr>
          <a:xfrm rot="16200000" flipV="1">
            <a:off x="4102764" y="2805325"/>
            <a:ext cx="1046618" cy="1588"/>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22" name="Lige pilforbindelse 21"/>
          <p:cNvCxnSpPr/>
          <p:nvPr/>
        </p:nvCxnSpPr>
        <p:spPr>
          <a:xfrm rot="10800000">
            <a:off x="1688552" y="3745865"/>
            <a:ext cx="1046618" cy="1588"/>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23" name="Lige pilforbindelse 22"/>
          <p:cNvCxnSpPr/>
          <p:nvPr/>
        </p:nvCxnSpPr>
        <p:spPr>
          <a:xfrm rot="16200000">
            <a:off x="4455640" y="4085582"/>
            <a:ext cx="342455" cy="1588"/>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24" name="Lige pilforbindelse 23"/>
          <p:cNvCxnSpPr/>
          <p:nvPr/>
        </p:nvCxnSpPr>
        <p:spPr>
          <a:xfrm rot="16200000">
            <a:off x="4147525" y="4084455"/>
            <a:ext cx="342455" cy="1588"/>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25" name="Lige pilforbindelse 24"/>
          <p:cNvCxnSpPr/>
          <p:nvPr/>
        </p:nvCxnSpPr>
        <p:spPr>
          <a:xfrm rot="16200000">
            <a:off x="4760440" y="4083328"/>
            <a:ext cx="342455" cy="1588"/>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26" name="Lige pilforbindelse 25"/>
          <p:cNvCxnSpPr/>
          <p:nvPr/>
        </p:nvCxnSpPr>
        <p:spPr>
          <a:xfrm rot="5400000">
            <a:off x="4454535" y="3400562"/>
            <a:ext cx="342455" cy="1588"/>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27" name="Lige pilforbindelse 26"/>
          <p:cNvCxnSpPr/>
          <p:nvPr/>
        </p:nvCxnSpPr>
        <p:spPr>
          <a:xfrm rot="5400000">
            <a:off x="4802305" y="3413392"/>
            <a:ext cx="342455" cy="1588"/>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28" name="Lige pilforbindelse 27"/>
          <p:cNvCxnSpPr/>
          <p:nvPr/>
        </p:nvCxnSpPr>
        <p:spPr>
          <a:xfrm rot="5400000">
            <a:off x="4133570" y="3400562"/>
            <a:ext cx="342455" cy="1588"/>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29" name="Lige pilforbindelse 28"/>
          <p:cNvCxnSpPr/>
          <p:nvPr/>
        </p:nvCxnSpPr>
        <p:spPr>
          <a:xfrm rot="10800000">
            <a:off x="5335257" y="3749791"/>
            <a:ext cx="464036" cy="1588"/>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30" name="Lige pilforbindelse 29"/>
          <p:cNvCxnSpPr/>
          <p:nvPr/>
        </p:nvCxnSpPr>
        <p:spPr>
          <a:xfrm>
            <a:off x="3382441" y="3744277"/>
            <a:ext cx="587900" cy="4083"/>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31" name="Lige pilforbindelse 30"/>
          <p:cNvCxnSpPr/>
          <p:nvPr/>
        </p:nvCxnSpPr>
        <p:spPr>
          <a:xfrm rot="16200000">
            <a:off x="4454535" y="4684606"/>
            <a:ext cx="342455" cy="1588"/>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32" name="Lige pilforbindelse 31"/>
          <p:cNvCxnSpPr/>
          <p:nvPr/>
        </p:nvCxnSpPr>
        <p:spPr>
          <a:xfrm rot="5400000">
            <a:off x="4467385" y="5437157"/>
            <a:ext cx="342455" cy="1588"/>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33" name="Lige pilforbindelse 32"/>
          <p:cNvCxnSpPr/>
          <p:nvPr/>
        </p:nvCxnSpPr>
        <p:spPr>
          <a:xfrm rot="10800000">
            <a:off x="3601070" y="5073148"/>
            <a:ext cx="342455" cy="1588"/>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34" name="Lige pilforbindelse 33"/>
          <p:cNvCxnSpPr/>
          <p:nvPr/>
        </p:nvCxnSpPr>
        <p:spPr>
          <a:xfrm>
            <a:off x="5483890" y="5072021"/>
            <a:ext cx="342455" cy="1588"/>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35" name="Tekstboks 34"/>
          <p:cNvSpPr txBox="1"/>
          <p:nvPr/>
        </p:nvSpPr>
        <p:spPr>
          <a:xfrm>
            <a:off x="5462268" y="6549307"/>
            <a:ext cx="4368842" cy="276999"/>
          </a:xfrm>
          <a:prstGeom prst="rect">
            <a:avLst/>
          </a:prstGeom>
          <a:noFill/>
        </p:spPr>
        <p:txBody>
          <a:bodyPr wrap="square" rtlCol="0">
            <a:spAutoFit/>
          </a:bodyPr>
          <a:lstStyle/>
          <a:p>
            <a:r>
              <a:rPr lang="da-DK" sz="1200" dirty="0" err="1" smtClean="0"/>
              <a:t>Minzberg</a:t>
            </a:r>
            <a:r>
              <a:rPr lang="da-DK" sz="1200" dirty="0" smtClean="0"/>
              <a:t>, Den effektive organisation: Kræfter og former</a:t>
            </a:r>
            <a:endParaRPr lang="da-DK" sz="12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el 35"/>
          <p:cNvSpPr>
            <a:spLocks noGrp="1"/>
          </p:cNvSpPr>
          <p:nvPr>
            <p:ph type="title"/>
          </p:nvPr>
        </p:nvSpPr>
        <p:spPr>
          <a:xfrm>
            <a:off x="748054" y="1337692"/>
            <a:ext cx="8395946" cy="1076400"/>
          </a:xfrm>
        </p:spPr>
        <p:txBody>
          <a:bodyPr>
            <a:normAutofit/>
          </a:bodyPr>
          <a:lstStyle/>
          <a:p>
            <a:r>
              <a:rPr lang="da-DK" sz="2400" dirty="0" smtClean="0"/>
              <a:t>”Organisering mere end organisation”?</a:t>
            </a:r>
            <a:endParaRPr lang="da-DK" sz="2400" cap="small" dirty="0"/>
          </a:p>
        </p:txBody>
      </p:sp>
      <p:sp>
        <p:nvSpPr>
          <p:cNvPr id="6" name="Normal pentagon 5"/>
          <p:cNvSpPr/>
          <p:nvPr/>
        </p:nvSpPr>
        <p:spPr>
          <a:xfrm>
            <a:off x="1688552" y="2289880"/>
            <a:ext cx="5889002" cy="3810194"/>
          </a:xfrm>
          <a:prstGeom prst="pentagon">
            <a:avLst/>
          </a:prstGeom>
          <a:solidFill>
            <a:schemeClr val="bg1"/>
          </a:solidFill>
          <a:ln w="1905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latin typeface="Arial"/>
              <a:cs typeface="Arial"/>
            </a:endParaRPr>
          </a:p>
        </p:txBody>
      </p:sp>
      <p:sp>
        <p:nvSpPr>
          <p:cNvPr id="7" name="Tekstboks 6"/>
          <p:cNvSpPr txBox="1"/>
          <p:nvPr/>
        </p:nvSpPr>
        <p:spPr>
          <a:xfrm>
            <a:off x="502378" y="3545987"/>
            <a:ext cx="1618778" cy="338554"/>
          </a:xfrm>
          <a:prstGeom prst="rect">
            <a:avLst/>
          </a:prstGeom>
          <a:noFill/>
        </p:spPr>
        <p:txBody>
          <a:bodyPr wrap="square" rtlCol="0">
            <a:spAutoFit/>
          </a:bodyPr>
          <a:lstStyle/>
          <a:p>
            <a:r>
              <a:rPr lang="da-DK" sz="1600" dirty="0" smtClean="0">
                <a:latin typeface="Arial"/>
                <a:cs typeface="Arial"/>
              </a:rPr>
              <a:t>Effektivitet</a:t>
            </a:r>
            <a:endParaRPr lang="da-DK" sz="1600" dirty="0">
              <a:latin typeface="Arial"/>
              <a:cs typeface="Arial"/>
            </a:endParaRPr>
          </a:p>
        </p:txBody>
      </p:sp>
      <p:sp>
        <p:nvSpPr>
          <p:cNvPr id="8" name="Tekstboks 7"/>
          <p:cNvSpPr txBox="1"/>
          <p:nvPr/>
        </p:nvSpPr>
        <p:spPr>
          <a:xfrm>
            <a:off x="1674598" y="6155889"/>
            <a:ext cx="2218841" cy="338554"/>
          </a:xfrm>
          <a:prstGeom prst="rect">
            <a:avLst/>
          </a:prstGeom>
          <a:noFill/>
        </p:spPr>
        <p:txBody>
          <a:bodyPr wrap="square" rtlCol="0">
            <a:spAutoFit/>
          </a:bodyPr>
          <a:lstStyle/>
          <a:p>
            <a:pPr algn="ctr"/>
            <a:r>
              <a:rPr lang="da-DK" sz="1600" dirty="0" smtClean="0">
                <a:latin typeface="Arial"/>
                <a:cs typeface="Arial"/>
              </a:rPr>
              <a:t>Autonomi</a:t>
            </a:r>
            <a:endParaRPr lang="da-DK" sz="1600" dirty="0">
              <a:latin typeface="Arial"/>
              <a:cs typeface="Arial"/>
            </a:endParaRPr>
          </a:p>
        </p:txBody>
      </p:sp>
      <p:sp>
        <p:nvSpPr>
          <p:cNvPr id="9" name="Tekstboks 8"/>
          <p:cNvSpPr txBox="1"/>
          <p:nvPr/>
        </p:nvSpPr>
        <p:spPr>
          <a:xfrm>
            <a:off x="5735496" y="6155889"/>
            <a:ext cx="1507138" cy="338554"/>
          </a:xfrm>
          <a:prstGeom prst="rect">
            <a:avLst/>
          </a:prstGeom>
          <a:noFill/>
        </p:spPr>
        <p:txBody>
          <a:bodyPr wrap="square" rtlCol="0">
            <a:spAutoFit/>
          </a:bodyPr>
          <a:lstStyle/>
          <a:p>
            <a:pPr algn="ctr"/>
            <a:r>
              <a:rPr lang="da-DK" sz="1600" dirty="0" smtClean="0">
                <a:latin typeface="Arial"/>
                <a:cs typeface="Arial"/>
              </a:rPr>
              <a:t>Innovation</a:t>
            </a:r>
            <a:endParaRPr lang="da-DK" sz="1600" dirty="0">
              <a:latin typeface="Arial"/>
              <a:cs typeface="Arial"/>
            </a:endParaRPr>
          </a:p>
        </p:txBody>
      </p:sp>
      <p:sp>
        <p:nvSpPr>
          <p:cNvPr id="10" name="Tekstboks 9"/>
          <p:cNvSpPr txBox="1"/>
          <p:nvPr/>
        </p:nvSpPr>
        <p:spPr>
          <a:xfrm>
            <a:off x="7577554" y="3545987"/>
            <a:ext cx="1566446" cy="338554"/>
          </a:xfrm>
          <a:prstGeom prst="rect">
            <a:avLst/>
          </a:prstGeom>
          <a:noFill/>
        </p:spPr>
        <p:txBody>
          <a:bodyPr wrap="square" rtlCol="0">
            <a:spAutoFit/>
          </a:bodyPr>
          <a:lstStyle/>
          <a:p>
            <a:r>
              <a:rPr lang="da-DK" sz="1600" dirty="0" smtClean="0">
                <a:latin typeface="Arial"/>
                <a:cs typeface="Arial"/>
              </a:rPr>
              <a:t>Kompetencer</a:t>
            </a:r>
            <a:endParaRPr lang="da-DK" sz="1600" dirty="0">
              <a:latin typeface="Arial"/>
              <a:cs typeface="Arial"/>
            </a:endParaRPr>
          </a:p>
        </p:txBody>
      </p:sp>
      <p:sp>
        <p:nvSpPr>
          <p:cNvPr id="11" name="Tekstboks 10"/>
          <p:cNvSpPr txBox="1"/>
          <p:nvPr/>
        </p:nvSpPr>
        <p:spPr>
          <a:xfrm>
            <a:off x="3335240" y="1885128"/>
            <a:ext cx="2595626" cy="338554"/>
          </a:xfrm>
          <a:prstGeom prst="rect">
            <a:avLst/>
          </a:prstGeom>
          <a:noFill/>
        </p:spPr>
        <p:txBody>
          <a:bodyPr wrap="square" rtlCol="0">
            <a:spAutoFit/>
          </a:bodyPr>
          <a:lstStyle/>
          <a:p>
            <a:pPr algn="ctr"/>
            <a:r>
              <a:rPr lang="da-DK" sz="1600" dirty="0" smtClean="0">
                <a:latin typeface="Arial"/>
                <a:cs typeface="Arial"/>
              </a:rPr>
              <a:t>Mening</a:t>
            </a:r>
            <a:endParaRPr lang="da-DK" sz="1600" dirty="0">
              <a:latin typeface="Arial"/>
              <a:cs typeface="Arial"/>
            </a:endParaRPr>
          </a:p>
        </p:txBody>
      </p:sp>
      <p:sp>
        <p:nvSpPr>
          <p:cNvPr id="12" name="Tekstboks 11"/>
          <p:cNvSpPr txBox="1"/>
          <p:nvPr/>
        </p:nvSpPr>
        <p:spPr>
          <a:xfrm>
            <a:off x="3656204" y="3545987"/>
            <a:ext cx="2037427" cy="369332"/>
          </a:xfrm>
          <a:prstGeom prst="rect">
            <a:avLst/>
          </a:prstGeom>
          <a:noFill/>
        </p:spPr>
        <p:txBody>
          <a:bodyPr wrap="square" rtlCol="0">
            <a:spAutoFit/>
          </a:bodyPr>
          <a:lstStyle/>
          <a:p>
            <a:pPr algn="ctr"/>
            <a:r>
              <a:rPr lang="da-DK" dirty="0" smtClean="0">
                <a:latin typeface="Arial"/>
                <a:cs typeface="Arial"/>
              </a:rPr>
              <a:t>Netværk</a:t>
            </a:r>
            <a:endParaRPr lang="da-DK" dirty="0">
              <a:latin typeface="Arial"/>
              <a:cs typeface="Arial"/>
            </a:endParaRPr>
          </a:p>
        </p:txBody>
      </p:sp>
      <p:sp>
        <p:nvSpPr>
          <p:cNvPr id="13" name="Tekstboks 12"/>
          <p:cNvSpPr txBox="1"/>
          <p:nvPr/>
        </p:nvSpPr>
        <p:spPr>
          <a:xfrm>
            <a:off x="3921349" y="4857914"/>
            <a:ext cx="1535047" cy="369332"/>
          </a:xfrm>
          <a:prstGeom prst="rect">
            <a:avLst/>
          </a:prstGeom>
          <a:noFill/>
        </p:spPr>
        <p:txBody>
          <a:bodyPr wrap="square" rtlCol="0">
            <a:spAutoFit/>
          </a:bodyPr>
          <a:lstStyle/>
          <a:p>
            <a:pPr algn="ctr"/>
            <a:r>
              <a:rPr lang="da-DK" dirty="0" smtClean="0">
                <a:latin typeface="Arial"/>
                <a:cs typeface="Arial"/>
              </a:rPr>
              <a:t>Magt</a:t>
            </a:r>
            <a:endParaRPr lang="da-DK" dirty="0">
              <a:latin typeface="Arial"/>
              <a:cs typeface="Arial"/>
            </a:endParaRPr>
          </a:p>
        </p:txBody>
      </p:sp>
      <p:cxnSp>
        <p:nvCxnSpPr>
          <p:cNvPr id="14" name="Lige pilforbindelse 13"/>
          <p:cNvCxnSpPr>
            <a:endCxn id="6" idx="5"/>
          </p:cNvCxnSpPr>
          <p:nvPr/>
        </p:nvCxnSpPr>
        <p:spPr>
          <a:xfrm>
            <a:off x="6530930" y="3745241"/>
            <a:ext cx="1046618" cy="1588"/>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15" name="Lige pilforbindelse 14"/>
          <p:cNvCxnSpPr/>
          <p:nvPr/>
        </p:nvCxnSpPr>
        <p:spPr>
          <a:xfrm rot="16200000" flipH="1">
            <a:off x="5636818" y="5324500"/>
            <a:ext cx="838492" cy="724866"/>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16" name="Lige pilforbindelse 15"/>
          <p:cNvCxnSpPr/>
          <p:nvPr/>
        </p:nvCxnSpPr>
        <p:spPr>
          <a:xfrm rot="5400000">
            <a:off x="2814421" y="5278354"/>
            <a:ext cx="852450" cy="831117"/>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17" name="Lige pilforbindelse 16"/>
          <p:cNvCxnSpPr/>
          <p:nvPr/>
        </p:nvCxnSpPr>
        <p:spPr>
          <a:xfrm rot="16200000" flipV="1">
            <a:off x="4102764" y="2806289"/>
            <a:ext cx="1046618" cy="1588"/>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18" name="Lige pilforbindelse 17"/>
          <p:cNvCxnSpPr/>
          <p:nvPr/>
        </p:nvCxnSpPr>
        <p:spPr>
          <a:xfrm rot="10800000">
            <a:off x="1688552" y="3746829"/>
            <a:ext cx="1046618" cy="1588"/>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19" name="Lige pilforbindelse 18"/>
          <p:cNvCxnSpPr/>
          <p:nvPr/>
        </p:nvCxnSpPr>
        <p:spPr>
          <a:xfrm rot="16200000">
            <a:off x="4455640" y="4086546"/>
            <a:ext cx="342455" cy="1588"/>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20" name="Lige pilforbindelse 19"/>
          <p:cNvCxnSpPr/>
          <p:nvPr/>
        </p:nvCxnSpPr>
        <p:spPr>
          <a:xfrm rot="16200000">
            <a:off x="4147525" y="4085419"/>
            <a:ext cx="342455" cy="1588"/>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21" name="Lige pilforbindelse 20"/>
          <p:cNvCxnSpPr/>
          <p:nvPr/>
        </p:nvCxnSpPr>
        <p:spPr>
          <a:xfrm rot="16200000">
            <a:off x="4760440" y="4084292"/>
            <a:ext cx="342455" cy="1588"/>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22" name="Lige pilforbindelse 21"/>
          <p:cNvCxnSpPr/>
          <p:nvPr/>
        </p:nvCxnSpPr>
        <p:spPr>
          <a:xfrm rot="5400000">
            <a:off x="4454535" y="3401526"/>
            <a:ext cx="342455" cy="1588"/>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23" name="Lige pilforbindelse 22"/>
          <p:cNvCxnSpPr/>
          <p:nvPr/>
        </p:nvCxnSpPr>
        <p:spPr>
          <a:xfrm rot="5400000">
            <a:off x="4802305" y="3414356"/>
            <a:ext cx="342455" cy="1588"/>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24" name="Lige pilforbindelse 23"/>
          <p:cNvCxnSpPr/>
          <p:nvPr/>
        </p:nvCxnSpPr>
        <p:spPr>
          <a:xfrm rot="5400000">
            <a:off x="4133570" y="3401526"/>
            <a:ext cx="342455" cy="1588"/>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25" name="Lige pilforbindelse 24"/>
          <p:cNvCxnSpPr/>
          <p:nvPr/>
        </p:nvCxnSpPr>
        <p:spPr>
          <a:xfrm rot="10800000" flipV="1">
            <a:off x="5262267" y="3734568"/>
            <a:ext cx="464036" cy="1588"/>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26" name="Lige pilforbindelse 25"/>
          <p:cNvCxnSpPr/>
          <p:nvPr/>
        </p:nvCxnSpPr>
        <p:spPr>
          <a:xfrm>
            <a:off x="3641288" y="3750912"/>
            <a:ext cx="429147" cy="1"/>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27" name="Lige pilforbindelse 26"/>
          <p:cNvCxnSpPr/>
          <p:nvPr/>
        </p:nvCxnSpPr>
        <p:spPr>
          <a:xfrm rot="16200000">
            <a:off x="4454535" y="4685570"/>
            <a:ext cx="342455" cy="1588"/>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28" name="Lige pilforbindelse 27"/>
          <p:cNvCxnSpPr/>
          <p:nvPr/>
        </p:nvCxnSpPr>
        <p:spPr>
          <a:xfrm rot="5400000">
            <a:off x="4467385" y="5438121"/>
            <a:ext cx="342455" cy="1588"/>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29" name="Lige pilforbindelse 28"/>
          <p:cNvCxnSpPr/>
          <p:nvPr/>
        </p:nvCxnSpPr>
        <p:spPr>
          <a:xfrm rot="10800000">
            <a:off x="3601070" y="5074112"/>
            <a:ext cx="342455" cy="1588"/>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30" name="Lige pilforbindelse 29"/>
          <p:cNvCxnSpPr/>
          <p:nvPr/>
        </p:nvCxnSpPr>
        <p:spPr>
          <a:xfrm>
            <a:off x="5483890" y="5072985"/>
            <a:ext cx="342455" cy="1588"/>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31" name="Tekstboks 30"/>
          <p:cNvSpPr txBox="1"/>
          <p:nvPr/>
        </p:nvSpPr>
        <p:spPr>
          <a:xfrm>
            <a:off x="3874855" y="6564228"/>
            <a:ext cx="5269145" cy="553998"/>
          </a:xfrm>
          <a:prstGeom prst="rect">
            <a:avLst/>
          </a:prstGeom>
          <a:noFill/>
        </p:spPr>
        <p:txBody>
          <a:bodyPr wrap="square" rtlCol="0">
            <a:spAutoFit/>
          </a:bodyPr>
          <a:lstStyle/>
          <a:p>
            <a:r>
              <a:rPr lang="da-DK" sz="1200" dirty="0" smtClean="0">
                <a:latin typeface="Arial"/>
                <a:cs typeface="Arial"/>
              </a:rPr>
              <a:t>Modernisering af </a:t>
            </a:r>
            <a:r>
              <a:rPr lang="da-DK" sz="1200" dirty="0" err="1" smtClean="0">
                <a:latin typeface="Arial"/>
                <a:cs typeface="Arial"/>
              </a:rPr>
              <a:t>Minzberg</a:t>
            </a:r>
            <a:r>
              <a:rPr lang="da-DK" sz="1200" dirty="0" smtClean="0">
                <a:latin typeface="Arial"/>
                <a:cs typeface="Arial"/>
              </a:rPr>
              <a:t>, Den effektive organisation: Kræfter og former</a:t>
            </a:r>
          </a:p>
          <a:p>
            <a:endParaRPr lang="da-DK" dirty="0">
              <a:latin typeface="Arial"/>
              <a:cs typeface="Arial"/>
            </a:endParaRPr>
          </a:p>
        </p:txBody>
      </p:sp>
      <p:sp>
        <p:nvSpPr>
          <p:cNvPr id="32" name="Tekstboks 31"/>
          <p:cNvSpPr txBox="1"/>
          <p:nvPr/>
        </p:nvSpPr>
        <p:spPr>
          <a:xfrm>
            <a:off x="748053" y="483513"/>
            <a:ext cx="2908151" cy="430887"/>
          </a:xfrm>
          <a:prstGeom prst="rect">
            <a:avLst/>
          </a:prstGeom>
          <a:solidFill>
            <a:srgbClr val="FFFFFF"/>
          </a:solidFill>
        </p:spPr>
        <p:txBody>
          <a:bodyPr wrap="square" lIns="0" tIns="0" rIns="0" bIns="0" rtlCol="0">
            <a:spAutoFit/>
          </a:bodyPr>
          <a:lstStyle/>
          <a:p>
            <a:r>
              <a:rPr lang="da-DK" sz="1400" b="1" dirty="0" smtClean="0">
                <a:latin typeface="Arial" pitchFamily="34" charset="0"/>
                <a:cs typeface="Arial" pitchFamily="34" charset="0"/>
              </a:rPr>
              <a:t>Institut for Ledelse &amp; Forvaltning</a:t>
            </a:r>
          </a:p>
          <a:p>
            <a:r>
              <a:rPr lang="da-DK" sz="1400" dirty="0" smtClean="0">
                <a:latin typeface="Arial" pitchFamily="34" charset="0"/>
                <a:cs typeface="Arial" pitchFamily="34" charset="0"/>
              </a:rPr>
              <a:t>Flemming Riishøj</a:t>
            </a:r>
            <a:endParaRPr lang="da-DK" sz="1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p:cNvSpPr>
            <a:spLocks noGrp="1"/>
          </p:cNvSpPr>
          <p:nvPr>
            <p:ph sz="half" idx="1"/>
          </p:nvPr>
        </p:nvSpPr>
        <p:spPr>
          <a:xfrm>
            <a:off x="748800" y="1711200"/>
            <a:ext cx="8090400" cy="4765800"/>
          </a:xfrm>
        </p:spPr>
        <p:txBody>
          <a:bodyPr>
            <a:normAutofit fontScale="92500" lnSpcReduction="10000"/>
          </a:bodyPr>
          <a:lstStyle/>
          <a:p>
            <a:r>
              <a:rPr lang="da-DK" sz="2000" b="0" dirty="0" smtClean="0"/>
              <a:t>En organisation udvikler sig kontinuerligt.</a:t>
            </a:r>
          </a:p>
          <a:p>
            <a:endParaRPr lang="da-DK" sz="2000" b="0" dirty="0" smtClean="0"/>
          </a:p>
          <a:p>
            <a:r>
              <a:rPr lang="da-DK" sz="2000" b="0" dirty="0" smtClean="0"/>
              <a:t>De små daglige handlinger / interaktioner / kommunikation mellem interne og eksterne interessenter skaber forandringer.</a:t>
            </a:r>
          </a:p>
          <a:p>
            <a:endParaRPr lang="da-DK" sz="2000" b="0" dirty="0" smtClean="0"/>
          </a:p>
          <a:p>
            <a:r>
              <a:rPr lang="da-DK" sz="2000" b="0" dirty="0" smtClean="0"/>
              <a:t>Organisationen er hele tiden under konstruktion.</a:t>
            </a:r>
          </a:p>
          <a:p>
            <a:endParaRPr lang="da-DK" sz="2595" b="0" dirty="0" smtClean="0"/>
          </a:p>
          <a:p>
            <a:r>
              <a:rPr lang="da-DK" sz="2595" b="0" dirty="0" smtClean="0"/>
              <a:t>Hvor meget af en organisation er bestandig, fast og konstant?</a:t>
            </a:r>
          </a:p>
          <a:p>
            <a:pPr>
              <a:buFont typeface="Arial"/>
              <a:buChar char="•"/>
            </a:pPr>
            <a:endParaRPr lang="da-DK" b="0" dirty="0" smtClean="0"/>
          </a:p>
          <a:p>
            <a:endParaRPr lang="da-DK" b="0" dirty="0" smtClean="0"/>
          </a:p>
          <a:p>
            <a:endParaRPr lang="da-DK" b="0" dirty="0" smtClean="0"/>
          </a:p>
          <a:p>
            <a:endParaRPr lang="da-DK" b="0" dirty="0" smtClean="0"/>
          </a:p>
          <a:p>
            <a:r>
              <a:rPr lang="da-DK" b="0" dirty="0" smtClean="0"/>
              <a:t>, </a:t>
            </a:r>
          </a:p>
        </p:txBody>
      </p:sp>
      <p:sp>
        <p:nvSpPr>
          <p:cNvPr id="4" name="Pladsholder til dato 3"/>
          <p:cNvSpPr>
            <a:spLocks noGrp="1"/>
          </p:cNvSpPr>
          <p:nvPr>
            <p:ph type="dt" sz="half" idx="10"/>
          </p:nvPr>
        </p:nvSpPr>
        <p:spPr/>
        <p:txBody>
          <a:bodyPr/>
          <a:lstStyle/>
          <a:p>
            <a:fld id="{F42AF99A-4FCB-4755-A7BE-B2D33B67BEC7}" type="datetime2">
              <a:rPr lang="da-DK" noProof="0" smtClean="0"/>
              <a:pPr/>
              <a:t>8. august 2014</a:t>
            </a:fld>
            <a:endParaRPr lang="da-DK" noProof="0"/>
          </a:p>
        </p:txBody>
      </p:sp>
      <p:sp>
        <p:nvSpPr>
          <p:cNvPr id="5" name="Pladsholder til diasnummer 4"/>
          <p:cNvSpPr>
            <a:spLocks noGrp="1"/>
          </p:cNvSpPr>
          <p:nvPr>
            <p:ph type="sldNum" sz="quarter" idx="12"/>
          </p:nvPr>
        </p:nvSpPr>
        <p:spPr/>
        <p:txBody>
          <a:bodyPr/>
          <a:lstStyle/>
          <a:p>
            <a:r>
              <a:rPr lang="da-DK" noProof="0" smtClean="0"/>
              <a:t>Side </a:t>
            </a:r>
            <a:fld id="{D2BB8891-0308-5A4D-8D26-8DC2A8B0D26B}" type="slidenum">
              <a:rPr lang="da-DK" noProof="0" smtClean="0"/>
              <a:pPr/>
              <a:t>13</a:t>
            </a:fld>
            <a:endParaRPr lang="da-DK" noProof="0"/>
          </a:p>
        </p:txBody>
      </p:sp>
      <p:sp>
        <p:nvSpPr>
          <p:cNvPr id="8" name="Tekstboks 7"/>
          <p:cNvSpPr txBox="1"/>
          <p:nvPr/>
        </p:nvSpPr>
        <p:spPr>
          <a:xfrm>
            <a:off x="748054" y="457200"/>
            <a:ext cx="3138146" cy="430887"/>
          </a:xfrm>
          <a:prstGeom prst="rect">
            <a:avLst/>
          </a:prstGeom>
          <a:solidFill>
            <a:schemeClr val="bg1"/>
          </a:solidFill>
        </p:spPr>
        <p:txBody>
          <a:bodyPr wrap="square" lIns="0" tIns="0" rIns="0" bIns="0" rtlCol="0">
            <a:spAutoFit/>
          </a:bodyPr>
          <a:lstStyle/>
          <a:p>
            <a:r>
              <a:rPr lang="da-DK" sz="1400" b="1" dirty="0" smtClean="0">
                <a:latin typeface="Arial" pitchFamily="34" charset="0"/>
                <a:cs typeface="Arial" pitchFamily="34" charset="0"/>
              </a:rPr>
              <a:t>Institut for Ledelse &amp; Forvaltning</a:t>
            </a:r>
          </a:p>
          <a:p>
            <a:r>
              <a:rPr lang="da-DK" sz="1400" dirty="0" smtClean="0">
                <a:latin typeface="Arial" pitchFamily="34" charset="0"/>
                <a:cs typeface="Arial" pitchFamily="34" charset="0"/>
              </a:rPr>
              <a:t>Flemming Riishøj</a:t>
            </a:r>
            <a:endParaRPr lang="da-DK" sz="1400" dirty="0">
              <a:latin typeface="Arial" pitchFamily="34" charset="0"/>
              <a:cs typeface="Arial" pitchFamily="34" charset="0"/>
            </a:endParaRPr>
          </a:p>
        </p:txBody>
      </p:sp>
      <p:sp>
        <p:nvSpPr>
          <p:cNvPr id="14" name="Titel 13"/>
          <p:cNvSpPr>
            <a:spLocks noGrp="1"/>
          </p:cNvSpPr>
          <p:nvPr>
            <p:ph type="title"/>
          </p:nvPr>
        </p:nvSpPr>
        <p:spPr>
          <a:xfrm>
            <a:off x="748054" y="1066800"/>
            <a:ext cx="7646400" cy="1076400"/>
          </a:xfrm>
        </p:spPr>
        <p:txBody>
          <a:bodyPr>
            <a:normAutofit/>
          </a:bodyPr>
          <a:lstStyle/>
          <a:p>
            <a:r>
              <a:rPr lang="da-DK" sz="2800" dirty="0" smtClean="0"/>
              <a:t>Et dynamisk organisationsperspektiv*</a:t>
            </a:r>
            <a:br>
              <a:rPr lang="da-DK" sz="2800" dirty="0" smtClean="0"/>
            </a:br>
            <a:endParaRPr lang="da-DK" sz="2800" dirty="0"/>
          </a:p>
        </p:txBody>
      </p:sp>
      <p:sp>
        <p:nvSpPr>
          <p:cNvPr id="17" name="Tekstboks 16"/>
          <p:cNvSpPr txBox="1"/>
          <p:nvPr/>
        </p:nvSpPr>
        <p:spPr>
          <a:xfrm>
            <a:off x="748054" y="5715000"/>
            <a:ext cx="8395946" cy="923330"/>
          </a:xfrm>
          <a:prstGeom prst="rect">
            <a:avLst/>
          </a:prstGeom>
          <a:noFill/>
        </p:spPr>
        <p:txBody>
          <a:bodyPr wrap="square" lIns="0" tIns="0" rIns="0" bIns="0" rtlCol="0">
            <a:spAutoFit/>
          </a:bodyPr>
          <a:lstStyle/>
          <a:p>
            <a:r>
              <a:rPr lang="da-DK" sz="1200" dirty="0" smtClean="0">
                <a:latin typeface="Arial" pitchFamily="34" charset="0"/>
                <a:cs typeface="Arial" pitchFamily="34" charset="0"/>
              </a:rPr>
              <a:t>Kilder: S</a:t>
            </a:r>
            <a:r>
              <a:rPr lang="da-DK" sz="1200" cap="small" dirty="0" smtClean="0">
                <a:latin typeface="Arial" pitchFamily="34" charset="0"/>
                <a:cs typeface="Arial" pitchFamily="34" charset="0"/>
              </a:rPr>
              <a:t>trategisk Ledelse som </a:t>
            </a:r>
            <a:r>
              <a:rPr lang="da-DK" sz="1200" cap="small" dirty="0" err="1" smtClean="0">
                <a:latin typeface="Arial" pitchFamily="34" charset="0"/>
                <a:cs typeface="Arial" pitchFamily="34" charset="0"/>
              </a:rPr>
              <a:t>meningsskabende</a:t>
            </a:r>
            <a:r>
              <a:rPr lang="da-DK" sz="1200" cap="small" dirty="0" smtClean="0">
                <a:latin typeface="Arial" pitchFamily="34" charset="0"/>
                <a:cs typeface="Arial" pitchFamily="34" charset="0"/>
              </a:rPr>
              <a:t> processer, Mette V. Larsen &amp; J. G. Rasmussen</a:t>
            </a:r>
          </a:p>
          <a:p>
            <a:r>
              <a:rPr lang="da-DK" sz="1200" cap="small" dirty="0" smtClean="0">
                <a:latin typeface="Arial" pitchFamily="34" charset="0"/>
                <a:cs typeface="Arial" pitchFamily="34" charset="0"/>
              </a:rPr>
              <a:t>             Kærlig og omstilling, Niels Åkerstrøm Andersen &amp; </a:t>
            </a:r>
            <a:r>
              <a:rPr lang="da-DK" sz="1200" cap="small" dirty="0" err="1" smtClean="0">
                <a:latin typeface="Arial" pitchFamily="34" charset="0"/>
                <a:cs typeface="Arial" pitchFamily="34" charset="0"/>
              </a:rPr>
              <a:t>Born</a:t>
            </a:r>
            <a:r>
              <a:rPr lang="da-DK" sz="1200" cap="small" dirty="0" smtClean="0">
                <a:latin typeface="Arial" pitchFamily="34" charset="0"/>
                <a:cs typeface="Arial" pitchFamily="34" charset="0"/>
              </a:rPr>
              <a:t>.</a:t>
            </a:r>
          </a:p>
          <a:p>
            <a:r>
              <a:rPr lang="da-DK" sz="1200" cap="small" dirty="0" smtClean="0">
                <a:latin typeface="Arial" pitchFamily="34" charset="0"/>
                <a:cs typeface="Arial" pitchFamily="34" charset="0"/>
              </a:rPr>
              <a:t>             Narrativ organisationsudvikling, Michala </a:t>
            </a:r>
            <a:r>
              <a:rPr lang="da-DK" sz="1200" cap="small" dirty="0" err="1" smtClean="0">
                <a:latin typeface="Arial" pitchFamily="34" charset="0"/>
                <a:cs typeface="Arial" pitchFamily="34" charset="0"/>
              </a:rPr>
              <a:t>schnoor</a:t>
            </a:r>
            <a:endParaRPr lang="da-DK" sz="1200" cap="small" dirty="0" smtClean="0">
              <a:latin typeface="Arial" pitchFamily="34" charset="0"/>
              <a:cs typeface="Arial" pitchFamily="34" charset="0"/>
            </a:endParaRPr>
          </a:p>
          <a:p>
            <a:endParaRPr lang="da-DK" sz="1200" cap="small" dirty="0" smtClean="0">
              <a:latin typeface="Arial" pitchFamily="34" charset="0"/>
              <a:cs typeface="Arial" pitchFamily="34" charset="0"/>
            </a:endParaRPr>
          </a:p>
          <a:p>
            <a:endParaRPr lang="da-DK" sz="1200" cap="small"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p:cNvSpPr>
            <a:spLocks noGrp="1"/>
          </p:cNvSpPr>
          <p:nvPr>
            <p:ph sz="half" idx="1"/>
          </p:nvPr>
        </p:nvSpPr>
        <p:spPr>
          <a:xfrm>
            <a:off x="748800" y="2414092"/>
            <a:ext cx="7646400" cy="3799508"/>
          </a:xfrm>
        </p:spPr>
        <p:txBody>
          <a:bodyPr>
            <a:normAutofit/>
          </a:bodyPr>
          <a:lstStyle/>
          <a:p>
            <a:endParaRPr lang="da-DK" sz="2000" b="0" dirty="0" smtClean="0"/>
          </a:p>
          <a:p>
            <a:pPr>
              <a:buFont typeface="Arial"/>
              <a:buChar char="•"/>
            </a:pPr>
            <a:endParaRPr lang="da-DK" b="0" dirty="0" smtClean="0"/>
          </a:p>
          <a:p>
            <a:endParaRPr lang="da-DK" b="0" dirty="0" smtClean="0"/>
          </a:p>
          <a:p>
            <a:endParaRPr lang="da-DK" b="0" dirty="0" smtClean="0"/>
          </a:p>
          <a:p>
            <a:pPr>
              <a:buFont typeface="Arial" pitchFamily="34" charset="0"/>
              <a:buChar char="•"/>
            </a:pPr>
            <a:endParaRPr lang="da-DK" b="0" dirty="0" smtClean="0"/>
          </a:p>
        </p:txBody>
      </p:sp>
      <p:sp>
        <p:nvSpPr>
          <p:cNvPr id="4" name="Pladsholder til dato 3"/>
          <p:cNvSpPr>
            <a:spLocks noGrp="1"/>
          </p:cNvSpPr>
          <p:nvPr>
            <p:ph type="dt" sz="half" idx="10"/>
          </p:nvPr>
        </p:nvSpPr>
        <p:spPr/>
        <p:txBody>
          <a:bodyPr/>
          <a:lstStyle/>
          <a:p>
            <a:fld id="{F42AF99A-4FCB-4755-A7BE-B2D33B67BEC7}" type="datetime2">
              <a:rPr lang="da-DK" noProof="0" smtClean="0"/>
              <a:pPr/>
              <a:t>8. august 2014</a:t>
            </a:fld>
            <a:endParaRPr lang="da-DK" noProof="0"/>
          </a:p>
        </p:txBody>
      </p:sp>
      <p:sp>
        <p:nvSpPr>
          <p:cNvPr id="5" name="Pladsholder til diasnummer 4"/>
          <p:cNvSpPr>
            <a:spLocks noGrp="1"/>
          </p:cNvSpPr>
          <p:nvPr>
            <p:ph type="sldNum" sz="quarter" idx="12"/>
          </p:nvPr>
        </p:nvSpPr>
        <p:spPr/>
        <p:txBody>
          <a:bodyPr/>
          <a:lstStyle/>
          <a:p>
            <a:r>
              <a:rPr lang="da-DK" noProof="0" smtClean="0"/>
              <a:t>Side </a:t>
            </a:r>
            <a:fld id="{D2BB8891-0308-5A4D-8D26-8DC2A8B0D26B}" type="slidenum">
              <a:rPr lang="da-DK" noProof="0" smtClean="0"/>
              <a:pPr/>
              <a:t>14</a:t>
            </a:fld>
            <a:endParaRPr lang="da-DK" noProof="0"/>
          </a:p>
        </p:txBody>
      </p:sp>
      <p:sp>
        <p:nvSpPr>
          <p:cNvPr id="8" name="Tekstboks 7"/>
          <p:cNvSpPr txBox="1"/>
          <p:nvPr/>
        </p:nvSpPr>
        <p:spPr>
          <a:xfrm>
            <a:off x="748054" y="457200"/>
            <a:ext cx="3138146" cy="430887"/>
          </a:xfrm>
          <a:prstGeom prst="rect">
            <a:avLst/>
          </a:prstGeom>
          <a:solidFill>
            <a:schemeClr val="bg1"/>
          </a:solidFill>
        </p:spPr>
        <p:txBody>
          <a:bodyPr wrap="square" lIns="0" tIns="0" rIns="0" bIns="0" rtlCol="0">
            <a:spAutoFit/>
          </a:bodyPr>
          <a:lstStyle/>
          <a:p>
            <a:r>
              <a:rPr lang="da-DK" sz="1400" b="1" dirty="0" smtClean="0">
                <a:latin typeface="Arial" pitchFamily="34" charset="0"/>
                <a:cs typeface="Arial" pitchFamily="34" charset="0"/>
              </a:rPr>
              <a:t>Institut for Ledelse &amp; Forvaltning</a:t>
            </a:r>
          </a:p>
          <a:p>
            <a:r>
              <a:rPr lang="da-DK" sz="1400" dirty="0" smtClean="0">
                <a:latin typeface="Arial" pitchFamily="34" charset="0"/>
                <a:cs typeface="Arial" pitchFamily="34" charset="0"/>
              </a:rPr>
              <a:t>Flemming Riishøj</a:t>
            </a:r>
            <a:endParaRPr lang="da-DK" sz="1400" dirty="0">
              <a:latin typeface="Arial" pitchFamily="34" charset="0"/>
              <a:cs typeface="Arial" pitchFamily="34" charset="0"/>
            </a:endParaRPr>
          </a:p>
        </p:txBody>
      </p:sp>
      <p:sp>
        <p:nvSpPr>
          <p:cNvPr id="14" name="Titel 13"/>
          <p:cNvSpPr>
            <a:spLocks noGrp="1"/>
          </p:cNvSpPr>
          <p:nvPr>
            <p:ph type="title"/>
          </p:nvPr>
        </p:nvSpPr>
        <p:spPr>
          <a:xfrm>
            <a:off x="748054" y="1066800"/>
            <a:ext cx="7646400" cy="1076400"/>
          </a:xfrm>
        </p:spPr>
        <p:txBody>
          <a:bodyPr>
            <a:normAutofit/>
          </a:bodyPr>
          <a:lstStyle/>
          <a:p>
            <a:r>
              <a:rPr lang="da-DK" sz="2800" dirty="0" smtClean="0"/>
              <a:t>Et dynamisk organisationsperspektiv</a:t>
            </a:r>
            <a:endParaRPr lang="da-DK" sz="2800" dirty="0"/>
          </a:p>
        </p:txBody>
      </p:sp>
      <p:pic>
        <p:nvPicPr>
          <p:cNvPr id="15" name="Picture 2" descr="C:\Users\tomh\AppData\Local\Microsoft\Windows\Temporary Internet Files\Content.Outlook\C99O9A3I\figur1_oversig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687513"/>
            <a:ext cx="8424863" cy="5170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dato 3"/>
          <p:cNvSpPr>
            <a:spLocks noGrp="1"/>
          </p:cNvSpPr>
          <p:nvPr>
            <p:ph type="dt" sz="half" idx="10"/>
          </p:nvPr>
        </p:nvSpPr>
        <p:spPr/>
        <p:txBody>
          <a:bodyPr/>
          <a:lstStyle/>
          <a:p>
            <a:fld id="{F42AF99A-4FCB-4755-A7BE-B2D33B67BEC7}" type="datetime2">
              <a:rPr lang="da-DK" noProof="0" smtClean="0"/>
              <a:pPr/>
              <a:t>8. august 2014</a:t>
            </a:fld>
            <a:endParaRPr lang="da-DK" noProof="0"/>
          </a:p>
        </p:txBody>
      </p:sp>
      <p:sp>
        <p:nvSpPr>
          <p:cNvPr id="5" name="Pladsholder til diasnummer 4"/>
          <p:cNvSpPr>
            <a:spLocks noGrp="1"/>
          </p:cNvSpPr>
          <p:nvPr>
            <p:ph type="sldNum" sz="quarter" idx="12"/>
          </p:nvPr>
        </p:nvSpPr>
        <p:spPr/>
        <p:txBody>
          <a:bodyPr/>
          <a:lstStyle/>
          <a:p>
            <a:r>
              <a:rPr lang="da-DK" noProof="0" smtClean="0"/>
              <a:t>Side </a:t>
            </a:r>
            <a:fld id="{D2BB8891-0308-5A4D-8D26-8DC2A8B0D26B}" type="slidenum">
              <a:rPr lang="da-DK" noProof="0" smtClean="0"/>
              <a:pPr/>
              <a:t>15</a:t>
            </a:fld>
            <a:endParaRPr lang="da-DK" noProof="0"/>
          </a:p>
        </p:txBody>
      </p:sp>
      <p:sp>
        <p:nvSpPr>
          <p:cNvPr id="8" name="Tekstboks 7"/>
          <p:cNvSpPr txBox="1"/>
          <p:nvPr/>
        </p:nvSpPr>
        <p:spPr>
          <a:xfrm>
            <a:off x="748054" y="457200"/>
            <a:ext cx="3138146" cy="430887"/>
          </a:xfrm>
          <a:prstGeom prst="rect">
            <a:avLst/>
          </a:prstGeom>
          <a:solidFill>
            <a:schemeClr val="bg1"/>
          </a:solidFill>
        </p:spPr>
        <p:txBody>
          <a:bodyPr wrap="square" lIns="0" tIns="0" rIns="0" bIns="0" rtlCol="0">
            <a:spAutoFit/>
          </a:bodyPr>
          <a:lstStyle/>
          <a:p>
            <a:r>
              <a:rPr lang="da-DK" sz="1400" b="1" dirty="0" smtClean="0">
                <a:latin typeface="Arial" pitchFamily="34" charset="0"/>
                <a:cs typeface="Arial" pitchFamily="34" charset="0"/>
              </a:rPr>
              <a:t>Institut for Ledelse &amp; Forvaltning</a:t>
            </a:r>
          </a:p>
          <a:p>
            <a:r>
              <a:rPr lang="da-DK" sz="1400" dirty="0" smtClean="0">
                <a:latin typeface="Arial" pitchFamily="34" charset="0"/>
                <a:cs typeface="Arial" pitchFamily="34" charset="0"/>
              </a:rPr>
              <a:t>Flemming Riishøj</a:t>
            </a:r>
            <a:endParaRPr lang="da-DK" sz="1400" dirty="0">
              <a:latin typeface="Arial" pitchFamily="34" charset="0"/>
              <a:cs typeface="Arial" pitchFamily="34" charset="0"/>
            </a:endParaRPr>
          </a:p>
        </p:txBody>
      </p:sp>
      <p:sp>
        <p:nvSpPr>
          <p:cNvPr id="14" name="Titel 13"/>
          <p:cNvSpPr>
            <a:spLocks noGrp="1"/>
          </p:cNvSpPr>
          <p:nvPr>
            <p:ph type="title"/>
          </p:nvPr>
        </p:nvSpPr>
        <p:spPr>
          <a:xfrm>
            <a:off x="748054" y="1066800"/>
            <a:ext cx="7646400" cy="1076400"/>
          </a:xfrm>
        </p:spPr>
        <p:txBody>
          <a:bodyPr>
            <a:normAutofit/>
          </a:bodyPr>
          <a:lstStyle/>
          <a:p>
            <a:r>
              <a:rPr lang="da-DK" sz="2800" dirty="0" smtClean="0"/>
              <a:t>Et dynamisk organisationsperspektiv*</a:t>
            </a:r>
            <a:br>
              <a:rPr lang="da-DK" sz="2800" dirty="0" smtClean="0"/>
            </a:br>
            <a:endParaRPr lang="da-DK" sz="2800" dirty="0"/>
          </a:p>
        </p:txBody>
      </p:sp>
      <p:sp>
        <p:nvSpPr>
          <p:cNvPr id="17" name="Tekstboks 16"/>
          <p:cNvSpPr txBox="1"/>
          <p:nvPr/>
        </p:nvSpPr>
        <p:spPr>
          <a:xfrm>
            <a:off x="748054" y="5715000"/>
            <a:ext cx="8395946" cy="923330"/>
          </a:xfrm>
          <a:prstGeom prst="rect">
            <a:avLst/>
          </a:prstGeom>
          <a:noFill/>
        </p:spPr>
        <p:txBody>
          <a:bodyPr wrap="square" lIns="0" tIns="0" rIns="0" bIns="0" rtlCol="0">
            <a:spAutoFit/>
          </a:bodyPr>
          <a:lstStyle/>
          <a:p>
            <a:r>
              <a:rPr lang="da-DK" sz="1200" dirty="0" smtClean="0">
                <a:latin typeface="Arial" pitchFamily="34" charset="0"/>
                <a:cs typeface="Arial" pitchFamily="34" charset="0"/>
              </a:rPr>
              <a:t>Kilder: S</a:t>
            </a:r>
            <a:r>
              <a:rPr lang="da-DK" sz="1200" cap="small" dirty="0" smtClean="0">
                <a:latin typeface="Arial" pitchFamily="34" charset="0"/>
                <a:cs typeface="Arial" pitchFamily="34" charset="0"/>
              </a:rPr>
              <a:t>trategisk Ledelse som </a:t>
            </a:r>
            <a:r>
              <a:rPr lang="da-DK" sz="1200" cap="small" dirty="0" err="1" smtClean="0">
                <a:latin typeface="Arial" pitchFamily="34" charset="0"/>
                <a:cs typeface="Arial" pitchFamily="34" charset="0"/>
              </a:rPr>
              <a:t>meningsskabende</a:t>
            </a:r>
            <a:r>
              <a:rPr lang="da-DK" sz="1200" cap="small" dirty="0" smtClean="0">
                <a:latin typeface="Arial" pitchFamily="34" charset="0"/>
                <a:cs typeface="Arial" pitchFamily="34" charset="0"/>
              </a:rPr>
              <a:t> processer, Mette V. Larsen &amp; J. G. Rasmussen</a:t>
            </a:r>
          </a:p>
          <a:p>
            <a:r>
              <a:rPr lang="da-DK" sz="1200" cap="small" dirty="0" smtClean="0">
                <a:latin typeface="Arial" pitchFamily="34" charset="0"/>
                <a:cs typeface="Arial" pitchFamily="34" charset="0"/>
              </a:rPr>
              <a:t>             Kærlig og omstilling, Niels Åkerstrøm Andersen &amp; </a:t>
            </a:r>
            <a:r>
              <a:rPr lang="da-DK" sz="1200" cap="small" dirty="0" err="1" smtClean="0">
                <a:latin typeface="Arial" pitchFamily="34" charset="0"/>
                <a:cs typeface="Arial" pitchFamily="34" charset="0"/>
              </a:rPr>
              <a:t>Born</a:t>
            </a:r>
            <a:r>
              <a:rPr lang="da-DK" sz="1200" cap="small" dirty="0" smtClean="0">
                <a:latin typeface="Arial" pitchFamily="34" charset="0"/>
                <a:cs typeface="Arial" pitchFamily="34" charset="0"/>
              </a:rPr>
              <a:t>.</a:t>
            </a:r>
          </a:p>
          <a:p>
            <a:r>
              <a:rPr lang="da-DK" sz="1200" cap="small" dirty="0" smtClean="0">
                <a:latin typeface="Arial" pitchFamily="34" charset="0"/>
                <a:cs typeface="Arial" pitchFamily="34" charset="0"/>
              </a:rPr>
              <a:t>             Narrativ organisationsudvikling, Michala </a:t>
            </a:r>
            <a:r>
              <a:rPr lang="da-DK" sz="1200" cap="small" dirty="0" err="1" smtClean="0">
                <a:latin typeface="Arial" pitchFamily="34" charset="0"/>
                <a:cs typeface="Arial" pitchFamily="34" charset="0"/>
              </a:rPr>
              <a:t>schnoor</a:t>
            </a:r>
            <a:endParaRPr lang="da-DK" sz="1200" cap="small" dirty="0" smtClean="0">
              <a:latin typeface="Arial" pitchFamily="34" charset="0"/>
              <a:cs typeface="Arial" pitchFamily="34" charset="0"/>
            </a:endParaRPr>
          </a:p>
          <a:p>
            <a:endParaRPr lang="da-DK" sz="1200" cap="small" dirty="0" smtClean="0">
              <a:latin typeface="Arial" pitchFamily="34" charset="0"/>
              <a:cs typeface="Arial" pitchFamily="34" charset="0"/>
            </a:endParaRPr>
          </a:p>
          <a:p>
            <a:endParaRPr lang="da-DK" sz="1200" cap="small" dirty="0">
              <a:latin typeface="Arial" pitchFamily="34" charset="0"/>
              <a:cs typeface="Arial" pitchFamily="34" charset="0"/>
            </a:endParaRPr>
          </a:p>
        </p:txBody>
      </p:sp>
      <p:sp>
        <p:nvSpPr>
          <p:cNvPr id="9" name="Pladsholder til indhold 8"/>
          <p:cNvSpPr>
            <a:spLocks noGrp="1"/>
          </p:cNvSpPr>
          <p:nvPr>
            <p:ph sz="half" idx="1"/>
          </p:nvPr>
        </p:nvSpPr>
        <p:spPr>
          <a:xfrm>
            <a:off x="748800" y="2209800"/>
            <a:ext cx="7646400" cy="3326400"/>
          </a:xfrm>
        </p:spPr>
        <p:txBody>
          <a:bodyPr/>
          <a:lstStyle/>
          <a:p>
            <a:r>
              <a:rPr lang="da-DK" sz="2000" b="0" dirty="0" smtClean="0"/>
              <a:t>En løbende konstruktionsproces - </a:t>
            </a:r>
            <a:r>
              <a:rPr lang="da-DK" sz="2000" b="0" dirty="0" err="1" smtClean="0"/>
              <a:t>becoming</a:t>
            </a:r>
            <a:endParaRPr lang="da-DK" sz="2000" b="0" dirty="0" smtClean="0"/>
          </a:p>
          <a:p>
            <a:endParaRPr lang="da-DK" b="0" dirty="0" smtClean="0"/>
          </a:p>
          <a:p>
            <a:r>
              <a:rPr lang="da-DK" b="0" dirty="0" smtClean="0"/>
              <a:t>Hvilket forandringsbegreb benytter vi os af?</a:t>
            </a:r>
          </a:p>
          <a:p>
            <a:endParaRPr lang="da-DK" b="0" dirty="0" smtClean="0"/>
          </a:p>
          <a:p>
            <a:r>
              <a:rPr lang="da-DK" b="0" dirty="0" smtClean="0"/>
              <a:t>Et lineært eller cirkulært eller……?</a:t>
            </a:r>
          </a:p>
          <a:p>
            <a:endParaRPr lang="da-DK" b="0" dirty="0" smtClean="0"/>
          </a:p>
          <a:p>
            <a:r>
              <a:rPr lang="da-DK" sz="2000" b="0" dirty="0" smtClean="0"/>
              <a:t>Så hvordan formulerer du opgaven? Ex PUF</a:t>
            </a:r>
            <a:endParaRPr lang="da-DK" sz="2000" b="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dato 3"/>
          <p:cNvSpPr>
            <a:spLocks noGrp="1"/>
          </p:cNvSpPr>
          <p:nvPr>
            <p:ph type="dt" sz="half" idx="10"/>
          </p:nvPr>
        </p:nvSpPr>
        <p:spPr/>
        <p:txBody>
          <a:bodyPr/>
          <a:lstStyle/>
          <a:p>
            <a:fld id="{F42AF99A-4FCB-4755-A7BE-B2D33B67BEC7}" type="datetime2">
              <a:rPr lang="da-DK" noProof="0" smtClean="0"/>
              <a:pPr/>
              <a:t>8. august 2014</a:t>
            </a:fld>
            <a:endParaRPr lang="da-DK" noProof="0"/>
          </a:p>
        </p:txBody>
      </p:sp>
      <p:sp>
        <p:nvSpPr>
          <p:cNvPr id="5" name="Pladsholder til diasnummer 4"/>
          <p:cNvSpPr>
            <a:spLocks noGrp="1"/>
          </p:cNvSpPr>
          <p:nvPr>
            <p:ph type="sldNum" sz="quarter" idx="12"/>
          </p:nvPr>
        </p:nvSpPr>
        <p:spPr/>
        <p:txBody>
          <a:bodyPr/>
          <a:lstStyle/>
          <a:p>
            <a:r>
              <a:rPr lang="da-DK" noProof="0" smtClean="0"/>
              <a:t>Side </a:t>
            </a:r>
            <a:fld id="{D2BB8891-0308-5A4D-8D26-8DC2A8B0D26B}" type="slidenum">
              <a:rPr lang="da-DK" noProof="0" smtClean="0"/>
              <a:pPr/>
              <a:t>16</a:t>
            </a:fld>
            <a:endParaRPr lang="da-DK" noProof="0"/>
          </a:p>
        </p:txBody>
      </p:sp>
      <p:sp>
        <p:nvSpPr>
          <p:cNvPr id="8" name="Tekstboks 7"/>
          <p:cNvSpPr txBox="1"/>
          <p:nvPr/>
        </p:nvSpPr>
        <p:spPr>
          <a:xfrm>
            <a:off x="748054" y="457200"/>
            <a:ext cx="3138146" cy="430887"/>
          </a:xfrm>
          <a:prstGeom prst="rect">
            <a:avLst/>
          </a:prstGeom>
          <a:solidFill>
            <a:schemeClr val="bg1"/>
          </a:solidFill>
        </p:spPr>
        <p:txBody>
          <a:bodyPr wrap="square" lIns="0" tIns="0" rIns="0" bIns="0" rtlCol="0">
            <a:spAutoFit/>
          </a:bodyPr>
          <a:lstStyle/>
          <a:p>
            <a:r>
              <a:rPr lang="da-DK" sz="1400" b="1" dirty="0" smtClean="0">
                <a:latin typeface="Arial" pitchFamily="34" charset="0"/>
                <a:cs typeface="Arial" pitchFamily="34" charset="0"/>
              </a:rPr>
              <a:t>Institut for Ledelse &amp; Forvaltning</a:t>
            </a:r>
          </a:p>
          <a:p>
            <a:r>
              <a:rPr lang="da-DK" sz="1400" dirty="0" smtClean="0">
                <a:latin typeface="Arial" pitchFamily="34" charset="0"/>
                <a:cs typeface="Arial" pitchFamily="34" charset="0"/>
              </a:rPr>
              <a:t>Flemming Riishøj</a:t>
            </a:r>
            <a:endParaRPr lang="da-DK" sz="1400" dirty="0">
              <a:latin typeface="Arial" pitchFamily="34" charset="0"/>
              <a:cs typeface="Arial" pitchFamily="34" charset="0"/>
            </a:endParaRPr>
          </a:p>
        </p:txBody>
      </p:sp>
      <p:sp>
        <p:nvSpPr>
          <p:cNvPr id="14" name="Titel 13"/>
          <p:cNvSpPr>
            <a:spLocks noGrp="1"/>
          </p:cNvSpPr>
          <p:nvPr>
            <p:ph type="title"/>
          </p:nvPr>
        </p:nvSpPr>
        <p:spPr>
          <a:xfrm>
            <a:off x="748054" y="1066800"/>
            <a:ext cx="7646400" cy="1076400"/>
          </a:xfrm>
        </p:spPr>
        <p:txBody>
          <a:bodyPr>
            <a:normAutofit/>
          </a:bodyPr>
          <a:lstStyle/>
          <a:p>
            <a:r>
              <a:rPr lang="da-DK" sz="2800" dirty="0" smtClean="0"/>
              <a:t>Et dynamisk organisationsperspektiv*</a:t>
            </a:r>
            <a:br>
              <a:rPr lang="da-DK" sz="2800" dirty="0" smtClean="0"/>
            </a:br>
            <a:endParaRPr lang="da-DK" sz="2800" dirty="0"/>
          </a:p>
        </p:txBody>
      </p:sp>
      <p:sp>
        <p:nvSpPr>
          <p:cNvPr id="17" name="Tekstboks 16"/>
          <p:cNvSpPr txBox="1"/>
          <p:nvPr/>
        </p:nvSpPr>
        <p:spPr>
          <a:xfrm>
            <a:off x="748054" y="5715000"/>
            <a:ext cx="8395946" cy="923330"/>
          </a:xfrm>
          <a:prstGeom prst="rect">
            <a:avLst/>
          </a:prstGeom>
          <a:noFill/>
        </p:spPr>
        <p:txBody>
          <a:bodyPr wrap="square" lIns="0" tIns="0" rIns="0" bIns="0" rtlCol="0">
            <a:spAutoFit/>
          </a:bodyPr>
          <a:lstStyle/>
          <a:p>
            <a:r>
              <a:rPr lang="da-DK" sz="1200" dirty="0" smtClean="0">
                <a:latin typeface="Arial" pitchFamily="34" charset="0"/>
                <a:cs typeface="Arial" pitchFamily="34" charset="0"/>
              </a:rPr>
              <a:t>Kilder: S</a:t>
            </a:r>
            <a:r>
              <a:rPr lang="da-DK" sz="1200" cap="small" dirty="0" smtClean="0">
                <a:latin typeface="Arial" pitchFamily="34" charset="0"/>
                <a:cs typeface="Arial" pitchFamily="34" charset="0"/>
              </a:rPr>
              <a:t>trategisk Ledelse som </a:t>
            </a:r>
            <a:r>
              <a:rPr lang="da-DK" sz="1200" cap="small" dirty="0" err="1" smtClean="0">
                <a:latin typeface="Arial" pitchFamily="34" charset="0"/>
                <a:cs typeface="Arial" pitchFamily="34" charset="0"/>
              </a:rPr>
              <a:t>meningsskabende</a:t>
            </a:r>
            <a:r>
              <a:rPr lang="da-DK" sz="1200" cap="small" dirty="0" smtClean="0">
                <a:latin typeface="Arial" pitchFamily="34" charset="0"/>
                <a:cs typeface="Arial" pitchFamily="34" charset="0"/>
              </a:rPr>
              <a:t> processer, Mette V. Larsen &amp; J. G. Rasmussen</a:t>
            </a:r>
          </a:p>
          <a:p>
            <a:r>
              <a:rPr lang="da-DK" sz="1200" cap="small" dirty="0" smtClean="0">
                <a:latin typeface="Arial" pitchFamily="34" charset="0"/>
                <a:cs typeface="Arial" pitchFamily="34" charset="0"/>
              </a:rPr>
              <a:t>             Kærlig og omstilling, Niels Åkerstrøm Andersen &amp; </a:t>
            </a:r>
            <a:r>
              <a:rPr lang="da-DK" sz="1200" cap="small" dirty="0" err="1" smtClean="0">
                <a:latin typeface="Arial" pitchFamily="34" charset="0"/>
                <a:cs typeface="Arial" pitchFamily="34" charset="0"/>
              </a:rPr>
              <a:t>Born</a:t>
            </a:r>
            <a:r>
              <a:rPr lang="da-DK" sz="1200" cap="small" dirty="0" smtClean="0">
                <a:latin typeface="Arial" pitchFamily="34" charset="0"/>
                <a:cs typeface="Arial" pitchFamily="34" charset="0"/>
              </a:rPr>
              <a:t>.</a:t>
            </a:r>
          </a:p>
          <a:p>
            <a:r>
              <a:rPr lang="da-DK" sz="1200" cap="small" dirty="0" smtClean="0">
                <a:latin typeface="Arial" pitchFamily="34" charset="0"/>
                <a:cs typeface="Arial" pitchFamily="34" charset="0"/>
              </a:rPr>
              <a:t>             Narrativ organisationsudvikling, Michala </a:t>
            </a:r>
            <a:r>
              <a:rPr lang="da-DK" sz="1200" cap="small" dirty="0" err="1" smtClean="0">
                <a:latin typeface="Arial" pitchFamily="34" charset="0"/>
                <a:cs typeface="Arial" pitchFamily="34" charset="0"/>
              </a:rPr>
              <a:t>schnoor</a:t>
            </a:r>
            <a:endParaRPr lang="da-DK" sz="1200" cap="small" dirty="0" smtClean="0">
              <a:latin typeface="Arial" pitchFamily="34" charset="0"/>
              <a:cs typeface="Arial" pitchFamily="34" charset="0"/>
            </a:endParaRPr>
          </a:p>
          <a:p>
            <a:endParaRPr lang="da-DK" sz="1200" cap="small" dirty="0" smtClean="0">
              <a:latin typeface="Arial" pitchFamily="34" charset="0"/>
              <a:cs typeface="Arial" pitchFamily="34" charset="0"/>
            </a:endParaRPr>
          </a:p>
          <a:p>
            <a:endParaRPr lang="da-DK" sz="1200" cap="small" dirty="0">
              <a:latin typeface="Arial" pitchFamily="34" charset="0"/>
              <a:cs typeface="Arial" pitchFamily="34" charset="0"/>
            </a:endParaRPr>
          </a:p>
        </p:txBody>
      </p:sp>
      <p:sp>
        <p:nvSpPr>
          <p:cNvPr id="9" name="Pladsholder til indhold 8"/>
          <p:cNvSpPr>
            <a:spLocks noGrp="1"/>
          </p:cNvSpPr>
          <p:nvPr>
            <p:ph sz="half" idx="1"/>
          </p:nvPr>
        </p:nvSpPr>
        <p:spPr>
          <a:xfrm>
            <a:off x="748800" y="1905000"/>
            <a:ext cx="7646400" cy="3326400"/>
          </a:xfrm>
        </p:spPr>
        <p:txBody>
          <a:bodyPr/>
          <a:lstStyle/>
          <a:p>
            <a:r>
              <a:rPr lang="da-DK" sz="2000" dirty="0" smtClean="0"/>
              <a:t>De organisatoriske vaner og rutiner – fortællinger?</a:t>
            </a:r>
          </a:p>
          <a:p>
            <a:endParaRPr lang="da-DK" dirty="0" smtClean="0"/>
          </a:p>
          <a:p>
            <a:r>
              <a:rPr lang="da-DK" sz="1800" b="0" dirty="0" smtClean="0"/>
              <a:t>Stabilitet og ensartethed / Vaner er måden at omgås rutiner = naturlighed / </a:t>
            </a:r>
          </a:p>
          <a:p>
            <a:r>
              <a:rPr lang="da-DK" sz="1800" b="0" dirty="0" smtClean="0"/>
              <a:t>Den daglige justering – tilpasning til konteksten.</a:t>
            </a:r>
          </a:p>
          <a:p>
            <a:r>
              <a:rPr lang="da-DK" sz="1800" b="0" dirty="0" smtClean="0"/>
              <a:t>Mening er ikke indlagt i rutiner eller på forhånd givet – de skabes sammen i konteksten.</a:t>
            </a:r>
          </a:p>
        </p:txBody>
      </p:sp>
      <p:sp>
        <p:nvSpPr>
          <p:cNvPr id="10" name="Tekstboks 9"/>
          <p:cNvSpPr txBox="1"/>
          <p:nvPr/>
        </p:nvSpPr>
        <p:spPr>
          <a:xfrm>
            <a:off x="990600" y="4114800"/>
            <a:ext cx="1677472" cy="1384995"/>
          </a:xfrm>
          <a:prstGeom prst="rect">
            <a:avLst/>
          </a:prstGeom>
          <a:noFill/>
          <a:ln>
            <a:solidFill>
              <a:srgbClr val="000000"/>
            </a:solidFill>
          </a:ln>
        </p:spPr>
        <p:txBody>
          <a:bodyPr wrap="square" lIns="0" tIns="0" rIns="0" bIns="0" rtlCol="0">
            <a:spAutoFit/>
          </a:bodyPr>
          <a:lstStyle/>
          <a:p>
            <a:r>
              <a:rPr lang="da-DK" i="1" dirty="0" smtClean="0">
                <a:ln>
                  <a:solidFill>
                    <a:srgbClr val="053E64"/>
                  </a:solidFill>
                </a:ln>
                <a:solidFill>
                  <a:srgbClr val="000000"/>
                </a:solidFill>
                <a:latin typeface="Arial" pitchFamily="34" charset="0"/>
                <a:cs typeface="Arial" pitchFamily="34" charset="0"/>
              </a:rPr>
              <a:t>”Det samme er ikke det samme, selv om vi gør det samme” </a:t>
            </a:r>
            <a:r>
              <a:rPr lang="da-DK" dirty="0" smtClean="0">
                <a:ln>
                  <a:solidFill>
                    <a:srgbClr val="053E64"/>
                  </a:solidFill>
                </a:ln>
                <a:solidFill>
                  <a:srgbClr val="000000"/>
                </a:solidFill>
                <a:latin typeface="Arial" pitchFamily="34" charset="0"/>
                <a:cs typeface="Arial" pitchFamily="34" charset="0"/>
              </a:rPr>
              <a:t>Ole Thyssen</a:t>
            </a:r>
            <a:endParaRPr lang="da-DK" dirty="0">
              <a:ln>
                <a:solidFill>
                  <a:srgbClr val="053E64"/>
                </a:solidFill>
              </a:ln>
              <a:solidFill>
                <a:srgbClr val="000000"/>
              </a:solidFill>
              <a:latin typeface="Arial" pitchFamily="34" charset="0"/>
              <a:cs typeface="Arial" pitchFamily="34" charset="0"/>
            </a:endParaRPr>
          </a:p>
        </p:txBody>
      </p:sp>
      <p:sp>
        <p:nvSpPr>
          <p:cNvPr id="11" name="Tekstboks 10"/>
          <p:cNvSpPr txBox="1"/>
          <p:nvPr/>
        </p:nvSpPr>
        <p:spPr>
          <a:xfrm>
            <a:off x="3352800" y="3810000"/>
            <a:ext cx="5486400" cy="1692771"/>
          </a:xfrm>
          <a:prstGeom prst="rect">
            <a:avLst/>
          </a:prstGeom>
          <a:noFill/>
          <a:ln>
            <a:solidFill>
              <a:srgbClr val="000000"/>
            </a:solidFill>
          </a:ln>
        </p:spPr>
        <p:txBody>
          <a:bodyPr wrap="square" lIns="0" tIns="0" rIns="0" bIns="0" rtlCol="0">
            <a:spAutoFit/>
          </a:bodyPr>
          <a:lstStyle/>
          <a:p>
            <a:r>
              <a:rPr lang="da-DK" sz="1600" i="1" dirty="0" smtClean="0"/>
              <a:t>”Tradition er ikke blot en måde at se og handle på, men også en måde at skjule på. Tradition består af alle adfærdsformer, som i et socialt systems historie er blevet indlysende, regelmæssige og acceptable. Da de ikke kræver refleksion for at blive skabt, er de usynlige med mindre de ikke lykkes. Det er der, refleksion indtræder.”  </a:t>
            </a:r>
            <a:r>
              <a:rPr lang="da-DK" sz="1600" dirty="0" smtClean="0"/>
              <a:t>Maturana og </a:t>
            </a:r>
            <a:r>
              <a:rPr lang="da-DK" sz="1600" dirty="0" err="1" smtClean="0"/>
              <a:t>Varela</a:t>
            </a:r>
            <a:r>
              <a:rPr lang="da-DK" sz="1600" dirty="0" smtClean="0"/>
              <a:t>, Kundskabens Træ</a:t>
            </a:r>
          </a:p>
          <a:p>
            <a:endParaRPr lang="da-DK" sz="1400"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el 1"/>
          <p:cNvSpPr>
            <a:spLocks noGrp="1"/>
          </p:cNvSpPr>
          <p:nvPr>
            <p:ph type="title"/>
          </p:nvPr>
        </p:nvSpPr>
        <p:spPr/>
        <p:txBody>
          <a:bodyPr/>
          <a:lstStyle/>
          <a:p>
            <a:r>
              <a:rPr lang="da-DK" sz="3600" b="1" smtClean="0"/>
              <a:t>Meningsskabelse i organisationer </a:t>
            </a:r>
          </a:p>
        </p:txBody>
      </p:sp>
      <p:graphicFrame>
        <p:nvGraphicFramePr>
          <p:cNvPr id="5" name="Diagram 4"/>
          <p:cNvGraphicFramePr/>
          <p:nvPr/>
        </p:nvGraphicFramePr>
        <p:xfrm>
          <a:off x="1619672" y="10155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Diagram 6"/>
          <p:cNvGraphicFramePr/>
          <p:nvPr/>
        </p:nvGraphicFramePr>
        <p:xfrm>
          <a:off x="389112" y="762000"/>
          <a:ext cx="7992888" cy="597666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cxnSp>
        <p:nvCxnSpPr>
          <p:cNvPr id="12" name="Lige pilforbindelse 11"/>
          <p:cNvCxnSpPr/>
          <p:nvPr/>
        </p:nvCxnSpPr>
        <p:spPr>
          <a:xfrm flipV="1">
            <a:off x="3365500" y="1773238"/>
            <a:ext cx="269875" cy="215900"/>
          </a:xfrm>
          <a:prstGeom prst="straightConnector1">
            <a:avLst/>
          </a:prstGeom>
          <a:ln w="19050">
            <a:headEnd type="arrow"/>
            <a:tailEnd type="arrow"/>
          </a:ln>
        </p:spPr>
        <p:style>
          <a:lnRef idx="1">
            <a:schemeClr val="accent1"/>
          </a:lnRef>
          <a:fillRef idx="0">
            <a:schemeClr val="accent1"/>
          </a:fillRef>
          <a:effectRef idx="0">
            <a:schemeClr val="accent1"/>
          </a:effectRef>
          <a:fontRef idx="minor">
            <a:schemeClr val="tx1"/>
          </a:fontRef>
        </p:style>
      </p:cxnSp>
      <p:pic>
        <p:nvPicPr>
          <p:cNvPr id="59398" name="Picture 1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rot="-2185858">
            <a:off x="2127250" y="3214688"/>
            <a:ext cx="463550" cy="407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9399" name="Picture 1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rot="3916857">
            <a:off x="5198269" y="1661319"/>
            <a:ext cx="463550" cy="407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9400" name="Picture 1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rot="-396603">
            <a:off x="5940425" y="5013325"/>
            <a:ext cx="463550" cy="407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9401" name="Picture 1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rot="-3693873">
            <a:off x="6358732" y="3205956"/>
            <a:ext cx="463550" cy="407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9402" name="Picture 1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rot="-5180501">
            <a:off x="2470944" y="5122069"/>
            <a:ext cx="463550" cy="407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9403" name="Picture 1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rot="2128551">
            <a:off x="4214813" y="5829300"/>
            <a:ext cx="463550" cy="407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9404" name="Tekstboks 14"/>
          <p:cNvSpPr txBox="1">
            <a:spLocks noChangeArrowheads="1"/>
          </p:cNvSpPr>
          <p:nvPr/>
        </p:nvSpPr>
        <p:spPr bwMode="auto">
          <a:xfrm>
            <a:off x="7308850" y="6183313"/>
            <a:ext cx="16557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da-DK" sz="1200"/>
              <a:t>(Weick 1995 og 2001)</a:t>
            </a:r>
          </a:p>
        </p:txBody>
      </p:sp>
    </p:spTree>
    <p:extLst>
      <p:ext uri="{BB962C8B-B14F-4D97-AF65-F5344CB8AC3E}">
        <p14:creationId xmlns:p14="http://schemas.microsoft.com/office/powerpoint/2010/main" val="39647419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dato 3"/>
          <p:cNvSpPr>
            <a:spLocks noGrp="1"/>
          </p:cNvSpPr>
          <p:nvPr>
            <p:ph type="dt" sz="half" idx="10"/>
          </p:nvPr>
        </p:nvSpPr>
        <p:spPr/>
        <p:txBody>
          <a:bodyPr/>
          <a:lstStyle/>
          <a:p>
            <a:fld id="{F42AF99A-4FCB-4755-A7BE-B2D33B67BEC7}" type="datetime2">
              <a:rPr lang="da-DK" noProof="0" smtClean="0"/>
              <a:pPr/>
              <a:t>8. august 2014</a:t>
            </a:fld>
            <a:endParaRPr lang="da-DK" noProof="0"/>
          </a:p>
        </p:txBody>
      </p:sp>
      <p:sp>
        <p:nvSpPr>
          <p:cNvPr id="5" name="Pladsholder til diasnummer 4"/>
          <p:cNvSpPr>
            <a:spLocks noGrp="1"/>
          </p:cNvSpPr>
          <p:nvPr>
            <p:ph type="sldNum" sz="quarter" idx="12"/>
          </p:nvPr>
        </p:nvSpPr>
        <p:spPr/>
        <p:txBody>
          <a:bodyPr/>
          <a:lstStyle/>
          <a:p>
            <a:r>
              <a:rPr lang="da-DK" noProof="0" smtClean="0"/>
              <a:t>Side </a:t>
            </a:r>
            <a:fld id="{D2BB8891-0308-5A4D-8D26-8DC2A8B0D26B}" type="slidenum">
              <a:rPr lang="da-DK" noProof="0" smtClean="0"/>
              <a:pPr/>
              <a:t>18</a:t>
            </a:fld>
            <a:endParaRPr lang="da-DK" noProof="0"/>
          </a:p>
        </p:txBody>
      </p:sp>
      <p:sp>
        <p:nvSpPr>
          <p:cNvPr id="8" name="Tekstboks 7"/>
          <p:cNvSpPr txBox="1"/>
          <p:nvPr/>
        </p:nvSpPr>
        <p:spPr>
          <a:xfrm>
            <a:off x="748054" y="457200"/>
            <a:ext cx="3138146" cy="430887"/>
          </a:xfrm>
          <a:prstGeom prst="rect">
            <a:avLst/>
          </a:prstGeom>
          <a:solidFill>
            <a:schemeClr val="bg1"/>
          </a:solidFill>
        </p:spPr>
        <p:txBody>
          <a:bodyPr wrap="square" lIns="0" tIns="0" rIns="0" bIns="0" rtlCol="0">
            <a:spAutoFit/>
          </a:bodyPr>
          <a:lstStyle/>
          <a:p>
            <a:r>
              <a:rPr lang="da-DK" sz="1400" b="1" dirty="0" smtClean="0">
                <a:latin typeface="Arial" pitchFamily="34" charset="0"/>
                <a:cs typeface="Arial" pitchFamily="34" charset="0"/>
              </a:rPr>
              <a:t>Institut for Ledelse &amp; Forvaltning</a:t>
            </a:r>
          </a:p>
          <a:p>
            <a:r>
              <a:rPr lang="da-DK" sz="1400" dirty="0" smtClean="0">
                <a:latin typeface="Arial" pitchFamily="34" charset="0"/>
                <a:cs typeface="Arial" pitchFamily="34" charset="0"/>
              </a:rPr>
              <a:t>Flemming Riishøj</a:t>
            </a:r>
            <a:endParaRPr lang="da-DK" sz="1400" dirty="0">
              <a:latin typeface="Arial" pitchFamily="34" charset="0"/>
              <a:cs typeface="Arial" pitchFamily="34" charset="0"/>
            </a:endParaRPr>
          </a:p>
        </p:txBody>
      </p:sp>
      <p:sp>
        <p:nvSpPr>
          <p:cNvPr id="14" name="Titel 13"/>
          <p:cNvSpPr>
            <a:spLocks noGrp="1"/>
          </p:cNvSpPr>
          <p:nvPr>
            <p:ph type="title"/>
          </p:nvPr>
        </p:nvSpPr>
        <p:spPr>
          <a:xfrm>
            <a:off x="748054" y="1066800"/>
            <a:ext cx="7646400" cy="1076400"/>
          </a:xfrm>
        </p:spPr>
        <p:txBody>
          <a:bodyPr>
            <a:normAutofit/>
          </a:bodyPr>
          <a:lstStyle/>
          <a:p>
            <a:r>
              <a:rPr lang="da-DK" sz="2800" dirty="0" smtClean="0"/>
              <a:t>Et dynamisk organisationsperspektiv*</a:t>
            </a:r>
            <a:br>
              <a:rPr lang="da-DK" sz="2800" dirty="0" smtClean="0"/>
            </a:br>
            <a:endParaRPr lang="da-DK" sz="2800" dirty="0"/>
          </a:p>
        </p:txBody>
      </p:sp>
      <p:sp>
        <p:nvSpPr>
          <p:cNvPr id="17" name="Tekstboks 16"/>
          <p:cNvSpPr txBox="1"/>
          <p:nvPr/>
        </p:nvSpPr>
        <p:spPr>
          <a:xfrm>
            <a:off x="748054" y="5715000"/>
            <a:ext cx="8395946" cy="923330"/>
          </a:xfrm>
          <a:prstGeom prst="rect">
            <a:avLst/>
          </a:prstGeom>
          <a:noFill/>
        </p:spPr>
        <p:txBody>
          <a:bodyPr wrap="square" lIns="0" tIns="0" rIns="0" bIns="0" rtlCol="0">
            <a:spAutoFit/>
          </a:bodyPr>
          <a:lstStyle/>
          <a:p>
            <a:r>
              <a:rPr lang="da-DK" sz="1200" dirty="0" smtClean="0">
                <a:latin typeface="Arial" pitchFamily="34" charset="0"/>
                <a:cs typeface="Arial" pitchFamily="34" charset="0"/>
              </a:rPr>
              <a:t>Kilder: S</a:t>
            </a:r>
            <a:r>
              <a:rPr lang="da-DK" sz="1200" cap="small" dirty="0" smtClean="0">
                <a:latin typeface="Arial" pitchFamily="34" charset="0"/>
                <a:cs typeface="Arial" pitchFamily="34" charset="0"/>
              </a:rPr>
              <a:t>trategisk Ledelse som </a:t>
            </a:r>
            <a:r>
              <a:rPr lang="da-DK" sz="1200" cap="small" dirty="0" err="1" smtClean="0">
                <a:latin typeface="Arial" pitchFamily="34" charset="0"/>
                <a:cs typeface="Arial" pitchFamily="34" charset="0"/>
              </a:rPr>
              <a:t>meningsskabende</a:t>
            </a:r>
            <a:r>
              <a:rPr lang="da-DK" sz="1200" cap="small" dirty="0" smtClean="0">
                <a:latin typeface="Arial" pitchFamily="34" charset="0"/>
                <a:cs typeface="Arial" pitchFamily="34" charset="0"/>
              </a:rPr>
              <a:t> processer, Mette V. Larsen &amp; J. G. Rasmussen</a:t>
            </a:r>
          </a:p>
          <a:p>
            <a:r>
              <a:rPr lang="da-DK" sz="1200" cap="small" dirty="0" smtClean="0">
                <a:latin typeface="Arial" pitchFamily="34" charset="0"/>
                <a:cs typeface="Arial" pitchFamily="34" charset="0"/>
              </a:rPr>
              <a:t>             Kærlig og omstilling, Niels Åkerstrøm Andersen &amp; </a:t>
            </a:r>
            <a:r>
              <a:rPr lang="da-DK" sz="1200" cap="small" dirty="0" err="1" smtClean="0">
                <a:latin typeface="Arial" pitchFamily="34" charset="0"/>
                <a:cs typeface="Arial" pitchFamily="34" charset="0"/>
              </a:rPr>
              <a:t>Born</a:t>
            </a:r>
            <a:r>
              <a:rPr lang="da-DK" sz="1200" cap="small" dirty="0" smtClean="0">
                <a:latin typeface="Arial" pitchFamily="34" charset="0"/>
                <a:cs typeface="Arial" pitchFamily="34" charset="0"/>
              </a:rPr>
              <a:t>.</a:t>
            </a:r>
          </a:p>
          <a:p>
            <a:r>
              <a:rPr lang="da-DK" sz="1200" cap="small" dirty="0" smtClean="0">
                <a:latin typeface="Arial" pitchFamily="34" charset="0"/>
                <a:cs typeface="Arial" pitchFamily="34" charset="0"/>
              </a:rPr>
              <a:t>             Narrativ organisationsudvikling, Michala </a:t>
            </a:r>
            <a:r>
              <a:rPr lang="da-DK" sz="1200" cap="small" dirty="0" err="1" smtClean="0">
                <a:latin typeface="Arial" pitchFamily="34" charset="0"/>
                <a:cs typeface="Arial" pitchFamily="34" charset="0"/>
              </a:rPr>
              <a:t>schnoor</a:t>
            </a:r>
            <a:endParaRPr lang="da-DK" sz="1200" cap="small" dirty="0" smtClean="0">
              <a:latin typeface="Arial" pitchFamily="34" charset="0"/>
              <a:cs typeface="Arial" pitchFamily="34" charset="0"/>
            </a:endParaRPr>
          </a:p>
          <a:p>
            <a:endParaRPr lang="da-DK" sz="1200" cap="small" dirty="0" smtClean="0">
              <a:latin typeface="Arial" pitchFamily="34" charset="0"/>
              <a:cs typeface="Arial" pitchFamily="34" charset="0"/>
            </a:endParaRPr>
          </a:p>
          <a:p>
            <a:endParaRPr lang="da-DK" sz="1200" cap="small" dirty="0">
              <a:latin typeface="Arial" pitchFamily="34" charset="0"/>
              <a:cs typeface="Arial" pitchFamily="34" charset="0"/>
            </a:endParaRPr>
          </a:p>
        </p:txBody>
      </p:sp>
      <p:sp>
        <p:nvSpPr>
          <p:cNvPr id="9" name="Pladsholder til indhold 8"/>
          <p:cNvSpPr>
            <a:spLocks noGrp="1"/>
          </p:cNvSpPr>
          <p:nvPr>
            <p:ph sz="half" idx="1"/>
          </p:nvPr>
        </p:nvSpPr>
        <p:spPr>
          <a:xfrm>
            <a:off x="748800" y="1905000"/>
            <a:ext cx="7646400" cy="3326400"/>
          </a:xfrm>
        </p:spPr>
        <p:txBody>
          <a:bodyPr>
            <a:normAutofit fontScale="92500" lnSpcReduction="20000"/>
          </a:bodyPr>
          <a:lstStyle/>
          <a:p>
            <a:r>
              <a:rPr lang="da-DK" sz="2000" dirty="0" smtClean="0"/>
              <a:t>Organisering og relationer</a:t>
            </a:r>
          </a:p>
          <a:p>
            <a:endParaRPr lang="da-DK" sz="2400" b="0" dirty="0" smtClean="0"/>
          </a:p>
          <a:p>
            <a:pPr>
              <a:buFont typeface="Arial"/>
              <a:buChar char="•"/>
            </a:pPr>
            <a:r>
              <a:rPr lang="da-DK" sz="1946" b="0" dirty="0" smtClean="0"/>
              <a:t>Den generaliserede anden (samfundet)</a:t>
            </a:r>
          </a:p>
          <a:p>
            <a:pPr>
              <a:buFont typeface="Arial"/>
              <a:buChar char="•"/>
            </a:pPr>
            <a:r>
              <a:rPr lang="da-DK" sz="1946" b="0" dirty="0" smtClean="0"/>
              <a:t>Den generaliserede signifikante anden (nærmiljøet, institutionen)</a:t>
            </a:r>
          </a:p>
          <a:p>
            <a:pPr>
              <a:buFont typeface="Arial"/>
              <a:buChar char="•"/>
            </a:pPr>
            <a:r>
              <a:rPr lang="da-DK" sz="1946" b="0" dirty="0" smtClean="0"/>
              <a:t>Den anden (perifere personer i netværket)</a:t>
            </a:r>
          </a:p>
          <a:p>
            <a:pPr>
              <a:buFont typeface="Arial"/>
              <a:buChar char="•"/>
            </a:pPr>
            <a:r>
              <a:rPr lang="da-DK" sz="1946" b="0" dirty="0" smtClean="0"/>
              <a:t>Den signifikante anden (betydningsfulde personer i netværket).</a:t>
            </a:r>
          </a:p>
          <a:p>
            <a:endParaRPr lang="da-DK" sz="1800" b="0" dirty="0" smtClean="0"/>
          </a:p>
          <a:p>
            <a:r>
              <a:rPr lang="da-DK" sz="2000" dirty="0" smtClean="0"/>
              <a:t>Organisering og </a:t>
            </a:r>
            <a:r>
              <a:rPr lang="da-DK" sz="2000" dirty="0" err="1" smtClean="0"/>
              <a:t>meshwork</a:t>
            </a:r>
            <a:endParaRPr lang="da-DK" sz="2000" dirty="0" smtClean="0"/>
          </a:p>
          <a:p>
            <a:endParaRPr lang="da-DK" sz="2000" b="0" dirty="0" smtClean="0"/>
          </a:p>
          <a:p>
            <a:r>
              <a:rPr lang="da-DK" sz="1800" b="0" dirty="0" smtClean="0"/>
              <a:t>- Organisationens organisering består af </a:t>
            </a:r>
            <a:r>
              <a:rPr lang="da-DK" sz="1800" b="0" dirty="0" err="1" smtClean="0"/>
              <a:t>meswork</a:t>
            </a:r>
            <a:r>
              <a:rPr lang="da-DK" sz="1800" b="0" dirty="0" smtClean="0"/>
              <a:t> – aktørerne finde vejen undervejs – kontekstuelt og relationelt – tråde, spor og baner</a:t>
            </a:r>
          </a:p>
          <a:p>
            <a:endParaRPr lang="da-DK" sz="1800" b="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dato 3"/>
          <p:cNvSpPr>
            <a:spLocks noGrp="1"/>
          </p:cNvSpPr>
          <p:nvPr>
            <p:ph type="dt" sz="half" idx="10"/>
          </p:nvPr>
        </p:nvSpPr>
        <p:spPr/>
        <p:txBody>
          <a:bodyPr/>
          <a:lstStyle/>
          <a:p>
            <a:fld id="{F42AF99A-4FCB-4755-A7BE-B2D33B67BEC7}" type="datetime2">
              <a:rPr lang="da-DK" noProof="0" smtClean="0"/>
              <a:pPr/>
              <a:t>8. august 2014</a:t>
            </a:fld>
            <a:endParaRPr lang="da-DK" noProof="0"/>
          </a:p>
        </p:txBody>
      </p:sp>
      <p:sp>
        <p:nvSpPr>
          <p:cNvPr id="5" name="Pladsholder til diasnummer 4"/>
          <p:cNvSpPr>
            <a:spLocks noGrp="1"/>
          </p:cNvSpPr>
          <p:nvPr>
            <p:ph type="sldNum" sz="quarter" idx="12"/>
          </p:nvPr>
        </p:nvSpPr>
        <p:spPr/>
        <p:txBody>
          <a:bodyPr/>
          <a:lstStyle/>
          <a:p>
            <a:r>
              <a:rPr lang="da-DK" noProof="0" smtClean="0"/>
              <a:t>Side </a:t>
            </a:r>
            <a:fld id="{D2BB8891-0308-5A4D-8D26-8DC2A8B0D26B}" type="slidenum">
              <a:rPr lang="da-DK" noProof="0" smtClean="0"/>
              <a:pPr/>
              <a:t>19</a:t>
            </a:fld>
            <a:endParaRPr lang="da-DK" noProof="0"/>
          </a:p>
        </p:txBody>
      </p:sp>
      <p:sp>
        <p:nvSpPr>
          <p:cNvPr id="8" name="Tekstboks 7"/>
          <p:cNvSpPr txBox="1"/>
          <p:nvPr/>
        </p:nvSpPr>
        <p:spPr>
          <a:xfrm>
            <a:off x="748054" y="457200"/>
            <a:ext cx="3138146" cy="430887"/>
          </a:xfrm>
          <a:prstGeom prst="rect">
            <a:avLst/>
          </a:prstGeom>
          <a:solidFill>
            <a:schemeClr val="bg1"/>
          </a:solidFill>
        </p:spPr>
        <p:txBody>
          <a:bodyPr wrap="square" lIns="0" tIns="0" rIns="0" bIns="0" rtlCol="0">
            <a:spAutoFit/>
          </a:bodyPr>
          <a:lstStyle/>
          <a:p>
            <a:r>
              <a:rPr lang="da-DK" sz="1400" b="1" dirty="0" smtClean="0">
                <a:latin typeface="Arial" pitchFamily="34" charset="0"/>
                <a:cs typeface="Arial" pitchFamily="34" charset="0"/>
              </a:rPr>
              <a:t>Institut for Ledelse &amp; Forvaltning</a:t>
            </a:r>
          </a:p>
          <a:p>
            <a:r>
              <a:rPr lang="da-DK" sz="1400" dirty="0" smtClean="0">
                <a:latin typeface="Arial" pitchFamily="34" charset="0"/>
                <a:cs typeface="Arial" pitchFamily="34" charset="0"/>
              </a:rPr>
              <a:t>Flemming Riishøj</a:t>
            </a:r>
            <a:endParaRPr lang="da-DK" sz="1400" dirty="0">
              <a:latin typeface="Arial" pitchFamily="34" charset="0"/>
              <a:cs typeface="Arial" pitchFamily="34" charset="0"/>
            </a:endParaRPr>
          </a:p>
        </p:txBody>
      </p:sp>
      <p:sp>
        <p:nvSpPr>
          <p:cNvPr id="14" name="Titel 13"/>
          <p:cNvSpPr>
            <a:spLocks noGrp="1"/>
          </p:cNvSpPr>
          <p:nvPr>
            <p:ph type="title"/>
          </p:nvPr>
        </p:nvSpPr>
        <p:spPr>
          <a:xfrm>
            <a:off x="748054" y="1066800"/>
            <a:ext cx="7646400" cy="1076400"/>
          </a:xfrm>
        </p:spPr>
        <p:txBody>
          <a:bodyPr>
            <a:normAutofit/>
          </a:bodyPr>
          <a:lstStyle/>
          <a:p>
            <a:r>
              <a:rPr lang="da-DK" sz="2800" dirty="0" smtClean="0"/>
              <a:t>Et dynamisk organisationsperspektiv*</a:t>
            </a:r>
            <a:br>
              <a:rPr lang="da-DK" sz="2800" dirty="0" smtClean="0"/>
            </a:br>
            <a:endParaRPr lang="da-DK" sz="2800" dirty="0"/>
          </a:p>
        </p:txBody>
      </p:sp>
      <p:sp>
        <p:nvSpPr>
          <p:cNvPr id="17" name="Tekstboks 16"/>
          <p:cNvSpPr txBox="1"/>
          <p:nvPr/>
        </p:nvSpPr>
        <p:spPr>
          <a:xfrm>
            <a:off x="748054" y="5715000"/>
            <a:ext cx="8395946" cy="923330"/>
          </a:xfrm>
          <a:prstGeom prst="rect">
            <a:avLst/>
          </a:prstGeom>
          <a:noFill/>
        </p:spPr>
        <p:txBody>
          <a:bodyPr wrap="square" lIns="0" tIns="0" rIns="0" bIns="0" rtlCol="0">
            <a:spAutoFit/>
          </a:bodyPr>
          <a:lstStyle/>
          <a:p>
            <a:r>
              <a:rPr lang="da-DK" sz="1200" dirty="0" smtClean="0">
                <a:latin typeface="Arial" pitchFamily="34" charset="0"/>
                <a:cs typeface="Arial" pitchFamily="34" charset="0"/>
              </a:rPr>
              <a:t>Kilder: S</a:t>
            </a:r>
            <a:r>
              <a:rPr lang="da-DK" sz="1200" cap="small" dirty="0" smtClean="0">
                <a:latin typeface="Arial" pitchFamily="34" charset="0"/>
                <a:cs typeface="Arial" pitchFamily="34" charset="0"/>
              </a:rPr>
              <a:t>trategisk Ledelse som </a:t>
            </a:r>
            <a:r>
              <a:rPr lang="da-DK" sz="1200" cap="small" dirty="0" err="1" smtClean="0">
                <a:latin typeface="Arial" pitchFamily="34" charset="0"/>
                <a:cs typeface="Arial" pitchFamily="34" charset="0"/>
              </a:rPr>
              <a:t>meningsskabende</a:t>
            </a:r>
            <a:r>
              <a:rPr lang="da-DK" sz="1200" cap="small" dirty="0" smtClean="0">
                <a:latin typeface="Arial" pitchFamily="34" charset="0"/>
                <a:cs typeface="Arial" pitchFamily="34" charset="0"/>
              </a:rPr>
              <a:t> processer, Mette V. Larsen &amp; J. G. Rasmussen</a:t>
            </a:r>
          </a:p>
          <a:p>
            <a:r>
              <a:rPr lang="da-DK" sz="1200" cap="small" dirty="0" smtClean="0">
                <a:latin typeface="Arial" pitchFamily="34" charset="0"/>
                <a:cs typeface="Arial" pitchFamily="34" charset="0"/>
              </a:rPr>
              <a:t>             Kærlig og omstilling, Niels Åkerstrøm Andersen &amp; </a:t>
            </a:r>
            <a:r>
              <a:rPr lang="da-DK" sz="1200" cap="small" dirty="0" err="1" smtClean="0">
                <a:latin typeface="Arial" pitchFamily="34" charset="0"/>
                <a:cs typeface="Arial" pitchFamily="34" charset="0"/>
              </a:rPr>
              <a:t>Born</a:t>
            </a:r>
            <a:r>
              <a:rPr lang="da-DK" sz="1200" cap="small" dirty="0" smtClean="0">
                <a:latin typeface="Arial" pitchFamily="34" charset="0"/>
                <a:cs typeface="Arial" pitchFamily="34" charset="0"/>
              </a:rPr>
              <a:t>.</a:t>
            </a:r>
          </a:p>
          <a:p>
            <a:r>
              <a:rPr lang="da-DK" sz="1200" cap="small" dirty="0" smtClean="0">
                <a:latin typeface="Arial" pitchFamily="34" charset="0"/>
                <a:cs typeface="Arial" pitchFamily="34" charset="0"/>
              </a:rPr>
              <a:t>             Narrativ organisationsudvikling, Michala </a:t>
            </a:r>
            <a:r>
              <a:rPr lang="da-DK" sz="1200" cap="small" dirty="0" err="1" smtClean="0">
                <a:latin typeface="Arial" pitchFamily="34" charset="0"/>
                <a:cs typeface="Arial" pitchFamily="34" charset="0"/>
              </a:rPr>
              <a:t>schnoor</a:t>
            </a:r>
            <a:endParaRPr lang="da-DK" sz="1200" cap="small" dirty="0" smtClean="0">
              <a:latin typeface="Arial" pitchFamily="34" charset="0"/>
              <a:cs typeface="Arial" pitchFamily="34" charset="0"/>
            </a:endParaRPr>
          </a:p>
          <a:p>
            <a:endParaRPr lang="da-DK" sz="1200" cap="small" dirty="0" smtClean="0">
              <a:latin typeface="Arial" pitchFamily="34" charset="0"/>
              <a:cs typeface="Arial" pitchFamily="34" charset="0"/>
            </a:endParaRPr>
          </a:p>
          <a:p>
            <a:endParaRPr lang="da-DK" sz="1200" cap="small" dirty="0">
              <a:latin typeface="Arial" pitchFamily="34" charset="0"/>
              <a:cs typeface="Arial" pitchFamily="34" charset="0"/>
            </a:endParaRPr>
          </a:p>
        </p:txBody>
      </p:sp>
      <p:sp>
        <p:nvSpPr>
          <p:cNvPr id="9" name="Pladsholder til indhold 8"/>
          <p:cNvSpPr>
            <a:spLocks noGrp="1"/>
          </p:cNvSpPr>
          <p:nvPr>
            <p:ph sz="half" idx="1"/>
          </p:nvPr>
        </p:nvSpPr>
        <p:spPr>
          <a:xfrm>
            <a:off x="748054" y="1905000"/>
            <a:ext cx="7646400" cy="3326400"/>
          </a:xfrm>
        </p:spPr>
        <p:txBody>
          <a:bodyPr/>
          <a:lstStyle/>
          <a:p>
            <a:r>
              <a:rPr lang="da-DK" sz="2000" dirty="0" smtClean="0"/>
              <a:t>Organisering og proces</a:t>
            </a:r>
          </a:p>
          <a:p>
            <a:endParaRPr lang="da-DK" b="0" dirty="0" smtClean="0"/>
          </a:p>
          <a:p>
            <a:pPr>
              <a:buFont typeface="Arial"/>
              <a:buChar char="•"/>
            </a:pPr>
            <a:r>
              <a:rPr lang="da-DK" sz="1800" b="0" dirty="0" smtClean="0"/>
              <a:t>At være i proces</a:t>
            </a:r>
          </a:p>
          <a:p>
            <a:pPr>
              <a:buFontTx/>
              <a:buChar char="-"/>
            </a:pPr>
            <a:endParaRPr lang="da-DK" sz="1800" b="0" dirty="0" smtClean="0"/>
          </a:p>
          <a:p>
            <a:r>
              <a:rPr lang="da-DK" sz="2000" dirty="0" smtClean="0"/>
              <a:t>Organisering og emergens</a:t>
            </a:r>
          </a:p>
          <a:p>
            <a:endParaRPr lang="da-DK" sz="1800" b="0" dirty="0" smtClean="0"/>
          </a:p>
          <a:p>
            <a:pPr>
              <a:buFont typeface="Arial"/>
              <a:buChar char="•"/>
            </a:pPr>
            <a:r>
              <a:rPr lang="da-DK" sz="1800" b="0" dirty="0" smtClean="0"/>
              <a:t>At reagere på det som dukker op.</a:t>
            </a:r>
          </a:p>
          <a:p>
            <a:pPr>
              <a:buFont typeface="Arial"/>
              <a:buChar char="•"/>
            </a:pPr>
            <a:r>
              <a:rPr lang="da-DK" sz="1800" b="0" dirty="0" smtClean="0"/>
              <a:t>Generelle perspektiver, der er udformet fleksible</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kstboks 14"/>
          <p:cNvSpPr txBox="1"/>
          <p:nvPr/>
        </p:nvSpPr>
        <p:spPr>
          <a:xfrm flipH="1">
            <a:off x="762000" y="698956"/>
            <a:ext cx="1637623" cy="215444"/>
          </a:xfrm>
          <a:prstGeom prst="rect">
            <a:avLst/>
          </a:prstGeom>
          <a:solidFill>
            <a:srgbClr val="FFFFFF"/>
          </a:solidFill>
        </p:spPr>
        <p:txBody>
          <a:bodyPr wrap="square" lIns="0" tIns="0" rIns="0" bIns="0" rtlCol="0">
            <a:spAutoFit/>
          </a:bodyPr>
          <a:lstStyle/>
          <a:p>
            <a:endParaRPr lang="da-DK" sz="1400" dirty="0">
              <a:solidFill>
                <a:schemeClr val="bg1"/>
              </a:solidFill>
              <a:latin typeface="Arial" pitchFamily="34" charset="0"/>
              <a:cs typeface="Arial" pitchFamily="34" charset="0"/>
            </a:endParaRPr>
          </a:p>
        </p:txBody>
      </p:sp>
      <p:sp>
        <p:nvSpPr>
          <p:cNvPr id="16" name="Tekstboks 15"/>
          <p:cNvSpPr txBox="1"/>
          <p:nvPr/>
        </p:nvSpPr>
        <p:spPr>
          <a:xfrm flipH="1">
            <a:off x="761999" y="407313"/>
            <a:ext cx="2971800" cy="430887"/>
          </a:xfrm>
          <a:prstGeom prst="rect">
            <a:avLst/>
          </a:prstGeom>
          <a:solidFill>
            <a:srgbClr val="FFFFFF"/>
          </a:solidFill>
        </p:spPr>
        <p:txBody>
          <a:bodyPr wrap="square" lIns="0" tIns="0" rIns="0" bIns="0" rtlCol="0">
            <a:spAutoFit/>
          </a:bodyPr>
          <a:lstStyle/>
          <a:p>
            <a:r>
              <a:rPr lang="da-DK" sz="1400" b="1" dirty="0" smtClean="0">
                <a:latin typeface="Arial" pitchFamily="34" charset="0"/>
                <a:cs typeface="Arial" pitchFamily="34" charset="0"/>
              </a:rPr>
              <a:t>Institut for Ledelse &amp; Forvaltning</a:t>
            </a:r>
          </a:p>
          <a:p>
            <a:r>
              <a:rPr lang="da-DK" sz="1400" dirty="0" smtClean="0">
                <a:latin typeface="Arial" pitchFamily="34" charset="0"/>
                <a:cs typeface="Arial" pitchFamily="34" charset="0"/>
              </a:rPr>
              <a:t>Flemming Riishøj</a:t>
            </a:r>
            <a:endParaRPr lang="da-DK" sz="1400" dirty="0">
              <a:latin typeface="Arial" pitchFamily="34" charset="0"/>
              <a:cs typeface="Arial" pitchFamily="34" charset="0"/>
            </a:endParaRPr>
          </a:p>
        </p:txBody>
      </p:sp>
      <p:sp>
        <p:nvSpPr>
          <p:cNvPr id="14" name="Titel 13"/>
          <p:cNvSpPr>
            <a:spLocks noGrp="1"/>
          </p:cNvSpPr>
          <p:nvPr>
            <p:ph type="title"/>
          </p:nvPr>
        </p:nvSpPr>
        <p:spPr>
          <a:xfrm>
            <a:off x="748054" y="1066800"/>
            <a:ext cx="7646400" cy="1076400"/>
          </a:xfrm>
        </p:spPr>
        <p:txBody>
          <a:bodyPr>
            <a:normAutofit/>
          </a:bodyPr>
          <a:lstStyle/>
          <a:p>
            <a:r>
              <a:rPr lang="da-DK" sz="2400" dirty="0" smtClean="0"/>
              <a:t>Program 26. februar 2014</a:t>
            </a:r>
            <a:endParaRPr lang="da-DK" sz="2400" dirty="0"/>
          </a:p>
        </p:txBody>
      </p:sp>
      <p:sp>
        <p:nvSpPr>
          <p:cNvPr id="5" name="Tekstboks 4"/>
          <p:cNvSpPr txBox="1"/>
          <p:nvPr/>
        </p:nvSpPr>
        <p:spPr>
          <a:xfrm>
            <a:off x="748054" y="1524000"/>
            <a:ext cx="8091146" cy="5755422"/>
          </a:xfrm>
          <a:prstGeom prst="rect">
            <a:avLst/>
          </a:prstGeom>
          <a:noFill/>
        </p:spPr>
        <p:txBody>
          <a:bodyPr wrap="square" lIns="0" tIns="0" rIns="0" bIns="0" rtlCol="0">
            <a:spAutoFit/>
          </a:bodyPr>
          <a:lstStyle/>
          <a:p>
            <a:pPr lvl="0"/>
            <a:r>
              <a:rPr lang="da-DK" dirty="0" smtClean="0">
                <a:latin typeface="Arial"/>
                <a:cs typeface="Arial"/>
              </a:rPr>
              <a:t>Kl. 09.00		</a:t>
            </a:r>
            <a:r>
              <a:rPr lang="da-DK" sz="1400" b="1" dirty="0" smtClean="0">
                <a:latin typeface="Arial"/>
                <a:cs typeface="Arial"/>
              </a:rPr>
              <a:t>Velkomst og kontekstafklaring: Spørgsmål, ønske om uddybninger, 					litteratur mv. </a:t>
            </a:r>
          </a:p>
          <a:p>
            <a:pPr lvl="0"/>
            <a:endParaRPr lang="da-DK" sz="1600" dirty="0" smtClean="0">
              <a:latin typeface="Arial"/>
              <a:cs typeface="Arial"/>
            </a:endParaRPr>
          </a:p>
          <a:p>
            <a:r>
              <a:rPr lang="da-DK" dirty="0" smtClean="0">
                <a:latin typeface="Arial"/>
                <a:cs typeface="Arial"/>
              </a:rPr>
              <a:t>Kl. 09.30		</a:t>
            </a:r>
            <a:r>
              <a:rPr lang="da-DK" sz="1400" b="1" dirty="0" smtClean="0">
                <a:latin typeface="Arial"/>
                <a:cs typeface="Arial"/>
              </a:rPr>
              <a:t> </a:t>
            </a:r>
            <a:r>
              <a:rPr lang="da-DK" sz="1400" dirty="0" smtClean="0">
                <a:latin typeface="Arial"/>
                <a:cs typeface="Arial"/>
              </a:rPr>
              <a:t>Netværksstrukturen i Albertslund v/ Mette</a:t>
            </a:r>
          </a:p>
          <a:p>
            <a:r>
              <a:rPr lang="da-DK" sz="1400" dirty="0" smtClean="0">
                <a:latin typeface="Arial"/>
                <a:cs typeface="Arial"/>
              </a:rPr>
              <a:t>			 </a:t>
            </a:r>
          </a:p>
          <a:p>
            <a:r>
              <a:rPr lang="da-DK" sz="1400" dirty="0" smtClean="0">
                <a:latin typeface="Arial"/>
                <a:cs typeface="Arial"/>
              </a:rPr>
              <a:t>			 Overordnede betragtninger om behovet for nye organiseringer bl.a. 			 		 	 Netværk relateret litteraturen og koblet til Albertslunds strategi og 				 	          administrationsgrundlag.</a:t>
            </a:r>
          </a:p>
          <a:p>
            <a:r>
              <a:rPr lang="da-DK" sz="1400" dirty="0" smtClean="0">
                <a:latin typeface="Arial"/>
                <a:cs typeface="Arial"/>
              </a:rPr>
              <a:t>			</a:t>
            </a:r>
          </a:p>
          <a:p>
            <a:r>
              <a:rPr lang="da-DK" sz="1400" dirty="0" smtClean="0">
                <a:latin typeface="Arial"/>
                <a:cs typeface="Arial"/>
              </a:rPr>
              <a:t>			- Fra velfærdsstat til Konkurrencestat?</a:t>
            </a:r>
          </a:p>
          <a:p>
            <a:r>
              <a:rPr lang="da-DK" sz="1400" dirty="0" smtClean="0">
                <a:latin typeface="Arial"/>
                <a:cs typeface="Arial"/>
              </a:rPr>
              <a:t>			- Organiseringer mere end organisation?</a:t>
            </a:r>
          </a:p>
          <a:p>
            <a:r>
              <a:rPr lang="da-DK" sz="1400" dirty="0" smtClean="0">
                <a:latin typeface="Arial"/>
                <a:cs typeface="Arial"/>
              </a:rPr>
              <a:t>			- Grupper, team, partnerskaber, netværk…..?</a:t>
            </a:r>
          </a:p>
          <a:p>
            <a:r>
              <a:rPr lang="da-DK" sz="1400" dirty="0" smtClean="0">
                <a:latin typeface="Arial"/>
                <a:cs typeface="Arial"/>
              </a:rPr>
              <a:t>			</a:t>
            </a:r>
          </a:p>
          <a:p>
            <a:pPr lvl="0"/>
            <a:r>
              <a:rPr lang="da-DK" dirty="0" smtClean="0">
                <a:latin typeface="Arial"/>
                <a:cs typeface="Arial"/>
              </a:rPr>
              <a:t>Kl. 12.00</a:t>
            </a:r>
            <a:r>
              <a:rPr lang="da-DK" sz="1600" dirty="0" smtClean="0">
                <a:latin typeface="Arial"/>
                <a:cs typeface="Arial"/>
              </a:rPr>
              <a:t>		</a:t>
            </a:r>
            <a:r>
              <a:rPr lang="da-DK" sz="1600" b="1" dirty="0" smtClean="0">
                <a:latin typeface="Arial"/>
                <a:cs typeface="Arial"/>
              </a:rPr>
              <a:t>Frokost</a:t>
            </a:r>
          </a:p>
          <a:p>
            <a:pPr lvl="0"/>
            <a:endParaRPr lang="da-DK" sz="1600" dirty="0" smtClean="0">
              <a:latin typeface="Arial"/>
              <a:cs typeface="Arial"/>
            </a:endParaRPr>
          </a:p>
          <a:p>
            <a:r>
              <a:rPr lang="da-DK" dirty="0" smtClean="0">
                <a:latin typeface="Arial"/>
                <a:cs typeface="Arial"/>
              </a:rPr>
              <a:t>Kl. 12.40</a:t>
            </a:r>
            <a:r>
              <a:rPr lang="da-DK" sz="1600" dirty="0" smtClean="0">
                <a:latin typeface="Arial"/>
                <a:cs typeface="Arial"/>
              </a:rPr>
              <a:t>		</a:t>
            </a:r>
            <a:r>
              <a:rPr lang="da-DK" sz="1400" dirty="0" smtClean="0">
                <a:latin typeface="Arial"/>
                <a:cs typeface="Arial"/>
              </a:rPr>
              <a:t>Deltagernes netværk?</a:t>
            </a:r>
          </a:p>
          <a:p>
            <a:endParaRPr lang="da-DK" sz="1600" dirty="0" smtClean="0">
              <a:latin typeface="Arial"/>
              <a:cs typeface="Arial"/>
            </a:endParaRPr>
          </a:p>
          <a:p>
            <a:r>
              <a:rPr lang="da-DK" sz="1400" dirty="0" smtClean="0">
                <a:latin typeface="Arial"/>
                <a:cs typeface="Arial"/>
              </a:rPr>
              <a:t>			</a:t>
            </a:r>
          </a:p>
          <a:p>
            <a:r>
              <a:rPr lang="da-DK" sz="1400" dirty="0" smtClean="0">
                <a:latin typeface="Arial"/>
                <a:cs typeface="Arial"/>
              </a:rPr>
              <a:t>			- Deltagerne refleksionsgrupper, feltarbejde og case</a:t>
            </a:r>
          </a:p>
          <a:p>
            <a:r>
              <a:rPr lang="da-DK" sz="1400" dirty="0" smtClean="0">
                <a:latin typeface="Arial"/>
                <a:cs typeface="Arial"/>
              </a:rPr>
              <a:t>			- Eksamensopgave?</a:t>
            </a:r>
          </a:p>
          <a:p>
            <a:endParaRPr lang="da-DK" sz="1400" dirty="0" smtClean="0">
              <a:latin typeface="Arial"/>
              <a:cs typeface="Arial"/>
            </a:endParaRPr>
          </a:p>
          <a:p>
            <a:pPr lvl="0"/>
            <a:r>
              <a:rPr lang="da-DK" dirty="0" smtClean="0">
                <a:latin typeface="Arial"/>
                <a:cs typeface="Arial"/>
              </a:rPr>
              <a:t>Kl. 14.45</a:t>
            </a:r>
            <a:r>
              <a:rPr lang="da-DK" sz="1600" dirty="0" smtClean="0">
                <a:latin typeface="Arial"/>
                <a:cs typeface="Arial"/>
              </a:rPr>
              <a:t>		</a:t>
            </a:r>
            <a:r>
              <a:rPr lang="da-DK" sz="1600" b="1" dirty="0" smtClean="0">
                <a:latin typeface="Arial"/>
                <a:cs typeface="Arial"/>
              </a:rPr>
              <a:t>Farvel og på gensyn   06. marts?</a:t>
            </a:r>
            <a:endParaRPr lang="da-DK" sz="1600" b="1" dirty="0" smtClean="0"/>
          </a:p>
          <a:p>
            <a:pPr lvl="0"/>
            <a:r>
              <a:rPr lang="da-DK" sz="1400" dirty="0" smtClean="0"/>
              <a:t>.</a:t>
            </a:r>
          </a:p>
          <a:p>
            <a:endParaRPr lang="da-DK" sz="1400" dirty="0">
              <a:solidFill>
                <a:schemeClr val="bg1"/>
              </a:solidFill>
              <a:latin typeface="Arial" pitchFamily="34" charset="0"/>
              <a:cs typeface="Arial" pitchFamily="34" charset="0"/>
            </a:endParaRPr>
          </a:p>
        </p:txBody>
      </p:sp>
      <p:sp>
        <p:nvSpPr>
          <p:cNvPr id="6" name="Tekstboks 5"/>
          <p:cNvSpPr txBox="1"/>
          <p:nvPr/>
        </p:nvSpPr>
        <p:spPr>
          <a:xfrm>
            <a:off x="6921746" y="4038600"/>
            <a:ext cx="1917454" cy="800219"/>
          </a:xfrm>
          <a:prstGeom prst="rect">
            <a:avLst/>
          </a:prstGeom>
          <a:noFill/>
        </p:spPr>
        <p:txBody>
          <a:bodyPr wrap="square" lIns="0" tIns="0" rIns="0" bIns="0" rtlCol="0">
            <a:spAutoFit/>
          </a:bodyPr>
          <a:lstStyle/>
          <a:p>
            <a:r>
              <a:rPr lang="da-DK" sz="1600" i="1" dirty="0" smtClean="0">
                <a:solidFill>
                  <a:schemeClr val="accent4">
                    <a:lumMod val="75000"/>
                  </a:schemeClr>
                </a:solidFill>
                <a:latin typeface="Arial" pitchFamily="34" charset="0"/>
                <a:cs typeface="Arial" pitchFamily="34" charset="0"/>
              </a:rPr>
              <a:t>Videnskabsteori</a:t>
            </a:r>
            <a:r>
              <a:rPr lang="da-DK" sz="2400" b="1" i="1" dirty="0" smtClean="0">
                <a:solidFill>
                  <a:schemeClr val="accent4">
                    <a:lumMod val="75000"/>
                  </a:schemeClr>
                </a:solidFill>
                <a:latin typeface="Arial" pitchFamily="34" charset="0"/>
                <a:cs typeface="Arial" pitchFamily="34" charset="0"/>
              </a:rPr>
              <a:t>?</a:t>
            </a:r>
          </a:p>
          <a:p>
            <a:r>
              <a:rPr lang="da-DK" sz="1400" dirty="0" smtClean="0">
                <a:latin typeface="Arial" pitchFamily="34" charset="0"/>
                <a:cs typeface="Arial" pitchFamily="34" charset="0"/>
              </a:rPr>
              <a:t>(bliver integreret i de øvrige oplæg)</a:t>
            </a:r>
            <a:endParaRPr lang="da-DK" sz="1400" dirty="0">
              <a:latin typeface="Arial" pitchFamily="34" charset="0"/>
              <a:cs typeface="Arial" pitchFamily="34" charset="0"/>
            </a:endParaRPr>
          </a:p>
        </p:txBody>
      </p:sp>
      <p:sp>
        <p:nvSpPr>
          <p:cNvPr id="7" name="Eksplosion 1 6"/>
          <p:cNvSpPr/>
          <p:nvPr/>
        </p:nvSpPr>
        <p:spPr>
          <a:xfrm>
            <a:off x="6248400" y="3314700"/>
            <a:ext cx="2895600" cy="2456021"/>
          </a:xfrm>
          <a:prstGeom prst="irregularSeal1">
            <a:avLst/>
          </a:prstGeom>
          <a:noFill/>
          <a:ln>
            <a:solidFill>
              <a:srgbClr val="053E6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dato 3"/>
          <p:cNvSpPr>
            <a:spLocks noGrp="1"/>
          </p:cNvSpPr>
          <p:nvPr>
            <p:ph type="dt" sz="half" idx="10"/>
          </p:nvPr>
        </p:nvSpPr>
        <p:spPr/>
        <p:txBody>
          <a:bodyPr/>
          <a:lstStyle/>
          <a:p>
            <a:fld id="{F42AF99A-4FCB-4755-A7BE-B2D33B67BEC7}" type="datetime2">
              <a:rPr lang="da-DK" noProof="0" smtClean="0"/>
              <a:pPr/>
              <a:t>8. august 2014</a:t>
            </a:fld>
            <a:endParaRPr lang="da-DK" noProof="0"/>
          </a:p>
        </p:txBody>
      </p:sp>
      <p:sp>
        <p:nvSpPr>
          <p:cNvPr id="5" name="Pladsholder til diasnummer 4"/>
          <p:cNvSpPr>
            <a:spLocks noGrp="1"/>
          </p:cNvSpPr>
          <p:nvPr>
            <p:ph type="sldNum" sz="quarter" idx="12"/>
          </p:nvPr>
        </p:nvSpPr>
        <p:spPr/>
        <p:txBody>
          <a:bodyPr/>
          <a:lstStyle/>
          <a:p>
            <a:r>
              <a:rPr lang="da-DK" noProof="0" smtClean="0"/>
              <a:t>Side </a:t>
            </a:r>
            <a:fld id="{D2BB8891-0308-5A4D-8D26-8DC2A8B0D26B}" type="slidenum">
              <a:rPr lang="da-DK" noProof="0" smtClean="0"/>
              <a:pPr/>
              <a:t>20</a:t>
            </a:fld>
            <a:endParaRPr lang="da-DK" noProof="0"/>
          </a:p>
        </p:txBody>
      </p:sp>
      <p:sp>
        <p:nvSpPr>
          <p:cNvPr id="8" name="Tekstboks 7"/>
          <p:cNvSpPr txBox="1"/>
          <p:nvPr/>
        </p:nvSpPr>
        <p:spPr>
          <a:xfrm>
            <a:off x="748054" y="457200"/>
            <a:ext cx="3138146" cy="430887"/>
          </a:xfrm>
          <a:prstGeom prst="rect">
            <a:avLst/>
          </a:prstGeom>
          <a:solidFill>
            <a:schemeClr val="bg1"/>
          </a:solidFill>
        </p:spPr>
        <p:txBody>
          <a:bodyPr wrap="square" lIns="0" tIns="0" rIns="0" bIns="0" rtlCol="0">
            <a:spAutoFit/>
          </a:bodyPr>
          <a:lstStyle/>
          <a:p>
            <a:r>
              <a:rPr lang="da-DK" sz="1400" b="1" dirty="0" smtClean="0">
                <a:latin typeface="Arial" pitchFamily="34" charset="0"/>
                <a:cs typeface="Arial" pitchFamily="34" charset="0"/>
              </a:rPr>
              <a:t>Institut for Ledelse &amp; Forvaltning</a:t>
            </a:r>
          </a:p>
          <a:p>
            <a:r>
              <a:rPr lang="da-DK" sz="1400" dirty="0" smtClean="0">
                <a:latin typeface="Arial" pitchFamily="34" charset="0"/>
                <a:cs typeface="Arial" pitchFamily="34" charset="0"/>
              </a:rPr>
              <a:t>Flemming Riishøj</a:t>
            </a:r>
            <a:endParaRPr lang="da-DK" sz="1400" dirty="0">
              <a:latin typeface="Arial" pitchFamily="34" charset="0"/>
              <a:cs typeface="Arial" pitchFamily="34" charset="0"/>
            </a:endParaRPr>
          </a:p>
        </p:txBody>
      </p:sp>
      <p:sp>
        <p:nvSpPr>
          <p:cNvPr id="14" name="Titel 13"/>
          <p:cNvSpPr>
            <a:spLocks noGrp="1"/>
          </p:cNvSpPr>
          <p:nvPr>
            <p:ph type="title"/>
          </p:nvPr>
        </p:nvSpPr>
        <p:spPr>
          <a:xfrm>
            <a:off x="748054" y="1066800"/>
            <a:ext cx="7646400" cy="1076400"/>
          </a:xfrm>
        </p:spPr>
        <p:txBody>
          <a:bodyPr>
            <a:normAutofit/>
          </a:bodyPr>
          <a:lstStyle/>
          <a:p>
            <a:r>
              <a:rPr lang="da-DK" sz="2800" dirty="0" smtClean="0"/>
              <a:t>Et dynamisk organisationsperspektiv*</a:t>
            </a:r>
            <a:br>
              <a:rPr lang="da-DK" sz="2800" dirty="0" smtClean="0"/>
            </a:br>
            <a:endParaRPr lang="da-DK" sz="2800" dirty="0"/>
          </a:p>
        </p:txBody>
      </p:sp>
      <p:sp>
        <p:nvSpPr>
          <p:cNvPr id="17" name="Tekstboks 16"/>
          <p:cNvSpPr txBox="1"/>
          <p:nvPr/>
        </p:nvSpPr>
        <p:spPr>
          <a:xfrm>
            <a:off x="748054" y="5715000"/>
            <a:ext cx="8395946" cy="923330"/>
          </a:xfrm>
          <a:prstGeom prst="rect">
            <a:avLst/>
          </a:prstGeom>
          <a:noFill/>
        </p:spPr>
        <p:txBody>
          <a:bodyPr wrap="square" lIns="0" tIns="0" rIns="0" bIns="0" rtlCol="0">
            <a:spAutoFit/>
          </a:bodyPr>
          <a:lstStyle/>
          <a:p>
            <a:r>
              <a:rPr lang="da-DK" sz="1200" dirty="0" smtClean="0">
                <a:latin typeface="Arial" pitchFamily="34" charset="0"/>
                <a:cs typeface="Arial" pitchFamily="34" charset="0"/>
              </a:rPr>
              <a:t>Kilder: S</a:t>
            </a:r>
            <a:r>
              <a:rPr lang="da-DK" sz="1200" cap="small" dirty="0" smtClean="0">
                <a:latin typeface="Arial" pitchFamily="34" charset="0"/>
                <a:cs typeface="Arial" pitchFamily="34" charset="0"/>
              </a:rPr>
              <a:t>trategisk Ledelse som </a:t>
            </a:r>
            <a:r>
              <a:rPr lang="da-DK" sz="1200" cap="small" dirty="0" err="1" smtClean="0">
                <a:latin typeface="Arial" pitchFamily="34" charset="0"/>
                <a:cs typeface="Arial" pitchFamily="34" charset="0"/>
              </a:rPr>
              <a:t>meningsskabende</a:t>
            </a:r>
            <a:r>
              <a:rPr lang="da-DK" sz="1200" cap="small" dirty="0" smtClean="0">
                <a:latin typeface="Arial" pitchFamily="34" charset="0"/>
                <a:cs typeface="Arial" pitchFamily="34" charset="0"/>
              </a:rPr>
              <a:t> processer, Mette V. Larsen &amp; J. G. Rasmussen</a:t>
            </a:r>
          </a:p>
          <a:p>
            <a:r>
              <a:rPr lang="da-DK" sz="1200" cap="small" dirty="0" smtClean="0">
                <a:latin typeface="Arial" pitchFamily="34" charset="0"/>
                <a:cs typeface="Arial" pitchFamily="34" charset="0"/>
              </a:rPr>
              <a:t>             Kærlig og omstilling, Niels Åkerstrøm Andersen &amp; </a:t>
            </a:r>
            <a:r>
              <a:rPr lang="da-DK" sz="1200" cap="small" dirty="0" err="1" smtClean="0">
                <a:latin typeface="Arial" pitchFamily="34" charset="0"/>
                <a:cs typeface="Arial" pitchFamily="34" charset="0"/>
              </a:rPr>
              <a:t>Born</a:t>
            </a:r>
            <a:r>
              <a:rPr lang="da-DK" sz="1200" cap="small" dirty="0" smtClean="0">
                <a:latin typeface="Arial" pitchFamily="34" charset="0"/>
                <a:cs typeface="Arial" pitchFamily="34" charset="0"/>
              </a:rPr>
              <a:t>.</a:t>
            </a:r>
          </a:p>
          <a:p>
            <a:r>
              <a:rPr lang="da-DK" sz="1200" cap="small" dirty="0" smtClean="0">
                <a:latin typeface="Arial" pitchFamily="34" charset="0"/>
                <a:cs typeface="Arial" pitchFamily="34" charset="0"/>
              </a:rPr>
              <a:t>             Narrativ organisationsudvikling, Michala </a:t>
            </a:r>
            <a:r>
              <a:rPr lang="da-DK" sz="1200" cap="small" dirty="0" err="1" smtClean="0">
                <a:latin typeface="Arial" pitchFamily="34" charset="0"/>
                <a:cs typeface="Arial" pitchFamily="34" charset="0"/>
              </a:rPr>
              <a:t>schnoor</a:t>
            </a:r>
            <a:endParaRPr lang="da-DK" sz="1200" cap="small" dirty="0" smtClean="0">
              <a:latin typeface="Arial" pitchFamily="34" charset="0"/>
              <a:cs typeface="Arial" pitchFamily="34" charset="0"/>
            </a:endParaRPr>
          </a:p>
          <a:p>
            <a:endParaRPr lang="da-DK" sz="1200" cap="small" dirty="0" smtClean="0">
              <a:latin typeface="Arial" pitchFamily="34" charset="0"/>
              <a:cs typeface="Arial" pitchFamily="34" charset="0"/>
            </a:endParaRPr>
          </a:p>
          <a:p>
            <a:endParaRPr lang="da-DK" sz="1200" cap="small" dirty="0">
              <a:latin typeface="Arial" pitchFamily="34" charset="0"/>
              <a:cs typeface="Arial" pitchFamily="34" charset="0"/>
            </a:endParaRPr>
          </a:p>
        </p:txBody>
      </p:sp>
      <p:sp>
        <p:nvSpPr>
          <p:cNvPr id="9" name="Pladsholder til indhold 8"/>
          <p:cNvSpPr>
            <a:spLocks noGrp="1"/>
          </p:cNvSpPr>
          <p:nvPr>
            <p:ph sz="half" idx="1"/>
          </p:nvPr>
        </p:nvSpPr>
        <p:spPr>
          <a:xfrm>
            <a:off x="748800" y="1752600"/>
            <a:ext cx="8395200" cy="3810000"/>
          </a:xfrm>
        </p:spPr>
        <p:txBody>
          <a:bodyPr>
            <a:normAutofit lnSpcReduction="10000"/>
          </a:bodyPr>
          <a:lstStyle/>
          <a:p>
            <a:r>
              <a:rPr lang="da-DK" sz="2000" dirty="0" smtClean="0"/>
              <a:t>Strategi som og i proces</a:t>
            </a:r>
          </a:p>
          <a:p>
            <a:endParaRPr lang="da-DK" sz="2000" b="0" dirty="0" smtClean="0"/>
          </a:p>
          <a:p>
            <a:pPr>
              <a:buFontTx/>
              <a:buChar char="-"/>
            </a:pPr>
            <a:r>
              <a:rPr lang="da-DK" sz="1800" b="0" dirty="0" smtClean="0"/>
              <a:t>Skabes løbende</a:t>
            </a:r>
          </a:p>
          <a:p>
            <a:pPr>
              <a:buFontTx/>
              <a:buChar char="-"/>
            </a:pPr>
            <a:r>
              <a:rPr lang="da-DK" sz="1800" b="0" dirty="0" smtClean="0"/>
              <a:t>At forstå og konstruere forståelser</a:t>
            </a:r>
          </a:p>
          <a:p>
            <a:pPr>
              <a:buFontTx/>
              <a:buChar char="-"/>
            </a:pPr>
            <a:r>
              <a:rPr lang="da-DK" sz="1800" b="0" dirty="0" smtClean="0"/>
              <a:t>Meningsfulde måde at handle på</a:t>
            </a:r>
          </a:p>
          <a:p>
            <a:pPr>
              <a:buFontTx/>
              <a:buChar char="-"/>
            </a:pPr>
            <a:r>
              <a:rPr lang="da-DK" sz="1800" b="0" dirty="0" smtClean="0"/>
              <a:t>Kan ikke styres og ledes men kommunikeres?</a:t>
            </a:r>
          </a:p>
          <a:p>
            <a:pPr>
              <a:buFontTx/>
              <a:buChar char="-"/>
            </a:pPr>
            <a:r>
              <a:rPr lang="da-DK" sz="1800" b="0" dirty="0" smtClean="0"/>
              <a:t>At handle i fællesskab </a:t>
            </a:r>
          </a:p>
          <a:p>
            <a:pPr>
              <a:buFontTx/>
              <a:buChar char="-"/>
            </a:pPr>
            <a:r>
              <a:rPr lang="da-DK" sz="1800" b="0" dirty="0" smtClean="0"/>
              <a:t>En udvidelse af strategisk betydningsfulde aktiviteter</a:t>
            </a:r>
          </a:p>
          <a:p>
            <a:pPr>
              <a:buFontTx/>
              <a:buChar char="-"/>
            </a:pPr>
            <a:r>
              <a:rPr lang="da-DK" sz="1800" b="0" dirty="0" smtClean="0"/>
              <a:t>At forstå strategisk handlinger </a:t>
            </a:r>
            <a:r>
              <a:rPr lang="da-DK" sz="1800" b="0" dirty="0" err="1" smtClean="0"/>
              <a:t>retrospektivtStrategi</a:t>
            </a:r>
            <a:r>
              <a:rPr lang="da-DK" sz="1800" b="0" dirty="0" smtClean="0"/>
              <a:t> i </a:t>
            </a:r>
            <a:r>
              <a:rPr lang="da-DK" sz="1800" b="0" dirty="0" err="1" smtClean="0"/>
              <a:t>rpaksis</a:t>
            </a:r>
            <a:r>
              <a:rPr lang="da-DK" sz="1800" b="0" dirty="0" smtClean="0"/>
              <a:t> er organisering i praksis</a:t>
            </a:r>
          </a:p>
          <a:p>
            <a:pPr>
              <a:buFontTx/>
              <a:buChar char="-"/>
            </a:pPr>
            <a:r>
              <a:rPr lang="da-DK" sz="1800" b="0" dirty="0" smtClean="0"/>
              <a:t>Paradoks: Strategi kan ikke fastlægges effektivt uden hensyn til fortid, men er samtidigt et opgør med rutiner, vaner og normer.</a:t>
            </a:r>
          </a:p>
          <a:p>
            <a:pPr>
              <a:buFontTx/>
              <a:buChar char="-"/>
            </a:pPr>
            <a:endParaRPr lang="da-DK" sz="1800" b="0"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dato 3"/>
          <p:cNvSpPr>
            <a:spLocks noGrp="1"/>
          </p:cNvSpPr>
          <p:nvPr>
            <p:ph type="dt" sz="half" idx="10"/>
          </p:nvPr>
        </p:nvSpPr>
        <p:spPr/>
        <p:txBody>
          <a:bodyPr/>
          <a:lstStyle/>
          <a:p>
            <a:fld id="{F42AF99A-4FCB-4755-A7BE-B2D33B67BEC7}" type="datetime2">
              <a:rPr lang="da-DK" noProof="0" smtClean="0"/>
              <a:pPr/>
              <a:t>8. august 2014</a:t>
            </a:fld>
            <a:endParaRPr lang="da-DK" noProof="0"/>
          </a:p>
        </p:txBody>
      </p:sp>
      <p:sp>
        <p:nvSpPr>
          <p:cNvPr id="5" name="Pladsholder til diasnummer 4"/>
          <p:cNvSpPr>
            <a:spLocks noGrp="1"/>
          </p:cNvSpPr>
          <p:nvPr>
            <p:ph type="sldNum" sz="quarter" idx="12"/>
          </p:nvPr>
        </p:nvSpPr>
        <p:spPr/>
        <p:txBody>
          <a:bodyPr/>
          <a:lstStyle/>
          <a:p>
            <a:r>
              <a:rPr lang="da-DK" noProof="0" smtClean="0"/>
              <a:t>Side </a:t>
            </a:r>
            <a:fld id="{D2BB8891-0308-5A4D-8D26-8DC2A8B0D26B}" type="slidenum">
              <a:rPr lang="da-DK" noProof="0" smtClean="0"/>
              <a:pPr/>
              <a:t>21</a:t>
            </a:fld>
            <a:endParaRPr lang="da-DK" noProof="0"/>
          </a:p>
        </p:txBody>
      </p:sp>
      <p:sp>
        <p:nvSpPr>
          <p:cNvPr id="8" name="Tekstboks 7"/>
          <p:cNvSpPr txBox="1"/>
          <p:nvPr/>
        </p:nvSpPr>
        <p:spPr>
          <a:xfrm>
            <a:off x="748054" y="457200"/>
            <a:ext cx="3138146" cy="430887"/>
          </a:xfrm>
          <a:prstGeom prst="rect">
            <a:avLst/>
          </a:prstGeom>
          <a:solidFill>
            <a:schemeClr val="bg1"/>
          </a:solidFill>
        </p:spPr>
        <p:txBody>
          <a:bodyPr wrap="square" lIns="0" tIns="0" rIns="0" bIns="0" rtlCol="0">
            <a:spAutoFit/>
          </a:bodyPr>
          <a:lstStyle/>
          <a:p>
            <a:r>
              <a:rPr lang="da-DK" sz="1400" b="1" dirty="0" smtClean="0">
                <a:latin typeface="Arial" pitchFamily="34" charset="0"/>
                <a:cs typeface="Arial" pitchFamily="34" charset="0"/>
              </a:rPr>
              <a:t>Institut for Ledelse &amp; Forvaltning</a:t>
            </a:r>
          </a:p>
          <a:p>
            <a:r>
              <a:rPr lang="da-DK" sz="1400" dirty="0" smtClean="0">
                <a:latin typeface="Arial" pitchFamily="34" charset="0"/>
                <a:cs typeface="Arial" pitchFamily="34" charset="0"/>
              </a:rPr>
              <a:t>Flemming Riishøj</a:t>
            </a:r>
            <a:endParaRPr lang="da-DK" sz="1400" dirty="0">
              <a:latin typeface="Arial" pitchFamily="34" charset="0"/>
              <a:cs typeface="Arial" pitchFamily="34" charset="0"/>
            </a:endParaRPr>
          </a:p>
        </p:txBody>
      </p:sp>
      <p:sp>
        <p:nvSpPr>
          <p:cNvPr id="14" name="Titel 13"/>
          <p:cNvSpPr>
            <a:spLocks noGrp="1"/>
          </p:cNvSpPr>
          <p:nvPr>
            <p:ph type="title"/>
          </p:nvPr>
        </p:nvSpPr>
        <p:spPr>
          <a:xfrm>
            <a:off x="748054" y="1066800"/>
            <a:ext cx="7646400" cy="1076400"/>
          </a:xfrm>
        </p:spPr>
        <p:txBody>
          <a:bodyPr>
            <a:normAutofit/>
          </a:bodyPr>
          <a:lstStyle/>
          <a:p>
            <a:r>
              <a:rPr lang="da-DK" sz="2800" dirty="0" smtClean="0"/>
              <a:t>Et dynamisk organisationsperspektiv*</a:t>
            </a:r>
            <a:br>
              <a:rPr lang="da-DK" sz="2800" dirty="0" smtClean="0"/>
            </a:br>
            <a:endParaRPr lang="da-DK" sz="2800" dirty="0"/>
          </a:p>
        </p:txBody>
      </p:sp>
      <p:sp>
        <p:nvSpPr>
          <p:cNvPr id="17" name="Tekstboks 16"/>
          <p:cNvSpPr txBox="1"/>
          <p:nvPr/>
        </p:nvSpPr>
        <p:spPr>
          <a:xfrm>
            <a:off x="748054" y="5715000"/>
            <a:ext cx="8395946" cy="923330"/>
          </a:xfrm>
          <a:prstGeom prst="rect">
            <a:avLst/>
          </a:prstGeom>
          <a:noFill/>
        </p:spPr>
        <p:txBody>
          <a:bodyPr wrap="square" lIns="0" tIns="0" rIns="0" bIns="0" rtlCol="0">
            <a:spAutoFit/>
          </a:bodyPr>
          <a:lstStyle/>
          <a:p>
            <a:r>
              <a:rPr lang="da-DK" sz="1200" dirty="0" smtClean="0">
                <a:latin typeface="Arial" pitchFamily="34" charset="0"/>
                <a:cs typeface="Arial" pitchFamily="34" charset="0"/>
              </a:rPr>
              <a:t>Kilder: S</a:t>
            </a:r>
            <a:r>
              <a:rPr lang="da-DK" sz="1200" cap="small" dirty="0" smtClean="0">
                <a:latin typeface="Arial" pitchFamily="34" charset="0"/>
                <a:cs typeface="Arial" pitchFamily="34" charset="0"/>
              </a:rPr>
              <a:t>trategisk Ledelse som </a:t>
            </a:r>
            <a:r>
              <a:rPr lang="da-DK" sz="1200" cap="small" dirty="0" err="1" smtClean="0">
                <a:latin typeface="Arial" pitchFamily="34" charset="0"/>
                <a:cs typeface="Arial" pitchFamily="34" charset="0"/>
              </a:rPr>
              <a:t>meningsskabende</a:t>
            </a:r>
            <a:r>
              <a:rPr lang="da-DK" sz="1200" cap="small" dirty="0" smtClean="0">
                <a:latin typeface="Arial" pitchFamily="34" charset="0"/>
                <a:cs typeface="Arial" pitchFamily="34" charset="0"/>
              </a:rPr>
              <a:t> processer, Mette V. Larsen &amp; J. G. Rasmussen</a:t>
            </a:r>
          </a:p>
          <a:p>
            <a:r>
              <a:rPr lang="da-DK" sz="1200" cap="small" dirty="0" smtClean="0">
                <a:latin typeface="Arial" pitchFamily="34" charset="0"/>
                <a:cs typeface="Arial" pitchFamily="34" charset="0"/>
              </a:rPr>
              <a:t>             Kærlig og omstilling, Niels Åkerstrøm Andersen &amp; </a:t>
            </a:r>
            <a:r>
              <a:rPr lang="da-DK" sz="1200" cap="small" dirty="0" err="1" smtClean="0">
                <a:latin typeface="Arial" pitchFamily="34" charset="0"/>
                <a:cs typeface="Arial" pitchFamily="34" charset="0"/>
              </a:rPr>
              <a:t>Born</a:t>
            </a:r>
            <a:r>
              <a:rPr lang="da-DK" sz="1200" cap="small" dirty="0" smtClean="0">
                <a:latin typeface="Arial" pitchFamily="34" charset="0"/>
                <a:cs typeface="Arial" pitchFamily="34" charset="0"/>
              </a:rPr>
              <a:t>.</a:t>
            </a:r>
          </a:p>
          <a:p>
            <a:r>
              <a:rPr lang="da-DK" sz="1200" cap="small" dirty="0" smtClean="0">
                <a:latin typeface="Arial" pitchFamily="34" charset="0"/>
                <a:cs typeface="Arial" pitchFamily="34" charset="0"/>
              </a:rPr>
              <a:t>             Narrativ organisationsudvikling, Michala </a:t>
            </a:r>
            <a:r>
              <a:rPr lang="da-DK" sz="1200" cap="small" dirty="0" err="1" smtClean="0">
                <a:latin typeface="Arial" pitchFamily="34" charset="0"/>
                <a:cs typeface="Arial" pitchFamily="34" charset="0"/>
              </a:rPr>
              <a:t>schnoor</a:t>
            </a:r>
            <a:endParaRPr lang="da-DK" sz="1200" cap="small" dirty="0" smtClean="0">
              <a:latin typeface="Arial" pitchFamily="34" charset="0"/>
              <a:cs typeface="Arial" pitchFamily="34" charset="0"/>
            </a:endParaRPr>
          </a:p>
          <a:p>
            <a:endParaRPr lang="da-DK" sz="1200" cap="small" dirty="0" smtClean="0">
              <a:latin typeface="Arial" pitchFamily="34" charset="0"/>
              <a:cs typeface="Arial" pitchFamily="34" charset="0"/>
            </a:endParaRPr>
          </a:p>
          <a:p>
            <a:endParaRPr lang="da-DK" sz="1200" cap="small" dirty="0">
              <a:latin typeface="Arial" pitchFamily="34" charset="0"/>
              <a:cs typeface="Arial" pitchFamily="34" charset="0"/>
            </a:endParaRPr>
          </a:p>
        </p:txBody>
      </p:sp>
      <p:sp>
        <p:nvSpPr>
          <p:cNvPr id="9" name="Pladsholder til indhold 8"/>
          <p:cNvSpPr>
            <a:spLocks noGrp="1"/>
          </p:cNvSpPr>
          <p:nvPr>
            <p:ph sz="half" idx="1"/>
          </p:nvPr>
        </p:nvSpPr>
        <p:spPr>
          <a:xfrm>
            <a:off x="748800" y="1752600"/>
            <a:ext cx="8166600" cy="4038600"/>
          </a:xfrm>
        </p:spPr>
        <p:txBody>
          <a:bodyPr>
            <a:normAutofit fontScale="70000" lnSpcReduction="20000"/>
          </a:bodyPr>
          <a:lstStyle/>
          <a:p>
            <a:r>
              <a:rPr lang="da-DK" sz="2857" dirty="0" smtClean="0"/>
              <a:t>Strategi som noget fælles</a:t>
            </a:r>
          </a:p>
          <a:p>
            <a:endParaRPr lang="da-DK" sz="2000" b="0" dirty="0" smtClean="0"/>
          </a:p>
          <a:p>
            <a:pPr>
              <a:buFontTx/>
              <a:buChar char="-"/>
            </a:pPr>
            <a:r>
              <a:rPr lang="da-DK" sz="2065" b="0" dirty="0" smtClean="0"/>
              <a:t>At opbygge kompetencer til at arbejde med strategier</a:t>
            </a:r>
          </a:p>
          <a:p>
            <a:pPr>
              <a:buFontTx/>
              <a:buChar char="-"/>
            </a:pPr>
            <a:r>
              <a:rPr lang="da-DK" sz="2065" b="0" dirty="0" smtClean="0"/>
              <a:t>Strategi som historie – Kultur / Økonomiske ramme / Politik</a:t>
            </a:r>
          </a:p>
          <a:p>
            <a:pPr>
              <a:buFontTx/>
              <a:buChar char="-"/>
            </a:pPr>
            <a:endParaRPr lang="da-DK" sz="2857" b="0" dirty="0" smtClean="0"/>
          </a:p>
          <a:p>
            <a:r>
              <a:rPr lang="da-DK" sz="2857" dirty="0" smtClean="0"/>
              <a:t>Strategi som kommunikation og narrativer</a:t>
            </a:r>
          </a:p>
          <a:p>
            <a:pPr>
              <a:buFontTx/>
              <a:buChar char="-"/>
            </a:pPr>
            <a:r>
              <a:rPr lang="da-DK" sz="2065" b="0" dirty="0" smtClean="0"/>
              <a:t>Kommunikation om indenfor rammerne af at skabe succes og at kunne bidrage til dette – inklusion / eksklusion</a:t>
            </a:r>
          </a:p>
          <a:p>
            <a:pPr>
              <a:buFontTx/>
              <a:buChar char="-"/>
            </a:pPr>
            <a:r>
              <a:rPr lang="da-DK" sz="2065" b="0" dirty="0" smtClean="0"/>
              <a:t>Narrativer: Historiefortælling er en relationel proces – De skabes og vedligeholdes i en social interaktion.</a:t>
            </a:r>
          </a:p>
          <a:p>
            <a:endParaRPr lang="da-DK" sz="2000" b="0" dirty="0" smtClean="0"/>
          </a:p>
          <a:p>
            <a:r>
              <a:rPr lang="da-DK" sz="2857" dirty="0" smtClean="0"/>
              <a:t>Strategi som handling</a:t>
            </a:r>
          </a:p>
          <a:p>
            <a:endParaRPr lang="da-DK" sz="2000" b="0" dirty="0" smtClean="0"/>
          </a:p>
          <a:p>
            <a:pPr>
              <a:buFontTx/>
              <a:buChar char="-"/>
            </a:pPr>
            <a:r>
              <a:rPr lang="da-DK" sz="2000" b="0" dirty="0" smtClean="0"/>
              <a:t>At handle er at skabe noget nyt</a:t>
            </a:r>
          </a:p>
          <a:p>
            <a:pPr>
              <a:buFontTx/>
              <a:buChar char="-"/>
            </a:pPr>
            <a:r>
              <a:rPr lang="da-DK" sz="2000" b="0" dirty="0" smtClean="0"/>
              <a:t>En væsentlig drivkraft for alle, er forestillingen om, hvad de kunne eller burde ske – </a:t>
            </a:r>
            <a:r>
              <a:rPr lang="da-DK" sz="2000" b="0" dirty="0" err="1" smtClean="0"/>
              <a:t>wayfinding</a:t>
            </a:r>
            <a:endParaRPr lang="da-DK" sz="2000" b="0" dirty="0" smtClean="0"/>
          </a:p>
          <a:p>
            <a:pPr>
              <a:buFontTx/>
              <a:buChar char="-"/>
            </a:pPr>
            <a:endParaRPr lang="da-DK" sz="2000" b="0" dirty="0" smtClean="0"/>
          </a:p>
          <a:p>
            <a:endParaRPr lang="da-DK" sz="2000" b="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dato 3"/>
          <p:cNvSpPr>
            <a:spLocks noGrp="1"/>
          </p:cNvSpPr>
          <p:nvPr>
            <p:ph type="dt" sz="half" idx="10"/>
          </p:nvPr>
        </p:nvSpPr>
        <p:spPr/>
        <p:txBody>
          <a:bodyPr/>
          <a:lstStyle/>
          <a:p>
            <a:fld id="{F42AF99A-4FCB-4755-A7BE-B2D33B67BEC7}" type="datetime2">
              <a:rPr lang="da-DK" noProof="0" smtClean="0"/>
              <a:pPr/>
              <a:t>8. august 2014</a:t>
            </a:fld>
            <a:endParaRPr lang="da-DK" noProof="0"/>
          </a:p>
        </p:txBody>
      </p:sp>
      <p:sp>
        <p:nvSpPr>
          <p:cNvPr id="5" name="Pladsholder til diasnummer 4"/>
          <p:cNvSpPr>
            <a:spLocks noGrp="1"/>
          </p:cNvSpPr>
          <p:nvPr>
            <p:ph type="sldNum" sz="quarter" idx="12"/>
          </p:nvPr>
        </p:nvSpPr>
        <p:spPr/>
        <p:txBody>
          <a:bodyPr/>
          <a:lstStyle/>
          <a:p>
            <a:r>
              <a:rPr lang="da-DK" noProof="0" smtClean="0"/>
              <a:t>Side </a:t>
            </a:r>
            <a:fld id="{D2BB8891-0308-5A4D-8D26-8DC2A8B0D26B}" type="slidenum">
              <a:rPr lang="da-DK" noProof="0" smtClean="0"/>
              <a:pPr/>
              <a:t>22</a:t>
            </a:fld>
            <a:endParaRPr lang="da-DK" noProof="0"/>
          </a:p>
        </p:txBody>
      </p:sp>
      <p:sp>
        <p:nvSpPr>
          <p:cNvPr id="8" name="Tekstboks 7"/>
          <p:cNvSpPr txBox="1"/>
          <p:nvPr/>
        </p:nvSpPr>
        <p:spPr>
          <a:xfrm>
            <a:off x="748054" y="457200"/>
            <a:ext cx="3138146" cy="430887"/>
          </a:xfrm>
          <a:prstGeom prst="rect">
            <a:avLst/>
          </a:prstGeom>
          <a:solidFill>
            <a:schemeClr val="bg1"/>
          </a:solidFill>
        </p:spPr>
        <p:txBody>
          <a:bodyPr wrap="square" lIns="0" tIns="0" rIns="0" bIns="0" rtlCol="0">
            <a:spAutoFit/>
          </a:bodyPr>
          <a:lstStyle/>
          <a:p>
            <a:r>
              <a:rPr lang="da-DK" sz="1400" b="1" dirty="0" smtClean="0">
                <a:latin typeface="Arial" pitchFamily="34" charset="0"/>
                <a:cs typeface="Arial" pitchFamily="34" charset="0"/>
              </a:rPr>
              <a:t>Institut for Ledelse &amp; Forvaltning</a:t>
            </a:r>
          </a:p>
          <a:p>
            <a:r>
              <a:rPr lang="da-DK" sz="1400" dirty="0" smtClean="0">
                <a:latin typeface="Arial" pitchFamily="34" charset="0"/>
                <a:cs typeface="Arial" pitchFamily="34" charset="0"/>
              </a:rPr>
              <a:t>Flemming Riishøj</a:t>
            </a:r>
            <a:endParaRPr lang="da-DK" sz="1400" dirty="0">
              <a:latin typeface="Arial" pitchFamily="34" charset="0"/>
              <a:cs typeface="Arial" pitchFamily="34" charset="0"/>
            </a:endParaRPr>
          </a:p>
        </p:txBody>
      </p:sp>
      <p:sp>
        <p:nvSpPr>
          <p:cNvPr id="14" name="Titel 13"/>
          <p:cNvSpPr>
            <a:spLocks noGrp="1"/>
          </p:cNvSpPr>
          <p:nvPr>
            <p:ph type="title"/>
          </p:nvPr>
        </p:nvSpPr>
        <p:spPr>
          <a:xfrm>
            <a:off x="748054" y="1066800"/>
            <a:ext cx="7646400" cy="1076400"/>
          </a:xfrm>
        </p:spPr>
        <p:txBody>
          <a:bodyPr>
            <a:normAutofit/>
          </a:bodyPr>
          <a:lstStyle/>
          <a:p>
            <a:r>
              <a:rPr lang="da-DK" sz="2800" dirty="0" smtClean="0"/>
              <a:t>Et dynamisk organisationsperspektiv*</a:t>
            </a:r>
            <a:br>
              <a:rPr lang="da-DK" sz="2800" dirty="0" smtClean="0"/>
            </a:br>
            <a:endParaRPr lang="da-DK" sz="2800" dirty="0"/>
          </a:p>
        </p:txBody>
      </p:sp>
      <p:sp>
        <p:nvSpPr>
          <p:cNvPr id="17" name="Tekstboks 16"/>
          <p:cNvSpPr txBox="1"/>
          <p:nvPr/>
        </p:nvSpPr>
        <p:spPr>
          <a:xfrm>
            <a:off x="748054" y="5715000"/>
            <a:ext cx="8395946" cy="923330"/>
          </a:xfrm>
          <a:prstGeom prst="rect">
            <a:avLst/>
          </a:prstGeom>
          <a:noFill/>
        </p:spPr>
        <p:txBody>
          <a:bodyPr wrap="square" lIns="0" tIns="0" rIns="0" bIns="0" rtlCol="0">
            <a:spAutoFit/>
          </a:bodyPr>
          <a:lstStyle/>
          <a:p>
            <a:r>
              <a:rPr lang="da-DK" sz="1200" dirty="0" smtClean="0">
                <a:latin typeface="Arial" pitchFamily="34" charset="0"/>
                <a:cs typeface="Arial" pitchFamily="34" charset="0"/>
              </a:rPr>
              <a:t>Kilder: S</a:t>
            </a:r>
            <a:r>
              <a:rPr lang="da-DK" sz="1200" cap="small" dirty="0" smtClean="0">
                <a:latin typeface="Arial" pitchFamily="34" charset="0"/>
                <a:cs typeface="Arial" pitchFamily="34" charset="0"/>
              </a:rPr>
              <a:t>trategisk Ledelse som </a:t>
            </a:r>
            <a:r>
              <a:rPr lang="da-DK" sz="1200" cap="small" dirty="0" err="1" smtClean="0">
                <a:latin typeface="Arial" pitchFamily="34" charset="0"/>
                <a:cs typeface="Arial" pitchFamily="34" charset="0"/>
              </a:rPr>
              <a:t>meningsskabende</a:t>
            </a:r>
            <a:r>
              <a:rPr lang="da-DK" sz="1200" cap="small" dirty="0" smtClean="0">
                <a:latin typeface="Arial" pitchFamily="34" charset="0"/>
                <a:cs typeface="Arial" pitchFamily="34" charset="0"/>
              </a:rPr>
              <a:t> processer, Mette V. Larsen &amp; J. G. Rasmussen</a:t>
            </a:r>
          </a:p>
          <a:p>
            <a:r>
              <a:rPr lang="da-DK" sz="1200" cap="small" dirty="0" smtClean="0">
                <a:latin typeface="Arial" pitchFamily="34" charset="0"/>
                <a:cs typeface="Arial" pitchFamily="34" charset="0"/>
              </a:rPr>
              <a:t>             Kærlig og omstilling, Niels Åkerstrøm Andersen &amp; </a:t>
            </a:r>
            <a:r>
              <a:rPr lang="da-DK" sz="1200" cap="small" dirty="0" err="1" smtClean="0">
                <a:latin typeface="Arial" pitchFamily="34" charset="0"/>
                <a:cs typeface="Arial" pitchFamily="34" charset="0"/>
              </a:rPr>
              <a:t>Born</a:t>
            </a:r>
            <a:r>
              <a:rPr lang="da-DK" sz="1200" cap="small" dirty="0" smtClean="0">
                <a:latin typeface="Arial" pitchFamily="34" charset="0"/>
                <a:cs typeface="Arial" pitchFamily="34" charset="0"/>
              </a:rPr>
              <a:t>.</a:t>
            </a:r>
          </a:p>
          <a:p>
            <a:r>
              <a:rPr lang="da-DK" sz="1200" cap="small" dirty="0" smtClean="0">
                <a:latin typeface="Arial" pitchFamily="34" charset="0"/>
                <a:cs typeface="Arial" pitchFamily="34" charset="0"/>
              </a:rPr>
              <a:t>             Narrativ organisationsudvikling, Michala </a:t>
            </a:r>
            <a:r>
              <a:rPr lang="da-DK" sz="1200" cap="small" dirty="0" err="1" smtClean="0">
                <a:latin typeface="Arial" pitchFamily="34" charset="0"/>
                <a:cs typeface="Arial" pitchFamily="34" charset="0"/>
              </a:rPr>
              <a:t>schnoor</a:t>
            </a:r>
            <a:endParaRPr lang="da-DK" sz="1200" cap="small" dirty="0" smtClean="0">
              <a:latin typeface="Arial" pitchFamily="34" charset="0"/>
              <a:cs typeface="Arial" pitchFamily="34" charset="0"/>
            </a:endParaRPr>
          </a:p>
          <a:p>
            <a:endParaRPr lang="da-DK" sz="1200" cap="small" dirty="0" smtClean="0">
              <a:latin typeface="Arial" pitchFamily="34" charset="0"/>
              <a:cs typeface="Arial" pitchFamily="34" charset="0"/>
            </a:endParaRPr>
          </a:p>
          <a:p>
            <a:endParaRPr lang="da-DK" sz="1200" cap="small" dirty="0">
              <a:latin typeface="Arial" pitchFamily="34" charset="0"/>
              <a:cs typeface="Arial" pitchFamily="34" charset="0"/>
            </a:endParaRPr>
          </a:p>
        </p:txBody>
      </p:sp>
      <p:sp>
        <p:nvSpPr>
          <p:cNvPr id="9" name="Pladsholder til indhold 8"/>
          <p:cNvSpPr>
            <a:spLocks noGrp="1"/>
          </p:cNvSpPr>
          <p:nvPr>
            <p:ph sz="half" idx="1"/>
          </p:nvPr>
        </p:nvSpPr>
        <p:spPr>
          <a:xfrm>
            <a:off x="748800" y="1752600"/>
            <a:ext cx="8166600" cy="4038600"/>
          </a:xfrm>
        </p:spPr>
        <p:txBody>
          <a:bodyPr>
            <a:normAutofit/>
          </a:bodyPr>
          <a:lstStyle/>
          <a:p>
            <a:r>
              <a:rPr lang="da-DK" sz="2000" b="0" dirty="0" smtClean="0"/>
              <a:t>“</a:t>
            </a:r>
            <a:r>
              <a:rPr lang="da-DK" sz="2000" b="0" dirty="0" err="1" smtClean="0"/>
              <a:t>J.Bruner</a:t>
            </a:r>
            <a:r>
              <a:rPr lang="da-DK" sz="2000" b="0" dirty="0" smtClean="0"/>
              <a:t> om det Narrative Selv </a:t>
            </a:r>
          </a:p>
          <a:p>
            <a:endParaRPr lang="da-DK" sz="1800" b="0" dirty="0" smtClean="0"/>
          </a:p>
          <a:p>
            <a:r>
              <a:rPr lang="da-DK" sz="1800" b="0" dirty="0" smtClean="0"/>
              <a:t>• Konstruktion af </a:t>
            </a:r>
            <a:r>
              <a:rPr lang="da-DK" sz="1800" b="0" i="1" dirty="0" smtClean="0"/>
              <a:t>selv-identitet </a:t>
            </a:r>
            <a:r>
              <a:rPr lang="da-DK" sz="1800" b="0" dirty="0" smtClean="0"/>
              <a:t>handler om at skabe mening til individets eksistens (</a:t>
            </a:r>
            <a:r>
              <a:rPr lang="da-DK" sz="1800" b="0" dirty="0" err="1" smtClean="0"/>
              <a:t>fortid-</a:t>
            </a:r>
            <a:r>
              <a:rPr lang="da-DK" sz="1800" b="0" dirty="0" smtClean="0"/>
              <a:t> </a:t>
            </a:r>
            <a:r>
              <a:rPr lang="da-DK" sz="1800" b="0" dirty="0" err="1" smtClean="0"/>
              <a:t>nutid-fremtid</a:t>
            </a:r>
            <a:r>
              <a:rPr lang="da-DK" sz="1800" b="0" dirty="0" smtClean="0"/>
              <a:t>) </a:t>
            </a:r>
          </a:p>
          <a:p>
            <a:endParaRPr lang="da-DK" sz="1800" b="0" dirty="0" smtClean="0"/>
          </a:p>
          <a:p>
            <a:r>
              <a:rPr lang="da-DK" sz="1800" b="0" dirty="0" smtClean="0"/>
              <a:t>• Den biografiske fortælling om individets fortid forsøger at skabe en </a:t>
            </a:r>
            <a:r>
              <a:rPr lang="da-DK" sz="1800" b="0" i="1" dirty="0" smtClean="0"/>
              <a:t>Narrativ sandhed </a:t>
            </a:r>
            <a:r>
              <a:rPr lang="da-DK" sz="1800" b="0" dirty="0" smtClean="0"/>
              <a:t>= en fortælling der kan ‘fange’ individets eksistentielle problem </a:t>
            </a:r>
          </a:p>
          <a:p>
            <a:r>
              <a:rPr lang="da-DK" sz="1800" b="0" dirty="0" smtClean="0"/>
              <a:t>• Selv-identiteten er en fortælling fremsat af selvet for et publikum (dialogisk kontekst) </a:t>
            </a:r>
          </a:p>
          <a:p>
            <a:r>
              <a:rPr lang="da-DK" sz="1800" b="0" dirty="0" smtClean="0"/>
              <a:t>• Selvet er dialogafhængigt (</a:t>
            </a:r>
            <a:r>
              <a:rPr lang="da-DK" sz="1800" b="0" dirty="0" err="1" smtClean="0"/>
              <a:t>jvf</a:t>
            </a:r>
            <a:r>
              <a:rPr lang="da-DK" sz="1800" b="0" dirty="0" smtClean="0"/>
              <a:t> </a:t>
            </a:r>
            <a:r>
              <a:rPr lang="da-DK" sz="1800" b="0" dirty="0" err="1" smtClean="0"/>
              <a:t>Mead</a:t>
            </a:r>
            <a:r>
              <a:rPr lang="da-DK" sz="1800" b="0" dirty="0" smtClean="0"/>
              <a:t>)”, </a:t>
            </a:r>
            <a:r>
              <a:rPr lang="da-DK" sz="1400" b="0" dirty="0" smtClean="0"/>
              <a:t>Professor Erik Laursen </a:t>
            </a:r>
            <a:r>
              <a:rPr lang="da-DK" sz="1400" b="0" dirty="0" err="1" smtClean="0"/>
              <a:t>AaU</a:t>
            </a:r>
            <a:r>
              <a:rPr lang="da-DK" sz="1400" b="0" dirty="0" smtClean="0"/>
              <a:t>. </a:t>
            </a:r>
          </a:p>
          <a:p>
            <a:pPr>
              <a:buFontTx/>
              <a:buChar char="-"/>
            </a:pPr>
            <a:endParaRPr lang="da-DK" sz="2000" b="0" dirty="0" smtClean="0"/>
          </a:p>
          <a:p>
            <a:endParaRPr lang="da-DK" sz="2000" b="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dato 3"/>
          <p:cNvSpPr>
            <a:spLocks noGrp="1"/>
          </p:cNvSpPr>
          <p:nvPr>
            <p:ph type="dt" sz="half" idx="10"/>
          </p:nvPr>
        </p:nvSpPr>
        <p:spPr/>
        <p:txBody>
          <a:bodyPr/>
          <a:lstStyle/>
          <a:p>
            <a:fld id="{F42AF99A-4FCB-4755-A7BE-B2D33B67BEC7}" type="datetime2">
              <a:rPr lang="da-DK" noProof="0" smtClean="0"/>
              <a:pPr/>
              <a:t>8. august 2014</a:t>
            </a:fld>
            <a:endParaRPr lang="da-DK" noProof="0"/>
          </a:p>
        </p:txBody>
      </p:sp>
      <p:sp>
        <p:nvSpPr>
          <p:cNvPr id="5" name="Pladsholder til diasnummer 4"/>
          <p:cNvSpPr>
            <a:spLocks noGrp="1"/>
          </p:cNvSpPr>
          <p:nvPr>
            <p:ph type="sldNum" sz="quarter" idx="12"/>
          </p:nvPr>
        </p:nvSpPr>
        <p:spPr/>
        <p:txBody>
          <a:bodyPr/>
          <a:lstStyle/>
          <a:p>
            <a:r>
              <a:rPr lang="da-DK" noProof="0" smtClean="0"/>
              <a:t>Side </a:t>
            </a:r>
            <a:fld id="{D2BB8891-0308-5A4D-8D26-8DC2A8B0D26B}" type="slidenum">
              <a:rPr lang="da-DK" noProof="0" smtClean="0"/>
              <a:pPr/>
              <a:t>23</a:t>
            </a:fld>
            <a:endParaRPr lang="da-DK" noProof="0"/>
          </a:p>
        </p:txBody>
      </p:sp>
      <p:sp>
        <p:nvSpPr>
          <p:cNvPr id="8" name="Tekstboks 7"/>
          <p:cNvSpPr txBox="1"/>
          <p:nvPr/>
        </p:nvSpPr>
        <p:spPr>
          <a:xfrm>
            <a:off x="748054" y="457200"/>
            <a:ext cx="3138146" cy="430887"/>
          </a:xfrm>
          <a:prstGeom prst="rect">
            <a:avLst/>
          </a:prstGeom>
          <a:solidFill>
            <a:schemeClr val="bg1"/>
          </a:solidFill>
        </p:spPr>
        <p:txBody>
          <a:bodyPr wrap="square" lIns="0" tIns="0" rIns="0" bIns="0" rtlCol="0">
            <a:spAutoFit/>
          </a:bodyPr>
          <a:lstStyle/>
          <a:p>
            <a:r>
              <a:rPr lang="da-DK" sz="1400" b="1" dirty="0" smtClean="0">
                <a:latin typeface="Arial" pitchFamily="34" charset="0"/>
                <a:cs typeface="Arial" pitchFamily="34" charset="0"/>
              </a:rPr>
              <a:t>Institut for Ledelse &amp; Forvaltning</a:t>
            </a:r>
          </a:p>
          <a:p>
            <a:r>
              <a:rPr lang="da-DK" sz="1400" dirty="0" smtClean="0">
                <a:latin typeface="Arial" pitchFamily="34" charset="0"/>
                <a:cs typeface="Arial" pitchFamily="34" charset="0"/>
              </a:rPr>
              <a:t>Flemming Riishøj</a:t>
            </a:r>
            <a:endParaRPr lang="da-DK" sz="1400" dirty="0">
              <a:latin typeface="Arial" pitchFamily="34" charset="0"/>
              <a:cs typeface="Arial" pitchFamily="34" charset="0"/>
            </a:endParaRPr>
          </a:p>
        </p:txBody>
      </p:sp>
      <p:sp>
        <p:nvSpPr>
          <p:cNvPr id="14" name="Titel 13"/>
          <p:cNvSpPr>
            <a:spLocks noGrp="1"/>
          </p:cNvSpPr>
          <p:nvPr>
            <p:ph type="title"/>
          </p:nvPr>
        </p:nvSpPr>
        <p:spPr>
          <a:xfrm>
            <a:off x="748054" y="1066800"/>
            <a:ext cx="7646400" cy="1076400"/>
          </a:xfrm>
        </p:spPr>
        <p:txBody>
          <a:bodyPr>
            <a:normAutofit/>
          </a:bodyPr>
          <a:lstStyle/>
          <a:p>
            <a:r>
              <a:rPr lang="da-DK" sz="2800" dirty="0" smtClean="0"/>
              <a:t>Et dynamisk organisationsperspektiv*</a:t>
            </a:r>
            <a:br>
              <a:rPr lang="da-DK" sz="2800" dirty="0" smtClean="0"/>
            </a:br>
            <a:endParaRPr lang="da-DK" sz="2800" dirty="0"/>
          </a:p>
        </p:txBody>
      </p:sp>
      <p:sp>
        <p:nvSpPr>
          <p:cNvPr id="17" name="Tekstboks 16"/>
          <p:cNvSpPr txBox="1"/>
          <p:nvPr/>
        </p:nvSpPr>
        <p:spPr>
          <a:xfrm>
            <a:off x="748054" y="5715000"/>
            <a:ext cx="8395946" cy="923330"/>
          </a:xfrm>
          <a:prstGeom prst="rect">
            <a:avLst/>
          </a:prstGeom>
          <a:noFill/>
        </p:spPr>
        <p:txBody>
          <a:bodyPr wrap="square" lIns="0" tIns="0" rIns="0" bIns="0" rtlCol="0">
            <a:spAutoFit/>
          </a:bodyPr>
          <a:lstStyle/>
          <a:p>
            <a:r>
              <a:rPr lang="da-DK" sz="1200" dirty="0" smtClean="0">
                <a:latin typeface="Arial" pitchFamily="34" charset="0"/>
                <a:cs typeface="Arial" pitchFamily="34" charset="0"/>
              </a:rPr>
              <a:t>Kilder: S</a:t>
            </a:r>
            <a:r>
              <a:rPr lang="da-DK" sz="1200" cap="small" dirty="0" smtClean="0">
                <a:latin typeface="Arial" pitchFamily="34" charset="0"/>
                <a:cs typeface="Arial" pitchFamily="34" charset="0"/>
              </a:rPr>
              <a:t>trategisk Ledelse som </a:t>
            </a:r>
            <a:r>
              <a:rPr lang="da-DK" sz="1200" cap="small" dirty="0" err="1" smtClean="0">
                <a:latin typeface="Arial" pitchFamily="34" charset="0"/>
                <a:cs typeface="Arial" pitchFamily="34" charset="0"/>
              </a:rPr>
              <a:t>meningsskabende</a:t>
            </a:r>
            <a:r>
              <a:rPr lang="da-DK" sz="1200" cap="small" dirty="0" smtClean="0">
                <a:latin typeface="Arial" pitchFamily="34" charset="0"/>
                <a:cs typeface="Arial" pitchFamily="34" charset="0"/>
              </a:rPr>
              <a:t> processer, Mette V. Larsen &amp; J. G. Rasmussen</a:t>
            </a:r>
          </a:p>
          <a:p>
            <a:r>
              <a:rPr lang="da-DK" sz="1200" cap="small" dirty="0" smtClean="0">
                <a:latin typeface="Arial" pitchFamily="34" charset="0"/>
                <a:cs typeface="Arial" pitchFamily="34" charset="0"/>
              </a:rPr>
              <a:t>             Kærlig og omstilling, Niels Åkerstrøm Andersen &amp; </a:t>
            </a:r>
            <a:r>
              <a:rPr lang="da-DK" sz="1200" cap="small" dirty="0" err="1" smtClean="0">
                <a:latin typeface="Arial" pitchFamily="34" charset="0"/>
                <a:cs typeface="Arial" pitchFamily="34" charset="0"/>
              </a:rPr>
              <a:t>Born</a:t>
            </a:r>
            <a:r>
              <a:rPr lang="da-DK" sz="1200" cap="small" dirty="0" smtClean="0">
                <a:latin typeface="Arial" pitchFamily="34" charset="0"/>
                <a:cs typeface="Arial" pitchFamily="34" charset="0"/>
              </a:rPr>
              <a:t>.</a:t>
            </a:r>
          </a:p>
          <a:p>
            <a:r>
              <a:rPr lang="da-DK" sz="1200" cap="small" dirty="0" smtClean="0">
                <a:latin typeface="Arial" pitchFamily="34" charset="0"/>
                <a:cs typeface="Arial" pitchFamily="34" charset="0"/>
              </a:rPr>
              <a:t>             Narrativ organisationsudvikling, Michala </a:t>
            </a:r>
            <a:r>
              <a:rPr lang="da-DK" sz="1200" cap="small" dirty="0" err="1" smtClean="0">
                <a:latin typeface="Arial" pitchFamily="34" charset="0"/>
                <a:cs typeface="Arial" pitchFamily="34" charset="0"/>
              </a:rPr>
              <a:t>schnoor</a:t>
            </a:r>
            <a:endParaRPr lang="da-DK" sz="1200" cap="small" dirty="0" smtClean="0">
              <a:latin typeface="Arial" pitchFamily="34" charset="0"/>
              <a:cs typeface="Arial" pitchFamily="34" charset="0"/>
            </a:endParaRPr>
          </a:p>
          <a:p>
            <a:endParaRPr lang="da-DK" sz="1200" cap="small" dirty="0" smtClean="0">
              <a:latin typeface="Arial" pitchFamily="34" charset="0"/>
              <a:cs typeface="Arial" pitchFamily="34" charset="0"/>
            </a:endParaRPr>
          </a:p>
          <a:p>
            <a:endParaRPr lang="da-DK" sz="1200" cap="small" dirty="0">
              <a:latin typeface="Arial" pitchFamily="34" charset="0"/>
              <a:cs typeface="Arial" pitchFamily="34" charset="0"/>
            </a:endParaRPr>
          </a:p>
        </p:txBody>
      </p:sp>
      <p:sp>
        <p:nvSpPr>
          <p:cNvPr id="9" name="Pladsholder til indhold 8"/>
          <p:cNvSpPr>
            <a:spLocks noGrp="1"/>
          </p:cNvSpPr>
          <p:nvPr>
            <p:ph sz="half" idx="1"/>
          </p:nvPr>
        </p:nvSpPr>
        <p:spPr>
          <a:xfrm>
            <a:off x="748800" y="1905000"/>
            <a:ext cx="7646400" cy="3326400"/>
          </a:xfrm>
        </p:spPr>
        <p:txBody>
          <a:bodyPr/>
          <a:lstStyle/>
          <a:p>
            <a:r>
              <a:rPr lang="da-DK" sz="2000" b="0" dirty="0" smtClean="0"/>
              <a:t>”Fortællingers betydning for identitetsdannelsen </a:t>
            </a:r>
          </a:p>
          <a:p>
            <a:endParaRPr lang="da-DK" sz="2000" b="0" dirty="0" smtClean="0"/>
          </a:p>
          <a:p>
            <a:r>
              <a:rPr lang="da-DK" sz="1800" b="0" dirty="0" smtClean="0"/>
              <a:t>“ en persons identitet baserer sig ikke primært på hverken adfærden eller på andres reaktioner, (...) men på personens kapacitet til at opretholde en given narrativ “ (som sit liv) (Giddens : “</a:t>
            </a:r>
            <a:r>
              <a:rPr lang="da-DK" sz="1800" b="0" dirty="0" err="1" smtClean="0"/>
              <a:t>Modernity</a:t>
            </a:r>
            <a:r>
              <a:rPr lang="da-DK" sz="1800" b="0" dirty="0" smtClean="0"/>
              <a:t> and </a:t>
            </a:r>
            <a:r>
              <a:rPr lang="da-DK" sz="1800" b="0" dirty="0" err="1" smtClean="0"/>
              <a:t>self-identity</a:t>
            </a:r>
            <a:r>
              <a:rPr lang="da-DK" sz="1800" b="0" dirty="0" smtClean="0"/>
              <a:t>”; Professor Erik Laursen, </a:t>
            </a:r>
            <a:r>
              <a:rPr lang="da-DK" sz="1800" b="0" dirty="0" err="1" smtClean="0"/>
              <a:t>AaU</a:t>
            </a:r>
            <a:r>
              <a:rPr lang="da-DK" sz="1800" b="0" dirty="0" smtClean="0"/>
              <a:t> </a:t>
            </a:r>
          </a:p>
          <a:p>
            <a:endParaRPr lang="da-DK" b="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dato 3"/>
          <p:cNvSpPr>
            <a:spLocks noGrp="1"/>
          </p:cNvSpPr>
          <p:nvPr>
            <p:ph type="dt" sz="half" idx="10"/>
          </p:nvPr>
        </p:nvSpPr>
        <p:spPr/>
        <p:txBody>
          <a:bodyPr/>
          <a:lstStyle/>
          <a:p>
            <a:fld id="{F42AF99A-4FCB-4755-A7BE-B2D33B67BEC7}" type="datetime2">
              <a:rPr lang="da-DK" noProof="0" smtClean="0"/>
              <a:pPr/>
              <a:t>8. august 2014</a:t>
            </a:fld>
            <a:endParaRPr lang="da-DK" noProof="0"/>
          </a:p>
        </p:txBody>
      </p:sp>
      <p:sp>
        <p:nvSpPr>
          <p:cNvPr id="5" name="Pladsholder til diasnummer 4"/>
          <p:cNvSpPr>
            <a:spLocks noGrp="1"/>
          </p:cNvSpPr>
          <p:nvPr>
            <p:ph type="sldNum" sz="quarter" idx="12"/>
          </p:nvPr>
        </p:nvSpPr>
        <p:spPr/>
        <p:txBody>
          <a:bodyPr/>
          <a:lstStyle/>
          <a:p>
            <a:r>
              <a:rPr lang="da-DK" noProof="0" smtClean="0"/>
              <a:t>Side </a:t>
            </a:r>
            <a:fld id="{D2BB8891-0308-5A4D-8D26-8DC2A8B0D26B}" type="slidenum">
              <a:rPr lang="da-DK" noProof="0" smtClean="0"/>
              <a:pPr/>
              <a:t>24</a:t>
            </a:fld>
            <a:endParaRPr lang="da-DK" noProof="0"/>
          </a:p>
        </p:txBody>
      </p:sp>
      <p:sp>
        <p:nvSpPr>
          <p:cNvPr id="8" name="Tekstboks 7"/>
          <p:cNvSpPr txBox="1"/>
          <p:nvPr/>
        </p:nvSpPr>
        <p:spPr>
          <a:xfrm>
            <a:off x="748054" y="457200"/>
            <a:ext cx="3138146" cy="430887"/>
          </a:xfrm>
          <a:prstGeom prst="rect">
            <a:avLst/>
          </a:prstGeom>
          <a:solidFill>
            <a:schemeClr val="bg1"/>
          </a:solidFill>
        </p:spPr>
        <p:txBody>
          <a:bodyPr wrap="square" lIns="0" tIns="0" rIns="0" bIns="0" rtlCol="0">
            <a:spAutoFit/>
          </a:bodyPr>
          <a:lstStyle/>
          <a:p>
            <a:r>
              <a:rPr lang="da-DK" sz="1400" b="1" dirty="0" smtClean="0">
                <a:latin typeface="Arial" pitchFamily="34" charset="0"/>
                <a:cs typeface="Arial" pitchFamily="34" charset="0"/>
              </a:rPr>
              <a:t>Institut for Ledelse &amp; Forvaltning</a:t>
            </a:r>
          </a:p>
          <a:p>
            <a:r>
              <a:rPr lang="da-DK" sz="1400" dirty="0" smtClean="0">
                <a:latin typeface="Arial" pitchFamily="34" charset="0"/>
                <a:cs typeface="Arial" pitchFamily="34" charset="0"/>
              </a:rPr>
              <a:t>Flemming Riishøj</a:t>
            </a:r>
            <a:endParaRPr lang="da-DK" sz="1400" dirty="0">
              <a:latin typeface="Arial" pitchFamily="34" charset="0"/>
              <a:cs typeface="Arial" pitchFamily="34" charset="0"/>
            </a:endParaRPr>
          </a:p>
        </p:txBody>
      </p:sp>
      <p:sp>
        <p:nvSpPr>
          <p:cNvPr id="14" name="Titel 13"/>
          <p:cNvSpPr>
            <a:spLocks noGrp="1"/>
          </p:cNvSpPr>
          <p:nvPr>
            <p:ph type="title"/>
          </p:nvPr>
        </p:nvSpPr>
        <p:spPr>
          <a:xfrm>
            <a:off x="748054" y="1066800"/>
            <a:ext cx="7646400" cy="1076400"/>
          </a:xfrm>
        </p:spPr>
        <p:txBody>
          <a:bodyPr>
            <a:normAutofit/>
          </a:bodyPr>
          <a:lstStyle/>
          <a:p>
            <a:r>
              <a:rPr lang="da-DK" sz="2800" dirty="0" smtClean="0"/>
              <a:t>Et dynamisk organisationsperspektiv*</a:t>
            </a:r>
            <a:br>
              <a:rPr lang="da-DK" sz="2800" dirty="0" smtClean="0"/>
            </a:br>
            <a:endParaRPr lang="da-DK" sz="2800" dirty="0"/>
          </a:p>
        </p:txBody>
      </p:sp>
      <p:sp>
        <p:nvSpPr>
          <p:cNvPr id="17" name="Tekstboks 16"/>
          <p:cNvSpPr txBox="1"/>
          <p:nvPr/>
        </p:nvSpPr>
        <p:spPr>
          <a:xfrm>
            <a:off x="748054" y="5715000"/>
            <a:ext cx="8395946" cy="923330"/>
          </a:xfrm>
          <a:prstGeom prst="rect">
            <a:avLst/>
          </a:prstGeom>
          <a:noFill/>
        </p:spPr>
        <p:txBody>
          <a:bodyPr wrap="square" lIns="0" tIns="0" rIns="0" bIns="0" rtlCol="0">
            <a:spAutoFit/>
          </a:bodyPr>
          <a:lstStyle/>
          <a:p>
            <a:r>
              <a:rPr lang="da-DK" sz="1200" dirty="0" smtClean="0">
                <a:latin typeface="Arial" pitchFamily="34" charset="0"/>
                <a:cs typeface="Arial" pitchFamily="34" charset="0"/>
              </a:rPr>
              <a:t>Kilder: S</a:t>
            </a:r>
            <a:r>
              <a:rPr lang="da-DK" sz="1200" cap="small" dirty="0" smtClean="0">
                <a:latin typeface="Arial" pitchFamily="34" charset="0"/>
                <a:cs typeface="Arial" pitchFamily="34" charset="0"/>
              </a:rPr>
              <a:t>trategisk Ledelse som </a:t>
            </a:r>
            <a:r>
              <a:rPr lang="da-DK" sz="1200" cap="small" dirty="0" err="1" smtClean="0">
                <a:latin typeface="Arial" pitchFamily="34" charset="0"/>
                <a:cs typeface="Arial" pitchFamily="34" charset="0"/>
              </a:rPr>
              <a:t>meningsskabende</a:t>
            </a:r>
            <a:r>
              <a:rPr lang="da-DK" sz="1200" cap="small" dirty="0" smtClean="0">
                <a:latin typeface="Arial" pitchFamily="34" charset="0"/>
                <a:cs typeface="Arial" pitchFamily="34" charset="0"/>
              </a:rPr>
              <a:t> processer, Mette V. Larsen &amp; J. G. Rasmussen</a:t>
            </a:r>
          </a:p>
          <a:p>
            <a:r>
              <a:rPr lang="da-DK" sz="1200" cap="small" dirty="0" smtClean="0">
                <a:latin typeface="Arial" pitchFamily="34" charset="0"/>
                <a:cs typeface="Arial" pitchFamily="34" charset="0"/>
              </a:rPr>
              <a:t>             Kærlig og omstilling, Niels Åkerstrøm Andersen &amp; </a:t>
            </a:r>
            <a:r>
              <a:rPr lang="da-DK" sz="1200" cap="small" dirty="0" err="1" smtClean="0">
                <a:latin typeface="Arial" pitchFamily="34" charset="0"/>
                <a:cs typeface="Arial" pitchFamily="34" charset="0"/>
              </a:rPr>
              <a:t>Born</a:t>
            </a:r>
            <a:r>
              <a:rPr lang="da-DK" sz="1200" cap="small" dirty="0" smtClean="0">
                <a:latin typeface="Arial" pitchFamily="34" charset="0"/>
                <a:cs typeface="Arial" pitchFamily="34" charset="0"/>
              </a:rPr>
              <a:t>.</a:t>
            </a:r>
          </a:p>
          <a:p>
            <a:r>
              <a:rPr lang="da-DK" sz="1200" cap="small" dirty="0" smtClean="0">
                <a:latin typeface="Arial" pitchFamily="34" charset="0"/>
                <a:cs typeface="Arial" pitchFamily="34" charset="0"/>
              </a:rPr>
              <a:t>             Narrativ organisationsudvikling, Michala </a:t>
            </a:r>
            <a:r>
              <a:rPr lang="da-DK" sz="1200" cap="small" dirty="0" err="1" smtClean="0">
                <a:latin typeface="Arial" pitchFamily="34" charset="0"/>
                <a:cs typeface="Arial" pitchFamily="34" charset="0"/>
              </a:rPr>
              <a:t>schnoor</a:t>
            </a:r>
            <a:endParaRPr lang="da-DK" sz="1200" cap="small" dirty="0" smtClean="0">
              <a:latin typeface="Arial" pitchFamily="34" charset="0"/>
              <a:cs typeface="Arial" pitchFamily="34" charset="0"/>
            </a:endParaRPr>
          </a:p>
          <a:p>
            <a:endParaRPr lang="da-DK" sz="1200" cap="small" dirty="0" smtClean="0">
              <a:latin typeface="Arial" pitchFamily="34" charset="0"/>
              <a:cs typeface="Arial" pitchFamily="34" charset="0"/>
            </a:endParaRPr>
          </a:p>
          <a:p>
            <a:endParaRPr lang="da-DK" sz="1200" cap="small" dirty="0">
              <a:latin typeface="Arial" pitchFamily="34" charset="0"/>
              <a:cs typeface="Arial" pitchFamily="34" charset="0"/>
            </a:endParaRPr>
          </a:p>
        </p:txBody>
      </p:sp>
      <p:sp>
        <p:nvSpPr>
          <p:cNvPr id="10" name="Pladsholder til indhold 9"/>
          <p:cNvSpPr>
            <a:spLocks noGrp="1"/>
          </p:cNvSpPr>
          <p:nvPr>
            <p:ph sz="half" idx="1"/>
          </p:nvPr>
        </p:nvSpPr>
        <p:spPr/>
        <p:txBody>
          <a:bodyPr/>
          <a:lstStyle/>
          <a:p>
            <a:r>
              <a:rPr lang="da-DK" sz="2000" i="1" dirty="0" smtClean="0"/>
              <a:t>Strategisk ledelse er en stadig eksperimenterende og kreativ proces, som kontinuerlig reformuleres</a:t>
            </a:r>
          </a:p>
          <a:p>
            <a:endParaRPr lang="da-DK" dirty="0" smtClean="0"/>
          </a:p>
          <a:p>
            <a:pPr>
              <a:buFontTx/>
              <a:buChar char="-"/>
            </a:pPr>
            <a:r>
              <a:rPr lang="da-DK" b="0" dirty="0" smtClean="0"/>
              <a:t>Ofte i små felter</a:t>
            </a:r>
          </a:p>
          <a:p>
            <a:pPr>
              <a:buFontTx/>
              <a:buChar char="-"/>
            </a:pPr>
            <a:r>
              <a:rPr lang="da-DK" b="0" dirty="0" smtClean="0"/>
              <a:t>Sjældent i radikale skridt eller felter.</a:t>
            </a:r>
            <a:endParaRPr lang="da-DK" b="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boks 4"/>
          <p:cNvSpPr txBox="1"/>
          <p:nvPr/>
        </p:nvSpPr>
        <p:spPr>
          <a:xfrm flipH="1">
            <a:off x="685800" y="483513"/>
            <a:ext cx="3286176" cy="430887"/>
          </a:xfrm>
          <a:prstGeom prst="rect">
            <a:avLst/>
          </a:prstGeom>
          <a:solidFill>
            <a:schemeClr val="bg1"/>
          </a:solidFill>
        </p:spPr>
        <p:txBody>
          <a:bodyPr wrap="square" lIns="0" tIns="0" rIns="0" bIns="0" rtlCol="0">
            <a:spAutoFit/>
          </a:bodyPr>
          <a:lstStyle/>
          <a:p>
            <a:r>
              <a:rPr lang="da-DK" sz="1400" b="1" dirty="0" smtClean="0">
                <a:latin typeface="Arial" pitchFamily="34" charset="0"/>
                <a:cs typeface="Arial" pitchFamily="34" charset="0"/>
              </a:rPr>
              <a:t>Institut for Ledelse &amp; Forvaltning</a:t>
            </a:r>
          </a:p>
          <a:p>
            <a:r>
              <a:rPr lang="da-DK" sz="1400" dirty="0" smtClean="0">
                <a:latin typeface="Arial" pitchFamily="34" charset="0"/>
                <a:cs typeface="Arial" pitchFamily="34" charset="0"/>
              </a:rPr>
              <a:t>Flemming Riishøj</a:t>
            </a:r>
            <a:endParaRPr lang="da-DK" sz="1400" dirty="0">
              <a:latin typeface="Arial" pitchFamily="34" charset="0"/>
              <a:cs typeface="Arial" pitchFamily="34" charset="0"/>
            </a:endParaRPr>
          </a:p>
        </p:txBody>
      </p:sp>
      <p:sp>
        <p:nvSpPr>
          <p:cNvPr id="7" name="Titel 1"/>
          <p:cNvSpPr txBox="1">
            <a:spLocks/>
          </p:cNvSpPr>
          <p:nvPr/>
        </p:nvSpPr>
        <p:spPr>
          <a:xfrm>
            <a:off x="609600" y="1066800"/>
            <a:ext cx="4049882" cy="1143000"/>
          </a:xfrm>
          <a:prstGeom prst="rect">
            <a:avLst/>
          </a:prstGeom>
        </p:spPr>
        <p:txBody>
          <a:bodyPr vert="horz" lIns="91440" tIns="45720" rIns="91440" bIns="45720" rtlCol="0" anchor="ctr">
            <a:normAutofit/>
          </a:bodyPr>
          <a:lstStyle/>
          <a:p>
            <a:pPr marL="0" marR="0" lvl="0" indent="0" defTabSz="457200" rtl="0" eaLnBrk="1" fontAlgn="auto" latinLnBrk="0" hangingPunct="1">
              <a:lnSpc>
                <a:spcPct val="100000"/>
              </a:lnSpc>
              <a:spcBef>
                <a:spcPct val="0"/>
              </a:spcBef>
              <a:spcAft>
                <a:spcPts val="0"/>
              </a:spcAft>
              <a:buClrTx/>
              <a:buSzTx/>
              <a:buFontTx/>
              <a:buNone/>
              <a:tabLst/>
              <a:defRPr/>
            </a:pPr>
            <a:r>
              <a:rPr lang="da-DK" sz="2800" dirty="0" smtClean="0">
                <a:latin typeface="+mj-lt"/>
                <a:ea typeface="+mj-ea"/>
                <a:cs typeface="+mj-cs"/>
              </a:rPr>
              <a:t>Fire</a:t>
            </a:r>
            <a:r>
              <a:rPr kumimoji="0" lang="da-DK" sz="2800" b="0" i="0" u="none" strike="noStrike" kern="1200" cap="none" spc="0" normalizeH="0" baseline="0" noProof="0" dirty="0" smtClean="0">
                <a:ln>
                  <a:noFill/>
                </a:ln>
                <a:solidFill>
                  <a:schemeClr val="tx1"/>
                </a:solidFill>
                <a:effectLst/>
                <a:uLnTx/>
                <a:uFillTx/>
                <a:latin typeface="+mj-lt"/>
                <a:ea typeface="+mj-ea"/>
                <a:cs typeface="+mj-cs"/>
              </a:rPr>
              <a:t> udviklingsområder </a:t>
            </a:r>
          </a:p>
          <a:p>
            <a:pPr marL="0" marR="0" lvl="0" indent="0" defTabSz="457200" rtl="0" eaLnBrk="1" fontAlgn="auto" latinLnBrk="0" hangingPunct="1">
              <a:lnSpc>
                <a:spcPct val="100000"/>
              </a:lnSpc>
              <a:spcBef>
                <a:spcPct val="0"/>
              </a:spcBef>
              <a:spcAft>
                <a:spcPts val="0"/>
              </a:spcAft>
              <a:buClrTx/>
              <a:buSzTx/>
              <a:buFontTx/>
              <a:buNone/>
              <a:tabLst/>
              <a:defRPr/>
            </a:pPr>
            <a:r>
              <a:rPr kumimoji="0" lang="da-DK" sz="2800" b="0" i="0" u="none" strike="noStrike" kern="1200" cap="none" spc="0" normalizeH="0" baseline="0" noProof="0" dirty="0" smtClean="0">
                <a:ln>
                  <a:noFill/>
                </a:ln>
                <a:solidFill>
                  <a:schemeClr val="tx1"/>
                </a:solidFill>
                <a:effectLst/>
                <a:uLnTx/>
                <a:uFillTx/>
                <a:latin typeface="+mj-lt"/>
                <a:ea typeface="+mj-ea"/>
                <a:cs typeface="+mj-cs"/>
              </a:rPr>
              <a:t>for organiseringer</a:t>
            </a:r>
            <a:endParaRPr kumimoji="0" lang="da-DK" sz="2800" b="0" i="0" u="none" strike="noStrike" kern="1200" cap="none" spc="0" normalizeH="0" baseline="0" noProof="0" dirty="0">
              <a:ln>
                <a:noFill/>
              </a:ln>
              <a:solidFill>
                <a:schemeClr val="tx1"/>
              </a:solidFill>
              <a:effectLst/>
              <a:uLnTx/>
              <a:uFillTx/>
              <a:latin typeface="+mj-lt"/>
              <a:ea typeface="+mj-ea"/>
              <a:cs typeface="+mj-cs"/>
            </a:endParaRPr>
          </a:p>
        </p:txBody>
      </p:sp>
      <p:sp>
        <p:nvSpPr>
          <p:cNvPr id="8" name="Ellipse 7"/>
          <p:cNvSpPr/>
          <p:nvPr/>
        </p:nvSpPr>
        <p:spPr>
          <a:xfrm>
            <a:off x="4292596" y="1228695"/>
            <a:ext cx="1692000" cy="1693334"/>
          </a:xfrm>
          <a:prstGeom prst="ellipse">
            <a:avLst/>
          </a:prstGeom>
          <a:solidFill>
            <a:srgbClr val="008000"/>
          </a:soli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da-DK"/>
          </a:p>
        </p:txBody>
      </p:sp>
      <p:sp>
        <p:nvSpPr>
          <p:cNvPr id="9" name="Ellipse 8"/>
          <p:cNvSpPr/>
          <p:nvPr/>
        </p:nvSpPr>
        <p:spPr>
          <a:xfrm>
            <a:off x="6661927" y="3207076"/>
            <a:ext cx="1692000" cy="1693334"/>
          </a:xfrm>
          <a:prstGeom prst="ellipse">
            <a:avLst/>
          </a:prstGeom>
          <a:solidFill>
            <a:schemeClr val="tx2">
              <a:lumMod val="75000"/>
            </a:schemeClr>
          </a:solidFill>
          <a:ln>
            <a:solidFill>
              <a:srgbClr val="BFBFBF"/>
            </a:solidFill>
          </a:ln>
          <a:effectLst>
            <a:outerShdw blurRad="40000" dist="124587" dir="1500000" rotWithShape="0">
              <a:schemeClr val="bg1">
                <a:lumMod val="65000"/>
                <a:alpha val="73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10" name="Ellipse 9"/>
          <p:cNvSpPr/>
          <p:nvPr/>
        </p:nvSpPr>
        <p:spPr>
          <a:xfrm>
            <a:off x="4262880" y="5154408"/>
            <a:ext cx="1692000" cy="1693334"/>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11" name="Ellipse 10"/>
          <p:cNvSpPr/>
          <p:nvPr/>
        </p:nvSpPr>
        <p:spPr>
          <a:xfrm>
            <a:off x="1794771" y="2922029"/>
            <a:ext cx="1692000" cy="1693334"/>
          </a:xfrm>
          <a:prstGeom prst="ellipse">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12" name="Ruder 11"/>
          <p:cNvSpPr/>
          <p:nvPr/>
        </p:nvSpPr>
        <p:spPr>
          <a:xfrm>
            <a:off x="3458549" y="2922029"/>
            <a:ext cx="3231599" cy="2204157"/>
          </a:xfrm>
          <a:prstGeom prst="diamond">
            <a:avLst/>
          </a:prstGeom>
          <a:solidFill>
            <a:schemeClr val="accent3">
              <a:lumMod val="60000"/>
              <a:lumOff val="40000"/>
            </a:schemeClr>
          </a:solidFill>
          <a:ln w="38100" cap="flat" cmpd="sng" algn="ctr">
            <a:solidFill>
              <a:schemeClr val="accent1">
                <a:shade val="95000"/>
                <a:satMod val="105000"/>
              </a:schemeClr>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13" name="Tekstboks 12"/>
          <p:cNvSpPr txBox="1"/>
          <p:nvPr/>
        </p:nvSpPr>
        <p:spPr>
          <a:xfrm>
            <a:off x="4659482" y="1841113"/>
            <a:ext cx="1072451" cy="923330"/>
          </a:xfrm>
          <a:prstGeom prst="rect">
            <a:avLst/>
          </a:prstGeom>
          <a:noFill/>
        </p:spPr>
        <p:txBody>
          <a:bodyPr wrap="square" rtlCol="0">
            <a:spAutoFit/>
          </a:bodyPr>
          <a:lstStyle/>
          <a:p>
            <a:r>
              <a:rPr lang="da-DK" b="1" dirty="0"/>
              <a:t>Marked</a:t>
            </a:r>
          </a:p>
          <a:p>
            <a:r>
              <a:rPr lang="da-DK" dirty="0"/>
              <a:t> </a:t>
            </a:r>
            <a:endParaRPr lang="da-DK" dirty="0" smtClean="0"/>
          </a:p>
          <a:p>
            <a:endParaRPr lang="da-DK" dirty="0"/>
          </a:p>
        </p:txBody>
      </p:sp>
      <p:sp>
        <p:nvSpPr>
          <p:cNvPr id="14" name="Tekstboks 13"/>
          <p:cNvSpPr txBox="1"/>
          <p:nvPr/>
        </p:nvSpPr>
        <p:spPr>
          <a:xfrm>
            <a:off x="5576711" y="1220229"/>
            <a:ext cx="3183467" cy="2031325"/>
          </a:xfrm>
          <a:prstGeom prst="rect">
            <a:avLst/>
          </a:prstGeom>
          <a:noFill/>
        </p:spPr>
        <p:txBody>
          <a:bodyPr wrap="square" rtlCol="0">
            <a:spAutoFit/>
          </a:bodyPr>
          <a:lstStyle/>
          <a:p>
            <a:pPr lvl="0">
              <a:buFont typeface="Arial"/>
              <a:buChar char="•"/>
            </a:pPr>
            <a:r>
              <a:rPr lang="da-DK" sz="1400" dirty="0" smtClean="0"/>
              <a:t>Behov og betalingsevne</a:t>
            </a:r>
          </a:p>
          <a:p>
            <a:pPr lvl="0">
              <a:buFont typeface="Arial"/>
              <a:buChar char="•"/>
            </a:pPr>
            <a:r>
              <a:rPr lang="da-DK" sz="1400" dirty="0" smtClean="0"/>
              <a:t>Kunder / borgere / brugere mv.</a:t>
            </a:r>
          </a:p>
          <a:p>
            <a:pPr lvl="0">
              <a:buFont typeface="Arial"/>
              <a:buChar char="•"/>
            </a:pPr>
            <a:r>
              <a:rPr lang="da-DK" sz="1400" dirty="0" smtClean="0"/>
              <a:t>Markeder</a:t>
            </a:r>
          </a:p>
          <a:p>
            <a:pPr lvl="0">
              <a:buFont typeface="Arial"/>
              <a:buChar char="•"/>
            </a:pPr>
            <a:r>
              <a:rPr lang="da-DK" sz="1400" dirty="0" smtClean="0"/>
              <a:t>Producenter</a:t>
            </a:r>
          </a:p>
          <a:p>
            <a:pPr lvl="0">
              <a:buFont typeface="Arial"/>
              <a:buChar char="•"/>
            </a:pPr>
            <a:r>
              <a:rPr lang="da-DK" sz="1400" dirty="0" smtClean="0"/>
              <a:t>Service</a:t>
            </a:r>
          </a:p>
          <a:p>
            <a:pPr lvl="0">
              <a:buFont typeface="Arial"/>
              <a:buChar char="•"/>
            </a:pPr>
            <a:r>
              <a:rPr lang="da-DK" sz="1400" dirty="0" smtClean="0"/>
              <a:t>Konkurrenter</a:t>
            </a:r>
          </a:p>
          <a:p>
            <a:pPr lvl="0">
              <a:buFont typeface="Arial"/>
              <a:buChar char="•"/>
            </a:pPr>
            <a:r>
              <a:rPr lang="da-DK" sz="1400" dirty="0" smtClean="0"/>
              <a:t>Den politisk &amp; økonomiske situation</a:t>
            </a:r>
          </a:p>
          <a:p>
            <a:pPr lvl="0">
              <a:buFont typeface="Arial"/>
              <a:buChar char="•"/>
            </a:pPr>
            <a:r>
              <a:rPr lang="da-DK" sz="1400" dirty="0" smtClean="0"/>
              <a:t>Samarbejdspartnere / interessenter</a:t>
            </a:r>
          </a:p>
          <a:p>
            <a:endParaRPr lang="da-DK" sz="1400" dirty="0"/>
          </a:p>
        </p:txBody>
      </p:sp>
      <p:sp>
        <p:nvSpPr>
          <p:cNvPr id="15" name="Tekstboks 14"/>
          <p:cNvSpPr txBox="1"/>
          <p:nvPr/>
        </p:nvSpPr>
        <p:spPr>
          <a:xfrm>
            <a:off x="2105370" y="3554659"/>
            <a:ext cx="1522511" cy="646331"/>
          </a:xfrm>
          <a:prstGeom prst="rect">
            <a:avLst/>
          </a:prstGeom>
          <a:noFill/>
        </p:spPr>
        <p:txBody>
          <a:bodyPr wrap="square" rtlCol="0">
            <a:spAutoFit/>
          </a:bodyPr>
          <a:lstStyle/>
          <a:p>
            <a:r>
              <a:rPr lang="da-DK" b="1" i="1" dirty="0" smtClean="0"/>
              <a:t>Kapacitet</a:t>
            </a:r>
            <a:endParaRPr lang="da-DK" b="1" dirty="0" smtClean="0"/>
          </a:p>
          <a:p>
            <a:endParaRPr lang="da-DK" dirty="0"/>
          </a:p>
        </p:txBody>
      </p:sp>
      <p:sp>
        <p:nvSpPr>
          <p:cNvPr id="16" name="Tekstboks 15"/>
          <p:cNvSpPr txBox="1"/>
          <p:nvPr/>
        </p:nvSpPr>
        <p:spPr>
          <a:xfrm>
            <a:off x="468489" y="2642636"/>
            <a:ext cx="2257780" cy="2031325"/>
          </a:xfrm>
          <a:prstGeom prst="rect">
            <a:avLst/>
          </a:prstGeom>
          <a:noFill/>
        </p:spPr>
        <p:txBody>
          <a:bodyPr wrap="square" rtlCol="0">
            <a:spAutoFit/>
          </a:bodyPr>
          <a:lstStyle/>
          <a:p>
            <a:r>
              <a:rPr lang="da-DK" sz="1400" dirty="0" smtClean="0"/>
              <a:t> </a:t>
            </a:r>
          </a:p>
          <a:p>
            <a:pPr lvl="0">
              <a:buFont typeface="Arial"/>
              <a:buChar char="•"/>
            </a:pPr>
            <a:r>
              <a:rPr lang="da-DK" sz="1400" dirty="0" smtClean="0"/>
              <a:t>Kapital</a:t>
            </a:r>
          </a:p>
          <a:p>
            <a:pPr lvl="0">
              <a:buFont typeface="Arial"/>
              <a:buChar char="•"/>
            </a:pPr>
            <a:r>
              <a:rPr lang="da-DK" sz="1400" dirty="0" smtClean="0"/>
              <a:t>Økonomi</a:t>
            </a:r>
          </a:p>
          <a:p>
            <a:pPr lvl="0">
              <a:buFont typeface="Arial"/>
              <a:buChar char="•"/>
            </a:pPr>
            <a:r>
              <a:rPr lang="da-DK" sz="1400" dirty="0" smtClean="0"/>
              <a:t>Omkostninger</a:t>
            </a:r>
          </a:p>
          <a:p>
            <a:pPr lvl="0">
              <a:buFont typeface="Arial"/>
              <a:buChar char="•"/>
            </a:pPr>
            <a:r>
              <a:rPr lang="da-DK" sz="1400" dirty="0" smtClean="0"/>
              <a:t>Viden &amp; erfaringer</a:t>
            </a:r>
          </a:p>
          <a:p>
            <a:pPr lvl="0">
              <a:buFont typeface="Arial"/>
              <a:buChar char="•"/>
            </a:pPr>
            <a:r>
              <a:rPr lang="da-DK" sz="1400" dirty="0" smtClean="0"/>
              <a:t>Goodwill</a:t>
            </a:r>
          </a:p>
          <a:p>
            <a:pPr lvl="0">
              <a:buFont typeface="Arial"/>
              <a:buChar char="•"/>
            </a:pPr>
            <a:r>
              <a:rPr lang="da-DK" sz="1400" dirty="0" smtClean="0"/>
              <a:t>Ansatte &amp; kompetencer</a:t>
            </a:r>
          </a:p>
          <a:p>
            <a:pPr lvl="0">
              <a:buFont typeface="Arial"/>
              <a:buChar char="•"/>
            </a:pPr>
            <a:r>
              <a:rPr lang="da-DK" sz="1400" dirty="0" smtClean="0"/>
              <a:t>Teknologi</a:t>
            </a:r>
          </a:p>
          <a:p>
            <a:endParaRPr lang="da-DK" sz="1400" dirty="0"/>
          </a:p>
        </p:txBody>
      </p:sp>
      <p:sp>
        <p:nvSpPr>
          <p:cNvPr id="17" name="Tekstboks 16"/>
          <p:cNvSpPr txBox="1"/>
          <p:nvPr/>
        </p:nvSpPr>
        <p:spPr>
          <a:xfrm>
            <a:off x="6563150" y="3647340"/>
            <a:ext cx="2041807" cy="646331"/>
          </a:xfrm>
          <a:prstGeom prst="rect">
            <a:avLst/>
          </a:prstGeom>
          <a:noFill/>
        </p:spPr>
        <p:txBody>
          <a:bodyPr wrap="square" rtlCol="0">
            <a:spAutoFit/>
          </a:bodyPr>
          <a:lstStyle/>
          <a:p>
            <a:pPr algn="ctr"/>
            <a:r>
              <a:rPr lang="da-DK" dirty="0" smtClean="0">
                <a:solidFill>
                  <a:schemeClr val="bg1"/>
                </a:solidFill>
              </a:rPr>
              <a:t>Styring &amp; refleksioner</a:t>
            </a:r>
            <a:endParaRPr lang="da-DK" dirty="0">
              <a:solidFill>
                <a:schemeClr val="bg1"/>
              </a:solidFill>
            </a:endParaRPr>
          </a:p>
        </p:txBody>
      </p:sp>
      <p:sp>
        <p:nvSpPr>
          <p:cNvPr id="18" name="Tekstboks 17"/>
          <p:cNvSpPr txBox="1"/>
          <p:nvPr/>
        </p:nvSpPr>
        <p:spPr>
          <a:xfrm>
            <a:off x="4349041" y="5707558"/>
            <a:ext cx="1606022" cy="1200329"/>
          </a:xfrm>
          <a:prstGeom prst="rect">
            <a:avLst/>
          </a:prstGeom>
          <a:noFill/>
        </p:spPr>
        <p:txBody>
          <a:bodyPr wrap="square" rtlCol="0">
            <a:spAutoFit/>
          </a:bodyPr>
          <a:lstStyle/>
          <a:p>
            <a:r>
              <a:rPr lang="da-DK" b="1" i="1" dirty="0" smtClean="0"/>
              <a:t>Organisation / organisering</a:t>
            </a:r>
            <a:endParaRPr lang="da-DK" b="1" dirty="0" smtClean="0"/>
          </a:p>
          <a:p>
            <a:r>
              <a:rPr lang="da-DK" b="1" dirty="0"/>
              <a:t> </a:t>
            </a:r>
            <a:endParaRPr lang="da-DK" dirty="0" smtClean="0"/>
          </a:p>
          <a:p>
            <a:endParaRPr lang="da-DK" dirty="0"/>
          </a:p>
        </p:txBody>
      </p:sp>
      <p:sp>
        <p:nvSpPr>
          <p:cNvPr id="19" name="Tekstboks 18"/>
          <p:cNvSpPr txBox="1"/>
          <p:nvPr/>
        </p:nvSpPr>
        <p:spPr>
          <a:xfrm>
            <a:off x="5744710" y="5241894"/>
            <a:ext cx="2482218" cy="1661993"/>
          </a:xfrm>
          <a:prstGeom prst="rect">
            <a:avLst/>
          </a:prstGeom>
          <a:noFill/>
        </p:spPr>
        <p:txBody>
          <a:bodyPr wrap="square" rtlCol="0">
            <a:spAutoFit/>
          </a:bodyPr>
          <a:lstStyle/>
          <a:p>
            <a:pPr lvl="0">
              <a:buFont typeface="Arial"/>
              <a:buChar char="•"/>
            </a:pPr>
            <a:r>
              <a:rPr lang="da-DK" sz="1400" dirty="0" smtClean="0"/>
              <a:t>Struktur &amp; organiseringer</a:t>
            </a:r>
          </a:p>
          <a:p>
            <a:pPr lvl="0">
              <a:buFont typeface="Arial"/>
              <a:buChar char="•"/>
            </a:pPr>
            <a:r>
              <a:rPr lang="da-DK" sz="1400" dirty="0" smtClean="0"/>
              <a:t>Personale forhold</a:t>
            </a:r>
          </a:p>
          <a:p>
            <a:pPr lvl="0">
              <a:buFont typeface="Arial"/>
              <a:buChar char="•"/>
            </a:pPr>
            <a:r>
              <a:rPr lang="da-DK" sz="1400" dirty="0" smtClean="0"/>
              <a:t>Administrative systemer</a:t>
            </a:r>
          </a:p>
          <a:p>
            <a:pPr lvl="0">
              <a:buFont typeface="Arial"/>
              <a:buChar char="•"/>
            </a:pPr>
            <a:r>
              <a:rPr lang="da-DK" sz="1400" dirty="0" smtClean="0"/>
              <a:t>Information</a:t>
            </a:r>
          </a:p>
          <a:p>
            <a:pPr lvl="0">
              <a:buFont typeface="Arial"/>
              <a:buChar char="•"/>
            </a:pPr>
            <a:r>
              <a:rPr lang="da-DK" sz="1400" dirty="0" smtClean="0"/>
              <a:t>Arbejdsklima</a:t>
            </a:r>
          </a:p>
          <a:p>
            <a:pPr lvl="0">
              <a:buFont typeface="Arial"/>
              <a:buChar char="•"/>
            </a:pPr>
            <a:r>
              <a:rPr lang="da-DK" sz="1400" dirty="0" smtClean="0"/>
              <a:t>Ledelse &amp; samarbejde</a:t>
            </a:r>
          </a:p>
          <a:p>
            <a:endParaRPr lang="da-DK" dirty="0"/>
          </a:p>
        </p:txBody>
      </p:sp>
      <p:sp>
        <p:nvSpPr>
          <p:cNvPr id="20" name="Stribet højrepil 19"/>
          <p:cNvSpPr/>
          <p:nvPr/>
        </p:nvSpPr>
        <p:spPr>
          <a:xfrm rot="8762615">
            <a:off x="3523062" y="3015152"/>
            <a:ext cx="1057863" cy="626995"/>
          </a:xfrm>
          <a:prstGeom prst="stripedRightArrow">
            <a:avLst/>
          </a:prstGeom>
          <a:no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21" name="Stribet højrepil 20"/>
          <p:cNvSpPr/>
          <p:nvPr/>
        </p:nvSpPr>
        <p:spPr>
          <a:xfrm rot="19545457">
            <a:off x="5476890" y="4510899"/>
            <a:ext cx="1057863" cy="626995"/>
          </a:xfrm>
          <a:prstGeom prst="stripedRightArrow">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22" name="Stribet højrepil 21"/>
          <p:cNvSpPr/>
          <p:nvPr/>
        </p:nvSpPr>
        <p:spPr>
          <a:xfrm rot="2105714">
            <a:off x="3564612" y="4476843"/>
            <a:ext cx="1057863" cy="626995"/>
          </a:xfrm>
          <a:prstGeom prst="stripedRightArrow">
            <a:avLst/>
          </a:prstGeom>
          <a:no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23" name="Ellipse 22"/>
          <p:cNvSpPr/>
          <p:nvPr/>
        </p:nvSpPr>
        <p:spPr>
          <a:xfrm>
            <a:off x="6532107" y="3387698"/>
            <a:ext cx="1692000" cy="1693334"/>
          </a:xfrm>
          <a:prstGeom prst="ellipse">
            <a:avLst/>
          </a:prstGeom>
          <a:noFill/>
          <a:ln>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24" name="Ellipse 23"/>
          <p:cNvSpPr/>
          <p:nvPr/>
        </p:nvSpPr>
        <p:spPr>
          <a:xfrm>
            <a:off x="5047631" y="2552328"/>
            <a:ext cx="1692000" cy="1693334"/>
          </a:xfrm>
          <a:prstGeom prst="ellipse">
            <a:avLst/>
          </a:prstGeom>
          <a:noFill/>
          <a:ln>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25" name="Tekstboks 24"/>
          <p:cNvSpPr txBox="1"/>
          <p:nvPr/>
        </p:nvSpPr>
        <p:spPr>
          <a:xfrm>
            <a:off x="3894668" y="3106864"/>
            <a:ext cx="2441223" cy="2031325"/>
          </a:xfrm>
          <a:prstGeom prst="rect">
            <a:avLst/>
          </a:prstGeom>
          <a:noFill/>
        </p:spPr>
        <p:txBody>
          <a:bodyPr wrap="square" rtlCol="0">
            <a:spAutoFit/>
          </a:bodyPr>
          <a:lstStyle/>
          <a:p>
            <a:pPr algn="ctr"/>
            <a:r>
              <a:rPr lang="da-DK" b="1" i="1" dirty="0" smtClean="0"/>
              <a:t>Strategisk Ledelse </a:t>
            </a:r>
            <a:endParaRPr lang="da-DK" b="1" dirty="0" smtClean="0"/>
          </a:p>
          <a:p>
            <a:pPr algn="ctr"/>
            <a:r>
              <a:rPr lang="da-DK" b="1" dirty="0" smtClean="0"/>
              <a:t> </a:t>
            </a:r>
            <a:endParaRPr lang="da-DK" dirty="0"/>
          </a:p>
          <a:p>
            <a:pPr lvl="0" algn="ctr"/>
            <a:r>
              <a:rPr lang="da-DK" b="1" dirty="0" smtClean="0"/>
              <a:t>Visioner / scenarier</a:t>
            </a:r>
            <a:endParaRPr lang="da-DK" dirty="0" smtClean="0"/>
          </a:p>
          <a:p>
            <a:pPr lvl="0" algn="ctr"/>
            <a:r>
              <a:rPr lang="da-DK" b="1" dirty="0" smtClean="0"/>
              <a:t>Mission, retning, strategier</a:t>
            </a:r>
            <a:endParaRPr lang="da-DK" dirty="0" smtClean="0"/>
          </a:p>
          <a:p>
            <a:pPr lvl="0" algn="ctr"/>
            <a:r>
              <a:rPr lang="da-DK" b="1" dirty="0" smtClean="0"/>
              <a:t>Kommunikation</a:t>
            </a:r>
            <a:endParaRPr lang="da-DK" dirty="0" smtClean="0"/>
          </a:p>
          <a:p>
            <a:pPr algn="ctr"/>
            <a:endParaRPr lang="da-DK" dirty="0"/>
          </a:p>
        </p:txBody>
      </p:sp>
      <p:sp>
        <p:nvSpPr>
          <p:cNvPr id="26" name="Ellipse 25"/>
          <p:cNvSpPr/>
          <p:nvPr/>
        </p:nvSpPr>
        <p:spPr>
          <a:xfrm>
            <a:off x="3323268" y="2704728"/>
            <a:ext cx="1692000" cy="1693334"/>
          </a:xfrm>
          <a:prstGeom prst="ellipse">
            <a:avLst/>
          </a:prstGeom>
          <a:noFill/>
          <a:ln>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27" name="Ellipse 26"/>
          <p:cNvSpPr/>
          <p:nvPr/>
        </p:nvSpPr>
        <p:spPr>
          <a:xfrm>
            <a:off x="2671341" y="4296450"/>
            <a:ext cx="1692000" cy="1693334"/>
          </a:xfrm>
          <a:prstGeom prst="ellipse">
            <a:avLst/>
          </a:prstGeom>
          <a:noFill/>
          <a:ln>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28" name="Ellipse 27"/>
          <p:cNvSpPr/>
          <p:nvPr/>
        </p:nvSpPr>
        <p:spPr>
          <a:xfrm>
            <a:off x="4375951" y="4096075"/>
            <a:ext cx="1692000" cy="1693334"/>
          </a:xfrm>
          <a:prstGeom prst="ellipse">
            <a:avLst/>
          </a:prstGeom>
          <a:noFill/>
          <a:ln>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29" name="Ellipse 28"/>
          <p:cNvSpPr/>
          <p:nvPr/>
        </p:nvSpPr>
        <p:spPr>
          <a:xfrm>
            <a:off x="6067768" y="3881584"/>
            <a:ext cx="1692000" cy="1693334"/>
          </a:xfrm>
          <a:prstGeom prst="ellipse">
            <a:avLst/>
          </a:prstGeom>
          <a:noFill/>
          <a:ln>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el 35"/>
          <p:cNvSpPr>
            <a:spLocks noGrp="1"/>
          </p:cNvSpPr>
          <p:nvPr>
            <p:ph type="title"/>
          </p:nvPr>
        </p:nvSpPr>
        <p:spPr>
          <a:xfrm>
            <a:off x="748054" y="1337692"/>
            <a:ext cx="8395946" cy="1076400"/>
          </a:xfrm>
        </p:spPr>
        <p:txBody>
          <a:bodyPr>
            <a:normAutofit/>
          </a:bodyPr>
          <a:lstStyle/>
          <a:p>
            <a:r>
              <a:rPr lang="da-DK" sz="2400" dirty="0" smtClean="0"/>
              <a:t>”Organisering mere end organisation”?</a:t>
            </a:r>
            <a:endParaRPr lang="da-DK" sz="2400" dirty="0"/>
          </a:p>
        </p:txBody>
      </p:sp>
      <p:sp>
        <p:nvSpPr>
          <p:cNvPr id="5" name="Tekstboks 4"/>
          <p:cNvSpPr txBox="1"/>
          <p:nvPr/>
        </p:nvSpPr>
        <p:spPr>
          <a:xfrm flipH="1">
            <a:off x="685800" y="483513"/>
            <a:ext cx="3286176" cy="430887"/>
          </a:xfrm>
          <a:prstGeom prst="rect">
            <a:avLst/>
          </a:prstGeom>
          <a:solidFill>
            <a:schemeClr val="bg1"/>
          </a:solidFill>
        </p:spPr>
        <p:txBody>
          <a:bodyPr wrap="square" lIns="0" tIns="0" rIns="0" bIns="0" rtlCol="0">
            <a:spAutoFit/>
          </a:bodyPr>
          <a:lstStyle/>
          <a:p>
            <a:r>
              <a:rPr lang="da-DK" sz="1400" b="1" dirty="0" smtClean="0">
                <a:latin typeface="Arial" pitchFamily="34" charset="0"/>
                <a:cs typeface="Arial" pitchFamily="34" charset="0"/>
              </a:rPr>
              <a:t>Institut for Ledelse &amp; Forvaltning</a:t>
            </a:r>
          </a:p>
          <a:p>
            <a:r>
              <a:rPr lang="da-DK" sz="1400" dirty="0" smtClean="0">
                <a:latin typeface="Arial" pitchFamily="34" charset="0"/>
                <a:cs typeface="Arial" pitchFamily="34" charset="0"/>
              </a:rPr>
              <a:t>Flemming Riishøj</a:t>
            </a:r>
            <a:endParaRPr lang="da-DK" sz="1400" dirty="0">
              <a:latin typeface="Arial" pitchFamily="34" charset="0"/>
              <a:cs typeface="Arial" pitchFamily="34" charset="0"/>
            </a:endParaRPr>
          </a:p>
        </p:txBody>
      </p:sp>
      <p:sp>
        <p:nvSpPr>
          <p:cNvPr id="10" name="Tekstboks 9"/>
          <p:cNvSpPr txBox="1"/>
          <p:nvPr/>
        </p:nvSpPr>
        <p:spPr>
          <a:xfrm>
            <a:off x="748054" y="1752600"/>
            <a:ext cx="4890746" cy="5170645"/>
          </a:xfrm>
          <a:prstGeom prst="rect">
            <a:avLst/>
          </a:prstGeom>
          <a:noFill/>
        </p:spPr>
        <p:txBody>
          <a:bodyPr wrap="square" lIns="0" tIns="0" rIns="0" bIns="0" rtlCol="0">
            <a:spAutoFit/>
          </a:bodyPr>
          <a:lstStyle/>
          <a:p>
            <a:r>
              <a:rPr lang="da-DK" sz="1400" i="1" dirty="0" smtClean="0"/>
              <a:t>”Det er altså ikke en erstatning, men et supplement til den eksisterende områdeorganisation. Ved at arbejde i netværk samler vi kompetencerne på tværs i organisationen og kobler dem med kompetencer udenfor organisationen. På den måde skaber vi mere værdi ved at udvikle nye, innovative løsninger og blive mere effektive</a:t>
            </a:r>
            <a:r>
              <a:rPr lang="da-DK" sz="1400" dirty="0" smtClean="0"/>
              <a:t>.”</a:t>
            </a:r>
          </a:p>
          <a:p>
            <a:endParaRPr lang="da-DK" sz="1400" dirty="0" smtClean="0">
              <a:solidFill>
                <a:schemeClr val="bg1"/>
              </a:solidFill>
              <a:latin typeface="Arial" pitchFamily="34" charset="0"/>
              <a:cs typeface="Arial" pitchFamily="34" charset="0"/>
            </a:endParaRPr>
          </a:p>
          <a:p>
            <a:r>
              <a:rPr lang="da-DK" sz="1400" u="sng" dirty="0" smtClean="0"/>
              <a:t>Velfærdsnetværk</a:t>
            </a:r>
            <a:r>
              <a:rPr lang="da-DK" sz="1400" dirty="0" smtClean="0"/>
              <a:t>. Her er fokus på konkrete, </a:t>
            </a:r>
            <a:r>
              <a:rPr lang="da-DK" sz="1400" dirty="0" err="1" smtClean="0"/>
              <a:t>borgerrettede</a:t>
            </a:r>
            <a:r>
              <a:rPr lang="da-DK" sz="1400" dirty="0" smtClean="0"/>
              <a:t> velfærdsydelser og ønsket om at forbedre dem. Disse netværk skal fremme helhedstænkning, og styrke den relationelle koordinering.</a:t>
            </a:r>
          </a:p>
          <a:p>
            <a:endParaRPr lang="da-DK" sz="1400" dirty="0" smtClean="0"/>
          </a:p>
          <a:p>
            <a:r>
              <a:rPr lang="da-DK" sz="1400" u="sng" dirty="0" smtClean="0"/>
              <a:t>Innovationsnetværk.</a:t>
            </a:r>
            <a:r>
              <a:rPr lang="da-DK" sz="1400" dirty="0" smtClean="0"/>
              <a:t> Disse netværk tager afsæt i politiske visioner og strategier, og kan have en politisk overbygning. Fokus for disse netværk er at nå de langsigtede, politiske mål gennem at arbejde åbent og innovativt med udfordringerne.</a:t>
            </a:r>
          </a:p>
          <a:p>
            <a:endParaRPr lang="da-DK" sz="1400" dirty="0" smtClean="0"/>
          </a:p>
          <a:p>
            <a:r>
              <a:rPr lang="da-DK" sz="1400" u="sng" dirty="0" smtClean="0"/>
              <a:t>Læringsnetværk.</a:t>
            </a:r>
            <a:r>
              <a:rPr lang="da-DK" sz="1400" dirty="0" smtClean="0"/>
              <a:t> Fokus i disse netværk er kompetenceudvikling af de ansatte i organisationen. Der arbejdes med at give sparring, dele viden og erfaringer, reflektere over egen praksis og skabe et rum for læring for medarbejdere og ledere i organisationen.</a:t>
            </a:r>
          </a:p>
          <a:p>
            <a:r>
              <a:rPr lang="da-DK" sz="1400" dirty="0" smtClean="0"/>
              <a:t>  </a:t>
            </a:r>
          </a:p>
          <a:p>
            <a:r>
              <a:rPr lang="da-DK" sz="1400" dirty="0" smtClean="0"/>
              <a:t>			Netværk i Albertslund, Administrationsgrundlag</a:t>
            </a:r>
          </a:p>
          <a:p>
            <a:endParaRPr lang="da-DK" sz="1400" dirty="0" smtClean="0"/>
          </a:p>
          <a:p>
            <a:r>
              <a:rPr lang="da-DK" sz="1400" dirty="0" smtClean="0"/>
              <a:t> </a:t>
            </a:r>
            <a:endParaRPr lang="da-DK" sz="1400"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el 35"/>
          <p:cNvSpPr>
            <a:spLocks noGrp="1"/>
          </p:cNvSpPr>
          <p:nvPr>
            <p:ph type="title"/>
          </p:nvPr>
        </p:nvSpPr>
        <p:spPr>
          <a:xfrm>
            <a:off x="748054" y="1337692"/>
            <a:ext cx="8395946" cy="1076400"/>
          </a:xfrm>
        </p:spPr>
        <p:txBody>
          <a:bodyPr>
            <a:normAutofit/>
          </a:bodyPr>
          <a:lstStyle/>
          <a:p>
            <a:r>
              <a:rPr lang="da-DK" sz="2400" dirty="0" smtClean="0"/>
              <a:t>”Organisering mere end organisation”?</a:t>
            </a:r>
            <a:endParaRPr lang="da-DK" sz="2400" dirty="0"/>
          </a:p>
        </p:txBody>
      </p:sp>
      <p:sp>
        <p:nvSpPr>
          <p:cNvPr id="5" name="Tekstboks 4"/>
          <p:cNvSpPr txBox="1"/>
          <p:nvPr/>
        </p:nvSpPr>
        <p:spPr>
          <a:xfrm flipH="1">
            <a:off x="685800" y="483513"/>
            <a:ext cx="3286176" cy="430887"/>
          </a:xfrm>
          <a:prstGeom prst="rect">
            <a:avLst/>
          </a:prstGeom>
          <a:solidFill>
            <a:schemeClr val="bg1"/>
          </a:solidFill>
        </p:spPr>
        <p:txBody>
          <a:bodyPr wrap="square" lIns="0" tIns="0" rIns="0" bIns="0" rtlCol="0">
            <a:spAutoFit/>
          </a:bodyPr>
          <a:lstStyle/>
          <a:p>
            <a:r>
              <a:rPr lang="da-DK" sz="1400" b="1" dirty="0" smtClean="0">
                <a:latin typeface="Arial" pitchFamily="34" charset="0"/>
                <a:cs typeface="Arial" pitchFamily="34" charset="0"/>
              </a:rPr>
              <a:t>Institut for Ledelse &amp; Forvaltning</a:t>
            </a:r>
          </a:p>
          <a:p>
            <a:r>
              <a:rPr lang="da-DK" sz="1400" dirty="0" smtClean="0">
                <a:latin typeface="Arial" pitchFamily="34" charset="0"/>
                <a:cs typeface="Arial" pitchFamily="34" charset="0"/>
              </a:rPr>
              <a:t>Flemming Riishøj</a:t>
            </a:r>
            <a:endParaRPr lang="da-DK" sz="1400" dirty="0">
              <a:latin typeface="Arial" pitchFamily="34" charset="0"/>
              <a:cs typeface="Arial" pitchFamily="34" charset="0"/>
            </a:endParaRPr>
          </a:p>
        </p:txBody>
      </p:sp>
      <p:sp>
        <p:nvSpPr>
          <p:cNvPr id="7" name="Tekstboks 6"/>
          <p:cNvSpPr txBox="1"/>
          <p:nvPr/>
        </p:nvSpPr>
        <p:spPr>
          <a:xfrm>
            <a:off x="748054" y="2414092"/>
            <a:ext cx="6490946" cy="3693319"/>
          </a:xfrm>
          <a:prstGeom prst="rect">
            <a:avLst/>
          </a:prstGeom>
          <a:noFill/>
        </p:spPr>
        <p:txBody>
          <a:bodyPr wrap="square" lIns="0" tIns="0" rIns="0" bIns="0" rtlCol="0">
            <a:spAutoFit/>
          </a:bodyPr>
          <a:lstStyle/>
          <a:p>
            <a:r>
              <a:rPr lang="da-DK" sz="1600" b="1" i="1" dirty="0" smtClean="0"/>
              <a:t>Visionen</a:t>
            </a:r>
            <a:r>
              <a:rPr lang="da-DK" sz="1600" i="1" dirty="0" smtClean="0"/>
              <a:t> er, at netværksstrukturen skyder knopper i form af nye velfærdsløsninger,  nye samarbejdsformer og engagement – både i og udenfor den kommunale organisation – og vokser til en ny form for kommune i lokalsamfundet. </a:t>
            </a:r>
          </a:p>
          <a:p>
            <a:endParaRPr lang="da-DK" sz="1600" i="1" dirty="0" smtClean="0">
              <a:solidFill>
                <a:schemeClr val="bg1"/>
              </a:solidFill>
              <a:latin typeface="Arial" pitchFamily="34" charset="0"/>
              <a:cs typeface="Arial" pitchFamily="34" charset="0"/>
            </a:endParaRPr>
          </a:p>
          <a:p>
            <a:r>
              <a:rPr lang="da-DK" sz="1600" dirty="0" smtClean="0">
                <a:latin typeface="Arial" pitchFamily="34" charset="0"/>
                <a:cs typeface="Arial" pitchFamily="34" charset="0"/>
              </a:rPr>
              <a:t>Gruppe?</a:t>
            </a:r>
          </a:p>
          <a:p>
            <a:endParaRPr lang="da-DK" sz="1600" dirty="0" smtClean="0">
              <a:latin typeface="Arial" pitchFamily="34" charset="0"/>
              <a:cs typeface="Arial" pitchFamily="34" charset="0"/>
            </a:endParaRPr>
          </a:p>
          <a:p>
            <a:r>
              <a:rPr lang="da-DK" sz="1600" dirty="0" smtClean="0">
                <a:latin typeface="Arial" pitchFamily="34" charset="0"/>
                <a:cs typeface="Arial" pitchFamily="34" charset="0"/>
              </a:rPr>
              <a:t>Projektgruppe?</a:t>
            </a:r>
          </a:p>
          <a:p>
            <a:endParaRPr lang="da-DK" sz="1600" dirty="0" smtClean="0">
              <a:latin typeface="Arial" pitchFamily="34" charset="0"/>
              <a:cs typeface="Arial" pitchFamily="34" charset="0"/>
            </a:endParaRPr>
          </a:p>
          <a:p>
            <a:r>
              <a:rPr lang="da-DK" sz="1600" dirty="0" smtClean="0">
                <a:latin typeface="Arial" pitchFamily="34" charset="0"/>
                <a:cs typeface="Arial" pitchFamily="34" charset="0"/>
              </a:rPr>
              <a:t>Team?</a:t>
            </a:r>
          </a:p>
          <a:p>
            <a:endParaRPr lang="da-DK" sz="1600" dirty="0" smtClean="0">
              <a:latin typeface="Arial" pitchFamily="34" charset="0"/>
              <a:cs typeface="Arial" pitchFamily="34" charset="0"/>
            </a:endParaRPr>
          </a:p>
          <a:p>
            <a:r>
              <a:rPr lang="da-DK" sz="1600" dirty="0" smtClean="0">
                <a:latin typeface="Arial" pitchFamily="34" charset="0"/>
                <a:cs typeface="Arial" pitchFamily="34" charset="0"/>
              </a:rPr>
              <a:t>Netværk?</a:t>
            </a:r>
          </a:p>
          <a:p>
            <a:endParaRPr lang="da-DK" sz="1600" dirty="0" smtClean="0">
              <a:latin typeface="Arial" pitchFamily="34" charset="0"/>
              <a:cs typeface="Arial" pitchFamily="34" charset="0"/>
            </a:endParaRPr>
          </a:p>
          <a:p>
            <a:r>
              <a:rPr lang="da-DK" sz="1600" dirty="0" smtClean="0">
                <a:latin typeface="Arial" pitchFamily="34" charset="0"/>
                <a:cs typeface="Arial" pitchFamily="34" charset="0"/>
              </a:rPr>
              <a:t>?</a:t>
            </a:r>
          </a:p>
          <a:p>
            <a:endParaRPr lang="da-DK" sz="1600" i="1"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el 35"/>
          <p:cNvSpPr>
            <a:spLocks noGrp="1"/>
          </p:cNvSpPr>
          <p:nvPr>
            <p:ph type="title"/>
          </p:nvPr>
        </p:nvSpPr>
        <p:spPr>
          <a:xfrm>
            <a:off x="609600" y="1133400"/>
            <a:ext cx="8395946" cy="1076400"/>
          </a:xfrm>
        </p:spPr>
        <p:txBody>
          <a:bodyPr>
            <a:normAutofit/>
          </a:bodyPr>
          <a:lstStyle/>
          <a:p>
            <a:r>
              <a:rPr lang="da-DK" sz="2000" dirty="0" smtClean="0"/>
              <a:t>Organiseringer i organisationen</a:t>
            </a:r>
            <a:endParaRPr lang="da-DK" sz="2000" dirty="0"/>
          </a:p>
        </p:txBody>
      </p:sp>
      <p:sp>
        <p:nvSpPr>
          <p:cNvPr id="5" name="Tekstboks 4"/>
          <p:cNvSpPr txBox="1"/>
          <p:nvPr/>
        </p:nvSpPr>
        <p:spPr>
          <a:xfrm flipH="1">
            <a:off x="685800" y="483513"/>
            <a:ext cx="3286176" cy="430887"/>
          </a:xfrm>
          <a:prstGeom prst="rect">
            <a:avLst/>
          </a:prstGeom>
          <a:solidFill>
            <a:schemeClr val="bg1"/>
          </a:solidFill>
        </p:spPr>
        <p:txBody>
          <a:bodyPr wrap="square" lIns="0" tIns="0" rIns="0" bIns="0" rtlCol="0">
            <a:spAutoFit/>
          </a:bodyPr>
          <a:lstStyle/>
          <a:p>
            <a:r>
              <a:rPr lang="da-DK" sz="1400" b="1" dirty="0" smtClean="0">
                <a:latin typeface="Arial" pitchFamily="34" charset="0"/>
                <a:cs typeface="Arial" pitchFamily="34" charset="0"/>
              </a:rPr>
              <a:t>Institut for Ledelse &amp; Forvaltning</a:t>
            </a:r>
          </a:p>
          <a:p>
            <a:r>
              <a:rPr lang="da-DK" sz="1400" dirty="0" smtClean="0">
                <a:latin typeface="Arial" pitchFamily="34" charset="0"/>
                <a:cs typeface="Arial" pitchFamily="34" charset="0"/>
              </a:rPr>
              <a:t>Flemming Riishøj</a:t>
            </a:r>
            <a:endParaRPr lang="da-DK" sz="1400" dirty="0">
              <a:latin typeface="Arial" pitchFamily="34" charset="0"/>
              <a:cs typeface="Arial" pitchFamily="34" charset="0"/>
            </a:endParaRPr>
          </a:p>
        </p:txBody>
      </p:sp>
      <p:graphicFrame>
        <p:nvGraphicFramePr>
          <p:cNvPr id="6" name="Tabel 5"/>
          <p:cNvGraphicFramePr>
            <a:graphicFrameLocks noGrp="1"/>
          </p:cNvGraphicFramePr>
          <p:nvPr/>
        </p:nvGraphicFramePr>
        <p:xfrm>
          <a:off x="609600" y="1447800"/>
          <a:ext cx="8382000" cy="5293360"/>
        </p:xfrm>
        <a:graphic>
          <a:graphicData uri="http://schemas.openxmlformats.org/drawingml/2006/table">
            <a:tbl>
              <a:tblPr firstRow="1" bandRow="1">
                <a:tableStyleId>{5C22544A-7EE6-4342-B048-85BDC9FD1C3A}</a:tableStyleId>
              </a:tblPr>
              <a:tblGrid>
                <a:gridCol w="1423358"/>
                <a:gridCol w="1502434"/>
                <a:gridCol w="1897811"/>
                <a:gridCol w="1739660"/>
                <a:gridCol w="1818737"/>
              </a:tblGrid>
              <a:tr h="370840">
                <a:tc>
                  <a:txBody>
                    <a:bodyPr/>
                    <a:lstStyle/>
                    <a:p>
                      <a:endParaRPr lang="da-DK" dirty="0"/>
                    </a:p>
                  </a:txBody>
                  <a:tcPr/>
                </a:tc>
                <a:tc>
                  <a:txBody>
                    <a:bodyPr/>
                    <a:lstStyle/>
                    <a:p>
                      <a:pPr algn="ctr"/>
                      <a:r>
                        <a:rPr lang="da-DK" dirty="0" smtClean="0"/>
                        <a:t>Gruppe</a:t>
                      </a:r>
                      <a:endParaRPr lang="da-DK" dirty="0"/>
                    </a:p>
                  </a:txBody>
                  <a:tcPr/>
                </a:tc>
                <a:tc>
                  <a:txBody>
                    <a:bodyPr/>
                    <a:lstStyle/>
                    <a:p>
                      <a:pPr algn="ctr"/>
                      <a:r>
                        <a:rPr lang="da-DK" dirty="0" smtClean="0"/>
                        <a:t>Projekt-gruppe</a:t>
                      </a:r>
                      <a:endParaRPr lang="da-DK" dirty="0"/>
                    </a:p>
                  </a:txBody>
                  <a:tcPr/>
                </a:tc>
                <a:tc>
                  <a:txBody>
                    <a:bodyPr/>
                    <a:lstStyle/>
                    <a:p>
                      <a:pPr algn="ctr"/>
                      <a:r>
                        <a:rPr lang="da-DK" dirty="0" smtClean="0"/>
                        <a:t>Team</a:t>
                      </a:r>
                      <a:endParaRPr lang="da-DK" dirty="0"/>
                    </a:p>
                  </a:txBody>
                  <a:tcPr/>
                </a:tc>
                <a:tc>
                  <a:txBody>
                    <a:bodyPr/>
                    <a:lstStyle/>
                    <a:p>
                      <a:pPr algn="ctr"/>
                      <a:r>
                        <a:rPr lang="da-DK" dirty="0" smtClean="0"/>
                        <a:t>Netværk</a:t>
                      </a:r>
                      <a:endParaRPr lang="da-DK" dirty="0"/>
                    </a:p>
                  </a:txBody>
                  <a:tcPr/>
                </a:tc>
              </a:tr>
              <a:tr h="370840">
                <a:tc>
                  <a:txBody>
                    <a:bodyPr/>
                    <a:lstStyle/>
                    <a:p>
                      <a:r>
                        <a:rPr lang="da-DK" sz="1400" dirty="0" smtClean="0"/>
                        <a:t>Kendetegn</a:t>
                      </a:r>
                      <a:endParaRPr lang="da-DK" sz="1400" dirty="0"/>
                    </a:p>
                  </a:txBody>
                  <a:tcPr/>
                </a:tc>
                <a:tc>
                  <a:txBody>
                    <a:bodyPr/>
                    <a:lstStyle/>
                    <a:p>
                      <a:r>
                        <a:rPr lang="da-DK" sz="1100" dirty="0" smtClean="0"/>
                        <a:t>Ofte</a:t>
                      </a:r>
                      <a:r>
                        <a:rPr lang="da-DK" sz="1100" baseline="0" dirty="0" smtClean="0"/>
                        <a:t> ikke præcis i målretning - </a:t>
                      </a:r>
                      <a:r>
                        <a:rPr lang="da-DK" sz="1100" dirty="0" smtClean="0"/>
                        <a:t>afhængig af hierarki - tidsbegrænset</a:t>
                      </a:r>
                      <a:endParaRPr lang="da-DK" sz="1100" dirty="0"/>
                    </a:p>
                  </a:txBody>
                  <a:tcPr/>
                </a:tc>
                <a:tc>
                  <a:txBody>
                    <a:bodyPr/>
                    <a:lstStyle/>
                    <a:p>
                      <a:r>
                        <a:rPr lang="da-DK" sz="1100" dirty="0" smtClean="0"/>
                        <a:t>Målrettet med fast systematik</a:t>
                      </a:r>
                      <a:r>
                        <a:rPr lang="da-DK" sz="1100" baseline="0" dirty="0" smtClean="0"/>
                        <a:t> efter resultater tidsbegrænset.</a:t>
                      </a:r>
                      <a:endParaRPr lang="da-DK" sz="1100" dirty="0"/>
                    </a:p>
                  </a:txBody>
                  <a:tcPr/>
                </a:tc>
                <a:tc>
                  <a:txBody>
                    <a:bodyPr/>
                    <a:lstStyle/>
                    <a:p>
                      <a:r>
                        <a:rPr lang="da-DK" sz="1100" dirty="0" smtClean="0"/>
                        <a:t>Målrettet ydelseskrav.</a:t>
                      </a:r>
                      <a:r>
                        <a:rPr lang="da-DK" sz="1100" baseline="0" dirty="0" smtClean="0"/>
                        <a:t> Organisatorisk forankret uden tidsbegrænsning.</a:t>
                      </a:r>
                    </a:p>
                    <a:p>
                      <a:r>
                        <a:rPr lang="da-DK" sz="1100" baseline="0" dirty="0" smtClean="0"/>
                        <a:t>Lukker sig om sig selv.</a:t>
                      </a:r>
                      <a:endParaRPr lang="da-DK" sz="1100" dirty="0"/>
                    </a:p>
                  </a:txBody>
                  <a:tcPr/>
                </a:tc>
                <a:tc>
                  <a:txBody>
                    <a:bodyPr/>
                    <a:lstStyle/>
                    <a:p>
                      <a:r>
                        <a:rPr lang="da-DK" sz="1100" dirty="0" smtClean="0"/>
                        <a:t>Løst koblede men målrettet resultater,</a:t>
                      </a:r>
                      <a:r>
                        <a:rPr lang="da-DK" sz="1100" baseline="0" dirty="0" smtClean="0"/>
                        <a:t> </a:t>
                      </a:r>
                      <a:r>
                        <a:rPr lang="da-DK" sz="1100" dirty="0" smtClean="0"/>
                        <a:t>overskridende</a:t>
                      </a:r>
                      <a:r>
                        <a:rPr lang="da-DK" sz="1100" baseline="0" dirty="0" smtClean="0"/>
                        <a:t> hierarkiet i  gensidighed - tidsbegrænset</a:t>
                      </a:r>
                      <a:endParaRPr lang="da-DK" sz="1100" dirty="0"/>
                    </a:p>
                  </a:txBody>
                  <a:tcPr/>
                </a:tc>
              </a:tr>
              <a:tr h="370840">
                <a:tc>
                  <a:txBody>
                    <a:bodyPr/>
                    <a:lstStyle/>
                    <a:p>
                      <a:r>
                        <a:rPr lang="da-DK" sz="1400" dirty="0" smtClean="0"/>
                        <a:t>Beslutnings-beføjelser</a:t>
                      </a:r>
                      <a:endParaRPr lang="da-DK" sz="1400" dirty="0"/>
                    </a:p>
                  </a:txBody>
                  <a:tcPr/>
                </a:tc>
                <a:tc>
                  <a:txBody>
                    <a:bodyPr/>
                    <a:lstStyle/>
                    <a:p>
                      <a:r>
                        <a:rPr lang="da-DK" sz="1100" dirty="0" smtClean="0"/>
                        <a:t>Begrænset</a:t>
                      </a:r>
                      <a:endParaRPr lang="da-DK" sz="1100" dirty="0"/>
                    </a:p>
                  </a:txBody>
                  <a:tcPr/>
                </a:tc>
                <a:tc>
                  <a:txBody>
                    <a:bodyPr/>
                    <a:lstStyle/>
                    <a:p>
                      <a:r>
                        <a:rPr lang="da-DK" sz="1100" dirty="0" err="1" smtClean="0"/>
                        <a:t>Rammesat</a:t>
                      </a:r>
                      <a:r>
                        <a:rPr lang="da-DK" sz="1100" dirty="0" smtClean="0"/>
                        <a:t> med varierende råderum</a:t>
                      </a:r>
                      <a:endParaRPr lang="da-DK" sz="1100" dirty="0"/>
                    </a:p>
                  </a:txBody>
                  <a:tcPr/>
                </a:tc>
                <a:tc>
                  <a:txBody>
                    <a:bodyPr/>
                    <a:lstStyle/>
                    <a:p>
                      <a:r>
                        <a:rPr lang="da-DK" sz="1100" dirty="0" smtClean="0"/>
                        <a:t>Afhængig af graden af </a:t>
                      </a:r>
                      <a:r>
                        <a:rPr lang="da-DK" sz="1100" baseline="0" dirty="0" smtClean="0"/>
                        <a:t> rammer for selvstyring</a:t>
                      </a:r>
                      <a:endParaRPr lang="da-DK" sz="1100" dirty="0"/>
                    </a:p>
                  </a:txBody>
                  <a:tcPr/>
                </a:tc>
                <a:tc>
                  <a:txBody>
                    <a:bodyPr/>
                    <a:lstStyle/>
                    <a:p>
                      <a:r>
                        <a:rPr lang="da-DK" sz="1100" dirty="0" smtClean="0"/>
                        <a:t>Afhænger</a:t>
                      </a:r>
                      <a:r>
                        <a:rPr lang="da-DK" sz="1100" baseline="0" dirty="0" smtClean="0"/>
                        <a:t> af organisatorisk og politisk bevågenhed og interesser</a:t>
                      </a:r>
                      <a:endParaRPr lang="da-DK" sz="1100" dirty="0"/>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a-DK" sz="1400" dirty="0" smtClean="0"/>
                        <a:t>Ekstern deltagelse</a:t>
                      </a:r>
                    </a:p>
                    <a:p>
                      <a:endParaRPr lang="da-DK" sz="1400" dirty="0"/>
                    </a:p>
                  </a:txBody>
                  <a:tcPr/>
                </a:tc>
                <a:tc>
                  <a:txBody>
                    <a:bodyPr/>
                    <a:lstStyle/>
                    <a:p>
                      <a:r>
                        <a:rPr lang="da-DK" sz="1100" dirty="0" smtClean="0"/>
                        <a:t>Ingen</a:t>
                      </a:r>
                      <a:endParaRPr lang="da-DK" sz="1100" dirty="0"/>
                    </a:p>
                  </a:txBody>
                  <a:tcPr/>
                </a:tc>
                <a:tc>
                  <a:txBody>
                    <a:bodyPr/>
                    <a:lstStyle/>
                    <a:p>
                      <a:r>
                        <a:rPr lang="da-DK" sz="1100" dirty="0" smtClean="0"/>
                        <a:t>I styre-</a:t>
                      </a:r>
                      <a:r>
                        <a:rPr lang="da-DK" sz="1100" baseline="0" dirty="0" smtClean="0"/>
                        <a:t> eller følgegrupper</a:t>
                      </a:r>
                      <a:endParaRPr lang="da-DK" sz="1100" dirty="0"/>
                    </a:p>
                  </a:txBody>
                  <a:tcPr/>
                </a:tc>
                <a:tc>
                  <a:txBody>
                    <a:bodyPr/>
                    <a:lstStyle/>
                    <a:p>
                      <a:r>
                        <a:rPr lang="da-DK" sz="1100" dirty="0" smtClean="0"/>
                        <a:t>Ingen</a:t>
                      </a:r>
                      <a:endParaRPr lang="da-DK" sz="1100" dirty="0"/>
                    </a:p>
                  </a:txBody>
                  <a:tcPr/>
                </a:tc>
                <a:tc>
                  <a:txBody>
                    <a:bodyPr/>
                    <a:lstStyle/>
                    <a:p>
                      <a:r>
                        <a:rPr lang="da-DK" sz="1100" dirty="0" smtClean="0"/>
                        <a:t>Ofte, hvis strategisk ønskværdigt og befordrende for resultaterne eller legitimitet.</a:t>
                      </a:r>
                      <a:endParaRPr lang="da-DK" sz="1100" dirty="0"/>
                    </a:p>
                  </a:txBody>
                  <a:tcPr/>
                </a:tc>
              </a:tr>
              <a:tr h="370840">
                <a:tc>
                  <a:txBody>
                    <a:bodyPr/>
                    <a:lstStyle/>
                    <a:p>
                      <a:r>
                        <a:rPr lang="da-DK" sz="1400" dirty="0" smtClean="0"/>
                        <a:t>Intern kommunikation</a:t>
                      </a:r>
                      <a:endParaRPr lang="da-DK" sz="1400" dirty="0"/>
                    </a:p>
                  </a:txBody>
                  <a:tcPr/>
                </a:tc>
                <a:tc>
                  <a:txBody>
                    <a:bodyPr/>
                    <a:lstStyle/>
                    <a:p>
                      <a:r>
                        <a:rPr lang="da-DK" sz="1100" dirty="0" smtClean="0"/>
                        <a:t>Afhængig af hierarkiet</a:t>
                      </a:r>
                      <a:endParaRPr lang="da-DK" sz="1100" dirty="0"/>
                    </a:p>
                  </a:txBody>
                  <a:tcPr/>
                </a:tc>
                <a:tc>
                  <a:txBody>
                    <a:bodyPr/>
                    <a:lstStyle/>
                    <a:p>
                      <a:r>
                        <a:rPr lang="da-DK" sz="1100" dirty="0" smtClean="0"/>
                        <a:t>Delvis afhængig af</a:t>
                      </a:r>
                      <a:r>
                        <a:rPr lang="da-DK" sz="1100" baseline="0" dirty="0" smtClean="0"/>
                        <a:t> hierarkiet, og kan være dynamisk</a:t>
                      </a:r>
                      <a:endParaRPr lang="da-DK" sz="1100" dirty="0"/>
                    </a:p>
                  </a:txBody>
                  <a:tcPr/>
                </a:tc>
                <a:tc>
                  <a:txBody>
                    <a:bodyPr/>
                    <a:lstStyle/>
                    <a:p>
                      <a:r>
                        <a:rPr lang="da-DK" sz="1100" dirty="0" smtClean="0"/>
                        <a:t>Delvis afhængig af hierarkiet</a:t>
                      </a:r>
                      <a:endParaRPr lang="da-DK" sz="1100" dirty="0"/>
                    </a:p>
                  </a:txBody>
                  <a:tcPr/>
                </a:tc>
                <a:tc>
                  <a:txBody>
                    <a:bodyPr/>
                    <a:lstStyle/>
                    <a:p>
                      <a:r>
                        <a:rPr lang="da-DK" sz="1100" dirty="0" smtClean="0"/>
                        <a:t>Selvstændighed med gensidigt</a:t>
                      </a:r>
                      <a:r>
                        <a:rPr lang="da-DK" sz="1100" baseline="0" dirty="0" smtClean="0"/>
                        <a:t> afhængig</a:t>
                      </a:r>
                      <a:endParaRPr lang="da-DK" sz="1100" dirty="0"/>
                    </a:p>
                  </a:txBody>
                  <a:tcPr/>
                </a:tc>
              </a:tr>
              <a:tr h="370840">
                <a:tc>
                  <a:txBody>
                    <a:bodyPr/>
                    <a:lstStyle/>
                    <a:p>
                      <a:r>
                        <a:rPr lang="da-DK" sz="1400" dirty="0" smtClean="0"/>
                        <a:t>Udpegning / interesser</a:t>
                      </a:r>
                      <a:endParaRPr lang="da-DK" sz="1400" dirty="0"/>
                    </a:p>
                  </a:txBody>
                  <a:tcPr/>
                </a:tc>
                <a:tc>
                  <a:txBody>
                    <a:bodyPr/>
                    <a:lstStyle/>
                    <a:p>
                      <a:r>
                        <a:rPr lang="da-DK" sz="1100" dirty="0" smtClean="0"/>
                        <a:t>Tilfældig</a:t>
                      </a:r>
                      <a:r>
                        <a:rPr lang="da-DK" sz="1100" baseline="0" dirty="0" smtClean="0"/>
                        <a:t> og interessebestemt</a:t>
                      </a:r>
                      <a:endParaRPr lang="da-DK" sz="1100" dirty="0"/>
                    </a:p>
                  </a:txBody>
                  <a:tcPr/>
                </a:tc>
                <a:tc>
                  <a:txBody>
                    <a:bodyPr/>
                    <a:lstStyle/>
                    <a:p>
                      <a:r>
                        <a:rPr lang="da-DK" sz="1100" dirty="0" smtClean="0"/>
                        <a:t>Målrettet men også med en grad</a:t>
                      </a:r>
                      <a:r>
                        <a:rPr lang="da-DK" sz="1100" baseline="0" dirty="0" smtClean="0"/>
                        <a:t> af tilfældighed / interessebestemthed</a:t>
                      </a:r>
                      <a:endParaRPr lang="da-DK" sz="1100" dirty="0"/>
                    </a:p>
                  </a:txBody>
                  <a:tcPr/>
                </a:tc>
                <a:tc>
                  <a:txBody>
                    <a:bodyPr/>
                    <a:lstStyle/>
                    <a:p>
                      <a:r>
                        <a:rPr lang="da-DK" sz="1100" dirty="0" smtClean="0"/>
                        <a:t>Givet i kraft af organisatoriske</a:t>
                      </a:r>
                      <a:r>
                        <a:rPr lang="da-DK" sz="1100" baseline="0" dirty="0" smtClean="0"/>
                        <a:t> forhold.</a:t>
                      </a:r>
                    </a:p>
                    <a:p>
                      <a:r>
                        <a:rPr lang="da-DK" sz="1100" baseline="0" dirty="0" smtClean="0"/>
                        <a:t>Kan være tværfagligt sammensat og dermed med dynamisk potentiale.</a:t>
                      </a:r>
                      <a:endParaRPr lang="da-DK" sz="1100" dirty="0"/>
                    </a:p>
                  </a:txBody>
                  <a:tcPr/>
                </a:tc>
                <a:tc>
                  <a:txBody>
                    <a:bodyPr/>
                    <a:lstStyle/>
                    <a:p>
                      <a:r>
                        <a:rPr lang="da-DK" sz="1100" dirty="0" smtClean="0"/>
                        <a:t>Kompetencer &amp; interesser</a:t>
                      </a:r>
                      <a:r>
                        <a:rPr lang="da-DK" sz="1100" baseline="0" dirty="0" smtClean="0"/>
                        <a:t> og strategiske perspektiver</a:t>
                      </a:r>
                      <a:endParaRPr lang="da-DK" sz="1100" dirty="0"/>
                    </a:p>
                  </a:txBody>
                  <a:tcPr/>
                </a:tc>
              </a:tr>
              <a:tr h="370840">
                <a:tc>
                  <a:txBody>
                    <a:bodyPr/>
                    <a:lstStyle/>
                    <a:p>
                      <a:r>
                        <a:rPr lang="da-DK" sz="1400" dirty="0" smtClean="0"/>
                        <a:t>Medlemmers engagement</a:t>
                      </a:r>
                      <a:endParaRPr lang="da-DK" sz="1400" dirty="0"/>
                    </a:p>
                  </a:txBody>
                  <a:tcPr/>
                </a:tc>
                <a:tc>
                  <a:txBody>
                    <a:bodyPr/>
                    <a:lstStyle/>
                    <a:p>
                      <a:r>
                        <a:rPr lang="da-DK" sz="1100" dirty="0" smtClean="0"/>
                        <a:t>Afhænger af interesse</a:t>
                      </a:r>
                      <a:endParaRPr lang="da-DK" sz="1100" dirty="0"/>
                    </a:p>
                  </a:txBody>
                  <a:tcPr/>
                </a:tc>
                <a:tc>
                  <a:txBody>
                    <a:bodyPr/>
                    <a:lstStyle/>
                    <a:p>
                      <a:r>
                        <a:rPr lang="da-DK" sz="1100" dirty="0" smtClean="0"/>
                        <a:t>Afhænger af interesse,</a:t>
                      </a:r>
                      <a:r>
                        <a:rPr lang="da-DK" sz="1100" baseline="0" dirty="0" smtClean="0"/>
                        <a:t> kompetencer </a:t>
                      </a:r>
                      <a:r>
                        <a:rPr lang="da-DK" sz="1100" dirty="0" smtClean="0"/>
                        <a:t>og organisatorisk</a:t>
                      </a:r>
                      <a:r>
                        <a:rPr lang="da-DK" sz="1100" baseline="0" dirty="0" smtClean="0"/>
                        <a:t> perspektiv</a:t>
                      </a:r>
                      <a:endParaRPr lang="da-DK" sz="1100" dirty="0"/>
                    </a:p>
                  </a:txBody>
                  <a:tcPr/>
                </a:tc>
                <a:tc>
                  <a:txBody>
                    <a:bodyPr/>
                    <a:lstStyle/>
                    <a:p>
                      <a:r>
                        <a:rPr lang="da-DK" sz="1100" dirty="0" smtClean="0"/>
                        <a:t>Afhænger af meningsperspektiver</a:t>
                      </a:r>
                      <a:endParaRPr lang="da-DK" sz="1100" dirty="0"/>
                    </a:p>
                  </a:txBody>
                  <a:tcPr/>
                </a:tc>
                <a:tc>
                  <a:txBody>
                    <a:bodyPr/>
                    <a:lstStyle/>
                    <a:p>
                      <a:r>
                        <a:rPr lang="da-DK" sz="1100" dirty="0" smtClean="0"/>
                        <a:t>Afhænger af interesser, kompetencer og bevågenhed</a:t>
                      </a:r>
                      <a:endParaRPr lang="da-DK" sz="1100" dirty="0"/>
                    </a:p>
                  </a:txBody>
                  <a:tcPr/>
                </a:tc>
              </a:tr>
              <a:tr h="370840">
                <a:tc>
                  <a:txBody>
                    <a:bodyPr/>
                    <a:lstStyle/>
                    <a:p>
                      <a:r>
                        <a:rPr lang="da-DK" sz="1400" dirty="0" smtClean="0"/>
                        <a:t>Organisatorisk forankrings-potentiale</a:t>
                      </a:r>
                      <a:endParaRPr lang="da-DK" sz="1400" dirty="0"/>
                    </a:p>
                  </a:txBody>
                  <a:tcPr/>
                </a:tc>
                <a:tc>
                  <a:txBody>
                    <a:bodyPr/>
                    <a:lstStyle/>
                    <a:p>
                      <a:r>
                        <a:rPr lang="da-DK" sz="1100" dirty="0" smtClean="0"/>
                        <a:t>Ringe</a:t>
                      </a:r>
                      <a:endParaRPr lang="da-DK" sz="1100" dirty="0"/>
                    </a:p>
                  </a:txBody>
                  <a:tcPr/>
                </a:tc>
                <a:tc>
                  <a:txBody>
                    <a:bodyPr/>
                    <a:lstStyle/>
                    <a:p>
                      <a:r>
                        <a:rPr lang="da-DK" sz="1100" dirty="0" smtClean="0"/>
                        <a:t>Kan være stort, men</a:t>
                      </a:r>
                      <a:r>
                        <a:rPr lang="da-DK" sz="1100" baseline="0" dirty="0" smtClean="0"/>
                        <a:t> afhængig af organisatorisk &amp; politisk forankringsaktiviteter</a:t>
                      </a:r>
                      <a:endParaRPr lang="da-DK" sz="1100" dirty="0"/>
                    </a:p>
                  </a:txBody>
                  <a:tcPr/>
                </a:tc>
                <a:tc>
                  <a:txBody>
                    <a:bodyPr/>
                    <a:lstStyle/>
                    <a:p>
                      <a:r>
                        <a:rPr lang="da-DK" sz="1100" dirty="0" smtClean="0"/>
                        <a:t>Begrænset,</a:t>
                      </a:r>
                      <a:r>
                        <a:rPr lang="da-DK" sz="1100" baseline="0" dirty="0" smtClean="0"/>
                        <a:t> da beføjelser, struktur og begrundelse ikke er organisatorisk  strategisk overvejet</a:t>
                      </a:r>
                      <a:endParaRPr lang="da-DK" sz="1100" dirty="0"/>
                    </a:p>
                  </a:txBody>
                  <a:tcPr/>
                </a:tc>
                <a:tc>
                  <a:txBody>
                    <a:bodyPr/>
                    <a:lstStyle/>
                    <a:p>
                      <a:r>
                        <a:rPr lang="da-DK" sz="1100" dirty="0" smtClean="0"/>
                        <a:t>Stort, hvis den fornødne legitimitet er givet fx via klare strategiske mål og organisatorisk opbakning</a:t>
                      </a:r>
                      <a:endParaRPr lang="da-DK" sz="1100" dirty="0"/>
                    </a:p>
                  </a:txBody>
                  <a:tcPr/>
                </a:tc>
              </a:tr>
            </a:tbl>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635000" y="5786454"/>
            <a:ext cx="4509000" cy="272186"/>
          </a:xfrm>
        </p:spPr>
        <p:txBody>
          <a:bodyPr>
            <a:noAutofit/>
          </a:bodyPr>
          <a:lstStyle/>
          <a:p>
            <a:r>
              <a:rPr lang="da-DK" sz="1800" dirty="0" smtClean="0">
                <a:solidFill>
                  <a:schemeClr val="bg1"/>
                </a:solidFill>
              </a:rPr>
              <a:t>Videnskabsteori</a:t>
            </a:r>
            <a:endParaRPr lang="da-DK" sz="1800" dirty="0">
              <a:solidFill>
                <a:schemeClr val="bg1"/>
              </a:solidFill>
            </a:endParaRPr>
          </a:p>
        </p:txBody>
      </p:sp>
      <p:sp>
        <p:nvSpPr>
          <p:cNvPr id="3" name="Title 2"/>
          <p:cNvSpPr>
            <a:spLocks noGrp="1"/>
          </p:cNvSpPr>
          <p:nvPr>
            <p:ph type="ctrTitle"/>
          </p:nvPr>
        </p:nvSpPr>
        <p:spPr>
          <a:xfrm>
            <a:off x="1345200" y="2852936"/>
            <a:ext cx="7646400" cy="1076400"/>
          </a:xfrm>
        </p:spPr>
        <p:txBody>
          <a:bodyPr>
            <a:normAutofit fontScale="90000"/>
          </a:bodyPr>
          <a:lstStyle/>
          <a:p>
            <a:pPr algn="r"/>
            <a:r>
              <a:rPr lang="da-DK" dirty="0" smtClean="0"/>
              <a:t>Netværksledelse i den offentlige opgaveløsning</a:t>
            </a:r>
            <a:br>
              <a:rPr lang="da-DK" dirty="0" smtClean="0"/>
            </a:br>
            <a:r>
              <a:rPr lang="da-DK" dirty="0" smtClean="0"/>
              <a:t/>
            </a:r>
            <a:br>
              <a:rPr lang="da-DK" dirty="0" smtClean="0"/>
            </a:br>
            <a:endParaRPr lang="da-DK" dirty="0"/>
          </a:p>
        </p:txBody>
      </p:sp>
      <p:sp>
        <p:nvSpPr>
          <p:cNvPr id="4" name="Date Placeholder 3"/>
          <p:cNvSpPr>
            <a:spLocks noGrp="1"/>
          </p:cNvSpPr>
          <p:nvPr>
            <p:ph type="dt" sz="half" idx="10"/>
          </p:nvPr>
        </p:nvSpPr>
        <p:spPr>
          <a:xfrm>
            <a:off x="533400" y="4724400"/>
            <a:ext cx="3095400" cy="992400"/>
          </a:xfrm>
          <a:solidFill>
            <a:schemeClr val="accent1">
              <a:lumMod val="75000"/>
            </a:schemeClr>
          </a:solidFill>
        </p:spPr>
        <p:txBody>
          <a:bodyPr/>
          <a:lstStyle/>
          <a:p>
            <a:r>
              <a:rPr lang="da-DK" noProof="0" dirty="0" smtClean="0"/>
              <a:t>Flemming Riishøj</a:t>
            </a:r>
          </a:p>
          <a:p>
            <a:r>
              <a:rPr lang="da-DK" dirty="0" smtClean="0"/>
              <a:t>Adjunkt</a:t>
            </a:r>
            <a:endParaRPr lang="da-DK" noProof="0" dirty="0" smtClean="0"/>
          </a:p>
          <a:p>
            <a:r>
              <a:rPr lang="da-DK" dirty="0" smtClean="0"/>
              <a:t>Institut for Ledelse &amp; Forvaltning</a:t>
            </a:r>
            <a:endParaRPr lang="da-DK" noProof="0" dirty="0"/>
          </a:p>
        </p:txBody>
      </p:sp>
      <p:sp>
        <p:nvSpPr>
          <p:cNvPr id="5" name="Slide Number Placeholder 4"/>
          <p:cNvSpPr>
            <a:spLocks noGrp="1"/>
          </p:cNvSpPr>
          <p:nvPr>
            <p:ph type="sldNum" sz="quarter" idx="4294967295"/>
          </p:nvPr>
        </p:nvSpPr>
        <p:spPr>
          <a:xfrm>
            <a:off x="748800" y="6415200"/>
            <a:ext cx="540000" cy="180000"/>
          </a:xfrm>
        </p:spPr>
        <p:txBody>
          <a:bodyPr/>
          <a:lstStyle/>
          <a:p>
            <a:r>
              <a:rPr lang="da-DK" noProof="0" dirty="0" smtClean="0"/>
              <a:t>Side </a:t>
            </a:r>
            <a:fld id="{D2BB8891-0308-5A4D-8D26-8DC2A8B0D26B}" type="slidenum">
              <a:rPr lang="da-DK" noProof="0" smtClean="0"/>
              <a:pPr/>
              <a:t>29</a:t>
            </a:fld>
            <a:endParaRPr lang="da-DK" noProof="0" dirty="0"/>
          </a:p>
        </p:txBody>
      </p:sp>
      <p:sp>
        <p:nvSpPr>
          <p:cNvPr id="12" name="Tekstboks 11"/>
          <p:cNvSpPr txBox="1"/>
          <p:nvPr/>
        </p:nvSpPr>
        <p:spPr>
          <a:xfrm>
            <a:off x="1708594" y="4913420"/>
            <a:ext cx="0" cy="215444"/>
          </a:xfrm>
          <a:prstGeom prst="rect">
            <a:avLst/>
          </a:prstGeom>
          <a:noFill/>
        </p:spPr>
        <p:txBody>
          <a:bodyPr wrap="none" lIns="0" tIns="0" rIns="0" bIns="0" rtlCol="0">
            <a:spAutoFit/>
          </a:bodyPr>
          <a:lstStyle/>
          <a:p>
            <a:endParaRPr lang="da-DK" sz="1400"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8"/>
          <p:cNvSpPr>
            <a:spLocks noGrp="1"/>
          </p:cNvSpPr>
          <p:nvPr>
            <p:ph type="subTitle" idx="1"/>
          </p:nvPr>
        </p:nvSpPr>
        <p:spPr>
          <a:xfrm>
            <a:off x="5930400" y="5786454"/>
            <a:ext cx="5652000" cy="272186"/>
          </a:xfrm>
        </p:spPr>
        <p:txBody>
          <a:bodyPr>
            <a:noAutofit/>
          </a:bodyPr>
          <a:lstStyle/>
          <a:p>
            <a:r>
              <a:rPr lang="da-DK" sz="2000" cap="small" dirty="0" smtClean="0">
                <a:solidFill>
                  <a:schemeClr val="bg1"/>
                </a:solidFill>
              </a:rPr>
              <a:t>Overblik om organisering</a:t>
            </a:r>
            <a:endParaRPr lang="da-DK" sz="2000" cap="small" dirty="0">
              <a:solidFill>
                <a:schemeClr val="bg1"/>
              </a:solidFill>
            </a:endParaRPr>
          </a:p>
        </p:txBody>
      </p:sp>
      <p:sp>
        <p:nvSpPr>
          <p:cNvPr id="3" name="Title 2"/>
          <p:cNvSpPr>
            <a:spLocks noGrp="1"/>
          </p:cNvSpPr>
          <p:nvPr>
            <p:ph type="ctrTitle"/>
          </p:nvPr>
        </p:nvSpPr>
        <p:spPr>
          <a:xfrm>
            <a:off x="1269000" y="2852936"/>
            <a:ext cx="7646400" cy="1076400"/>
          </a:xfrm>
        </p:spPr>
        <p:txBody>
          <a:bodyPr>
            <a:normAutofit fontScale="90000"/>
          </a:bodyPr>
          <a:lstStyle/>
          <a:p>
            <a:pPr algn="r"/>
            <a:r>
              <a:rPr lang="da-DK" dirty="0" smtClean="0"/>
              <a:t>Organisering mere end organisation?</a:t>
            </a:r>
            <a:br>
              <a:rPr lang="da-DK" dirty="0" smtClean="0"/>
            </a:br>
            <a:r>
              <a:rPr lang="da-DK" dirty="0" smtClean="0"/>
              <a:t/>
            </a:r>
            <a:br>
              <a:rPr lang="da-DK" dirty="0" smtClean="0"/>
            </a:br>
            <a:endParaRPr lang="da-DK" dirty="0"/>
          </a:p>
        </p:txBody>
      </p:sp>
      <p:sp>
        <p:nvSpPr>
          <p:cNvPr id="4" name="Date Placeholder 3"/>
          <p:cNvSpPr>
            <a:spLocks noGrp="1"/>
          </p:cNvSpPr>
          <p:nvPr>
            <p:ph type="dt" sz="half" idx="10"/>
          </p:nvPr>
        </p:nvSpPr>
        <p:spPr>
          <a:xfrm>
            <a:off x="533400" y="4724400"/>
            <a:ext cx="3095400" cy="992400"/>
          </a:xfrm>
          <a:solidFill>
            <a:schemeClr val="accent1">
              <a:lumMod val="75000"/>
            </a:schemeClr>
          </a:solidFill>
        </p:spPr>
        <p:txBody>
          <a:bodyPr/>
          <a:lstStyle/>
          <a:p>
            <a:r>
              <a:rPr lang="da-DK" noProof="0" dirty="0" smtClean="0"/>
              <a:t>Flemming Riishøj</a:t>
            </a:r>
          </a:p>
          <a:p>
            <a:r>
              <a:rPr lang="da-DK" dirty="0" smtClean="0"/>
              <a:t>Adjunkt</a:t>
            </a:r>
            <a:endParaRPr lang="da-DK" noProof="0" dirty="0" smtClean="0"/>
          </a:p>
          <a:p>
            <a:r>
              <a:rPr lang="da-DK" dirty="0" smtClean="0"/>
              <a:t>Institut for Ledelse &amp; Forvaltning</a:t>
            </a:r>
            <a:endParaRPr lang="da-DK" noProof="0" dirty="0"/>
          </a:p>
        </p:txBody>
      </p:sp>
      <p:sp>
        <p:nvSpPr>
          <p:cNvPr id="5" name="Slide Number Placeholder 4"/>
          <p:cNvSpPr>
            <a:spLocks noGrp="1"/>
          </p:cNvSpPr>
          <p:nvPr>
            <p:ph type="sldNum" sz="quarter" idx="4294967295"/>
          </p:nvPr>
        </p:nvSpPr>
        <p:spPr>
          <a:xfrm>
            <a:off x="748800" y="6415200"/>
            <a:ext cx="540000" cy="180000"/>
          </a:xfrm>
        </p:spPr>
        <p:txBody>
          <a:bodyPr/>
          <a:lstStyle/>
          <a:p>
            <a:r>
              <a:rPr lang="da-DK" noProof="0" dirty="0" smtClean="0"/>
              <a:t>Side </a:t>
            </a:r>
            <a:fld id="{D2BB8891-0308-5A4D-8D26-8DC2A8B0D26B}" type="slidenum">
              <a:rPr lang="da-DK" noProof="0" smtClean="0"/>
              <a:pPr/>
              <a:t>3</a:t>
            </a:fld>
            <a:endParaRPr lang="da-DK" noProof="0" dirty="0"/>
          </a:p>
        </p:txBody>
      </p:sp>
      <p:sp>
        <p:nvSpPr>
          <p:cNvPr id="12" name="Tekstboks 11"/>
          <p:cNvSpPr txBox="1"/>
          <p:nvPr/>
        </p:nvSpPr>
        <p:spPr>
          <a:xfrm>
            <a:off x="1708594" y="4913420"/>
            <a:ext cx="0" cy="215444"/>
          </a:xfrm>
          <a:prstGeom prst="rect">
            <a:avLst/>
          </a:prstGeom>
          <a:noFill/>
        </p:spPr>
        <p:txBody>
          <a:bodyPr wrap="none" lIns="0" tIns="0" rIns="0" bIns="0" rtlCol="0">
            <a:spAutoFit/>
          </a:bodyPr>
          <a:lstStyle/>
          <a:p>
            <a:endParaRPr lang="da-DK" sz="1400"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kstboks 14"/>
          <p:cNvSpPr txBox="1"/>
          <p:nvPr/>
        </p:nvSpPr>
        <p:spPr>
          <a:xfrm flipH="1">
            <a:off x="762000" y="698956"/>
            <a:ext cx="1637623" cy="215444"/>
          </a:xfrm>
          <a:prstGeom prst="rect">
            <a:avLst/>
          </a:prstGeom>
          <a:solidFill>
            <a:srgbClr val="FFFFFF"/>
          </a:solidFill>
        </p:spPr>
        <p:txBody>
          <a:bodyPr wrap="square" lIns="0" tIns="0" rIns="0" bIns="0" rtlCol="0">
            <a:spAutoFit/>
          </a:bodyPr>
          <a:lstStyle/>
          <a:p>
            <a:endParaRPr lang="da-DK" sz="1400" dirty="0">
              <a:solidFill>
                <a:schemeClr val="bg1"/>
              </a:solidFill>
              <a:latin typeface="Arial" pitchFamily="34" charset="0"/>
              <a:cs typeface="Arial" pitchFamily="34" charset="0"/>
            </a:endParaRPr>
          </a:p>
        </p:txBody>
      </p:sp>
      <p:sp>
        <p:nvSpPr>
          <p:cNvPr id="16" name="Tekstboks 15"/>
          <p:cNvSpPr txBox="1"/>
          <p:nvPr/>
        </p:nvSpPr>
        <p:spPr>
          <a:xfrm flipH="1">
            <a:off x="761999" y="407313"/>
            <a:ext cx="2971800" cy="430887"/>
          </a:xfrm>
          <a:prstGeom prst="rect">
            <a:avLst/>
          </a:prstGeom>
          <a:solidFill>
            <a:srgbClr val="FFFFFF"/>
          </a:solidFill>
        </p:spPr>
        <p:txBody>
          <a:bodyPr wrap="square" lIns="0" tIns="0" rIns="0" bIns="0" rtlCol="0">
            <a:spAutoFit/>
          </a:bodyPr>
          <a:lstStyle/>
          <a:p>
            <a:r>
              <a:rPr lang="da-DK" sz="1400" b="1" dirty="0" smtClean="0">
                <a:latin typeface="Arial" pitchFamily="34" charset="0"/>
                <a:cs typeface="Arial" pitchFamily="34" charset="0"/>
              </a:rPr>
              <a:t>Institut for Ledelse &amp; Forvaltning</a:t>
            </a:r>
          </a:p>
          <a:p>
            <a:r>
              <a:rPr lang="da-DK" sz="1400" dirty="0" smtClean="0">
                <a:latin typeface="Arial" pitchFamily="34" charset="0"/>
                <a:cs typeface="Arial" pitchFamily="34" charset="0"/>
              </a:rPr>
              <a:t>Flemming Riishøj</a:t>
            </a:r>
            <a:endParaRPr lang="da-DK" sz="1400" dirty="0">
              <a:latin typeface="Arial" pitchFamily="34" charset="0"/>
              <a:cs typeface="Arial" pitchFamily="34" charset="0"/>
            </a:endParaRPr>
          </a:p>
        </p:txBody>
      </p:sp>
      <p:pic>
        <p:nvPicPr>
          <p:cNvPr id="9" name="Billede 8" descr="opfattelser af viden.jpg"/>
          <p:cNvPicPr>
            <a:picLocks noChangeAspect="1"/>
          </p:cNvPicPr>
          <p:nvPr/>
        </p:nvPicPr>
        <p:blipFill>
          <a:blip r:embed="rId2" cstate="print"/>
          <a:stretch>
            <a:fillRect/>
          </a:stretch>
        </p:blipFill>
        <p:spPr>
          <a:xfrm>
            <a:off x="2594077" y="1295400"/>
            <a:ext cx="3959123" cy="2958699"/>
          </a:xfrm>
          <a:prstGeom prst="rect">
            <a:avLst/>
          </a:prstGeom>
        </p:spPr>
      </p:pic>
      <p:sp>
        <p:nvSpPr>
          <p:cNvPr id="11" name="Tekstboks 10"/>
          <p:cNvSpPr txBox="1"/>
          <p:nvPr/>
        </p:nvSpPr>
        <p:spPr>
          <a:xfrm>
            <a:off x="1143000" y="4572000"/>
            <a:ext cx="7251454" cy="1477328"/>
          </a:xfrm>
          <a:prstGeom prst="rect">
            <a:avLst/>
          </a:prstGeom>
          <a:noFill/>
        </p:spPr>
        <p:txBody>
          <a:bodyPr wrap="square" lIns="0" tIns="0" rIns="0" bIns="0" rtlCol="0">
            <a:spAutoFit/>
          </a:bodyPr>
          <a:lstStyle/>
          <a:p>
            <a:r>
              <a:rPr lang="da-DK" sz="2400" dirty="0" err="1" smtClean="0"/>
              <a:t>Gleerup</a:t>
            </a:r>
            <a:endParaRPr lang="da-DK" sz="2400" dirty="0" smtClean="0"/>
          </a:p>
          <a:p>
            <a:endParaRPr lang="da-DK" sz="2400" dirty="0" smtClean="0"/>
          </a:p>
          <a:p>
            <a:r>
              <a:rPr lang="da-DK" sz="2400" dirty="0" smtClean="0"/>
              <a:t>Videnskabsteori som verdensanskuelser og tilgange til at handle og erfare verden</a:t>
            </a:r>
            <a:endParaRPr lang="da-DK" sz="2400"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kstboks 14"/>
          <p:cNvSpPr txBox="1"/>
          <p:nvPr/>
        </p:nvSpPr>
        <p:spPr>
          <a:xfrm flipH="1">
            <a:off x="762000" y="698956"/>
            <a:ext cx="1637623" cy="215444"/>
          </a:xfrm>
          <a:prstGeom prst="rect">
            <a:avLst/>
          </a:prstGeom>
          <a:solidFill>
            <a:srgbClr val="FFFFFF"/>
          </a:solidFill>
        </p:spPr>
        <p:txBody>
          <a:bodyPr wrap="square" lIns="0" tIns="0" rIns="0" bIns="0" rtlCol="0">
            <a:spAutoFit/>
          </a:bodyPr>
          <a:lstStyle/>
          <a:p>
            <a:endParaRPr lang="da-DK" sz="1400" dirty="0">
              <a:solidFill>
                <a:schemeClr val="bg1"/>
              </a:solidFill>
              <a:latin typeface="Arial" pitchFamily="34" charset="0"/>
              <a:cs typeface="Arial" pitchFamily="34" charset="0"/>
            </a:endParaRPr>
          </a:p>
        </p:txBody>
      </p:sp>
      <p:sp>
        <p:nvSpPr>
          <p:cNvPr id="16" name="Tekstboks 15"/>
          <p:cNvSpPr txBox="1"/>
          <p:nvPr/>
        </p:nvSpPr>
        <p:spPr>
          <a:xfrm flipH="1">
            <a:off x="761999" y="407313"/>
            <a:ext cx="2971800" cy="430887"/>
          </a:xfrm>
          <a:prstGeom prst="rect">
            <a:avLst/>
          </a:prstGeom>
          <a:solidFill>
            <a:srgbClr val="FFFFFF"/>
          </a:solidFill>
        </p:spPr>
        <p:txBody>
          <a:bodyPr wrap="square" lIns="0" tIns="0" rIns="0" bIns="0" rtlCol="0">
            <a:spAutoFit/>
          </a:bodyPr>
          <a:lstStyle/>
          <a:p>
            <a:r>
              <a:rPr lang="da-DK" sz="1400" b="1" dirty="0" smtClean="0">
                <a:latin typeface="Arial" pitchFamily="34" charset="0"/>
                <a:cs typeface="Arial" pitchFamily="34" charset="0"/>
              </a:rPr>
              <a:t>Institut for Ledelse &amp; Forvaltning</a:t>
            </a:r>
          </a:p>
          <a:p>
            <a:r>
              <a:rPr lang="da-DK" sz="1400" dirty="0" smtClean="0">
                <a:latin typeface="Arial" pitchFamily="34" charset="0"/>
                <a:cs typeface="Arial" pitchFamily="34" charset="0"/>
              </a:rPr>
              <a:t>Flemming Riishøj</a:t>
            </a:r>
            <a:endParaRPr lang="da-DK" sz="1400" dirty="0">
              <a:latin typeface="Arial" pitchFamily="34" charset="0"/>
              <a:cs typeface="Arial" pitchFamily="34" charset="0"/>
            </a:endParaRPr>
          </a:p>
        </p:txBody>
      </p:sp>
      <p:sp>
        <p:nvSpPr>
          <p:cNvPr id="5" name="Titel 1"/>
          <p:cNvSpPr txBox="1">
            <a:spLocks/>
          </p:cNvSpPr>
          <p:nvPr/>
        </p:nvSpPr>
        <p:spPr>
          <a:xfrm>
            <a:off x="685800" y="2130425"/>
            <a:ext cx="7772400"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da-DK" sz="4400" b="0" i="0" u="none" strike="noStrike" kern="1200" cap="none" spc="0" normalizeH="0" baseline="0" noProof="0" smtClean="0">
                <a:ln>
                  <a:noFill/>
                </a:ln>
                <a:solidFill>
                  <a:schemeClr val="tx1"/>
                </a:solidFill>
                <a:effectLst/>
                <a:uLnTx/>
                <a:uFillTx/>
                <a:latin typeface="+mj-lt"/>
                <a:ea typeface="+mj-ea"/>
                <a:cs typeface="+mj-cs"/>
              </a:rPr>
              <a:t>Hvad kan vi bruge vidensskabsteori til?</a:t>
            </a:r>
            <a:endParaRPr kumimoji="0" lang="da-DK"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6" name="Undertitel 2"/>
          <p:cNvSpPr txBox="1">
            <a:spLocks/>
          </p:cNvSpPr>
          <p:nvPr/>
        </p:nvSpPr>
        <p:spPr>
          <a:xfrm>
            <a:off x="1371600" y="3886200"/>
            <a:ext cx="6400800" cy="17526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200" b="0" i="0" u="none" strike="noStrike" kern="1200" cap="none" spc="0" normalizeH="0" baseline="0" noProof="0" smtClean="0">
                <a:ln>
                  <a:noFill/>
                </a:ln>
                <a:solidFill>
                  <a:schemeClr val="tx1">
                    <a:tint val="75000"/>
                  </a:schemeClr>
                </a:solidFill>
                <a:effectLst/>
                <a:uLnTx/>
                <a:uFillTx/>
                <a:latin typeface="+mn-lt"/>
                <a:ea typeface="+mn-ea"/>
                <a:cs typeface="+mn-cs"/>
              </a:rPr>
              <a:t>T</a:t>
            </a:r>
            <a:r>
              <a:rPr kumimoji="0" lang="da-DK" sz="3200" b="0" i="0" u="none" strike="noStrike" kern="1200" cap="none" spc="0" normalizeH="0" baseline="0" noProof="0" smtClean="0">
                <a:ln>
                  <a:noFill/>
                </a:ln>
                <a:solidFill>
                  <a:schemeClr val="tx1">
                    <a:tint val="75000"/>
                  </a:schemeClr>
                </a:solidFill>
                <a:effectLst/>
                <a:uLnTx/>
                <a:uFillTx/>
                <a:latin typeface="+mn-lt"/>
                <a:ea typeface="+mn-ea"/>
                <a:cs typeface="+mn-cs"/>
              </a:rPr>
              <a:t>il at få et perspektiv på, hvordan  vores handlinger er gennemsyret af vores verdensanskuelse</a:t>
            </a:r>
            <a:endParaRPr kumimoji="0" lang="da-DK"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kstboks 14"/>
          <p:cNvSpPr txBox="1"/>
          <p:nvPr/>
        </p:nvSpPr>
        <p:spPr>
          <a:xfrm flipH="1">
            <a:off x="762000" y="698956"/>
            <a:ext cx="1637623" cy="215444"/>
          </a:xfrm>
          <a:prstGeom prst="rect">
            <a:avLst/>
          </a:prstGeom>
          <a:solidFill>
            <a:srgbClr val="FFFFFF"/>
          </a:solidFill>
        </p:spPr>
        <p:txBody>
          <a:bodyPr wrap="square" lIns="0" tIns="0" rIns="0" bIns="0" rtlCol="0">
            <a:spAutoFit/>
          </a:bodyPr>
          <a:lstStyle/>
          <a:p>
            <a:endParaRPr lang="da-DK" sz="1400" dirty="0">
              <a:solidFill>
                <a:schemeClr val="bg1"/>
              </a:solidFill>
              <a:latin typeface="Arial" pitchFamily="34" charset="0"/>
              <a:cs typeface="Arial" pitchFamily="34" charset="0"/>
            </a:endParaRPr>
          </a:p>
        </p:txBody>
      </p:sp>
      <p:sp>
        <p:nvSpPr>
          <p:cNvPr id="16" name="Tekstboks 15"/>
          <p:cNvSpPr txBox="1"/>
          <p:nvPr/>
        </p:nvSpPr>
        <p:spPr>
          <a:xfrm flipH="1">
            <a:off x="761999" y="407313"/>
            <a:ext cx="2971800" cy="430887"/>
          </a:xfrm>
          <a:prstGeom prst="rect">
            <a:avLst/>
          </a:prstGeom>
          <a:solidFill>
            <a:srgbClr val="FFFFFF"/>
          </a:solidFill>
        </p:spPr>
        <p:txBody>
          <a:bodyPr wrap="square" lIns="0" tIns="0" rIns="0" bIns="0" rtlCol="0">
            <a:spAutoFit/>
          </a:bodyPr>
          <a:lstStyle/>
          <a:p>
            <a:r>
              <a:rPr lang="da-DK" sz="1400" b="1" dirty="0" smtClean="0">
                <a:latin typeface="Arial" pitchFamily="34" charset="0"/>
                <a:cs typeface="Arial" pitchFamily="34" charset="0"/>
              </a:rPr>
              <a:t>Institut for Ledelse &amp; Forvaltning</a:t>
            </a:r>
          </a:p>
          <a:p>
            <a:r>
              <a:rPr lang="da-DK" sz="1400" dirty="0" smtClean="0">
                <a:latin typeface="Arial" pitchFamily="34" charset="0"/>
                <a:cs typeface="Arial" pitchFamily="34" charset="0"/>
              </a:rPr>
              <a:t>Flemming Riishøj</a:t>
            </a:r>
            <a:endParaRPr lang="da-DK" sz="1400" dirty="0">
              <a:latin typeface="Arial" pitchFamily="34" charset="0"/>
              <a:cs typeface="Arial" pitchFamily="34" charset="0"/>
            </a:endParaRPr>
          </a:p>
        </p:txBody>
      </p:sp>
      <p:sp>
        <p:nvSpPr>
          <p:cNvPr id="13" name="Titel 1"/>
          <p:cNvSpPr txBox="1">
            <a:spLocks/>
          </p:cNvSpPr>
          <p:nvPr/>
        </p:nvSpPr>
        <p:spPr>
          <a:xfrm>
            <a:off x="457200" y="144780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da-DK" sz="4400" b="0" i="0" u="none" strike="noStrike" kern="1200" cap="none" spc="0" normalizeH="0" baseline="0" noProof="0" dirty="0" smtClean="0">
                <a:ln>
                  <a:noFill/>
                </a:ln>
                <a:solidFill>
                  <a:schemeClr val="tx1"/>
                </a:solidFill>
                <a:effectLst/>
                <a:uLnTx/>
                <a:uFillTx/>
                <a:latin typeface="+mj-lt"/>
                <a:ea typeface="+mj-ea"/>
                <a:cs typeface="+mj-cs"/>
              </a:rPr>
              <a:t>Ontologi &amp; </a:t>
            </a:r>
            <a:r>
              <a:rPr kumimoji="0" lang="da-DK" sz="4400" b="0" i="0" u="none" strike="noStrike" kern="1200" cap="none" spc="0" normalizeH="0" baseline="0" noProof="0" dirty="0" err="1" smtClean="0">
                <a:ln>
                  <a:noFill/>
                </a:ln>
                <a:solidFill>
                  <a:schemeClr val="tx1"/>
                </a:solidFill>
                <a:effectLst/>
                <a:uLnTx/>
                <a:uFillTx/>
                <a:latin typeface="+mj-lt"/>
                <a:ea typeface="+mj-ea"/>
                <a:cs typeface="+mj-cs"/>
              </a:rPr>
              <a:t>Epistemologi</a:t>
            </a:r>
            <a:endParaRPr kumimoji="0" lang="da-DK"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14" name="Pladsholder til indhold 2"/>
          <p:cNvSpPr>
            <a:spLocks noGrp="1"/>
          </p:cNvSpPr>
          <p:nvPr>
            <p:ph idx="1"/>
          </p:nvPr>
        </p:nvSpPr>
        <p:spPr>
          <a:xfrm>
            <a:off x="457200" y="2865437"/>
            <a:ext cx="8686800" cy="1477963"/>
          </a:xfrm>
        </p:spPr>
        <p:txBody>
          <a:bodyPr>
            <a:noAutofit/>
          </a:bodyPr>
          <a:lstStyle/>
          <a:p>
            <a:r>
              <a:rPr lang="da-DK" sz="2400" b="0" dirty="0" smtClean="0"/>
              <a:t>Ontologi:      Læren om tilværelsens almene grundprincipper, og 		          eksistensformer. Ontologi drejer sin om det 	   	   			     fundamentale forhold, </a:t>
            </a:r>
            <a:r>
              <a:rPr lang="da-DK" sz="2400" b="0" i="1" u="sng" dirty="0" smtClean="0"/>
              <a:t>at </a:t>
            </a:r>
            <a:r>
              <a:rPr lang="da-DK" sz="2400" b="0" i="1" dirty="0" smtClean="0"/>
              <a:t>noget er til </a:t>
            </a:r>
            <a:r>
              <a:rPr lang="da-DK" sz="2400" b="0" dirty="0" smtClean="0"/>
              <a:t>(</a:t>
            </a:r>
            <a:r>
              <a:rPr lang="da-DK" sz="2400" b="0" dirty="0" err="1" smtClean="0"/>
              <a:t>Nepper</a:t>
            </a:r>
            <a:r>
              <a:rPr lang="da-DK" sz="2400" b="0" dirty="0" smtClean="0"/>
              <a:t> 			     Larsen 2011: 471-472).</a:t>
            </a:r>
          </a:p>
          <a:p>
            <a:endParaRPr lang="da-DK" sz="2400" b="0" dirty="0" smtClean="0"/>
          </a:p>
          <a:p>
            <a:r>
              <a:rPr lang="da-DK" sz="2400" b="0" dirty="0" err="1" smtClean="0"/>
              <a:t>Epistemologi</a:t>
            </a:r>
            <a:r>
              <a:rPr lang="da-DK" sz="2400" b="0" dirty="0" smtClean="0"/>
              <a:t>: </a:t>
            </a:r>
            <a:r>
              <a:rPr lang="da-DK" sz="2400" b="0" i="1" u="sng" dirty="0" smtClean="0"/>
              <a:t>Hvordan</a:t>
            </a:r>
            <a:r>
              <a:rPr lang="da-DK" sz="2400" b="0" i="1" dirty="0" smtClean="0"/>
              <a:t> </a:t>
            </a:r>
            <a:r>
              <a:rPr lang="da-DK" sz="2400" b="0" dirty="0" smtClean="0"/>
              <a:t>noget er til. </a:t>
            </a:r>
            <a:endParaRPr lang="da-DK" sz="2400" b="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kstboks 14"/>
          <p:cNvSpPr txBox="1"/>
          <p:nvPr/>
        </p:nvSpPr>
        <p:spPr>
          <a:xfrm flipH="1">
            <a:off x="762000" y="698956"/>
            <a:ext cx="1637623" cy="215444"/>
          </a:xfrm>
          <a:prstGeom prst="rect">
            <a:avLst/>
          </a:prstGeom>
          <a:solidFill>
            <a:srgbClr val="FFFFFF"/>
          </a:solidFill>
        </p:spPr>
        <p:txBody>
          <a:bodyPr wrap="square" lIns="0" tIns="0" rIns="0" bIns="0" rtlCol="0">
            <a:spAutoFit/>
          </a:bodyPr>
          <a:lstStyle/>
          <a:p>
            <a:endParaRPr lang="da-DK" sz="1400" dirty="0">
              <a:solidFill>
                <a:schemeClr val="bg1"/>
              </a:solidFill>
              <a:latin typeface="Arial" pitchFamily="34" charset="0"/>
              <a:cs typeface="Arial" pitchFamily="34" charset="0"/>
            </a:endParaRPr>
          </a:p>
        </p:txBody>
      </p:sp>
      <p:sp>
        <p:nvSpPr>
          <p:cNvPr id="16" name="Tekstboks 15"/>
          <p:cNvSpPr txBox="1"/>
          <p:nvPr/>
        </p:nvSpPr>
        <p:spPr>
          <a:xfrm flipH="1">
            <a:off x="761999" y="407313"/>
            <a:ext cx="2971800" cy="430887"/>
          </a:xfrm>
          <a:prstGeom prst="rect">
            <a:avLst/>
          </a:prstGeom>
          <a:solidFill>
            <a:srgbClr val="FFFFFF"/>
          </a:solidFill>
        </p:spPr>
        <p:txBody>
          <a:bodyPr wrap="square" lIns="0" tIns="0" rIns="0" bIns="0" rtlCol="0">
            <a:spAutoFit/>
          </a:bodyPr>
          <a:lstStyle/>
          <a:p>
            <a:r>
              <a:rPr lang="da-DK" sz="1400" b="1" dirty="0" smtClean="0">
                <a:latin typeface="Arial" pitchFamily="34" charset="0"/>
                <a:cs typeface="Arial" pitchFamily="34" charset="0"/>
              </a:rPr>
              <a:t>Institut for Ledelse &amp; Forvaltning</a:t>
            </a:r>
          </a:p>
          <a:p>
            <a:r>
              <a:rPr lang="da-DK" sz="1400" dirty="0" smtClean="0">
                <a:latin typeface="Arial" pitchFamily="34" charset="0"/>
                <a:cs typeface="Arial" pitchFamily="34" charset="0"/>
              </a:rPr>
              <a:t>Flemming Riishøj</a:t>
            </a:r>
            <a:endParaRPr lang="da-DK" sz="1400" dirty="0">
              <a:latin typeface="Arial" pitchFamily="34" charset="0"/>
              <a:cs typeface="Arial" pitchFamily="34" charset="0"/>
            </a:endParaRPr>
          </a:p>
        </p:txBody>
      </p:sp>
      <p:sp>
        <p:nvSpPr>
          <p:cNvPr id="10" name="Pladsholder til indhold 2"/>
          <p:cNvSpPr>
            <a:spLocks noGrp="1"/>
          </p:cNvSpPr>
          <p:nvPr>
            <p:ph idx="1"/>
          </p:nvPr>
        </p:nvSpPr>
        <p:spPr>
          <a:xfrm>
            <a:off x="457200" y="2560637"/>
            <a:ext cx="8229600" cy="4525963"/>
          </a:xfrm>
        </p:spPr>
        <p:txBody>
          <a:bodyPr>
            <a:normAutofit/>
          </a:bodyPr>
          <a:lstStyle/>
          <a:p>
            <a:r>
              <a:rPr lang="da-DK" sz="2000" b="0" dirty="0" smtClean="0"/>
              <a:t>Vores ontologiske udgangspunkt, altså </a:t>
            </a:r>
            <a:r>
              <a:rPr lang="da-DK" sz="2000" b="0" dirty="0" smtClean="0">
                <a:solidFill>
                  <a:srgbClr val="FF0000"/>
                </a:solidFill>
              </a:rPr>
              <a:t>vores læring og tækning af det eksisterende </a:t>
            </a:r>
            <a:r>
              <a:rPr lang="da-DK" sz="2000" b="0" dirty="0" smtClean="0"/>
              <a:t>udgør vores praktiske tilgang til verden</a:t>
            </a:r>
          </a:p>
          <a:p>
            <a:endParaRPr lang="da-DK" sz="2000" b="0" dirty="0" smtClean="0"/>
          </a:p>
          <a:p>
            <a:r>
              <a:rPr lang="da-DK" sz="2000" b="0" dirty="0" smtClean="0"/>
              <a:t>Eks. Opfattes praksis som en maskine, vil vi også have en tendens til at forstå strategisk ledelse som noget funktionelt. Fra A – B</a:t>
            </a:r>
          </a:p>
          <a:p>
            <a:endParaRPr lang="da-DK" sz="2000" b="0" dirty="0" smtClean="0"/>
          </a:p>
          <a:p>
            <a:r>
              <a:rPr lang="da-DK" sz="2000" b="0" dirty="0"/>
              <a:t>Opfattes praksis som </a:t>
            </a:r>
            <a:r>
              <a:rPr lang="da-DK" sz="2000" b="0" dirty="0" smtClean="0"/>
              <a:t>en del af en større kaotisk eller potentiel sammenhæng, </a:t>
            </a:r>
            <a:r>
              <a:rPr lang="da-DK" sz="2000" b="0" dirty="0"/>
              <a:t>vil vi også have en tendens til at forstå strategisk ledelse </a:t>
            </a:r>
            <a:r>
              <a:rPr lang="da-DK" sz="2000" b="0" dirty="0" smtClean="0"/>
              <a:t>som et større netværk af til tider uventede relationer. Fra A - C</a:t>
            </a:r>
          </a:p>
          <a:p>
            <a:endParaRPr lang="da-DK" sz="2000" b="0" dirty="0" smtClean="0"/>
          </a:p>
          <a:p>
            <a:endParaRPr lang="da-DK" sz="2000" b="0" dirty="0"/>
          </a:p>
        </p:txBody>
      </p:sp>
      <p:sp>
        <p:nvSpPr>
          <p:cNvPr id="11" name="Tekstboks 10"/>
          <p:cNvSpPr txBox="1"/>
          <p:nvPr/>
        </p:nvSpPr>
        <p:spPr>
          <a:xfrm>
            <a:off x="457200" y="1600200"/>
            <a:ext cx="8229600" cy="430887"/>
          </a:xfrm>
          <a:prstGeom prst="rect">
            <a:avLst/>
          </a:prstGeom>
          <a:noFill/>
        </p:spPr>
        <p:txBody>
          <a:bodyPr wrap="square" lIns="0" tIns="0" rIns="0" bIns="0" rtlCol="0">
            <a:spAutoFit/>
          </a:bodyPr>
          <a:lstStyle/>
          <a:p>
            <a:r>
              <a:rPr lang="da-DK" sz="2800" dirty="0" smtClean="0"/>
              <a:t>Ontologi &amp; </a:t>
            </a:r>
            <a:r>
              <a:rPr lang="da-DK" sz="2800" dirty="0" err="1" smtClean="0"/>
              <a:t>Empistemologi</a:t>
            </a:r>
            <a:endParaRPr lang="da-DK" sz="2800"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kstboks 14"/>
          <p:cNvSpPr txBox="1"/>
          <p:nvPr/>
        </p:nvSpPr>
        <p:spPr>
          <a:xfrm flipH="1">
            <a:off x="762000" y="698956"/>
            <a:ext cx="1637623" cy="215444"/>
          </a:xfrm>
          <a:prstGeom prst="rect">
            <a:avLst/>
          </a:prstGeom>
          <a:solidFill>
            <a:srgbClr val="FFFFFF"/>
          </a:solidFill>
        </p:spPr>
        <p:txBody>
          <a:bodyPr wrap="square" lIns="0" tIns="0" rIns="0" bIns="0" rtlCol="0">
            <a:spAutoFit/>
          </a:bodyPr>
          <a:lstStyle/>
          <a:p>
            <a:endParaRPr lang="da-DK" sz="1400" dirty="0">
              <a:solidFill>
                <a:schemeClr val="bg1"/>
              </a:solidFill>
              <a:latin typeface="Arial" pitchFamily="34" charset="0"/>
              <a:cs typeface="Arial" pitchFamily="34" charset="0"/>
            </a:endParaRPr>
          </a:p>
        </p:txBody>
      </p:sp>
      <p:sp>
        <p:nvSpPr>
          <p:cNvPr id="16" name="Tekstboks 15"/>
          <p:cNvSpPr txBox="1"/>
          <p:nvPr/>
        </p:nvSpPr>
        <p:spPr>
          <a:xfrm flipH="1">
            <a:off x="761999" y="407313"/>
            <a:ext cx="2971800" cy="430887"/>
          </a:xfrm>
          <a:prstGeom prst="rect">
            <a:avLst/>
          </a:prstGeom>
          <a:solidFill>
            <a:srgbClr val="FFFFFF"/>
          </a:solidFill>
        </p:spPr>
        <p:txBody>
          <a:bodyPr wrap="square" lIns="0" tIns="0" rIns="0" bIns="0" rtlCol="0">
            <a:spAutoFit/>
          </a:bodyPr>
          <a:lstStyle/>
          <a:p>
            <a:r>
              <a:rPr lang="da-DK" sz="1400" b="1" dirty="0" smtClean="0">
                <a:latin typeface="Arial" pitchFamily="34" charset="0"/>
                <a:cs typeface="Arial" pitchFamily="34" charset="0"/>
              </a:rPr>
              <a:t>Institut for Ledelse &amp; Forvaltning</a:t>
            </a:r>
          </a:p>
          <a:p>
            <a:r>
              <a:rPr lang="da-DK" sz="1400" dirty="0" smtClean="0">
                <a:latin typeface="Arial" pitchFamily="34" charset="0"/>
                <a:cs typeface="Arial" pitchFamily="34" charset="0"/>
              </a:rPr>
              <a:t>Flemming Riishøj</a:t>
            </a:r>
            <a:endParaRPr lang="da-DK" sz="1400" dirty="0">
              <a:latin typeface="Arial" pitchFamily="34" charset="0"/>
              <a:cs typeface="Arial" pitchFamily="34" charset="0"/>
            </a:endParaRPr>
          </a:p>
        </p:txBody>
      </p:sp>
      <p:sp>
        <p:nvSpPr>
          <p:cNvPr id="8" name="Titel 1"/>
          <p:cNvSpPr>
            <a:spLocks noGrp="1"/>
          </p:cNvSpPr>
          <p:nvPr>
            <p:ph type="title"/>
          </p:nvPr>
        </p:nvSpPr>
        <p:spPr>
          <a:xfrm>
            <a:off x="457200" y="1539875"/>
            <a:ext cx="8229600" cy="1143000"/>
          </a:xfrm>
        </p:spPr>
        <p:txBody>
          <a:bodyPr/>
          <a:lstStyle/>
          <a:p>
            <a:r>
              <a:rPr lang="da-DK" dirty="0" smtClean="0"/>
              <a:t>Tilgang til strategisk ledelse</a:t>
            </a:r>
            <a:endParaRPr lang="da-DK" dirty="0"/>
          </a:p>
        </p:txBody>
      </p:sp>
      <p:sp>
        <p:nvSpPr>
          <p:cNvPr id="9" name="Pladsholder til indhold 2"/>
          <p:cNvSpPr>
            <a:spLocks noGrp="1"/>
          </p:cNvSpPr>
          <p:nvPr>
            <p:ph idx="1"/>
          </p:nvPr>
        </p:nvSpPr>
        <p:spPr>
          <a:xfrm>
            <a:off x="457200" y="2865437"/>
            <a:ext cx="8229600" cy="4525963"/>
          </a:xfrm>
        </p:spPr>
        <p:txBody>
          <a:bodyPr>
            <a:normAutofit/>
          </a:bodyPr>
          <a:lstStyle/>
          <a:p>
            <a:r>
              <a:rPr lang="da-DK" sz="2400" b="0" dirty="0" smtClean="0"/>
              <a:t>Vores tænkning af det eksisterende, dets dynamik og vilkår, har altså indflydelse på vores tilgang til verden.</a:t>
            </a:r>
          </a:p>
          <a:p>
            <a:endParaRPr lang="da-DK" sz="2400" b="0" dirty="0" smtClean="0"/>
          </a:p>
          <a:p>
            <a:r>
              <a:rPr lang="da-DK" sz="2400" b="0" dirty="0" smtClean="0"/>
              <a:t>Eksempelvis vores strategiske tilgang til ledelse af forandringsprocesser i organisationer </a:t>
            </a:r>
          </a:p>
          <a:p>
            <a:pPr marL="0" indent="0">
              <a:buNone/>
            </a:pPr>
            <a:r>
              <a:rPr lang="da-DK" sz="2400" b="0" dirty="0"/>
              <a:t>	</a:t>
            </a:r>
            <a:r>
              <a:rPr lang="da-DK" sz="2400" b="0" dirty="0" smtClean="0"/>
              <a:t>		(Akin, </a:t>
            </a:r>
            <a:r>
              <a:rPr lang="da-DK" sz="2400" b="0" dirty="0" err="1" smtClean="0"/>
              <a:t>Dunford</a:t>
            </a:r>
            <a:r>
              <a:rPr lang="da-DK" sz="2400" b="0" dirty="0" smtClean="0"/>
              <a:t> &amp; Palmer: 2006)</a:t>
            </a:r>
            <a:endParaRPr lang="da-DK" sz="2400" b="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kstboks 14"/>
          <p:cNvSpPr txBox="1"/>
          <p:nvPr/>
        </p:nvSpPr>
        <p:spPr>
          <a:xfrm flipH="1">
            <a:off x="762000" y="698956"/>
            <a:ext cx="1637623" cy="215444"/>
          </a:xfrm>
          <a:prstGeom prst="rect">
            <a:avLst/>
          </a:prstGeom>
          <a:solidFill>
            <a:srgbClr val="FFFFFF"/>
          </a:solidFill>
        </p:spPr>
        <p:txBody>
          <a:bodyPr wrap="square" lIns="0" tIns="0" rIns="0" bIns="0" rtlCol="0">
            <a:spAutoFit/>
          </a:bodyPr>
          <a:lstStyle/>
          <a:p>
            <a:endParaRPr lang="da-DK" sz="1400" dirty="0">
              <a:solidFill>
                <a:schemeClr val="bg1"/>
              </a:solidFill>
              <a:latin typeface="Arial" pitchFamily="34" charset="0"/>
              <a:cs typeface="Arial" pitchFamily="34" charset="0"/>
            </a:endParaRPr>
          </a:p>
        </p:txBody>
      </p:sp>
      <p:sp>
        <p:nvSpPr>
          <p:cNvPr id="16" name="Tekstboks 15"/>
          <p:cNvSpPr txBox="1"/>
          <p:nvPr/>
        </p:nvSpPr>
        <p:spPr>
          <a:xfrm flipH="1">
            <a:off x="761999" y="407313"/>
            <a:ext cx="2971800" cy="430887"/>
          </a:xfrm>
          <a:prstGeom prst="rect">
            <a:avLst/>
          </a:prstGeom>
          <a:solidFill>
            <a:srgbClr val="FFFFFF"/>
          </a:solidFill>
        </p:spPr>
        <p:txBody>
          <a:bodyPr wrap="square" lIns="0" tIns="0" rIns="0" bIns="0" rtlCol="0">
            <a:spAutoFit/>
          </a:bodyPr>
          <a:lstStyle/>
          <a:p>
            <a:r>
              <a:rPr lang="da-DK" sz="1400" b="1" dirty="0" smtClean="0">
                <a:latin typeface="Arial" pitchFamily="34" charset="0"/>
                <a:cs typeface="Arial" pitchFamily="34" charset="0"/>
              </a:rPr>
              <a:t>Institut for Ledelse &amp; Forvaltning</a:t>
            </a:r>
          </a:p>
          <a:p>
            <a:r>
              <a:rPr lang="da-DK" sz="1400" dirty="0" smtClean="0">
                <a:latin typeface="Arial" pitchFamily="34" charset="0"/>
                <a:cs typeface="Arial" pitchFamily="34" charset="0"/>
              </a:rPr>
              <a:t>Flemming Riishøj</a:t>
            </a:r>
            <a:endParaRPr lang="da-DK" sz="1400" dirty="0">
              <a:latin typeface="Arial" pitchFamily="34" charset="0"/>
              <a:cs typeface="Arial" pitchFamily="34" charset="0"/>
            </a:endParaRPr>
          </a:p>
        </p:txBody>
      </p:sp>
      <p:sp>
        <p:nvSpPr>
          <p:cNvPr id="12" name="Titel 1"/>
          <p:cNvSpPr>
            <a:spLocks noGrp="1"/>
          </p:cNvSpPr>
          <p:nvPr>
            <p:ph type="title"/>
          </p:nvPr>
        </p:nvSpPr>
        <p:spPr>
          <a:xfrm>
            <a:off x="762000" y="1201041"/>
            <a:ext cx="8077200" cy="932559"/>
          </a:xfrm>
        </p:spPr>
        <p:txBody>
          <a:bodyPr>
            <a:normAutofit fontScale="90000"/>
          </a:bodyPr>
          <a:lstStyle/>
          <a:p>
            <a:r>
              <a:rPr lang="da-DK" sz="2667" dirty="0" smtClean="0">
                <a:solidFill>
                  <a:schemeClr val="tx1"/>
                </a:solidFill>
              </a:rPr>
              <a:t>Videnskabsteoretiske tilgange -erkendelse og viden</a:t>
            </a:r>
            <a:r>
              <a:rPr lang="da-DK" dirty="0" smtClean="0">
                <a:solidFill>
                  <a:schemeClr val="tx1"/>
                </a:solidFill>
              </a:rPr>
              <a:t/>
            </a:r>
            <a:br>
              <a:rPr lang="da-DK" dirty="0" smtClean="0">
                <a:solidFill>
                  <a:schemeClr val="tx1"/>
                </a:solidFill>
              </a:rPr>
            </a:br>
            <a:r>
              <a:rPr lang="da-DK" sz="2000" dirty="0" smtClean="0">
                <a:solidFill>
                  <a:schemeClr val="tx1"/>
                </a:solidFill>
              </a:rPr>
              <a:t>Udvikling - en modreaktion eller videreudvikling af eksisterende opfattelse af </a:t>
            </a:r>
            <a:r>
              <a:rPr lang="da-DK" sz="2000" dirty="0" err="1" smtClean="0">
                <a:solidFill>
                  <a:schemeClr val="tx1"/>
                </a:solidFill>
              </a:rPr>
              <a:t>vidensdannelse</a:t>
            </a:r>
            <a:r>
              <a:rPr lang="da-DK" sz="2000" dirty="0" smtClean="0">
                <a:solidFill>
                  <a:schemeClr val="tx1"/>
                </a:solidFill>
              </a:rPr>
              <a:t> og erkendelse</a:t>
            </a:r>
            <a:endParaRPr lang="da-DK" sz="2000" dirty="0">
              <a:solidFill>
                <a:schemeClr val="tx1"/>
              </a:solidFill>
            </a:endParaRPr>
          </a:p>
        </p:txBody>
      </p:sp>
      <p:graphicFrame>
        <p:nvGraphicFramePr>
          <p:cNvPr id="13" name="Pladsholder til indhold 3"/>
          <p:cNvGraphicFramePr>
            <a:graphicFrameLocks noGrp="1"/>
          </p:cNvGraphicFramePr>
          <p:nvPr>
            <p:ph sz="quarter" idx="1"/>
          </p:nvPr>
        </p:nvGraphicFramePr>
        <p:xfrm>
          <a:off x="1600200" y="2590800"/>
          <a:ext cx="6934200" cy="4191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kstboks 14"/>
          <p:cNvSpPr txBox="1"/>
          <p:nvPr/>
        </p:nvSpPr>
        <p:spPr>
          <a:xfrm flipH="1">
            <a:off x="762000" y="698956"/>
            <a:ext cx="1637623" cy="215444"/>
          </a:xfrm>
          <a:prstGeom prst="rect">
            <a:avLst/>
          </a:prstGeom>
          <a:solidFill>
            <a:srgbClr val="FFFFFF"/>
          </a:solidFill>
        </p:spPr>
        <p:txBody>
          <a:bodyPr wrap="square" lIns="0" tIns="0" rIns="0" bIns="0" rtlCol="0">
            <a:spAutoFit/>
          </a:bodyPr>
          <a:lstStyle/>
          <a:p>
            <a:endParaRPr lang="da-DK" sz="1400" dirty="0">
              <a:solidFill>
                <a:schemeClr val="bg1"/>
              </a:solidFill>
              <a:latin typeface="Arial" pitchFamily="34" charset="0"/>
              <a:cs typeface="Arial" pitchFamily="34" charset="0"/>
            </a:endParaRPr>
          </a:p>
        </p:txBody>
      </p:sp>
      <p:sp>
        <p:nvSpPr>
          <p:cNvPr id="16" name="Tekstboks 15"/>
          <p:cNvSpPr txBox="1"/>
          <p:nvPr/>
        </p:nvSpPr>
        <p:spPr>
          <a:xfrm flipH="1">
            <a:off x="761999" y="407313"/>
            <a:ext cx="2971800" cy="430887"/>
          </a:xfrm>
          <a:prstGeom prst="rect">
            <a:avLst/>
          </a:prstGeom>
          <a:solidFill>
            <a:srgbClr val="FFFFFF"/>
          </a:solidFill>
        </p:spPr>
        <p:txBody>
          <a:bodyPr wrap="square" lIns="0" tIns="0" rIns="0" bIns="0" rtlCol="0">
            <a:spAutoFit/>
          </a:bodyPr>
          <a:lstStyle/>
          <a:p>
            <a:r>
              <a:rPr lang="da-DK" sz="1400" b="1" dirty="0" smtClean="0">
                <a:latin typeface="Arial" pitchFamily="34" charset="0"/>
                <a:cs typeface="Arial" pitchFamily="34" charset="0"/>
              </a:rPr>
              <a:t>Institut for Ledelse &amp; Forvaltning</a:t>
            </a:r>
          </a:p>
          <a:p>
            <a:r>
              <a:rPr lang="da-DK" sz="1400" dirty="0" smtClean="0">
                <a:latin typeface="Arial" pitchFamily="34" charset="0"/>
                <a:cs typeface="Arial" pitchFamily="34" charset="0"/>
              </a:rPr>
              <a:t>Flemming Riishøj</a:t>
            </a:r>
            <a:endParaRPr lang="da-DK" sz="1400" dirty="0">
              <a:latin typeface="Arial" pitchFamily="34" charset="0"/>
              <a:cs typeface="Arial" pitchFamily="34" charset="0"/>
            </a:endParaRPr>
          </a:p>
        </p:txBody>
      </p:sp>
      <p:sp>
        <p:nvSpPr>
          <p:cNvPr id="9" name="Rektangel 8"/>
          <p:cNvSpPr/>
          <p:nvPr/>
        </p:nvSpPr>
        <p:spPr>
          <a:xfrm>
            <a:off x="-304800" y="1987688"/>
            <a:ext cx="9144000" cy="5632312"/>
          </a:xfrm>
          <a:prstGeom prst="rect">
            <a:avLst/>
          </a:prstGeom>
        </p:spPr>
        <p:txBody>
          <a:bodyPr wrap="square">
            <a:spAutoFit/>
          </a:bodyPr>
          <a:lstStyle/>
          <a:p>
            <a:r>
              <a:rPr lang="da-DK" b="1" dirty="0" smtClean="0"/>
              <a:t>                  Positivismen – ydre observationer</a:t>
            </a:r>
          </a:p>
          <a:p>
            <a:pPr lvl="2"/>
            <a:r>
              <a:rPr lang="da-DK" dirty="0" smtClean="0"/>
              <a:t>Beskrive og forklare </a:t>
            </a:r>
          </a:p>
          <a:p>
            <a:pPr lvl="2"/>
            <a:r>
              <a:rPr lang="da-DK" dirty="0" smtClean="0"/>
              <a:t> Objektive iagttagelse og fornuftigt ræsonnement</a:t>
            </a:r>
          </a:p>
          <a:p>
            <a:pPr lvl="2"/>
            <a:r>
              <a:rPr lang="da-DK" dirty="0" smtClean="0"/>
              <a:t>Lovmæssigheder (årsag - virkning), </a:t>
            </a:r>
            <a:r>
              <a:rPr lang="da-DK" dirty="0" err="1" smtClean="0"/>
              <a:t>klassificeirng</a:t>
            </a:r>
            <a:r>
              <a:rPr lang="da-DK" dirty="0" smtClean="0"/>
              <a:t> og muliggøre forudsigelse </a:t>
            </a:r>
          </a:p>
          <a:p>
            <a:pPr lvl="2"/>
            <a:r>
              <a:rPr lang="da-DK" dirty="0" err="1" smtClean="0"/>
              <a:t>Intersubjektiv</a:t>
            </a:r>
            <a:r>
              <a:rPr lang="da-DK" dirty="0" smtClean="0"/>
              <a:t> kontrollerbar observationer – efterprøves og kontrolleres af andre</a:t>
            </a:r>
          </a:p>
          <a:p>
            <a:pPr lvl="2"/>
            <a:endParaRPr lang="da-DK" dirty="0" smtClean="0"/>
          </a:p>
          <a:p>
            <a:pPr lvl="2">
              <a:buNone/>
            </a:pPr>
            <a:r>
              <a:rPr lang="da-DK" dirty="0" smtClean="0"/>
              <a:t>Afsæt:</a:t>
            </a:r>
          </a:p>
          <a:p>
            <a:pPr lvl="3"/>
            <a:r>
              <a:rPr lang="da-DK" dirty="0" smtClean="0"/>
              <a:t> Reaktion på teologiske og metafysiske forklaringer (sande væsen/essens)</a:t>
            </a:r>
          </a:p>
          <a:p>
            <a:pPr lvl="3"/>
            <a:r>
              <a:rPr lang="da-DK" dirty="0" smtClean="0"/>
              <a:t>Oplysningstiden og dannelsesideal/mulighed </a:t>
            </a:r>
          </a:p>
          <a:p>
            <a:pPr lvl="2">
              <a:buNone/>
            </a:pPr>
            <a:endParaRPr lang="da-DK" dirty="0" smtClean="0"/>
          </a:p>
          <a:p>
            <a:pPr lvl="2">
              <a:buNone/>
            </a:pPr>
            <a:r>
              <a:rPr lang="da-DK" dirty="0" smtClean="0"/>
              <a:t>Eksempler:</a:t>
            </a:r>
          </a:p>
          <a:p>
            <a:pPr lvl="2"/>
            <a:r>
              <a:rPr lang="da-DK" dirty="0" smtClean="0"/>
              <a:t>Naturvidenskaben</a:t>
            </a:r>
          </a:p>
          <a:p>
            <a:pPr lvl="2"/>
            <a:r>
              <a:rPr lang="da-DK" dirty="0" smtClean="0"/>
              <a:t>Betinget respons – adfærds psykologien og læringsteori</a:t>
            </a:r>
          </a:p>
          <a:p>
            <a:pPr lvl="2">
              <a:buNone/>
            </a:pPr>
            <a:endParaRPr lang="da-DK" dirty="0" smtClean="0">
              <a:solidFill>
                <a:srgbClr val="00B050"/>
              </a:solidFill>
            </a:endParaRPr>
          </a:p>
          <a:p>
            <a:pPr lvl="2">
              <a:buNone/>
            </a:pPr>
            <a:r>
              <a:rPr lang="da-DK" dirty="0" smtClean="0">
                <a:solidFill>
                  <a:srgbClr val="00B050"/>
                </a:solidFill>
              </a:rPr>
              <a:t>Klassiske videnskabsteoriers afsæt: Ontologiske grundlag: forsøg på at</a:t>
            </a:r>
          </a:p>
          <a:p>
            <a:pPr lvl="2">
              <a:buNone/>
            </a:pPr>
            <a:r>
              <a:rPr lang="da-DK" dirty="0" smtClean="0">
                <a:solidFill>
                  <a:srgbClr val="00B050"/>
                </a:solidFill>
              </a:rPr>
              <a:t>beskrive verden som den er, eller må formodes at være </a:t>
            </a:r>
          </a:p>
          <a:p>
            <a:pPr lvl="2"/>
            <a:endParaRPr lang="da-DK" dirty="0" smtClean="0"/>
          </a:p>
          <a:p>
            <a:pPr lvl="2"/>
            <a:endParaRPr lang="da-DK" dirty="0" smtClean="0"/>
          </a:p>
          <a:p>
            <a:pPr>
              <a:buNone/>
            </a:pPr>
            <a:endParaRPr lang="da-DK" dirty="0" smtClean="0"/>
          </a:p>
          <a:p>
            <a:pPr>
              <a:buNone/>
            </a:pPr>
            <a:endParaRPr lang="da-DK" dirty="0"/>
          </a:p>
        </p:txBody>
      </p:sp>
      <p:sp>
        <p:nvSpPr>
          <p:cNvPr id="10" name="Tekstboks 9"/>
          <p:cNvSpPr txBox="1"/>
          <p:nvPr/>
        </p:nvSpPr>
        <p:spPr>
          <a:xfrm flipH="1">
            <a:off x="761998" y="1230868"/>
            <a:ext cx="6248401" cy="430887"/>
          </a:xfrm>
          <a:prstGeom prst="rect">
            <a:avLst/>
          </a:prstGeom>
          <a:noFill/>
        </p:spPr>
        <p:txBody>
          <a:bodyPr wrap="square" lIns="0" tIns="0" rIns="0" bIns="0" rtlCol="0">
            <a:spAutoFit/>
          </a:bodyPr>
          <a:lstStyle/>
          <a:p>
            <a:r>
              <a:rPr lang="da-DK" sz="2800" dirty="0" smtClean="0"/>
              <a:t>Klassisk videnskabsteori-positivismen</a:t>
            </a:r>
            <a:endParaRPr lang="da-DK" sz="2800"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kstboks 14"/>
          <p:cNvSpPr txBox="1"/>
          <p:nvPr/>
        </p:nvSpPr>
        <p:spPr>
          <a:xfrm flipH="1">
            <a:off x="762000" y="698956"/>
            <a:ext cx="1637623" cy="215444"/>
          </a:xfrm>
          <a:prstGeom prst="rect">
            <a:avLst/>
          </a:prstGeom>
          <a:solidFill>
            <a:srgbClr val="FFFFFF"/>
          </a:solidFill>
        </p:spPr>
        <p:txBody>
          <a:bodyPr wrap="square" lIns="0" tIns="0" rIns="0" bIns="0" rtlCol="0">
            <a:spAutoFit/>
          </a:bodyPr>
          <a:lstStyle/>
          <a:p>
            <a:endParaRPr lang="da-DK" sz="1400" dirty="0">
              <a:solidFill>
                <a:schemeClr val="bg1"/>
              </a:solidFill>
              <a:latin typeface="Arial" pitchFamily="34" charset="0"/>
              <a:cs typeface="Arial" pitchFamily="34" charset="0"/>
            </a:endParaRPr>
          </a:p>
        </p:txBody>
      </p:sp>
      <p:sp>
        <p:nvSpPr>
          <p:cNvPr id="16" name="Tekstboks 15"/>
          <p:cNvSpPr txBox="1"/>
          <p:nvPr/>
        </p:nvSpPr>
        <p:spPr>
          <a:xfrm flipH="1">
            <a:off x="761999" y="407313"/>
            <a:ext cx="2971800" cy="430887"/>
          </a:xfrm>
          <a:prstGeom prst="rect">
            <a:avLst/>
          </a:prstGeom>
          <a:solidFill>
            <a:srgbClr val="FFFFFF"/>
          </a:solidFill>
        </p:spPr>
        <p:txBody>
          <a:bodyPr wrap="square" lIns="0" tIns="0" rIns="0" bIns="0" rtlCol="0">
            <a:spAutoFit/>
          </a:bodyPr>
          <a:lstStyle/>
          <a:p>
            <a:r>
              <a:rPr lang="da-DK" sz="1400" b="1" dirty="0" smtClean="0">
                <a:latin typeface="Arial" pitchFamily="34" charset="0"/>
                <a:cs typeface="Arial" pitchFamily="34" charset="0"/>
              </a:rPr>
              <a:t>Institut for Ledelse &amp; Forvaltning</a:t>
            </a:r>
          </a:p>
          <a:p>
            <a:r>
              <a:rPr lang="da-DK" sz="1400" dirty="0" smtClean="0">
                <a:latin typeface="Arial" pitchFamily="34" charset="0"/>
                <a:cs typeface="Arial" pitchFamily="34" charset="0"/>
              </a:rPr>
              <a:t>Flemming Riishøj</a:t>
            </a:r>
            <a:endParaRPr lang="da-DK" sz="1400" dirty="0">
              <a:latin typeface="Arial" pitchFamily="34" charset="0"/>
              <a:cs typeface="Arial" pitchFamily="34" charset="0"/>
            </a:endParaRPr>
          </a:p>
        </p:txBody>
      </p:sp>
      <p:sp>
        <p:nvSpPr>
          <p:cNvPr id="4" name="Titel 1"/>
          <p:cNvSpPr>
            <a:spLocks noGrp="1"/>
          </p:cNvSpPr>
          <p:nvPr>
            <p:ph type="title"/>
          </p:nvPr>
        </p:nvSpPr>
        <p:spPr>
          <a:xfrm>
            <a:off x="902600" y="1192560"/>
            <a:ext cx="7784200" cy="943861"/>
          </a:xfrm>
        </p:spPr>
        <p:txBody>
          <a:bodyPr>
            <a:normAutofit/>
          </a:bodyPr>
          <a:lstStyle/>
          <a:p>
            <a:r>
              <a:rPr lang="da-DK" sz="2800" dirty="0" smtClean="0">
                <a:solidFill>
                  <a:schemeClr val="tx1"/>
                </a:solidFill>
              </a:rPr>
              <a:t>Klassisk videnskabsteori- hermeneutikken</a:t>
            </a:r>
            <a:endParaRPr lang="da-DK" sz="2800" dirty="0">
              <a:solidFill>
                <a:schemeClr val="tx1"/>
              </a:solidFill>
            </a:endParaRPr>
          </a:p>
        </p:txBody>
      </p:sp>
      <p:sp>
        <p:nvSpPr>
          <p:cNvPr id="5" name="Pladsholder til indhold 2"/>
          <p:cNvSpPr>
            <a:spLocks noGrp="1"/>
          </p:cNvSpPr>
          <p:nvPr>
            <p:ph sz="quarter" idx="1"/>
          </p:nvPr>
        </p:nvSpPr>
        <p:spPr>
          <a:xfrm>
            <a:off x="914398" y="1797968"/>
            <a:ext cx="8382002" cy="4221832"/>
          </a:xfrm>
        </p:spPr>
        <p:txBody>
          <a:bodyPr>
            <a:noAutofit/>
          </a:bodyPr>
          <a:lstStyle/>
          <a:p>
            <a:pPr>
              <a:buNone/>
            </a:pPr>
            <a:r>
              <a:rPr lang="da-DK" sz="1800" b="1" dirty="0" smtClean="0"/>
              <a:t>Hermeneutik - fra ydre til indre</a:t>
            </a:r>
            <a:endParaRPr lang="da-DK" sz="1800" dirty="0" smtClean="0"/>
          </a:p>
          <a:p>
            <a:pPr lvl="2"/>
            <a:r>
              <a:rPr lang="da-DK" sz="1800" dirty="0" smtClean="0"/>
              <a:t>Mennesker og dets frembringelser/ytringer: Intention, mening, forståelse  og fortolkning</a:t>
            </a:r>
          </a:p>
          <a:p>
            <a:pPr lvl="2"/>
            <a:r>
              <a:rPr lang="da-DK" sz="1800" dirty="0" smtClean="0"/>
              <a:t>Ændret fokus fra ydre forhold til indre forhold – har udspring i mennesket som mener noget og vil noget.</a:t>
            </a:r>
          </a:p>
          <a:p>
            <a:pPr lvl="2"/>
            <a:r>
              <a:rPr lang="da-DK" sz="1800" dirty="0" smtClean="0"/>
              <a:t>Søger en dyberegående forståelse af menneskelig aktivitet og produkter af menneskelig aktivitet</a:t>
            </a:r>
          </a:p>
          <a:p>
            <a:pPr lvl="2"/>
            <a:r>
              <a:rPr lang="da-DK" sz="1800" dirty="0" smtClean="0"/>
              <a:t>Kvalitative metoder: interviews, observationer, tekstfortolkninger</a:t>
            </a:r>
          </a:p>
          <a:p>
            <a:pPr lvl="2"/>
            <a:endParaRPr lang="da-DK" sz="1800" dirty="0" smtClean="0"/>
          </a:p>
          <a:p>
            <a:r>
              <a:rPr lang="da-DK" sz="1800" b="1" dirty="0" smtClean="0"/>
              <a:t>Eksistentielle hermeneutik</a:t>
            </a:r>
            <a:r>
              <a:rPr lang="da-DK" sz="1800" dirty="0" smtClean="0"/>
              <a:t> – mennesket er ikke kun et iagttagende og erkendende væsen på afstand af verden, men et aktivt og foretagsomt væsen, som er en del af den virkelighed det befinder sig i.</a:t>
            </a:r>
          </a:p>
          <a:p>
            <a:pPr lvl="0"/>
            <a:r>
              <a:rPr lang="da-DK" sz="1800" dirty="0" smtClean="0"/>
              <a:t> </a:t>
            </a:r>
          </a:p>
          <a:p>
            <a:pPr marL="0" lvl="0" indent="0">
              <a:buNone/>
            </a:pPr>
            <a:r>
              <a:rPr lang="da-DK" sz="1800" dirty="0" smtClean="0">
                <a:solidFill>
                  <a:srgbClr val="00B050"/>
                </a:solidFill>
              </a:rPr>
              <a:t>Baner vej for konstruktivistiske og socialkonstruktivistiske tankegang</a:t>
            </a:r>
          </a:p>
          <a:p>
            <a:endParaRPr lang="da-DK" sz="18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kstboks 14"/>
          <p:cNvSpPr txBox="1"/>
          <p:nvPr/>
        </p:nvSpPr>
        <p:spPr>
          <a:xfrm flipH="1">
            <a:off x="762000" y="698956"/>
            <a:ext cx="1637623" cy="215444"/>
          </a:xfrm>
          <a:prstGeom prst="rect">
            <a:avLst/>
          </a:prstGeom>
          <a:solidFill>
            <a:srgbClr val="FFFFFF"/>
          </a:solidFill>
        </p:spPr>
        <p:txBody>
          <a:bodyPr wrap="square" lIns="0" tIns="0" rIns="0" bIns="0" rtlCol="0">
            <a:spAutoFit/>
          </a:bodyPr>
          <a:lstStyle/>
          <a:p>
            <a:endParaRPr lang="da-DK" sz="1400" dirty="0">
              <a:solidFill>
                <a:schemeClr val="bg1"/>
              </a:solidFill>
              <a:latin typeface="Arial" pitchFamily="34" charset="0"/>
              <a:cs typeface="Arial" pitchFamily="34" charset="0"/>
            </a:endParaRPr>
          </a:p>
        </p:txBody>
      </p:sp>
      <p:sp>
        <p:nvSpPr>
          <p:cNvPr id="16" name="Tekstboks 15"/>
          <p:cNvSpPr txBox="1"/>
          <p:nvPr/>
        </p:nvSpPr>
        <p:spPr>
          <a:xfrm flipH="1">
            <a:off x="761999" y="407313"/>
            <a:ext cx="2971800" cy="430887"/>
          </a:xfrm>
          <a:prstGeom prst="rect">
            <a:avLst/>
          </a:prstGeom>
          <a:solidFill>
            <a:srgbClr val="FFFFFF"/>
          </a:solidFill>
        </p:spPr>
        <p:txBody>
          <a:bodyPr wrap="square" lIns="0" tIns="0" rIns="0" bIns="0" rtlCol="0">
            <a:spAutoFit/>
          </a:bodyPr>
          <a:lstStyle/>
          <a:p>
            <a:r>
              <a:rPr lang="da-DK" sz="1400" b="1" dirty="0" smtClean="0">
                <a:latin typeface="Arial" pitchFamily="34" charset="0"/>
                <a:cs typeface="Arial" pitchFamily="34" charset="0"/>
              </a:rPr>
              <a:t>Institut for Ledelse &amp; Forvaltning</a:t>
            </a:r>
          </a:p>
          <a:p>
            <a:r>
              <a:rPr lang="da-DK" sz="1400" dirty="0" smtClean="0">
                <a:latin typeface="Arial" pitchFamily="34" charset="0"/>
                <a:cs typeface="Arial" pitchFamily="34" charset="0"/>
              </a:rPr>
              <a:t>Flemming Riishøj</a:t>
            </a:r>
            <a:endParaRPr lang="da-DK" sz="1400" dirty="0">
              <a:latin typeface="Arial" pitchFamily="34" charset="0"/>
              <a:cs typeface="Arial" pitchFamily="34" charset="0"/>
            </a:endParaRPr>
          </a:p>
        </p:txBody>
      </p:sp>
      <p:sp>
        <p:nvSpPr>
          <p:cNvPr id="4" name="Titel 1"/>
          <p:cNvSpPr>
            <a:spLocks noGrp="1"/>
          </p:cNvSpPr>
          <p:nvPr>
            <p:ph type="title"/>
          </p:nvPr>
        </p:nvSpPr>
        <p:spPr>
          <a:xfrm>
            <a:off x="609600" y="1143000"/>
            <a:ext cx="8229600" cy="1143000"/>
          </a:xfrm>
        </p:spPr>
        <p:txBody>
          <a:bodyPr>
            <a:normAutofit/>
          </a:bodyPr>
          <a:lstStyle/>
          <a:p>
            <a:r>
              <a:rPr lang="da-DK" sz="2800" dirty="0" smtClean="0">
                <a:solidFill>
                  <a:schemeClr val="tx1"/>
                </a:solidFill>
              </a:rPr>
              <a:t>Klassisk videnskabsteori- kritisk teori</a:t>
            </a:r>
            <a:endParaRPr lang="da-DK" sz="2800" dirty="0">
              <a:solidFill>
                <a:schemeClr val="tx1"/>
              </a:solidFill>
            </a:endParaRPr>
          </a:p>
        </p:txBody>
      </p:sp>
      <p:sp>
        <p:nvSpPr>
          <p:cNvPr id="5" name="Pladsholder til indhold 2"/>
          <p:cNvSpPr>
            <a:spLocks noGrp="1"/>
          </p:cNvSpPr>
          <p:nvPr>
            <p:ph sz="quarter" idx="1"/>
          </p:nvPr>
        </p:nvSpPr>
        <p:spPr>
          <a:xfrm>
            <a:off x="640080" y="1631104"/>
            <a:ext cx="8503920" cy="4998296"/>
          </a:xfrm>
        </p:spPr>
        <p:txBody>
          <a:bodyPr>
            <a:noAutofit/>
          </a:bodyPr>
          <a:lstStyle/>
          <a:p>
            <a:r>
              <a:rPr lang="da-DK" sz="1800" b="1" dirty="0" smtClean="0"/>
              <a:t>Kritisk teori</a:t>
            </a:r>
            <a:endParaRPr lang="da-DK" sz="1800" dirty="0" smtClean="0"/>
          </a:p>
          <a:p>
            <a:pPr lvl="2"/>
            <a:r>
              <a:rPr lang="da-DK" sz="1800" dirty="0" smtClean="0"/>
              <a:t>Aktørernes meningsdannelse og fortolkning</a:t>
            </a:r>
          </a:p>
          <a:p>
            <a:pPr lvl="2"/>
            <a:r>
              <a:rPr lang="da-DK" sz="1800" dirty="0" smtClean="0"/>
              <a:t>Erfaringsinddragelse og analytisk bevidstgørelse</a:t>
            </a:r>
          </a:p>
          <a:p>
            <a:pPr lvl="2"/>
            <a:r>
              <a:rPr lang="da-DK" sz="1800" dirty="0" smtClean="0"/>
              <a:t>Objektive faktorer bag, der på frigørende vis, kan bevidstgøres om </a:t>
            </a:r>
          </a:p>
          <a:p>
            <a:pPr lvl="2"/>
            <a:r>
              <a:rPr lang="da-DK" sz="1800" dirty="0" smtClean="0"/>
              <a:t>(psykoanalyse - underbevidstheden, marxismens teori om samfundets fremmedgørende virkning) </a:t>
            </a:r>
          </a:p>
          <a:p>
            <a:pPr>
              <a:buNone/>
            </a:pPr>
            <a:r>
              <a:rPr lang="da-DK" sz="1800" dirty="0" smtClean="0"/>
              <a:t>Den Ideologikritiske hermeneutikken </a:t>
            </a:r>
          </a:p>
          <a:p>
            <a:pPr lvl="1"/>
            <a:r>
              <a:rPr lang="da-DK" sz="1800" dirty="0" smtClean="0"/>
              <a:t>Bevidstgørelse om de bagvedliggende forhold – historiske samfundsskabte og ideologiske (”det almen gældende”)</a:t>
            </a:r>
          </a:p>
          <a:p>
            <a:pPr lvl="1"/>
            <a:r>
              <a:rPr lang="da-DK" sz="1800" dirty="0" smtClean="0"/>
              <a:t>Mennesket som fremmedgjort overfor sine livsvilkår (det almene gældende (fx. det historiske samfundsskabte og ideologiske)  er ikke positiv, men negativ fremmedgørelse, der skal bevidstgøres om fx, målrationelle systemverden koloniserer vores livsverdener)</a:t>
            </a:r>
          </a:p>
          <a:p>
            <a:pPr lvl="1"/>
            <a:r>
              <a:rPr lang="da-DK" sz="1800" dirty="0" smtClean="0"/>
              <a:t>Symmetriske relationer, </a:t>
            </a:r>
            <a:r>
              <a:rPr lang="da-DK" sz="1800" dirty="0" err="1" smtClean="0"/>
              <a:t>herredømmefri</a:t>
            </a:r>
            <a:r>
              <a:rPr lang="da-DK" sz="1800" dirty="0" smtClean="0"/>
              <a:t> samtaler (Habermas).  </a:t>
            </a:r>
          </a:p>
          <a:p>
            <a:pPr lvl="1"/>
            <a:r>
              <a:rPr lang="da-DK" sz="1800" dirty="0" smtClean="0"/>
              <a:t>Frigørelse igennem kritisk refleksion og bevidstgørelse </a:t>
            </a:r>
          </a:p>
          <a:p>
            <a:endParaRPr lang="da-DK" sz="1800"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kstboks 14"/>
          <p:cNvSpPr txBox="1"/>
          <p:nvPr/>
        </p:nvSpPr>
        <p:spPr>
          <a:xfrm flipH="1">
            <a:off x="762000" y="698956"/>
            <a:ext cx="1637623" cy="215444"/>
          </a:xfrm>
          <a:prstGeom prst="rect">
            <a:avLst/>
          </a:prstGeom>
          <a:solidFill>
            <a:srgbClr val="FFFFFF"/>
          </a:solidFill>
        </p:spPr>
        <p:txBody>
          <a:bodyPr wrap="square" lIns="0" tIns="0" rIns="0" bIns="0" rtlCol="0">
            <a:spAutoFit/>
          </a:bodyPr>
          <a:lstStyle/>
          <a:p>
            <a:endParaRPr lang="da-DK" sz="1400" dirty="0">
              <a:solidFill>
                <a:schemeClr val="bg1"/>
              </a:solidFill>
              <a:latin typeface="Arial" pitchFamily="34" charset="0"/>
              <a:cs typeface="Arial" pitchFamily="34" charset="0"/>
            </a:endParaRPr>
          </a:p>
        </p:txBody>
      </p:sp>
      <p:sp>
        <p:nvSpPr>
          <p:cNvPr id="16" name="Tekstboks 15"/>
          <p:cNvSpPr txBox="1"/>
          <p:nvPr/>
        </p:nvSpPr>
        <p:spPr>
          <a:xfrm flipH="1">
            <a:off x="761999" y="407313"/>
            <a:ext cx="2971800" cy="430887"/>
          </a:xfrm>
          <a:prstGeom prst="rect">
            <a:avLst/>
          </a:prstGeom>
          <a:solidFill>
            <a:srgbClr val="FFFFFF"/>
          </a:solidFill>
        </p:spPr>
        <p:txBody>
          <a:bodyPr wrap="square" lIns="0" tIns="0" rIns="0" bIns="0" rtlCol="0">
            <a:spAutoFit/>
          </a:bodyPr>
          <a:lstStyle/>
          <a:p>
            <a:r>
              <a:rPr lang="da-DK" sz="1400" b="1" dirty="0" smtClean="0">
                <a:latin typeface="Arial" pitchFamily="34" charset="0"/>
                <a:cs typeface="Arial" pitchFamily="34" charset="0"/>
              </a:rPr>
              <a:t>Institut for Ledelse &amp; Forvaltning</a:t>
            </a:r>
          </a:p>
          <a:p>
            <a:r>
              <a:rPr lang="da-DK" sz="1400" dirty="0" smtClean="0">
                <a:latin typeface="Arial" pitchFamily="34" charset="0"/>
                <a:cs typeface="Arial" pitchFamily="34" charset="0"/>
              </a:rPr>
              <a:t>Flemming Riishøj</a:t>
            </a:r>
            <a:endParaRPr lang="da-DK" sz="1400" dirty="0">
              <a:latin typeface="Arial" pitchFamily="34" charset="0"/>
              <a:cs typeface="Arial" pitchFamily="34" charset="0"/>
            </a:endParaRPr>
          </a:p>
        </p:txBody>
      </p:sp>
      <p:sp>
        <p:nvSpPr>
          <p:cNvPr id="4" name="Titel 1"/>
          <p:cNvSpPr>
            <a:spLocks noGrp="1"/>
          </p:cNvSpPr>
          <p:nvPr>
            <p:ph type="title"/>
          </p:nvPr>
        </p:nvSpPr>
        <p:spPr>
          <a:xfrm>
            <a:off x="457200" y="1048984"/>
            <a:ext cx="8229600" cy="1143000"/>
          </a:xfrm>
        </p:spPr>
        <p:txBody>
          <a:bodyPr>
            <a:normAutofit/>
          </a:bodyPr>
          <a:lstStyle/>
          <a:p>
            <a:r>
              <a:rPr lang="da-DK" sz="2400" dirty="0" smtClean="0">
                <a:solidFill>
                  <a:schemeClr val="tx1"/>
                </a:solidFill>
              </a:rPr>
              <a:t>Konstruktivismen og systemteorien</a:t>
            </a:r>
            <a:endParaRPr lang="da-DK" sz="2400" dirty="0">
              <a:solidFill>
                <a:schemeClr val="tx1"/>
              </a:solidFill>
            </a:endParaRPr>
          </a:p>
        </p:txBody>
      </p:sp>
      <p:sp>
        <p:nvSpPr>
          <p:cNvPr id="5" name="Pladsholder til indhold 2"/>
          <p:cNvSpPr>
            <a:spLocks noGrp="1"/>
          </p:cNvSpPr>
          <p:nvPr>
            <p:ph sz="quarter" idx="1"/>
          </p:nvPr>
        </p:nvSpPr>
        <p:spPr>
          <a:xfrm>
            <a:off x="481264" y="1985674"/>
            <a:ext cx="8662736" cy="5939126"/>
          </a:xfrm>
        </p:spPr>
        <p:txBody>
          <a:bodyPr>
            <a:normAutofit/>
          </a:bodyPr>
          <a:lstStyle/>
          <a:p>
            <a:pPr>
              <a:buNone/>
            </a:pPr>
            <a:r>
              <a:rPr lang="da-DK" sz="1800" b="1" dirty="0" smtClean="0"/>
              <a:t>Nyt videns og læringsforståelse /konstruktivistiske og systemteoretiske tilgange </a:t>
            </a:r>
          </a:p>
          <a:p>
            <a:pPr>
              <a:buNone/>
            </a:pPr>
            <a:r>
              <a:rPr lang="da-DK" sz="1800" dirty="0" smtClean="0"/>
              <a:t>(Opgør med grundlæggende tilgangene i de ”klassiske videnskabsteorier”)</a:t>
            </a:r>
          </a:p>
          <a:p>
            <a:pPr lvl="0"/>
            <a:endParaRPr lang="da-DK" sz="1800" dirty="0" smtClean="0"/>
          </a:p>
          <a:p>
            <a:pPr lvl="0"/>
            <a:r>
              <a:rPr lang="da-DK" sz="1800" dirty="0" err="1" smtClean="0">
                <a:solidFill>
                  <a:srgbClr val="00B050"/>
                </a:solidFill>
              </a:rPr>
              <a:t>Vidensdannelse</a:t>
            </a:r>
            <a:r>
              <a:rPr lang="da-DK" sz="1800" dirty="0" smtClean="0">
                <a:solidFill>
                  <a:srgbClr val="00B050"/>
                </a:solidFill>
              </a:rPr>
              <a:t> igennem praksisudøvelse, sociale processer og medierende værktøjer</a:t>
            </a:r>
          </a:p>
          <a:p>
            <a:pPr lvl="0"/>
            <a:r>
              <a:rPr lang="da-DK" sz="1800" dirty="0" smtClean="0"/>
              <a:t>Forrang for det subjektive og systemiske konstruerende - modsat det almene/objektive</a:t>
            </a:r>
          </a:p>
          <a:p>
            <a:pPr lvl="0"/>
            <a:r>
              <a:rPr lang="da-DK" sz="1800" dirty="0" smtClean="0"/>
              <a:t>Kontekst-  og situationsbunden</a:t>
            </a:r>
          </a:p>
          <a:p>
            <a:pPr lvl="0"/>
            <a:r>
              <a:rPr lang="da-DK" sz="1800" dirty="0" smtClean="0"/>
              <a:t>Handlingsbetinget </a:t>
            </a:r>
            <a:r>
              <a:rPr lang="da-DK" sz="1800" dirty="0" err="1" smtClean="0"/>
              <a:t>vidensdannelse</a:t>
            </a:r>
            <a:r>
              <a:rPr lang="da-DK" sz="1800" dirty="0" smtClean="0"/>
              <a:t> (erfaringer og handling vs. udelukkende kognitiv læring) og kreative forstyrrelser (læring/didaktik)</a:t>
            </a:r>
          </a:p>
          <a:p>
            <a:pPr lvl="0"/>
            <a:endParaRPr lang="da-DK" sz="1800" dirty="0" smtClean="0"/>
          </a:p>
          <a:p>
            <a:pPr>
              <a:buNone/>
            </a:pPr>
            <a:endParaRPr lang="da-DK" sz="1800" dirty="0" smtClean="0"/>
          </a:p>
          <a:p>
            <a:endParaRPr lang="da-DK" sz="1800" dirty="0"/>
          </a:p>
        </p:txBody>
      </p:sp>
      <p:sp>
        <p:nvSpPr>
          <p:cNvPr id="6" name="Tekstboks 5"/>
          <p:cNvSpPr txBox="1"/>
          <p:nvPr/>
        </p:nvSpPr>
        <p:spPr>
          <a:xfrm>
            <a:off x="1676400" y="5715000"/>
            <a:ext cx="7239000" cy="1107996"/>
          </a:xfrm>
          <a:prstGeom prst="rect">
            <a:avLst/>
          </a:prstGeom>
          <a:noFill/>
        </p:spPr>
        <p:txBody>
          <a:bodyPr wrap="square" rtlCol="0">
            <a:spAutoFit/>
          </a:bodyPr>
          <a:lstStyle/>
          <a:p>
            <a:pPr marL="0" lvl="2">
              <a:buNone/>
            </a:pPr>
            <a:r>
              <a:rPr lang="da-DK" sz="1600" dirty="0" smtClean="0">
                <a:solidFill>
                  <a:srgbClr val="00B050"/>
                </a:solidFill>
              </a:rPr>
              <a:t>Teorier med afsæt i </a:t>
            </a:r>
            <a:r>
              <a:rPr lang="da-DK" sz="1600" dirty="0" err="1" smtClean="0">
                <a:solidFill>
                  <a:srgbClr val="00B050"/>
                </a:solidFill>
              </a:rPr>
              <a:t>epistemologiske</a:t>
            </a:r>
            <a:r>
              <a:rPr lang="da-DK" sz="1600" dirty="0" smtClean="0">
                <a:solidFill>
                  <a:srgbClr val="00B050"/>
                </a:solidFill>
              </a:rPr>
              <a:t> (erkendelse) refleksioner, dvs. refleksioner over hvorledes vi erkender virkeligheden og hvorledes disse erkendelsesmåder er styrende for vores oplevelse af verden.</a:t>
            </a:r>
          </a:p>
          <a:p>
            <a:endParaRPr lang="da-DK"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el 35"/>
          <p:cNvSpPr>
            <a:spLocks noGrp="1"/>
          </p:cNvSpPr>
          <p:nvPr>
            <p:ph type="title"/>
          </p:nvPr>
        </p:nvSpPr>
        <p:spPr>
          <a:xfrm>
            <a:off x="748054" y="1337692"/>
            <a:ext cx="8395946" cy="1076400"/>
          </a:xfrm>
        </p:spPr>
        <p:txBody>
          <a:bodyPr>
            <a:normAutofit/>
          </a:bodyPr>
          <a:lstStyle/>
          <a:p>
            <a:r>
              <a:rPr lang="da-DK" sz="2400" dirty="0" smtClean="0"/>
              <a:t>”Organisering mere end organisation”?</a:t>
            </a:r>
            <a:endParaRPr lang="da-DK" sz="2400" dirty="0"/>
          </a:p>
        </p:txBody>
      </p:sp>
      <p:sp>
        <p:nvSpPr>
          <p:cNvPr id="37" name="Pladsholder til indhold 36"/>
          <p:cNvSpPr>
            <a:spLocks noGrp="1"/>
          </p:cNvSpPr>
          <p:nvPr>
            <p:ph sz="half" idx="1"/>
          </p:nvPr>
        </p:nvSpPr>
        <p:spPr>
          <a:xfrm>
            <a:off x="748800" y="2286000"/>
            <a:ext cx="7646400" cy="3326400"/>
          </a:xfrm>
        </p:spPr>
        <p:txBody>
          <a:bodyPr/>
          <a:lstStyle/>
          <a:p>
            <a:pPr>
              <a:buFont typeface="Arial"/>
              <a:buChar char="•"/>
            </a:pPr>
            <a:r>
              <a:rPr lang="da-DK" sz="2400" b="0" dirty="0" smtClean="0">
                <a:latin typeface="Arial"/>
                <a:cs typeface="Arial"/>
              </a:rPr>
              <a:t>Effektivitet?</a:t>
            </a:r>
          </a:p>
          <a:p>
            <a:pPr>
              <a:buFont typeface="Arial"/>
              <a:buChar char="•"/>
            </a:pPr>
            <a:r>
              <a:rPr lang="da-DK" sz="2400" b="0" dirty="0" smtClean="0">
                <a:latin typeface="Arial"/>
                <a:cs typeface="Arial"/>
              </a:rPr>
              <a:t>Legitimitet?</a:t>
            </a:r>
          </a:p>
          <a:p>
            <a:pPr>
              <a:buFont typeface="Arial"/>
              <a:buChar char="•"/>
            </a:pPr>
            <a:r>
              <a:rPr lang="da-DK" sz="2400" b="0" dirty="0" smtClean="0">
                <a:latin typeface="Arial"/>
                <a:cs typeface="Arial"/>
              </a:rPr>
              <a:t>Planlægning?</a:t>
            </a:r>
          </a:p>
          <a:p>
            <a:pPr>
              <a:buFont typeface="Arial"/>
              <a:buChar char="•"/>
            </a:pPr>
            <a:r>
              <a:rPr lang="da-DK" sz="2400" b="0" dirty="0" smtClean="0">
                <a:latin typeface="Arial"/>
                <a:cs typeface="Arial"/>
              </a:rPr>
              <a:t>Proces?</a:t>
            </a:r>
          </a:p>
          <a:p>
            <a:pPr>
              <a:buFont typeface="Arial"/>
              <a:buChar char="•"/>
            </a:pPr>
            <a:r>
              <a:rPr lang="da-DK" sz="2400" b="0" dirty="0" smtClean="0">
                <a:latin typeface="Arial"/>
                <a:cs typeface="Arial"/>
              </a:rPr>
              <a:t>Emergens?</a:t>
            </a:r>
          </a:p>
          <a:p>
            <a:endParaRPr lang="da-DK" sz="2400" b="0" dirty="0" smtClean="0">
              <a:latin typeface="Arial"/>
              <a:cs typeface="Arial"/>
            </a:endParaRPr>
          </a:p>
          <a:p>
            <a:pPr>
              <a:buFont typeface="Arial"/>
              <a:buChar char="•"/>
            </a:pPr>
            <a:r>
              <a:rPr lang="da-DK" sz="2400" b="0" dirty="0" smtClean="0">
                <a:latin typeface="Arial"/>
                <a:cs typeface="Arial"/>
              </a:rPr>
              <a:t>Efterrationaliseret held?</a:t>
            </a:r>
            <a:endParaRPr lang="da-DK" b="0" dirty="0" smtClean="0">
              <a:latin typeface="Arial"/>
              <a:cs typeface="Arial"/>
            </a:endParaRPr>
          </a:p>
        </p:txBody>
      </p:sp>
      <p:sp>
        <p:nvSpPr>
          <p:cNvPr id="5" name="Tekstboks 4"/>
          <p:cNvSpPr txBox="1"/>
          <p:nvPr/>
        </p:nvSpPr>
        <p:spPr>
          <a:xfrm flipH="1">
            <a:off x="685800" y="483513"/>
            <a:ext cx="3286176" cy="430887"/>
          </a:xfrm>
          <a:prstGeom prst="rect">
            <a:avLst/>
          </a:prstGeom>
          <a:solidFill>
            <a:schemeClr val="bg1"/>
          </a:solidFill>
        </p:spPr>
        <p:txBody>
          <a:bodyPr wrap="square" lIns="0" tIns="0" rIns="0" bIns="0" rtlCol="0">
            <a:spAutoFit/>
          </a:bodyPr>
          <a:lstStyle/>
          <a:p>
            <a:r>
              <a:rPr lang="da-DK" sz="1400" b="1" dirty="0" smtClean="0">
                <a:latin typeface="Arial" pitchFamily="34" charset="0"/>
                <a:cs typeface="Arial" pitchFamily="34" charset="0"/>
              </a:rPr>
              <a:t>Institut for Ledelse &amp; Forvaltning</a:t>
            </a:r>
          </a:p>
          <a:p>
            <a:r>
              <a:rPr lang="da-DK" sz="1400" dirty="0" smtClean="0">
                <a:latin typeface="Arial" pitchFamily="34" charset="0"/>
                <a:cs typeface="Arial" pitchFamily="34" charset="0"/>
              </a:rPr>
              <a:t>Flemming Riishøj</a:t>
            </a:r>
            <a:endParaRPr lang="da-DK" sz="1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kstboks 14"/>
          <p:cNvSpPr txBox="1"/>
          <p:nvPr/>
        </p:nvSpPr>
        <p:spPr>
          <a:xfrm flipH="1">
            <a:off x="762000" y="698956"/>
            <a:ext cx="1637623" cy="215444"/>
          </a:xfrm>
          <a:prstGeom prst="rect">
            <a:avLst/>
          </a:prstGeom>
          <a:solidFill>
            <a:srgbClr val="FFFFFF"/>
          </a:solidFill>
        </p:spPr>
        <p:txBody>
          <a:bodyPr wrap="square" lIns="0" tIns="0" rIns="0" bIns="0" rtlCol="0">
            <a:spAutoFit/>
          </a:bodyPr>
          <a:lstStyle/>
          <a:p>
            <a:endParaRPr lang="da-DK" sz="1400" dirty="0">
              <a:solidFill>
                <a:schemeClr val="bg1"/>
              </a:solidFill>
              <a:latin typeface="Arial" pitchFamily="34" charset="0"/>
              <a:cs typeface="Arial" pitchFamily="34" charset="0"/>
            </a:endParaRPr>
          </a:p>
        </p:txBody>
      </p:sp>
      <p:sp>
        <p:nvSpPr>
          <p:cNvPr id="16" name="Tekstboks 15"/>
          <p:cNvSpPr txBox="1"/>
          <p:nvPr/>
        </p:nvSpPr>
        <p:spPr>
          <a:xfrm flipH="1">
            <a:off x="761999" y="407313"/>
            <a:ext cx="2971800" cy="430887"/>
          </a:xfrm>
          <a:prstGeom prst="rect">
            <a:avLst/>
          </a:prstGeom>
          <a:solidFill>
            <a:srgbClr val="FFFFFF"/>
          </a:solidFill>
        </p:spPr>
        <p:txBody>
          <a:bodyPr wrap="square" lIns="0" tIns="0" rIns="0" bIns="0" rtlCol="0">
            <a:spAutoFit/>
          </a:bodyPr>
          <a:lstStyle/>
          <a:p>
            <a:r>
              <a:rPr lang="da-DK" sz="1400" b="1" dirty="0" smtClean="0">
                <a:latin typeface="Arial" pitchFamily="34" charset="0"/>
                <a:cs typeface="Arial" pitchFamily="34" charset="0"/>
              </a:rPr>
              <a:t>Institut for Ledelse &amp; Forvaltning</a:t>
            </a:r>
          </a:p>
          <a:p>
            <a:r>
              <a:rPr lang="da-DK" sz="1400" dirty="0" smtClean="0">
                <a:latin typeface="Arial" pitchFamily="34" charset="0"/>
                <a:cs typeface="Arial" pitchFamily="34" charset="0"/>
              </a:rPr>
              <a:t>Flemming Riishøj</a:t>
            </a:r>
            <a:endParaRPr lang="da-DK" sz="1400" dirty="0">
              <a:latin typeface="Arial" pitchFamily="34" charset="0"/>
              <a:cs typeface="Arial" pitchFamily="34" charset="0"/>
            </a:endParaRPr>
          </a:p>
        </p:txBody>
      </p:sp>
      <p:sp>
        <p:nvSpPr>
          <p:cNvPr id="5" name="Titel 1"/>
          <p:cNvSpPr>
            <a:spLocks noGrp="1"/>
          </p:cNvSpPr>
          <p:nvPr>
            <p:ph type="title"/>
          </p:nvPr>
        </p:nvSpPr>
        <p:spPr>
          <a:xfrm>
            <a:off x="457200" y="1198091"/>
            <a:ext cx="8229600" cy="1143000"/>
          </a:xfrm>
        </p:spPr>
        <p:txBody>
          <a:bodyPr>
            <a:normAutofit/>
          </a:bodyPr>
          <a:lstStyle/>
          <a:p>
            <a:r>
              <a:rPr lang="da-DK" sz="2400" dirty="0" err="1" smtClean="0"/>
              <a:t>Emergens-</a:t>
            </a:r>
            <a:r>
              <a:rPr lang="da-DK" sz="2400" dirty="0" smtClean="0"/>
              <a:t> viden som skabes</a:t>
            </a:r>
            <a:endParaRPr lang="da-DK" sz="2400" dirty="0"/>
          </a:p>
        </p:txBody>
      </p:sp>
      <p:sp>
        <p:nvSpPr>
          <p:cNvPr id="6" name="Pladsholder til indhold 2"/>
          <p:cNvSpPr>
            <a:spLocks noGrp="1"/>
          </p:cNvSpPr>
          <p:nvPr>
            <p:ph sz="quarter" idx="1"/>
          </p:nvPr>
        </p:nvSpPr>
        <p:spPr>
          <a:xfrm>
            <a:off x="467544" y="2179637"/>
            <a:ext cx="8229600" cy="4525963"/>
          </a:xfrm>
        </p:spPr>
        <p:txBody>
          <a:bodyPr>
            <a:noAutofit/>
          </a:bodyPr>
          <a:lstStyle/>
          <a:p>
            <a:pPr>
              <a:buNone/>
            </a:pPr>
            <a:r>
              <a:rPr lang="da-DK" sz="1800" b="0" dirty="0" smtClean="0"/>
              <a:t>Fokus på: Tilrettelæggelse af vilkårene for radikal ny eller innovativ viden kan opstå. </a:t>
            </a:r>
          </a:p>
          <a:p>
            <a:pPr lvl="0"/>
            <a:endParaRPr lang="da-DK" sz="1800" b="0" dirty="0" smtClean="0"/>
          </a:p>
          <a:p>
            <a:pPr lvl="0"/>
            <a:r>
              <a:rPr lang="da-DK" sz="1800" b="0" dirty="0" smtClean="0"/>
              <a:t>Nyt </a:t>
            </a:r>
            <a:r>
              <a:rPr lang="da-DK" sz="1800" b="0" dirty="0" err="1" smtClean="0"/>
              <a:t>vidensbegreb</a:t>
            </a:r>
            <a:r>
              <a:rPr lang="da-DK" sz="1800" b="0" dirty="0" smtClean="0"/>
              <a:t> - ikke bagudrettet (</a:t>
            </a:r>
            <a:r>
              <a:rPr lang="da-DK" sz="1800" b="0" dirty="0" err="1" smtClean="0"/>
              <a:t>for-forståelser</a:t>
            </a:r>
            <a:r>
              <a:rPr lang="da-DK" sz="1800" b="0" dirty="0" smtClean="0"/>
              <a:t> og tavs viden), men foranliggende viden som opstår i samspillet imellem forskellige kulturer og optikker </a:t>
            </a:r>
            <a:r>
              <a:rPr lang="en-US" sz="1800" b="0" dirty="0" smtClean="0"/>
              <a:t>–</a:t>
            </a:r>
            <a:r>
              <a:rPr lang="da-DK" sz="1800" b="0" dirty="0" smtClean="0">
                <a:solidFill>
                  <a:srgbClr val="FF0000"/>
                </a:solidFill>
              </a:rPr>
              <a:t> betjener sig af en aktuel vs. virtuel spænding i </a:t>
            </a:r>
            <a:r>
              <a:rPr lang="da-DK" sz="1800" b="0" dirty="0" err="1" smtClean="0">
                <a:solidFill>
                  <a:srgbClr val="FF0000"/>
                </a:solidFill>
              </a:rPr>
              <a:t>vidensdannelse</a:t>
            </a:r>
            <a:r>
              <a:rPr lang="da-DK" sz="1800" b="0" dirty="0" smtClean="0">
                <a:solidFill>
                  <a:srgbClr val="FF0000"/>
                </a:solidFill>
              </a:rPr>
              <a:t>.</a:t>
            </a:r>
            <a:endParaRPr lang="da-DK" sz="1800" b="0" dirty="0" smtClean="0"/>
          </a:p>
          <a:p>
            <a:r>
              <a:rPr lang="da-DK" sz="1800" b="0" dirty="0" err="1" smtClean="0"/>
              <a:t>Transcendering</a:t>
            </a:r>
            <a:r>
              <a:rPr lang="da-DK" sz="1800" b="0" dirty="0" smtClean="0"/>
              <a:t> af egen </a:t>
            </a:r>
            <a:r>
              <a:rPr lang="da-DK" sz="1800" b="0" dirty="0" err="1" smtClean="0"/>
              <a:t>for-forståelser</a:t>
            </a:r>
            <a:endParaRPr lang="da-DK" sz="1800" b="0" dirty="0" smtClean="0"/>
          </a:p>
          <a:p>
            <a:pPr lvl="0"/>
            <a:r>
              <a:rPr lang="da-DK" sz="1800" b="0" dirty="0" smtClean="0"/>
              <a:t>Viden som gestalter sig/tager form </a:t>
            </a:r>
          </a:p>
          <a:p>
            <a:pPr lvl="0"/>
            <a:r>
              <a:rPr lang="da-DK" sz="1800" b="0" dirty="0" smtClean="0"/>
              <a:t>Verden under udvikling og </a:t>
            </a:r>
            <a:r>
              <a:rPr lang="da-DK" sz="1800" b="0" dirty="0" err="1" smtClean="0"/>
              <a:t>samskabes</a:t>
            </a:r>
            <a:r>
              <a:rPr lang="da-DK" sz="1800" b="0" dirty="0" smtClean="0"/>
              <a:t> i relationer</a:t>
            </a:r>
          </a:p>
          <a:p>
            <a:pPr lvl="0"/>
            <a:endParaRPr lang="da-DK" sz="1800" dirty="0" smtClean="0"/>
          </a:p>
          <a:p>
            <a:endParaRPr lang="da-DK" sz="1800"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kstboks 14"/>
          <p:cNvSpPr txBox="1"/>
          <p:nvPr/>
        </p:nvSpPr>
        <p:spPr>
          <a:xfrm flipH="1">
            <a:off x="762000" y="698956"/>
            <a:ext cx="1637623" cy="215444"/>
          </a:xfrm>
          <a:prstGeom prst="rect">
            <a:avLst/>
          </a:prstGeom>
          <a:solidFill>
            <a:srgbClr val="FFFFFF"/>
          </a:solidFill>
        </p:spPr>
        <p:txBody>
          <a:bodyPr wrap="square" lIns="0" tIns="0" rIns="0" bIns="0" rtlCol="0">
            <a:spAutoFit/>
          </a:bodyPr>
          <a:lstStyle/>
          <a:p>
            <a:endParaRPr lang="da-DK" sz="1400" dirty="0">
              <a:solidFill>
                <a:schemeClr val="bg1"/>
              </a:solidFill>
              <a:latin typeface="Arial" pitchFamily="34" charset="0"/>
              <a:cs typeface="Arial" pitchFamily="34" charset="0"/>
            </a:endParaRPr>
          </a:p>
        </p:txBody>
      </p:sp>
      <p:sp>
        <p:nvSpPr>
          <p:cNvPr id="16" name="Tekstboks 15"/>
          <p:cNvSpPr txBox="1"/>
          <p:nvPr/>
        </p:nvSpPr>
        <p:spPr>
          <a:xfrm flipH="1">
            <a:off x="761999" y="407313"/>
            <a:ext cx="2971800" cy="430887"/>
          </a:xfrm>
          <a:prstGeom prst="rect">
            <a:avLst/>
          </a:prstGeom>
          <a:solidFill>
            <a:srgbClr val="FFFFFF"/>
          </a:solidFill>
        </p:spPr>
        <p:txBody>
          <a:bodyPr wrap="square" lIns="0" tIns="0" rIns="0" bIns="0" rtlCol="0">
            <a:spAutoFit/>
          </a:bodyPr>
          <a:lstStyle/>
          <a:p>
            <a:r>
              <a:rPr lang="da-DK" sz="1400" b="1" dirty="0" smtClean="0">
                <a:latin typeface="Arial" pitchFamily="34" charset="0"/>
                <a:cs typeface="Arial" pitchFamily="34" charset="0"/>
              </a:rPr>
              <a:t>Institut for Ledelse &amp; Forvaltning</a:t>
            </a:r>
          </a:p>
          <a:p>
            <a:r>
              <a:rPr lang="da-DK" sz="1400" dirty="0" smtClean="0">
                <a:latin typeface="Arial" pitchFamily="34" charset="0"/>
                <a:cs typeface="Arial" pitchFamily="34" charset="0"/>
              </a:rPr>
              <a:t>Flemming Riishøj</a:t>
            </a:r>
            <a:endParaRPr lang="da-DK" sz="1400" dirty="0">
              <a:latin typeface="Arial" pitchFamily="34" charset="0"/>
              <a:cs typeface="Arial" pitchFamily="34" charset="0"/>
            </a:endParaRPr>
          </a:p>
        </p:txBody>
      </p:sp>
      <p:sp>
        <p:nvSpPr>
          <p:cNvPr id="4" name="Titel 1"/>
          <p:cNvSpPr>
            <a:spLocks noGrp="1"/>
          </p:cNvSpPr>
          <p:nvPr>
            <p:ph type="title"/>
          </p:nvPr>
        </p:nvSpPr>
        <p:spPr>
          <a:xfrm>
            <a:off x="457200" y="1219200"/>
            <a:ext cx="8229600" cy="1143000"/>
          </a:xfrm>
        </p:spPr>
        <p:txBody>
          <a:bodyPr>
            <a:normAutofit/>
          </a:bodyPr>
          <a:lstStyle/>
          <a:p>
            <a:r>
              <a:rPr lang="da-DK" sz="2800" dirty="0" smtClean="0"/>
              <a:t>Domæneteorien…</a:t>
            </a:r>
            <a:endParaRPr lang="da-DK" sz="2800" dirty="0"/>
          </a:p>
        </p:txBody>
      </p:sp>
      <p:sp>
        <p:nvSpPr>
          <p:cNvPr id="5" name="Pladsholder til indhold 2"/>
          <p:cNvSpPr>
            <a:spLocks noGrp="1"/>
          </p:cNvSpPr>
          <p:nvPr>
            <p:ph idx="1"/>
          </p:nvPr>
        </p:nvSpPr>
        <p:spPr>
          <a:xfrm>
            <a:off x="457200" y="2392362"/>
            <a:ext cx="8229600" cy="4525963"/>
          </a:xfrm>
        </p:spPr>
        <p:txBody>
          <a:bodyPr>
            <a:normAutofit/>
          </a:bodyPr>
          <a:lstStyle/>
          <a:p>
            <a:r>
              <a:rPr lang="da-DK" sz="1800" b="0" dirty="0" smtClean="0"/>
              <a:t>At placere sig i de 3 forskellige domæner: </a:t>
            </a:r>
            <a:r>
              <a:rPr lang="da-DK" sz="1800" b="0" i="1" dirty="0" smtClean="0"/>
              <a:t>det personlige, produktionens og refleksionens domæne, </a:t>
            </a:r>
            <a:r>
              <a:rPr lang="da-DK" sz="1800" b="0" dirty="0" smtClean="0"/>
              <a:t>kan sætte i forbindelse med:</a:t>
            </a:r>
          </a:p>
          <a:p>
            <a:endParaRPr lang="da-DK" sz="1800" b="0" dirty="0" smtClean="0"/>
          </a:p>
          <a:p>
            <a:r>
              <a:rPr lang="da-DK" sz="1800" b="0" dirty="0" smtClean="0"/>
              <a:t>3 eller flere forskellige iagttagelsespositioner/ verdensanskuelser:</a:t>
            </a:r>
          </a:p>
          <a:p>
            <a:r>
              <a:rPr lang="da-DK" sz="1800" b="0" dirty="0" smtClean="0"/>
              <a:t>Med andre ord, </a:t>
            </a:r>
            <a:r>
              <a:rPr lang="da-DK" sz="1800" b="0" i="1" dirty="0" smtClean="0">
                <a:solidFill>
                  <a:srgbClr val="FF0000"/>
                </a:solidFill>
              </a:rPr>
              <a:t>ontologiske ståsteder </a:t>
            </a:r>
            <a:r>
              <a:rPr lang="da-DK" sz="1800" b="0" i="1" dirty="0" smtClean="0"/>
              <a:t>– </a:t>
            </a:r>
            <a:r>
              <a:rPr lang="da-DK" sz="1800" b="0" dirty="0" smtClean="0"/>
              <a:t>tilgangen til at forstå verden som den formodes at være.  </a:t>
            </a:r>
            <a:endParaRPr lang="da-DK" sz="1800" b="0"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kstboks 14"/>
          <p:cNvSpPr txBox="1"/>
          <p:nvPr/>
        </p:nvSpPr>
        <p:spPr>
          <a:xfrm flipH="1">
            <a:off x="762000" y="698956"/>
            <a:ext cx="1637623" cy="215444"/>
          </a:xfrm>
          <a:prstGeom prst="rect">
            <a:avLst/>
          </a:prstGeom>
          <a:solidFill>
            <a:srgbClr val="FFFFFF"/>
          </a:solidFill>
        </p:spPr>
        <p:txBody>
          <a:bodyPr wrap="square" lIns="0" tIns="0" rIns="0" bIns="0" rtlCol="0">
            <a:spAutoFit/>
          </a:bodyPr>
          <a:lstStyle/>
          <a:p>
            <a:endParaRPr lang="da-DK" sz="1400" dirty="0">
              <a:solidFill>
                <a:schemeClr val="bg1"/>
              </a:solidFill>
              <a:latin typeface="Arial" pitchFamily="34" charset="0"/>
              <a:cs typeface="Arial" pitchFamily="34" charset="0"/>
            </a:endParaRPr>
          </a:p>
        </p:txBody>
      </p:sp>
      <p:sp>
        <p:nvSpPr>
          <p:cNvPr id="16" name="Tekstboks 15"/>
          <p:cNvSpPr txBox="1"/>
          <p:nvPr/>
        </p:nvSpPr>
        <p:spPr>
          <a:xfrm flipH="1">
            <a:off x="761999" y="407313"/>
            <a:ext cx="2971800" cy="430887"/>
          </a:xfrm>
          <a:prstGeom prst="rect">
            <a:avLst/>
          </a:prstGeom>
          <a:solidFill>
            <a:srgbClr val="FFFFFF"/>
          </a:solidFill>
        </p:spPr>
        <p:txBody>
          <a:bodyPr wrap="square" lIns="0" tIns="0" rIns="0" bIns="0" rtlCol="0">
            <a:spAutoFit/>
          </a:bodyPr>
          <a:lstStyle/>
          <a:p>
            <a:r>
              <a:rPr lang="da-DK" sz="1400" b="1" dirty="0" smtClean="0">
                <a:latin typeface="Arial" pitchFamily="34" charset="0"/>
                <a:cs typeface="Arial" pitchFamily="34" charset="0"/>
              </a:rPr>
              <a:t>Institut for Ledelse &amp; Forvaltning</a:t>
            </a:r>
          </a:p>
          <a:p>
            <a:r>
              <a:rPr lang="da-DK" sz="1400" dirty="0" smtClean="0">
                <a:latin typeface="Arial" pitchFamily="34" charset="0"/>
                <a:cs typeface="Arial" pitchFamily="34" charset="0"/>
              </a:rPr>
              <a:t>Flemming Riishøj</a:t>
            </a:r>
            <a:endParaRPr lang="da-DK" sz="1400" dirty="0">
              <a:latin typeface="Arial" pitchFamily="34" charset="0"/>
              <a:cs typeface="Arial" pitchFamily="34" charset="0"/>
            </a:endParaRPr>
          </a:p>
        </p:txBody>
      </p:sp>
      <p:sp>
        <p:nvSpPr>
          <p:cNvPr id="4" name="Titel 1"/>
          <p:cNvSpPr>
            <a:spLocks noGrp="1"/>
          </p:cNvSpPr>
          <p:nvPr>
            <p:ph type="title"/>
          </p:nvPr>
        </p:nvSpPr>
        <p:spPr>
          <a:xfrm>
            <a:off x="457200" y="1311275"/>
            <a:ext cx="8229600" cy="1143000"/>
          </a:xfrm>
        </p:spPr>
        <p:txBody>
          <a:bodyPr>
            <a:normAutofit/>
          </a:bodyPr>
          <a:lstStyle/>
          <a:p>
            <a:r>
              <a:rPr lang="da-DK" sz="2400" dirty="0" smtClean="0"/>
              <a:t>At fleksibelt at glide i mellem de forskellige positioner…</a:t>
            </a:r>
            <a:endParaRPr lang="da-DK" sz="2400" dirty="0"/>
          </a:p>
        </p:txBody>
      </p:sp>
      <p:sp>
        <p:nvSpPr>
          <p:cNvPr id="5" name="Pladsholder til indhold 2"/>
          <p:cNvSpPr>
            <a:spLocks noGrp="1"/>
          </p:cNvSpPr>
          <p:nvPr>
            <p:ph idx="1"/>
          </p:nvPr>
        </p:nvSpPr>
        <p:spPr>
          <a:xfrm>
            <a:off x="457200" y="2636837"/>
            <a:ext cx="8229600" cy="4525963"/>
          </a:xfrm>
        </p:spPr>
        <p:txBody>
          <a:bodyPr>
            <a:normAutofit/>
          </a:bodyPr>
          <a:lstStyle/>
          <a:p>
            <a:endParaRPr lang="da-DK" sz="1800" b="0" dirty="0" smtClean="0"/>
          </a:p>
          <a:p>
            <a:pPr marL="0" indent="0">
              <a:buNone/>
            </a:pPr>
            <a:endParaRPr lang="da-DK" sz="1800" b="0" dirty="0" smtClean="0"/>
          </a:p>
          <a:p>
            <a:pPr marL="0" indent="0">
              <a:buNone/>
            </a:pPr>
            <a:r>
              <a:rPr lang="da-DK" sz="1800" b="0" i="1" dirty="0" smtClean="0"/>
              <a:t> …Der er tale om uforenelige tilgange af det som er til, og dog kræver ledelsespraksis at kunne bevæge sig imellem forskellige videnskabsteoretisk </a:t>
            </a:r>
            <a:r>
              <a:rPr lang="da-DK" sz="1800" b="0" i="1" dirty="0"/>
              <a:t>positionering…</a:t>
            </a:r>
          </a:p>
          <a:p>
            <a:endParaRPr lang="da-DK" sz="1800" b="0"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kstboks 14"/>
          <p:cNvSpPr txBox="1"/>
          <p:nvPr/>
        </p:nvSpPr>
        <p:spPr>
          <a:xfrm flipH="1">
            <a:off x="762000" y="698956"/>
            <a:ext cx="1637623" cy="215444"/>
          </a:xfrm>
          <a:prstGeom prst="rect">
            <a:avLst/>
          </a:prstGeom>
          <a:solidFill>
            <a:srgbClr val="FFFFFF"/>
          </a:solidFill>
        </p:spPr>
        <p:txBody>
          <a:bodyPr wrap="square" lIns="0" tIns="0" rIns="0" bIns="0" rtlCol="0">
            <a:spAutoFit/>
          </a:bodyPr>
          <a:lstStyle/>
          <a:p>
            <a:endParaRPr lang="da-DK" sz="1400" dirty="0">
              <a:solidFill>
                <a:schemeClr val="bg1"/>
              </a:solidFill>
              <a:latin typeface="Arial" pitchFamily="34" charset="0"/>
              <a:cs typeface="Arial" pitchFamily="34" charset="0"/>
            </a:endParaRPr>
          </a:p>
        </p:txBody>
      </p:sp>
      <p:sp>
        <p:nvSpPr>
          <p:cNvPr id="16" name="Tekstboks 15"/>
          <p:cNvSpPr txBox="1"/>
          <p:nvPr/>
        </p:nvSpPr>
        <p:spPr>
          <a:xfrm flipH="1">
            <a:off x="761999" y="407313"/>
            <a:ext cx="2971800" cy="430887"/>
          </a:xfrm>
          <a:prstGeom prst="rect">
            <a:avLst/>
          </a:prstGeom>
          <a:solidFill>
            <a:srgbClr val="FFFFFF"/>
          </a:solidFill>
        </p:spPr>
        <p:txBody>
          <a:bodyPr wrap="square" lIns="0" tIns="0" rIns="0" bIns="0" rtlCol="0">
            <a:spAutoFit/>
          </a:bodyPr>
          <a:lstStyle/>
          <a:p>
            <a:r>
              <a:rPr lang="da-DK" sz="1400" b="1" dirty="0" smtClean="0">
                <a:latin typeface="Arial" pitchFamily="34" charset="0"/>
                <a:cs typeface="Arial" pitchFamily="34" charset="0"/>
              </a:rPr>
              <a:t>Institut for Ledelse &amp; Forvaltning</a:t>
            </a:r>
          </a:p>
          <a:p>
            <a:r>
              <a:rPr lang="da-DK" sz="1400" dirty="0" smtClean="0">
                <a:latin typeface="Arial" pitchFamily="34" charset="0"/>
                <a:cs typeface="Arial" pitchFamily="34" charset="0"/>
              </a:rPr>
              <a:t>Flemming Riishøj</a:t>
            </a:r>
            <a:endParaRPr lang="da-DK" sz="1400" dirty="0">
              <a:latin typeface="Arial" pitchFamily="34" charset="0"/>
              <a:cs typeface="Arial" pitchFamily="34" charset="0"/>
            </a:endParaRPr>
          </a:p>
        </p:txBody>
      </p:sp>
      <p:sp>
        <p:nvSpPr>
          <p:cNvPr id="4" name="Titel 1"/>
          <p:cNvSpPr>
            <a:spLocks noGrp="1"/>
          </p:cNvSpPr>
          <p:nvPr>
            <p:ph type="title"/>
          </p:nvPr>
        </p:nvSpPr>
        <p:spPr>
          <a:xfrm>
            <a:off x="762000" y="3048000"/>
            <a:ext cx="8229600" cy="1143000"/>
          </a:xfrm>
        </p:spPr>
        <p:txBody>
          <a:bodyPr>
            <a:normAutofit/>
          </a:bodyPr>
          <a:lstStyle/>
          <a:p>
            <a:r>
              <a:rPr lang="da-DK" sz="2400" dirty="0" smtClean="0"/>
              <a:t>Eksempler på ”kommunikation” ud fra forskellige videnskabsteoretiske positioner</a:t>
            </a:r>
            <a:endParaRPr lang="da-DK" sz="2400"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kstboks 14"/>
          <p:cNvSpPr txBox="1"/>
          <p:nvPr/>
        </p:nvSpPr>
        <p:spPr>
          <a:xfrm flipH="1">
            <a:off x="762000" y="698956"/>
            <a:ext cx="1637623" cy="215444"/>
          </a:xfrm>
          <a:prstGeom prst="rect">
            <a:avLst/>
          </a:prstGeom>
          <a:solidFill>
            <a:srgbClr val="FFFFFF"/>
          </a:solidFill>
        </p:spPr>
        <p:txBody>
          <a:bodyPr wrap="square" lIns="0" tIns="0" rIns="0" bIns="0" rtlCol="0">
            <a:spAutoFit/>
          </a:bodyPr>
          <a:lstStyle/>
          <a:p>
            <a:endParaRPr lang="da-DK" sz="1400" dirty="0">
              <a:solidFill>
                <a:schemeClr val="bg1"/>
              </a:solidFill>
              <a:latin typeface="Arial" pitchFamily="34" charset="0"/>
              <a:cs typeface="Arial" pitchFamily="34" charset="0"/>
            </a:endParaRPr>
          </a:p>
        </p:txBody>
      </p:sp>
      <p:sp>
        <p:nvSpPr>
          <p:cNvPr id="16" name="Tekstboks 15"/>
          <p:cNvSpPr txBox="1"/>
          <p:nvPr/>
        </p:nvSpPr>
        <p:spPr>
          <a:xfrm flipH="1">
            <a:off x="761999" y="407313"/>
            <a:ext cx="2971800" cy="430887"/>
          </a:xfrm>
          <a:prstGeom prst="rect">
            <a:avLst/>
          </a:prstGeom>
          <a:solidFill>
            <a:srgbClr val="FFFFFF"/>
          </a:solidFill>
        </p:spPr>
        <p:txBody>
          <a:bodyPr wrap="square" lIns="0" tIns="0" rIns="0" bIns="0" rtlCol="0">
            <a:spAutoFit/>
          </a:bodyPr>
          <a:lstStyle/>
          <a:p>
            <a:r>
              <a:rPr lang="da-DK" sz="1400" b="1" dirty="0" smtClean="0">
                <a:latin typeface="Arial" pitchFamily="34" charset="0"/>
                <a:cs typeface="Arial" pitchFamily="34" charset="0"/>
              </a:rPr>
              <a:t>Institut for Ledelse &amp; Forvaltning</a:t>
            </a:r>
          </a:p>
          <a:p>
            <a:r>
              <a:rPr lang="da-DK" sz="1400" dirty="0" smtClean="0">
                <a:latin typeface="Arial" pitchFamily="34" charset="0"/>
                <a:cs typeface="Arial" pitchFamily="34" charset="0"/>
              </a:rPr>
              <a:t>Flemming Riishøj</a:t>
            </a:r>
            <a:endParaRPr lang="da-DK" sz="1400" dirty="0">
              <a:latin typeface="Arial" pitchFamily="34" charset="0"/>
              <a:cs typeface="Arial" pitchFamily="34" charset="0"/>
            </a:endParaRPr>
          </a:p>
        </p:txBody>
      </p:sp>
      <p:sp>
        <p:nvSpPr>
          <p:cNvPr id="4" name="Tekstboks 3"/>
          <p:cNvSpPr txBox="1"/>
          <p:nvPr/>
        </p:nvSpPr>
        <p:spPr>
          <a:xfrm>
            <a:off x="761999" y="1676400"/>
            <a:ext cx="8153401" cy="4216539"/>
          </a:xfrm>
          <a:prstGeom prst="rect">
            <a:avLst/>
          </a:prstGeom>
          <a:noFill/>
        </p:spPr>
        <p:txBody>
          <a:bodyPr wrap="square" lIns="0" tIns="0" rIns="0" bIns="0" rtlCol="0">
            <a:spAutoFit/>
          </a:bodyPr>
          <a:lstStyle/>
          <a:p>
            <a:pPr>
              <a:buNone/>
            </a:pPr>
            <a:r>
              <a:rPr lang="da-DK" sz="2400" dirty="0" smtClean="0">
                <a:latin typeface="Arial"/>
                <a:cs typeface="Arial"/>
              </a:rPr>
              <a:t>Medier og kommunikationsformer:</a:t>
            </a:r>
          </a:p>
          <a:p>
            <a:pPr>
              <a:buNone/>
            </a:pPr>
            <a:endParaRPr lang="da-DK" sz="2000" dirty="0" smtClean="0">
              <a:latin typeface="Arial"/>
              <a:cs typeface="Arial"/>
            </a:endParaRPr>
          </a:p>
          <a:p>
            <a:pPr>
              <a:buFont typeface="Arial"/>
              <a:buChar char="•"/>
            </a:pPr>
            <a:r>
              <a:rPr lang="da-DK" sz="2000" dirty="0" smtClean="0">
                <a:latin typeface="Arial"/>
                <a:cs typeface="Arial"/>
              </a:rPr>
              <a:t>Information / orientering / melde ud / kommunikere ud</a:t>
            </a:r>
          </a:p>
          <a:p>
            <a:pPr>
              <a:buFont typeface="Arial"/>
              <a:buChar char="•"/>
            </a:pPr>
            <a:endParaRPr lang="da-DK" sz="2000" dirty="0" smtClean="0">
              <a:latin typeface="Arial"/>
              <a:cs typeface="Arial"/>
            </a:endParaRPr>
          </a:p>
          <a:p>
            <a:endParaRPr lang="da-DK" sz="2000" dirty="0" smtClean="0">
              <a:latin typeface="Arial"/>
              <a:cs typeface="Arial"/>
            </a:endParaRPr>
          </a:p>
          <a:p>
            <a:pPr>
              <a:buFont typeface="Arial"/>
              <a:buChar char="•"/>
            </a:pPr>
            <a:r>
              <a:rPr lang="da-DK" sz="2000" dirty="0" smtClean="0">
                <a:latin typeface="Arial"/>
                <a:cs typeface="Arial"/>
              </a:rPr>
              <a:t>Kommunikation / reflekterende kommunikation / kritisk reflekterende kommunikation</a:t>
            </a:r>
          </a:p>
          <a:p>
            <a:pPr>
              <a:buNone/>
            </a:pPr>
            <a:endParaRPr lang="da-DK" sz="2000" dirty="0" smtClean="0">
              <a:latin typeface="Arial"/>
              <a:cs typeface="Arial"/>
            </a:endParaRPr>
          </a:p>
          <a:p>
            <a:pPr>
              <a:buFont typeface="Arial"/>
              <a:buChar char="•"/>
            </a:pPr>
            <a:r>
              <a:rPr lang="da-DK" sz="2000" dirty="0" smtClean="0">
                <a:latin typeface="Arial"/>
                <a:cs typeface="Arial"/>
              </a:rPr>
              <a:t>Computermedieret kommunikation:</a:t>
            </a:r>
          </a:p>
          <a:p>
            <a:endParaRPr lang="da-DK" sz="800" dirty="0" smtClean="0">
              <a:latin typeface="Arial"/>
              <a:cs typeface="Arial"/>
            </a:endParaRPr>
          </a:p>
          <a:p>
            <a:pPr lvl="1"/>
            <a:r>
              <a:rPr lang="da-DK" sz="2000" dirty="0" smtClean="0">
                <a:latin typeface="Arial"/>
                <a:cs typeface="Arial"/>
              </a:rPr>
              <a:t>Mail / sms / chat / </a:t>
            </a:r>
            <a:r>
              <a:rPr lang="da-DK" sz="2000" dirty="0" err="1" smtClean="0">
                <a:latin typeface="Arial"/>
                <a:cs typeface="Arial"/>
              </a:rPr>
              <a:t>twitter</a:t>
            </a:r>
            <a:r>
              <a:rPr lang="da-DK" sz="2000" dirty="0" smtClean="0">
                <a:latin typeface="Arial"/>
                <a:cs typeface="Arial"/>
              </a:rPr>
              <a:t> / </a:t>
            </a:r>
            <a:r>
              <a:rPr lang="da-DK" sz="2000" dirty="0" err="1" smtClean="0">
                <a:latin typeface="Arial"/>
                <a:cs typeface="Arial"/>
              </a:rPr>
              <a:t>facebook</a:t>
            </a:r>
            <a:r>
              <a:rPr lang="da-DK" sz="2000" dirty="0" smtClean="0">
                <a:latin typeface="Arial"/>
                <a:cs typeface="Arial"/>
              </a:rPr>
              <a:t> / </a:t>
            </a:r>
            <a:r>
              <a:rPr lang="da-DK" sz="2000" dirty="0" err="1" smtClean="0">
                <a:latin typeface="Arial"/>
                <a:cs typeface="Arial"/>
              </a:rPr>
              <a:t>Google</a:t>
            </a:r>
            <a:r>
              <a:rPr lang="da-DK" sz="2000" dirty="0" smtClean="0">
                <a:latin typeface="Arial"/>
                <a:cs typeface="Arial"/>
              </a:rPr>
              <a:t> + / </a:t>
            </a:r>
            <a:r>
              <a:rPr lang="da-DK" sz="2000" dirty="0" err="1" smtClean="0">
                <a:latin typeface="Arial"/>
                <a:cs typeface="Arial"/>
              </a:rPr>
              <a:t>netlog</a:t>
            </a:r>
            <a:r>
              <a:rPr lang="da-DK" sz="2000" dirty="0" smtClean="0">
                <a:latin typeface="Arial"/>
                <a:cs typeface="Arial"/>
              </a:rPr>
              <a:t> / </a:t>
            </a:r>
            <a:r>
              <a:rPr lang="da-DK" sz="2000" dirty="0" err="1" smtClean="0">
                <a:latin typeface="Arial"/>
                <a:cs typeface="Arial"/>
              </a:rPr>
              <a:t>Wiki</a:t>
            </a:r>
            <a:r>
              <a:rPr lang="da-DK" sz="2000" dirty="0" smtClean="0">
                <a:latin typeface="Arial"/>
                <a:cs typeface="Arial"/>
              </a:rPr>
              <a:t> / blogs / </a:t>
            </a:r>
            <a:r>
              <a:rPr lang="da-DK" sz="2000" dirty="0" err="1" smtClean="0">
                <a:latin typeface="Arial"/>
                <a:cs typeface="Arial"/>
              </a:rPr>
              <a:t>Linkedin</a:t>
            </a:r>
            <a:endParaRPr lang="da-DK" sz="2000" dirty="0" smtClean="0">
              <a:latin typeface="Arial"/>
              <a:cs typeface="Arial"/>
            </a:endParaRPr>
          </a:p>
          <a:p>
            <a:pPr lvl="1"/>
            <a:endParaRPr lang="da-DK" sz="800" dirty="0" smtClean="0">
              <a:latin typeface="Arial"/>
              <a:cs typeface="Arial"/>
            </a:endParaRPr>
          </a:p>
          <a:p>
            <a:pPr lvl="1"/>
            <a:r>
              <a:rPr lang="da-DK" sz="2000" dirty="0" smtClean="0">
                <a:latin typeface="Arial"/>
                <a:cs typeface="Arial"/>
              </a:rPr>
              <a:t>Videokonferencer / samarbejdssoftware / telefon</a:t>
            </a:r>
          </a:p>
          <a:p>
            <a:endParaRPr lang="da-DK" sz="1400"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kstboks 14"/>
          <p:cNvSpPr txBox="1"/>
          <p:nvPr/>
        </p:nvSpPr>
        <p:spPr>
          <a:xfrm flipH="1">
            <a:off x="762000" y="698956"/>
            <a:ext cx="1637623" cy="215444"/>
          </a:xfrm>
          <a:prstGeom prst="rect">
            <a:avLst/>
          </a:prstGeom>
          <a:solidFill>
            <a:srgbClr val="FFFFFF"/>
          </a:solidFill>
        </p:spPr>
        <p:txBody>
          <a:bodyPr wrap="square" lIns="0" tIns="0" rIns="0" bIns="0" rtlCol="0">
            <a:spAutoFit/>
          </a:bodyPr>
          <a:lstStyle/>
          <a:p>
            <a:endParaRPr lang="da-DK" sz="1400" dirty="0">
              <a:solidFill>
                <a:schemeClr val="bg1"/>
              </a:solidFill>
              <a:latin typeface="Arial" pitchFamily="34" charset="0"/>
              <a:cs typeface="Arial" pitchFamily="34" charset="0"/>
            </a:endParaRPr>
          </a:p>
        </p:txBody>
      </p:sp>
      <p:sp>
        <p:nvSpPr>
          <p:cNvPr id="16" name="Tekstboks 15"/>
          <p:cNvSpPr txBox="1"/>
          <p:nvPr/>
        </p:nvSpPr>
        <p:spPr>
          <a:xfrm flipH="1">
            <a:off x="761999" y="407313"/>
            <a:ext cx="2971800" cy="430887"/>
          </a:xfrm>
          <a:prstGeom prst="rect">
            <a:avLst/>
          </a:prstGeom>
          <a:solidFill>
            <a:srgbClr val="FFFFFF"/>
          </a:solidFill>
        </p:spPr>
        <p:txBody>
          <a:bodyPr wrap="square" lIns="0" tIns="0" rIns="0" bIns="0" rtlCol="0">
            <a:spAutoFit/>
          </a:bodyPr>
          <a:lstStyle/>
          <a:p>
            <a:r>
              <a:rPr lang="da-DK" sz="1400" b="1" dirty="0" smtClean="0">
                <a:latin typeface="Arial" pitchFamily="34" charset="0"/>
                <a:cs typeface="Arial" pitchFamily="34" charset="0"/>
              </a:rPr>
              <a:t>Institut for Ledelse &amp; Forvaltning</a:t>
            </a:r>
          </a:p>
          <a:p>
            <a:r>
              <a:rPr lang="da-DK" sz="1400" dirty="0" smtClean="0">
                <a:latin typeface="Arial" pitchFamily="34" charset="0"/>
                <a:cs typeface="Arial" pitchFamily="34" charset="0"/>
              </a:rPr>
              <a:t>Flemming Riishøj</a:t>
            </a:r>
            <a:endParaRPr lang="da-DK" sz="1400" dirty="0">
              <a:latin typeface="Arial" pitchFamily="34" charset="0"/>
              <a:cs typeface="Arial" pitchFamily="34" charset="0"/>
            </a:endParaRPr>
          </a:p>
        </p:txBody>
      </p:sp>
      <p:sp>
        <p:nvSpPr>
          <p:cNvPr id="8" name="Titel 7"/>
          <p:cNvSpPr>
            <a:spLocks noGrp="1"/>
          </p:cNvSpPr>
          <p:nvPr>
            <p:ph type="title"/>
          </p:nvPr>
        </p:nvSpPr>
        <p:spPr>
          <a:xfrm>
            <a:off x="748054" y="1209600"/>
            <a:ext cx="7646400" cy="1076400"/>
          </a:xfrm>
        </p:spPr>
        <p:txBody>
          <a:bodyPr>
            <a:normAutofit/>
          </a:bodyPr>
          <a:lstStyle/>
          <a:p>
            <a:r>
              <a:rPr lang="da-DK" sz="2400" cap="small" dirty="0" smtClean="0"/>
              <a:t>KOMMUNIKATION I ORGANISATIONER</a:t>
            </a:r>
            <a:br>
              <a:rPr lang="da-DK" sz="2400" cap="small" dirty="0" smtClean="0"/>
            </a:br>
            <a:endParaRPr lang="da-DK" sz="2400" dirty="0"/>
          </a:p>
        </p:txBody>
      </p:sp>
      <p:sp>
        <p:nvSpPr>
          <p:cNvPr id="5" name="Tekstboks 4"/>
          <p:cNvSpPr txBox="1"/>
          <p:nvPr/>
        </p:nvSpPr>
        <p:spPr>
          <a:xfrm>
            <a:off x="761999" y="1905000"/>
            <a:ext cx="7632455" cy="4154984"/>
          </a:xfrm>
          <a:prstGeom prst="rect">
            <a:avLst/>
          </a:prstGeom>
          <a:noFill/>
        </p:spPr>
        <p:txBody>
          <a:bodyPr wrap="square" lIns="0" tIns="0" rIns="0" bIns="0" rtlCol="0">
            <a:spAutoFit/>
          </a:bodyPr>
          <a:lstStyle/>
          <a:p>
            <a:pPr>
              <a:buFont typeface="Arial"/>
              <a:buChar char="•"/>
            </a:pPr>
            <a:r>
              <a:rPr lang="da-DK" dirty="0" smtClean="0">
                <a:latin typeface="Arial"/>
                <a:cs typeface="Arial"/>
              </a:rPr>
              <a:t>Transmissionsmodel - lineær</a:t>
            </a:r>
          </a:p>
          <a:p>
            <a:endParaRPr lang="da-DK" dirty="0" smtClean="0">
              <a:latin typeface="Arial"/>
              <a:cs typeface="Arial"/>
            </a:endParaRPr>
          </a:p>
          <a:p>
            <a:pPr>
              <a:buFont typeface="Arial"/>
              <a:buChar char="•"/>
            </a:pPr>
            <a:r>
              <a:rPr lang="da-DK" dirty="0" smtClean="0">
                <a:latin typeface="Arial"/>
                <a:cs typeface="Arial"/>
              </a:rPr>
              <a:t>Transmissionsmodel – lineær / cirkulær</a:t>
            </a:r>
          </a:p>
          <a:p>
            <a:endParaRPr lang="da-DK" dirty="0" smtClean="0">
              <a:latin typeface="Arial"/>
              <a:cs typeface="Arial"/>
            </a:endParaRPr>
          </a:p>
          <a:p>
            <a:pPr>
              <a:buFont typeface="Arial"/>
              <a:buChar char="•"/>
            </a:pPr>
            <a:r>
              <a:rPr lang="da-DK" dirty="0" smtClean="0">
                <a:latin typeface="Arial"/>
                <a:cs typeface="Arial"/>
              </a:rPr>
              <a:t>Systemteoretisk operationel kommunikativ model – interaktive sociale systemer - Luhmann</a:t>
            </a:r>
          </a:p>
          <a:p>
            <a:endParaRPr lang="da-DK" dirty="0" smtClean="0">
              <a:latin typeface="Arial"/>
              <a:cs typeface="Arial"/>
            </a:endParaRPr>
          </a:p>
          <a:p>
            <a:pPr>
              <a:buFont typeface="Arial"/>
              <a:buChar char="•"/>
            </a:pPr>
            <a:r>
              <a:rPr lang="da-DK" dirty="0" smtClean="0">
                <a:latin typeface="Arial"/>
                <a:cs typeface="Arial"/>
              </a:rPr>
              <a:t>Socialkonstruktionistisk / systemisk model – G. Haslebo / </a:t>
            </a:r>
            <a:r>
              <a:rPr lang="da-DK" dirty="0" smtClean="0">
                <a:solidFill>
                  <a:srgbClr val="000000"/>
                </a:solidFill>
                <a:latin typeface="Arial" pitchFamily="34" charset="0"/>
                <a:cs typeface="Arial" pitchFamily="34" charset="0"/>
              </a:rPr>
              <a:t>Det kommunikative perspektiv – Pierce</a:t>
            </a:r>
            <a:endParaRPr lang="da-DK" dirty="0" smtClean="0">
              <a:latin typeface="Arial"/>
              <a:cs typeface="Arial"/>
            </a:endParaRPr>
          </a:p>
          <a:p>
            <a:endParaRPr lang="da-DK" dirty="0" smtClean="0">
              <a:latin typeface="Arial"/>
              <a:cs typeface="Arial"/>
            </a:endParaRPr>
          </a:p>
          <a:p>
            <a:pPr>
              <a:buFont typeface="Arial"/>
              <a:buChar char="•"/>
            </a:pPr>
            <a:r>
              <a:rPr lang="da-DK" dirty="0" smtClean="0">
                <a:solidFill>
                  <a:srgbClr val="000000"/>
                </a:solidFill>
                <a:latin typeface="Arial" pitchFamily="34" charset="0"/>
                <a:cs typeface="Arial" pitchFamily="34" charset="0"/>
              </a:rPr>
              <a:t>Organisationens dialogiske rum – </a:t>
            </a:r>
            <a:r>
              <a:rPr lang="da-DK" dirty="0" err="1" smtClean="0">
                <a:solidFill>
                  <a:srgbClr val="000000"/>
                </a:solidFill>
                <a:latin typeface="Arial" pitchFamily="34" charset="0"/>
                <a:cs typeface="Arial" pitchFamily="34" charset="0"/>
              </a:rPr>
              <a:t>Benedicte</a:t>
            </a:r>
            <a:r>
              <a:rPr lang="da-DK" dirty="0" smtClean="0">
                <a:solidFill>
                  <a:srgbClr val="000000"/>
                </a:solidFill>
                <a:latin typeface="Arial" pitchFamily="34" charset="0"/>
                <a:cs typeface="Arial" pitchFamily="34" charset="0"/>
              </a:rPr>
              <a:t> Madsen</a:t>
            </a:r>
          </a:p>
          <a:p>
            <a:endParaRPr lang="da-DK" dirty="0" smtClean="0">
              <a:solidFill>
                <a:srgbClr val="000000"/>
              </a:solidFill>
              <a:latin typeface="Arial" pitchFamily="34" charset="0"/>
              <a:cs typeface="Arial" pitchFamily="34" charset="0"/>
            </a:endParaRPr>
          </a:p>
          <a:p>
            <a:endParaRPr lang="da-DK" dirty="0" smtClean="0">
              <a:latin typeface="Arial"/>
              <a:cs typeface="Arial"/>
            </a:endParaRPr>
          </a:p>
          <a:p>
            <a:endParaRPr lang="da-DK" dirty="0" smtClean="0">
              <a:latin typeface="Arial"/>
              <a:cs typeface="Arial"/>
            </a:endParaRPr>
          </a:p>
          <a:p>
            <a:endParaRPr lang="da-DK"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kstboks 15"/>
          <p:cNvSpPr txBox="1"/>
          <p:nvPr/>
        </p:nvSpPr>
        <p:spPr>
          <a:xfrm flipH="1">
            <a:off x="761999" y="483513"/>
            <a:ext cx="2971800" cy="430887"/>
          </a:xfrm>
          <a:prstGeom prst="rect">
            <a:avLst/>
          </a:prstGeom>
          <a:solidFill>
            <a:srgbClr val="FFFFFF"/>
          </a:solidFill>
        </p:spPr>
        <p:txBody>
          <a:bodyPr wrap="square" lIns="0" tIns="0" rIns="0" bIns="0" rtlCol="0">
            <a:spAutoFit/>
          </a:bodyPr>
          <a:lstStyle/>
          <a:p>
            <a:r>
              <a:rPr lang="da-DK" sz="1400" b="1" dirty="0" smtClean="0">
                <a:latin typeface="Arial" pitchFamily="34" charset="0"/>
                <a:cs typeface="Arial" pitchFamily="34" charset="0"/>
              </a:rPr>
              <a:t>Institut for Ledelse &amp; Forvaltning</a:t>
            </a:r>
          </a:p>
          <a:p>
            <a:r>
              <a:rPr lang="da-DK" sz="1400" dirty="0" smtClean="0">
                <a:latin typeface="Arial" pitchFamily="34" charset="0"/>
                <a:cs typeface="Arial" pitchFamily="34" charset="0"/>
              </a:rPr>
              <a:t>Flemming Riishøj</a:t>
            </a:r>
            <a:endParaRPr lang="da-DK" sz="1400" dirty="0">
              <a:latin typeface="Arial" pitchFamily="34" charset="0"/>
              <a:cs typeface="Arial" pitchFamily="34" charset="0"/>
            </a:endParaRPr>
          </a:p>
        </p:txBody>
      </p:sp>
      <p:sp>
        <p:nvSpPr>
          <p:cNvPr id="8" name="Titel 7"/>
          <p:cNvSpPr>
            <a:spLocks noGrp="1"/>
          </p:cNvSpPr>
          <p:nvPr>
            <p:ph type="title"/>
          </p:nvPr>
        </p:nvSpPr>
        <p:spPr>
          <a:xfrm>
            <a:off x="748054" y="1295400"/>
            <a:ext cx="7646400" cy="1076400"/>
          </a:xfrm>
        </p:spPr>
        <p:txBody>
          <a:bodyPr>
            <a:normAutofit/>
          </a:bodyPr>
          <a:lstStyle/>
          <a:p>
            <a:r>
              <a:rPr lang="da-DK" sz="2400" cap="small" dirty="0" smtClean="0"/>
              <a:t>KOMMUNIKATION I ORGANISATIONER</a:t>
            </a:r>
            <a:br>
              <a:rPr lang="da-DK" sz="2400" cap="small" dirty="0" smtClean="0"/>
            </a:br>
            <a:endParaRPr lang="da-DK" sz="2400" dirty="0"/>
          </a:p>
        </p:txBody>
      </p:sp>
      <p:sp>
        <p:nvSpPr>
          <p:cNvPr id="6" name="Rektangel 5"/>
          <p:cNvSpPr/>
          <p:nvPr/>
        </p:nvSpPr>
        <p:spPr>
          <a:xfrm>
            <a:off x="799163" y="4047694"/>
            <a:ext cx="1455620" cy="713446"/>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7" name="Rektangel 6"/>
          <p:cNvSpPr/>
          <p:nvPr/>
        </p:nvSpPr>
        <p:spPr>
          <a:xfrm>
            <a:off x="3277736" y="4057404"/>
            <a:ext cx="1455620" cy="713446"/>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9" name="Rektangel 8"/>
          <p:cNvSpPr/>
          <p:nvPr/>
        </p:nvSpPr>
        <p:spPr>
          <a:xfrm>
            <a:off x="6526943" y="4052845"/>
            <a:ext cx="1455620" cy="713446"/>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cxnSp>
        <p:nvCxnSpPr>
          <p:cNvPr id="10" name="Lige pilforbindelse 9"/>
          <p:cNvCxnSpPr>
            <a:stCxn id="6" idx="3"/>
            <a:endCxn id="7" idx="1"/>
          </p:cNvCxnSpPr>
          <p:nvPr/>
        </p:nvCxnSpPr>
        <p:spPr>
          <a:xfrm>
            <a:off x="2254783" y="4404417"/>
            <a:ext cx="1022953" cy="9710"/>
          </a:xfrm>
          <a:prstGeom prst="straightConnector1">
            <a:avLst/>
          </a:prstGeom>
          <a:ln w="28575" cap="flat" cmpd="sng" algn="ctr">
            <a:solidFill>
              <a:srgbClr val="00000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11" name="Rektangel 10"/>
          <p:cNvSpPr/>
          <p:nvPr/>
        </p:nvSpPr>
        <p:spPr>
          <a:xfrm>
            <a:off x="5422902" y="4233189"/>
            <a:ext cx="399582" cy="35672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12" name="Tekstboks 11"/>
          <p:cNvSpPr txBox="1"/>
          <p:nvPr/>
        </p:nvSpPr>
        <p:spPr>
          <a:xfrm>
            <a:off x="4747627" y="3876467"/>
            <a:ext cx="760895" cy="307777"/>
          </a:xfrm>
          <a:prstGeom prst="rect">
            <a:avLst/>
          </a:prstGeom>
          <a:noFill/>
        </p:spPr>
        <p:txBody>
          <a:bodyPr wrap="square" rtlCol="0">
            <a:spAutoFit/>
          </a:bodyPr>
          <a:lstStyle/>
          <a:p>
            <a:r>
              <a:rPr lang="da-DK" sz="1400" dirty="0" smtClean="0"/>
              <a:t>Signal</a:t>
            </a:r>
            <a:endParaRPr lang="da-DK" sz="1400" dirty="0"/>
          </a:p>
        </p:txBody>
      </p:sp>
      <p:sp>
        <p:nvSpPr>
          <p:cNvPr id="13" name="Tekstboks 12"/>
          <p:cNvSpPr txBox="1"/>
          <p:nvPr/>
        </p:nvSpPr>
        <p:spPr>
          <a:xfrm>
            <a:off x="5470867" y="3643604"/>
            <a:ext cx="1189025" cy="523220"/>
          </a:xfrm>
          <a:prstGeom prst="rect">
            <a:avLst/>
          </a:prstGeom>
          <a:noFill/>
        </p:spPr>
        <p:txBody>
          <a:bodyPr wrap="square" rtlCol="0">
            <a:spAutoFit/>
          </a:bodyPr>
          <a:lstStyle/>
          <a:p>
            <a:pPr algn="ctr"/>
            <a:r>
              <a:rPr lang="da-DK" sz="1400" dirty="0" smtClean="0"/>
              <a:t>Modtaget Signal</a:t>
            </a:r>
            <a:endParaRPr lang="da-DK" sz="1400" dirty="0"/>
          </a:p>
        </p:txBody>
      </p:sp>
      <p:cxnSp>
        <p:nvCxnSpPr>
          <p:cNvPr id="14" name="Lige pilforbindelse 13"/>
          <p:cNvCxnSpPr>
            <a:stCxn id="7" idx="3"/>
            <a:endCxn id="11" idx="1"/>
          </p:cNvCxnSpPr>
          <p:nvPr/>
        </p:nvCxnSpPr>
        <p:spPr>
          <a:xfrm flipV="1">
            <a:off x="4733356" y="4411551"/>
            <a:ext cx="689546" cy="2576"/>
          </a:xfrm>
          <a:prstGeom prst="straightConnector1">
            <a:avLst/>
          </a:prstGeom>
          <a:ln w="28575" cap="flat" cmpd="sng" algn="ctr">
            <a:solidFill>
              <a:srgbClr val="00000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17" name="Lige pilforbindelse 16"/>
          <p:cNvCxnSpPr/>
          <p:nvPr/>
        </p:nvCxnSpPr>
        <p:spPr>
          <a:xfrm flipV="1">
            <a:off x="5827642" y="4421261"/>
            <a:ext cx="689546" cy="2576"/>
          </a:xfrm>
          <a:prstGeom prst="straightConnector1">
            <a:avLst/>
          </a:prstGeom>
          <a:ln w="28575" cap="flat" cmpd="sng" algn="ctr">
            <a:solidFill>
              <a:srgbClr val="00000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18" name="Tekstboks 17"/>
          <p:cNvSpPr txBox="1"/>
          <p:nvPr/>
        </p:nvSpPr>
        <p:spPr>
          <a:xfrm>
            <a:off x="799163" y="4204651"/>
            <a:ext cx="1455620" cy="338554"/>
          </a:xfrm>
          <a:prstGeom prst="rect">
            <a:avLst/>
          </a:prstGeom>
          <a:noFill/>
        </p:spPr>
        <p:txBody>
          <a:bodyPr wrap="square" rtlCol="0">
            <a:spAutoFit/>
          </a:bodyPr>
          <a:lstStyle/>
          <a:p>
            <a:pPr algn="ctr"/>
            <a:r>
              <a:rPr lang="da-DK" sz="1600" dirty="0" smtClean="0"/>
              <a:t>Information</a:t>
            </a:r>
            <a:endParaRPr lang="da-DK" sz="1600" dirty="0"/>
          </a:p>
        </p:txBody>
      </p:sp>
      <p:sp>
        <p:nvSpPr>
          <p:cNvPr id="19" name="Tekstboks 18"/>
          <p:cNvSpPr txBox="1"/>
          <p:nvPr/>
        </p:nvSpPr>
        <p:spPr>
          <a:xfrm>
            <a:off x="3277736" y="4204651"/>
            <a:ext cx="1455620" cy="338554"/>
          </a:xfrm>
          <a:prstGeom prst="rect">
            <a:avLst/>
          </a:prstGeom>
          <a:noFill/>
        </p:spPr>
        <p:txBody>
          <a:bodyPr wrap="square" rtlCol="0">
            <a:spAutoFit/>
          </a:bodyPr>
          <a:lstStyle/>
          <a:p>
            <a:pPr algn="ctr"/>
            <a:r>
              <a:rPr lang="da-DK" sz="1600" dirty="0" smtClean="0"/>
              <a:t>Transmission</a:t>
            </a:r>
            <a:endParaRPr lang="da-DK" sz="1600" dirty="0"/>
          </a:p>
        </p:txBody>
      </p:sp>
      <p:sp>
        <p:nvSpPr>
          <p:cNvPr id="20" name="Tekstboks 19"/>
          <p:cNvSpPr txBox="1"/>
          <p:nvPr/>
        </p:nvSpPr>
        <p:spPr>
          <a:xfrm>
            <a:off x="799162" y="3177290"/>
            <a:ext cx="5465709" cy="307777"/>
          </a:xfrm>
          <a:prstGeom prst="rect">
            <a:avLst/>
          </a:prstGeom>
          <a:noFill/>
        </p:spPr>
        <p:txBody>
          <a:bodyPr wrap="square" rtlCol="0">
            <a:spAutoFit/>
          </a:bodyPr>
          <a:lstStyle/>
          <a:p>
            <a:r>
              <a:rPr lang="da-DK" sz="1400" dirty="0" smtClean="0"/>
              <a:t>Transmissionsmodel:  Shannon &amp; Weaver (1949)</a:t>
            </a:r>
            <a:endParaRPr lang="da-DK" sz="1400" dirty="0"/>
          </a:p>
        </p:txBody>
      </p:sp>
      <p:sp>
        <p:nvSpPr>
          <p:cNvPr id="21" name="Tekstboks 20"/>
          <p:cNvSpPr txBox="1"/>
          <p:nvPr/>
        </p:nvSpPr>
        <p:spPr>
          <a:xfrm>
            <a:off x="2254783" y="3874805"/>
            <a:ext cx="1022953" cy="369332"/>
          </a:xfrm>
          <a:prstGeom prst="rect">
            <a:avLst/>
          </a:prstGeom>
          <a:noFill/>
        </p:spPr>
        <p:txBody>
          <a:bodyPr wrap="square" rtlCol="0">
            <a:spAutoFit/>
          </a:bodyPr>
          <a:lstStyle/>
          <a:p>
            <a:pPr algn="ctr"/>
            <a:r>
              <a:rPr lang="da-DK" dirty="0" smtClean="0"/>
              <a:t>Budskab</a:t>
            </a:r>
            <a:endParaRPr lang="da-DK" dirty="0"/>
          </a:p>
        </p:txBody>
      </p:sp>
      <p:cxnSp>
        <p:nvCxnSpPr>
          <p:cNvPr id="22" name="Lige pilforbindelse 21"/>
          <p:cNvCxnSpPr/>
          <p:nvPr/>
        </p:nvCxnSpPr>
        <p:spPr>
          <a:xfrm rot="16200000" flipV="1">
            <a:off x="5374971" y="4852696"/>
            <a:ext cx="527156" cy="1588"/>
          </a:xfrm>
          <a:prstGeom prst="straightConnector1">
            <a:avLst/>
          </a:prstGeom>
          <a:ln w="19050" cap="flat" cmpd="sng" algn="ctr">
            <a:solidFill>
              <a:srgbClr val="00000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23" name="Tekstboks 22"/>
          <p:cNvSpPr txBox="1"/>
          <p:nvPr/>
        </p:nvSpPr>
        <p:spPr>
          <a:xfrm>
            <a:off x="5223108" y="5117068"/>
            <a:ext cx="841969" cy="369332"/>
          </a:xfrm>
          <a:prstGeom prst="rect">
            <a:avLst/>
          </a:prstGeom>
          <a:noFill/>
        </p:spPr>
        <p:txBody>
          <a:bodyPr wrap="square" rtlCol="0">
            <a:spAutoFit/>
          </a:bodyPr>
          <a:lstStyle/>
          <a:p>
            <a:pPr algn="ctr"/>
            <a:r>
              <a:rPr lang="da-DK" dirty="0" smtClean="0"/>
              <a:t>Støj</a:t>
            </a:r>
            <a:endParaRPr lang="da-DK" dirty="0"/>
          </a:p>
        </p:txBody>
      </p:sp>
      <p:sp>
        <p:nvSpPr>
          <p:cNvPr id="24" name="Tekstboks 23"/>
          <p:cNvSpPr txBox="1"/>
          <p:nvPr/>
        </p:nvSpPr>
        <p:spPr>
          <a:xfrm>
            <a:off x="6531453" y="4215599"/>
            <a:ext cx="1451110" cy="338554"/>
          </a:xfrm>
          <a:prstGeom prst="rect">
            <a:avLst/>
          </a:prstGeom>
          <a:noFill/>
        </p:spPr>
        <p:txBody>
          <a:bodyPr wrap="square" rtlCol="0">
            <a:spAutoFit/>
          </a:bodyPr>
          <a:lstStyle/>
          <a:p>
            <a:pPr algn="ctr"/>
            <a:r>
              <a:rPr lang="da-DK" sz="1600" dirty="0" smtClean="0"/>
              <a:t>Modtager</a:t>
            </a:r>
            <a:endParaRPr lang="da-DK" sz="1600"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kstboks 14"/>
          <p:cNvSpPr txBox="1"/>
          <p:nvPr/>
        </p:nvSpPr>
        <p:spPr>
          <a:xfrm flipH="1">
            <a:off x="762000" y="698956"/>
            <a:ext cx="1637623" cy="215444"/>
          </a:xfrm>
          <a:prstGeom prst="rect">
            <a:avLst/>
          </a:prstGeom>
          <a:solidFill>
            <a:srgbClr val="FFFFFF"/>
          </a:solidFill>
        </p:spPr>
        <p:txBody>
          <a:bodyPr wrap="square" lIns="0" tIns="0" rIns="0" bIns="0" rtlCol="0">
            <a:spAutoFit/>
          </a:bodyPr>
          <a:lstStyle/>
          <a:p>
            <a:endParaRPr lang="da-DK" sz="1400" dirty="0">
              <a:solidFill>
                <a:schemeClr val="bg1"/>
              </a:solidFill>
              <a:latin typeface="Arial" pitchFamily="34" charset="0"/>
              <a:cs typeface="Arial" pitchFamily="34" charset="0"/>
            </a:endParaRPr>
          </a:p>
        </p:txBody>
      </p:sp>
      <p:sp>
        <p:nvSpPr>
          <p:cNvPr id="16" name="Tekstboks 15"/>
          <p:cNvSpPr txBox="1"/>
          <p:nvPr/>
        </p:nvSpPr>
        <p:spPr>
          <a:xfrm flipH="1">
            <a:off x="761999" y="407313"/>
            <a:ext cx="2971800" cy="430887"/>
          </a:xfrm>
          <a:prstGeom prst="rect">
            <a:avLst/>
          </a:prstGeom>
          <a:solidFill>
            <a:srgbClr val="FFFFFF"/>
          </a:solidFill>
        </p:spPr>
        <p:txBody>
          <a:bodyPr wrap="square" lIns="0" tIns="0" rIns="0" bIns="0" rtlCol="0">
            <a:spAutoFit/>
          </a:bodyPr>
          <a:lstStyle/>
          <a:p>
            <a:r>
              <a:rPr lang="da-DK" sz="1400" b="1" dirty="0" smtClean="0">
                <a:latin typeface="Arial" pitchFamily="34" charset="0"/>
                <a:cs typeface="Arial" pitchFamily="34" charset="0"/>
              </a:rPr>
              <a:t>Institut for Ledelse &amp; Forvaltning</a:t>
            </a:r>
          </a:p>
          <a:p>
            <a:r>
              <a:rPr lang="da-DK" sz="1400" dirty="0" smtClean="0">
                <a:latin typeface="Arial" pitchFamily="34" charset="0"/>
                <a:cs typeface="Arial" pitchFamily="34" charset="0"/>
              </a:rPr>
              <a:t>Flemming Riishøj</a:t>
            </a:r>
            <a:endParaRPr lang="da-DK" sz="1400" dirty="0">
              <a:latin typeface="Arial" pitchFamily="34" charset="0"/>
              <a:cs typeface="Arial" pitchFamily="34" charset="0"/>
            </a:endParaRPr>
          </a:p>
        </p:txBody>
      </p:sp>
      <p:sp>
        <p:nvSpPr>
          <p:cNvPr id="8" name="Titel 7"/>
          <p:cNvSpPr>
            <a:spLocks noGrp="1"/>
          </p:cNvSpPr>
          <p:nvPr>
            <p:ph type="title"/>
          </p:nvPr>
        </p:nvSpPr>
        <p:spPr>
          <a:xfrm>
            <a:off x="748054" y="1209600"/>
            <a:ext cx="7646400" cy="1076400"/>
          </a:xfrm>
        </p:spPr>
        <p:txBody>
          <a:bodyPr>
            <a:normAutofit/>
          </a:bodyPr>
          <a:lstStyle/>
          <a:p>
            <a:r>
              <a:rPr lang="da-DK" sz="2400" cap="small" dirty="0" smtClean="0"/>
              <a:t>KOMMUNIKATION I ORGANISATIONER</a:t>
            </a:r>
            <a:br>
              <a:rPr lang="da-DK" sz="2400" cap="small" dirty="0" smtClean="0"/>
            </a:br>
            <a:endParaRPr lang="da-DK" sz="2400" dirty="0"/>
          </a:p>
        </p:txBody>
      </p:sp>
      <p:sp>
        <p:nvSpPr>
          <p:cNvPr id="6" name="Tekstboks 5"/>
          <p:cNvSpPr txBox="1"/>
          <p:nvPr/>
        </p:nvSpPr>
        <p:spPr>
          <a:xfrm>
            <a:off x="956141" y="2040457"/>
            <a:ext cx="4252691" cy="307777"/>
          </a:xfrm>
          <a:prstGeom prst="rect">
            <a:avLst/>
          </a:prstGeom>
          <a:noFill/>
        </p:spPr>
        <p:txBody>
          <a:bodyPr wrap="square" rtlCol="0">
            <a:spAutoFit/>
          </a:bodyPr>
          <a:lstStyle/>
          <a:p>
            <a:r>
              <a:rPr lang="da-DK" sz="1400" dirty="0" smtClean="0"/>
              <a:t>Interaktionsmodel: Philip </a:t>
            </a:r>
            <a:r>
              <a:rPr lang="da-DK" sz="1400" dirty="0" err="1" smtClean="0"/>
              <a:t>Kotler</a:t>
            </a:r>
            <a:r>
              <a:rPr lang="da-DK" sz="1400" dirty="0" smtClean="0"/>
              <a:t> (1967)</a:t>
            </a:r>
            <a:endParaRPr lang="da-DK" sz="1400" dirty="0"/>
          </a:p>
        </p:txBody>
      </p:sp>
      <p:sp>
        <p:nvSpPr>
          <p:cNvPr id="7" name="Rektangel 6"/>
          <p:cNvSpPr/>
          <p:nvPr/>
        </p:nvSpPr>
        <p:spPr>
          <a:xfrm>
            <a:off x="956141" y="2910860"/>
            <a:ext cx="1013226" cy="542219"/>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9" name="Rektangel 8"/>
          <p:cNvSpPr/>
          <p:nvPr/>
        </p:nvSpPr>
        <p:spPr>
          <a:xfrm>
            <a:off x="2435744" y="2906301"/>
            <a:ext cx="1013226" cy="542219"/>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10" name="Rektangel 9"/>
          <p:cNvSpPr/>
          <p:nvPr/>
        </p:nvSpPr>
        <p:spPr>
          <a:xfrm>
            <a:off x="3929618" y="2901742"/>
            <a:ext cx="1013226" cy="542219"/>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cxnSp>
        <p:nvCxnSpPr>
          <p:cNvPr id="11" name="Lige pilforbindelse 10"/>
          <p:cNvCxnSpPr>
            <a:stCxn id="7" idx="3"/>
            <a:endCxn id="9" idx="1"/>
          </p:cNvCxnSpPr>
          <p:nvPr/>
        </p:nvCxnSpPr>
        <p:spPr>
          <a:xfrm flipV="1">
            <a:off x="1969367" y="3177411"/>
            <a:ext cx="466377" cy="4559"/>
          </a:xfrm>
          <a:prstGeom prst="straightConnector1">
            <a:avLst/>
          </a:prstGeom>
          <a:ln w="19050" cap="flat" cmpd="sng" algn="ctr">
            <a:solidFill>
              <a:srgbClr val="00000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12" name="Lige pilforbindelse 11"/>
          <p:cNvCxnSpPr/>
          <p:nvPr/>
        </p:nvCxnSpPr>
        <p:spPr>
          <a:xfrm flipV="1">
            <a:off x="3448970" y="3172852"/>
            <a:ext cx="466377" cy="4559"/>
          </a:xfrm>
          <a:prstGeom prst="straightConnector1">
            <a:avLst/>
          </a:prstGeom>
          <a:ln w="19050" cap="flat" cmpd="sng" algn="ctr">
            <a:solidFill>
              <a:srgbClr val="00000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13" name="Lige pilforbindelse 12"/>
          <p:cNvCxnSpPr/>
          <p:nvPr/>
        </p:nvCxnSpPr>
        <p:spPr>
          <a:xfrm flipV="1">
            <a:off x="4942844" y="3168293"/>
            <a:ext cx="466377" cy="4559"/>
          </a:xfrm>
          <a:prstGeom prst="straightConnector1">
            <a:avLst/>
          </a:prstGeom>
          <a:ln w="19050" cap="flat" cmpd="sng" algn="ctr">
            <a:solidFill>
              <a:srgbClr val="00000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14" name="Rektangel 13"/>
          <p:cNvSpPr/>
          <p:nvPr/>
        </p:nvSpPr>
        <p:spPr>
          <a:xfrm>
            <a:off x="5394950" y="2897183"/>
            <a:ext cx="1013226" cy="542219"/>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cxnSp>
        <p:nvCxnSpPr>
          <p:cNvPr id="17" name="Lige pilforbindelse 16"/>
          <p:cNvCxnSpPr/>
          <p:nvPr/>
        </p:nvCxnSpPr>
        <p:spPr>
          <a:xfrm flipV="1">
            <a:off x="6422447" y="3163734"/>
            <a:ext cx="466377" cy="4559"/>
          </a:xfrm>
          <a:prstGeom prst="straightConnector1">
            <a:avLst/>
          </a:prstGeom>
          <a:ln w="19050" cap="flat" cmpd="sng" algn="ctr">
            <a:solidFill>
              <a:srgbClr val="00000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18" name="Rektangel 17"/>
          <p:cNvSpPr/>
          <p:nvPr/>
        </p:nvSpPr>
        <p:spPr>
          <a:xfrm>
            <a:off x="6874553" y="2892624"/>
            <a:ext cx="1013226" cy="542219"/>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19" name="Rektangel 18"/>
          <p:cNvSpPr/>
          <p:nvPr/>
        </p:nvSpPr>
        <p:spPr>
          <a:xfrm>
            <a:off x="2431163" y="4571215"/>
            <a:ext cx="1013226" cy="542219"/>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20" name="Rektangel 19"/>
          <p:cNvSpPr/>
          <p:nvPr/>
        </p:nvSpPr>
        <p:spPr>
          <a:xfrm>
            <a:off x="5390369" y="4576366"/>
            <a:ext cx="1013226" cy="542219"/>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cxnSp>
        <p:nvCxnSpPr>
          <p:cNvPr id="21" name="Lige forbindelse 20"/>
          <p:cNvCxnSpPr>
            <a:stCxn id="18" idx="2"/>
          </p:cNvCxnSpPr>
          <p:nvPr/>
        </p:nvCxnSpPr>
        <p:spPr>
          <a:xfrm rot="5400000">
            <a:off x="6685553" y="4127282"/>
            <a:ext cx="1388052" cy="3175"/>
          </a:xfrm>
          <a:prstGeom prst="line">
            <a:avLst/>
          </a:prstGeom>
          <a:ln w="38100" cap="flat" cmpd="sng" algn="ctr">
            <a:solidFill>
              <a:srgbClr val="000000"/>
            </a:solidFill>
            <a:prstDash val="sysDash"/>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2" name="Lige pilforbindelse 21"/>
          <p:cNvCxnSpPr/>
          <p:nvPr/>
        </p:nvCxnSpPr>
        <p:spPr>
          <a:xfrm rot="10800000">
            <a:off x="6422449" y="4837165"/>
            <a:ext cx="955543" cy="1588"/>
          </a:xfrm>
          <a:prstGeom prst="straightConnector1">
            <a:avLst/>
          </a:prstGeom>
          <a:ln w="38100" cap="flat" cmpd="sng" algn="ctr">
            <a:solidFill>
              <a:srgbClr val="000000"/>
            </a:solidFill>
            <a:prstDash val="sysDash"/>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23" name="Lige pilforbindelse 22"/>
          <p:cNvCxnSpPr>
            <a:stCxn id="20" idx="1"/>
          </p:cNvCxnSpPr>
          <p:nvPr/>
        </p:nvCxnSpPr>
        <p:spPr>
          <a:xfrm rot="10800000" flipV="1">
            <a:off x="3444389" y="4847475"/>
            <a:ext cx="1945980" cy="5151"/>
          </a:xfrm>
          <a:prstGeom prst="straightConnector1">
            <a:avLst/>
          </a:prstGeom>
          <a:ln w="38100" cap="flat" cmpd="sng" algn="ctr">
            <a:solidFill>
              <a:srgbClr val="000000"/>
            </a:solidFill>
            <a:prstDash val="sysDash"/>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24" name="Lige pilforbindelse 23"/>
          <p:cNvCxnSpPr/>
          <p:nvPr/>
        </p:nvCxnSpPr>
        <p:spPr>
          <a:xfrm rot="16200000" flipV="1">
            <a:off x="767050" y="4142648"/>
            <a:ext cx="1419956" cy="1"/>
          </a:xfrm>
          <a:prstGeom prst="straightConnector1">
            <a:avLst/>
          </a:prstGeom>
          <a:ln w="38100" cap="flat" cmpd="sng" algn="ctr">
            <a:solidFill>
              <a:srgbClr val="000000"/>
            </a:solidFill>
            <a:prstDash val="sysDash"/>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25" name="Lige forbindelse 24"/>
          <p:cNvCxnSpPr>
            <a:stCxn id="19" idx="1"/>
          </p:cNvCxnSpPr>
          <p:nvPr/>
        </p:nvCxnSpPr>
        <p:spPr>
          <a:xfrm rot="10800000" flipV="1">
            <a:off x="1477027" y="4842325"/>
            <a:ext cx="954136" cy="10302"/>
          </a:xfrm>
          <a:prstGeom prst="line">
            <a:avLst/>
          </a:prstGeom>
          <a:ln w="38100" cap="flat" cmpd="sng" algn="ctr">
            <a:solidFill>
              <a:srgbClr val="000000"/>
            </a:solidFill>
            <a:prstDash val="sysDash"/>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26" name="Rektangel 25"/>
          <p:cNvSpPr/>
          <p:nvPr/>
        </p:nvSpPr>
        <p:spPr>
          <a:xfrm>
            <a:off x="3925037" y="3995896"/>
            <a:ext cx="1013226" cy="542219"/>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sz="1400" dirty="0"/>
          </a:p>
        </p:txBody>
      </p:sp>
      <p:sp>
        <p:nvSpPr>
          <p:cNvPr id="27" name="Tekstboks 26"/>
          <p:cNvSpPr txBox="1"/>
          <p:nvPr/>
        </p:nvSpPr>
        <p:spPr>
          <a:xfrm>
            <a:off x="941870" y="3006775"/>
            <a:ext cx="1013226" cy="307777"/>
          </a:xfrm>
          <a:prstGeom prst="rect">
            <a:avLst/>
          </a:prstGeom>
          <a:noFill/>
        </p:spPr>
        <p:txBody>
          <a:bodyPr wrap="square" rtlCol="0">
            <a:spAutoFit/>
          </a:bodyPr>
          <a:lstStyle/>
          <a:p>
            <a:pPr algn="ctr"/>
            <a:r>
              <a:rPr lang="da-DK" sz="1400" dirty="0" smtClean="0"/>
              <a:t>Afsender</a:t>
            </a:r>
            <a:endParaRPr lang="da-DK" sz="1400" dirty="0"/>
          </a:p>
        </p:txBody>
      </p:sp>
      <p:sp>
        <p:nvSpPr>
          <p:cNvPr id="28" name="Tekstboks 27"/>
          <p:cNvSpPr txBox="1"/>
          <p:nvPr/>
        </p:nvSpPr>
        <p:spPr>
          <a:xfrm>
            <a:off x="2435744" y="3006775"/>
            <a:ext cx="1013226" cy="307777"/>
          </a:xfrm>
          <a:prstGeom prst="rect">
            <a:avLst/>
          </a:prstGeom>
          <a:noFill/>
        </p:spPr>
        <p:txBody>
          <a:bodyPr wrap="square" rtlCol="0">
            <a:spAutoFit/>
          </a:bodyPr>
          <a:lstStyle/>
          <a:p>
            <a:pPr algn="ctr"/>
            <a:r>
              <a:rPr lang="da-DK" sz="1400" dirty="0" smtClean="0"/>
              <a:t>Kodning</a:t>
            </a:r>
            <a:endParaRPr lang="da-DK" sz="1400" dirty="0"/>
          </a:p>
        </p:txBody>
      </p:sp>
      <p:sp>
        <p:nvSpPr>
          <p:cNvPr id="29" name="Tekstboks 28"/>
          <p:cNvSpPr txBox="1"/>
          <p:nvPr/>
        </p:nvSpPr>
        <p:spPr>
          <a:xfrm>
            <a:off x="3929618" y="3006775"/>
            <a:ext cx="1013226" cy="307777"/>
          </a:xfrm>
          <a:prstGeom prst="rect">
            <a:avLst/>
          </a:prstGeom>
          <a:noFill/>
        </p:spPr>
        <p:txBody>
          <a:bodyPr wrap="square" rtlCol="0">
            <a:spAutoFit/>
          </a:bodyPr>
          <a:lstStyle/>
          <a:p>
            <a:pPr algn="ctr"/>
            <a:r>
              <a:rPr lang="da-DK" sz="1400" dirty="0" smtClean="0"/>
              <a:t>Budskab</a:t>
            </a:r>
            <a:endParaRPr lang="da-DK" sz="1400" dirty="0"/>
          </a:p>
        </p:txBody>
      </p:sp>
      <p:sp>
        <p:nvSpPr>
          <p:cNvPr id="30" name="Rektangel 29"/>
          <p:cNvSpPr/>
          <p:nvPr/>
        </p:nvSpPr>
        <p:spPr>
          <a:xfrm>
            <a:off x="3667589" y="2611212"/>
            <a:ext cx="1498430" cy="1099304"/>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31" name="Tekstboks 30"/>
          <p:cNvSpPr txBox="1"/>
          <p:nvPr/>
        </p:nvSpPr>
        <p:spPr>
          <a:xfrm>
            <a:off x="3815450" y="3424541"/>
            <a:ext cx="1250672" cy="307777"/>
          </a:xfrm>
          <a:prstGeom prst="rect">
            <a:avLst/>
          </a:prstGeom>
          <a:noFill/>
        </p:spPr>
        <p:txBody>
          <a:bodyPr wrap="square" rtlCol="0">
            <a:spAutoFit/>
          </a:bodyPr>
          <a:lstStyle/>
          <a:p>
            <a:pPr algn="ctr"/>
            <a:r>
              <a:rPr lang="da-DK" sz="1400" dirty="0" smtClean="0"/>
              <a:t>Medie</a:t>
            </a:r>
            <a:endParaRPr lang="da-DK" sz="1400" dirty="0"/>
          </a:p>
        </p:txBody>
      </p:sp>
      <p:sp>
        <p:nvSpPr>
          <p:cNvPr id="32" name="Tekstboks 31"/>
          <p:cNvSpPr txBox="1"/>
          <p:nvPr/>
        </p:nvSpPr>
        <p:spPr>
          <a:xfrm>
            <a:off x="3925037" y="4095779"/>
            <a:ext cx="1013226" cy="307777"/>
          </a:xfrm>
          <a:prstGeom prst="rect">
            <a:avLst/>
          </a:prstGeom>
          <a:noFill/>
        </p:spPr>
        <p:txBody>
          <a:bodyPr wrap="square" rtlCol="0">
            <a:spAutoFit/>
          </a:bodyPr>
          <a:lstStyle/>
          <a:p>
            <a:pPr algn="ctr"/>
            <a:r>
              <a:rPr lang="da-DK" sz="1400" dirty="0" smtClean="0"/>
              <a:t>Støj</a:t>
            </a:r>
            <a:endParaRPr lang="da-DK" sz="1400" dirty="0"/>
          </a:p>
        </p:txBody>
      </p:sp>
      <p:cxnSp>
        <p:nvCxnSpPr>
          <p:cNvPr id="33" name="Lige pilforbindelse 32"/>
          <p:cNvCxnSpPr/>
          <p:nvPr/>
        </p:nvCxnSpPr>
        <p:spPr>
          <a:xfrm>
            <a:off x="4938263" y="4267007"/>
            <a:ext cx="270569" cy="1588"/>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34" name="Lige pilforbindelse 33"/>
          <p:cNvCxnSpPr>
            <a:stCxn id="26" idx="1"/>
          </p:cNvCxnSpPr>
          <p:nvPr/>
        </p:nvCxnSpPr>
        <p:spPr>
          <a:xfrm rot="10800000" flipV="1">
            <a:off x="3667589" y="4267005"/>
            <a:ext cx="257448" cy="1"/>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35" name="Lige pilforbindelse 34"/>
          <p:cNvCxnSpPr/>
          <p:nvPr/>
        </p:nvCxnSpPr>
        <p:spPr>
          <a:xfrm rot="5400000" flipH="1" flipV="1">
            <a:off x="4306996" y="3856973"/>
            <a:ext cx="249308" cy="1588"/>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36" name="Lige pilforbindelse 35"/>
          <p:cNvCxnSpPr>
            <a:stCxn id="26" idx="2"/>
          </p:cNvCxnSpPr>
          <p:nvPr/>
        </p:nvCxnSpPr>
        <p:spPr>
          <a:xfrm rot="5400000">
            <a:off x="4288863" y="4680108"/>
            <a:ext cx="284781" cy="794"/>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37" name="Tekstboks 36"/>
          <p:cNvSpPr txBox="1"/>
          <p:nvPr/>
        </p:nvSpPr>
        <p:spPr>
          <a:xfrm>
            <a:off x="5390369" y="3006775"/>
            <a:ext cx="1013226" cy="307777"/>
          </a:xfrm>
          <a:prstGeom prst="rect">
            <a:avLst/>
          </a:prstGeom>
          <a:noFill/>
        </p:spPr>
        <p:txBody>
          <a:bodyPr wrap="square" rtlCol="0">
            <a:spAutoFit/>
          </a:bodyPr>
          <a:lstStyle/>
          <a:p>
            <a:pPr algn="ctr"/>
            <a:r>
              <a:rPr lang="da-DK" sz="1400" dirty="0" smtClean="0"/>
              <a:t>Afkodning</a:t>
            </a:r>
            <a:endParaRPr lang="da-DK" sz="1400" dirty="0"/>
          </a:p>
        </p:txBody>
      </p:sp>
      <p:sp>
        <p:nvSpPr>
          <p:cNvPr id="38" name="Tekstboks 37"/>
          <p:cNvSpPr txBox="1"/>
          <p:nvPr/>
        </p:nvSpPr>
        <p:spPr>
          <a:xfrm>
            <a:off x="6874553" y="3006775"/>
            <a:ext cx="1013226" cy="307777"/>
          </a:xfrm>
          <a:prstGeom prst="rect">
            <a:avLst/>
          </a:prstGeom>
          <a:noFill/>
        </p:spPr>
        <p:txBody>
          <a:bodyPr wrap="square" rtlCol="0">
            <a:spAutoFit/>
          </a:bodyPr>
          <a:lstStyle/>
          <a:p>
            <a:pPr algn="ctr"/>
            <a:r>
              <a:rPr lang="da-DK" sz="1400" dirty="0" smtClean="0"/>
              <a:t>Modtager</a:t>
            </a:r>
            <a:endParaRPr lang="da-DK" sz="1400" dirty="0"/>
          </a:p>
        </p:txBody>
      </p:sp>
      <p:sp>
        <p:nvSpPr>
          <p:cNvPr id="39" name="Tekstboks 38"/>
          <p:cNvSpPr txBox="1"/>
          <p:nvPr/>
        </p:nvSpPr>
        <p:spPr>
          <a:xfrm>
            <a:off x="2431163" y="4651668"/>
            <a:ext cx="1013225" cy="307777"/>
          </a:xfrm>
          <a:prstGeom prst="rect">
            <a:avLst/>
          </a:prstGeom>
          <a:noFill/>
        </p:spPr>
        <p:txBody>
          <a:bodyPr wrap="square" rtlCol="0">
            <a:spAutoFit/>
          </a:bodyPr>
          <a:lstStyle/>
          <a:p>
            <a:pPr algn="ctr"/>
            <a:r>
              <a:rPr lang="da-DK" sz="1400" dirty="0" smtClean="0"/>
              <a:t>Feedback</a:t>
            </a:r>
            <a:endParaRPr lang="da-DK" sz="1400" dirty="0"/>
          </a:p>
        </p:txBody>
      </p:sp>
      <p:sp>
        <p:nvSpPr>
          <p:cNvPr id="40" name="Tekstboks 39"/>
          <p:cNvSpPr txBox="1"/>
          <p:nvPr/>
        </p:nvSpPr>
        <p:spPr>
          <a:xfrm>
            <a:off x="5390369" y="4680206"/>
            <a:ext cx="1032078" cy="307777"/>
          </a:xfrm>
          <a:prstGeom prst="rect">
            <a:avLst/>
          </a:prstGeom>
          <a:noFill/>
        </p:spPr>
        <p:txBody>
          <a:bodyPr wrap="square" rtlCol="0">
            <a:spAutoFit/>
          </a:bodyPr>
          <a:lstStyle/>
          <a:p>
            <a:pPr algn="ctr"/>
            <a:r>
              <a:rPr lang="da-DK" sz="1400" dirty="0" smtClean="0"/>
              <a:t>Respons</a:t>
            </a:r>
            <a:endParaRPr lang="da-DK" sz="1400"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kstboks 14"/>
          <p:cNvSpPr txBox="1"/>
          <p:nvPr/>
        </p:nvSpPr>
        <p:spPr>
          <a:xfrm flipH="1">
            <a:off x="1816346" y="367843"/>
            <a:ext cx="1637623" cy="215444"/>
          </a:xfrm>
          <a:prstGeom prst="rect">
            <a:avLst/>
          </a:prstGeom>
          <a:solidFill>
            <a:srgbClr val="FFFFFF"/>
          </a:solidFill>
        </p:spPr>
        <p:txBody>
          <a:bodyPr wrap="square" lIns="0" tIns="0" rIns="0" bIns="0" rtlCol="0">
            <a:spAutoFit/>
          </a:bodyPr>
          <a:lstStyle/>
          <a:p>
            <a:endParaRPr lang="da-DK" sz="1400" dirty="0">
              <a:solidFill>
                <a:schemeClr val="bg1"/>
              </a:solidFill>
              <a:latin typeface="Arial" pitchFamily="34" charset="0"/>
              <a:cs typeface="Arial" pitchFamily="34" charset="0"/>
            </a:endParaRPr>
          </a:p>
        </p:txBody>
      </p:sp>
      <p:sp>
        <p:nvSpPr>
          <p:cNvPr id="16" name="Tekstboks 15"/>
          <p:cNvSpPr txBox="1"/>
          <p:nvPr/>
        </p:nvSpPr>
        <p:spPr>
          <a:xfrm flipH="1">
            <a:off x="762000" y="483513"/>
            <a:ext cx="2971800" cy="430887"/>
          </a:xfrm>
          <a:prstGeom prst="rect">
            <a:avLst/>
          </a:prstGeom>
          <a:solidFill>
            <a:srgbClr val="FFFFFF"/>
          </a:solidFill>
        </p:spPr>
        <p:txBody>
          <a:bodyPr wrap="square" lIns="0" tIns="0" rIns="0" bIns="0" rtlCol="0">
            <a:spAutoFit/>
          </a:bodyPr>
          <a:lstStyle/>
          <a:p>
            <a:r>
              <a:rPr lang="da-DK" sz="1400" b="1" dirty="0" smtClean="0">
                <a:latin typeface="Arial" pitchFamily="34" charset="0"/>
                <a:cs typeface="Arial" pitchFamily="34" charset="0"/>
              </a:rPr>
              <a:t>Institut for Ledelse &amp; Forvaltning</a:t>
            </a:r>
          </a:p>
          <a:p>
            <a:r>
              <a:rPr lang="da-DK" sz="1400" dirty="0" smtClean="0">
                <a:latin typeface="Arial" pitchFamily="34" charset="0"/>
                <a:cs typeface="Arial" pitchFamily="34" charset="0"/>
              </a:rPr>
              <a:t>Flemming Riishøj</a:t>
            </a:r>
            <a:endParaRPr lang="da-DK" sz="1400" dirty="0">
              <a:latin typeface="Arial" pitchFamily="34" charset="0"/>
              <a:cs typeface="Arial" pitchFamily="34" charset="0"/>
            </a:endParaRPr>
          </a:p>
        </p:txBody>
      </p:sp>
      <p:sp>
        <p:nvSpPr>
          <p:cNvPr id="8" name="Titel 7"/>
          <p:cNvSpPr>
            <a:spLocks noGrp="1"/>
          </p:cNvSpPr>
          <p:nvPr>
            <p:ph type="title"/>
          </p:nvPr>
        </p:nvSpPr>
        <p:spPr>
          <a:xfrm>
            <a:off x="609600" y="1209600"/>
            <a:ext cx="7646400" cy="1076400"/>
          </a:xfrm>
        </p:spPr>
        <p:txBody>
          <a:bodyPr>
            <a:normAutofit/>
          </a:bodyPr>
          <a:lstStyle/>
          <a:p>
            <a:r>
              <a:rPr lang="da-DK" sz="2400" cap="small" dirty="0" smtClean="0"/>
              <a:t>KOMMUNIKATION I ORGANISATIONER</a:t>
            </a:r>
            <a:br>
              <a:rPr lang="da-DK" sz="2400" cap="small" dirty="0" smtClean="0"/>
            </a:br>
            <a:endParaRPr lang="da-DK" sz="2400" dirty="0"/>
          </a:p>
        </p:txBody>
      </p:sp>
      <p:sp>
        <p:nvSpPr>
          <p:cNvPr id="6" name="Tekstboks 5"/>
          <p:cNvSpPr txBox="1"/>
          <p:nvPr/>
        </p:nvSpPr>
        <p:spPr>
          <a:xfrm>
            <a:off x="1910595" y="2051801"/>
            <a:ext cx="4951959" cy="276999"/>
          </a:xfrm>
          <a:prstGeom prst="rect">
            <a:avLst/>
          </a:prstGeom>
          <a:noFill/>
        </p:spPr>
        <p:txBody>
          <a:bodyPr wrap="square" rtlCol="0">
            <a:spAutoFit/>
          </a:bodyPr>
          <a:lstStyle/>
          <a:p>
            <a:r>
              <a:rPr lang="da-DK" sz="1200" dirty="0" smtClean="0">
                <a:latin typeface="Arial"/>
                <a:cs typeface="Arial"/>
              </a:rPr>
              <a:t>Interaktionsmodel inspireret af Niklas Luhmann</a:t>
            </a:r>
            <a:endParaRPr lang="da-DK" sz="1200" dirty="0">
              <a:latin typeface="Arial"/>
              <a:cs typeface="Arial"/>
            </a:endParaRPr>
          </a:p>
        </p:txBody>
      </p:sp>
      <p:sp>
        <p:nvSpPr>
          <p:cNvPr id="7" name="Ellipse 6"/>
          <p:cNvSpPr/>
          <p:nvPr/>
        </p:nvSpPr>
        <p:spPr>
          <a:xfrm>
            <a:off x="2638402" y="3336000"/>
            <a:ext cx="856247" cy="856135"/>
          </a:xfrm>
          <a:prstGeom prst="ellipse">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9" name="Ellipse 8"/>
          <p:cNvSpPr/>
          <p:nvPr/>
        </p:nvSpPr>
        <p:spPr>
          <a:xfrm>
            <a:off x="5801983" y="3359979"/>
            <a:ext cx="856247" cy="856135"/>
          </a:xfrm>
          <a:prstGeom prst="ellipse">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10" name="Tekstboks 9"/>
          <p:cNvSpPr txBox="1"/>
          <p:nvPr/>
        </p:nvSpPr>
        <p:spPr>
          <a:xfrm>
            <a:off x="2638402" y="3550033"/>
            <a:ext cx="856247" cy="369332"/>
          </a:xfrm>
          <a:prstGeom prst="rect">
            <a:avLst/>
          </a:prstGeom>
          <a:noFill/>
        </p:spPr>
        <p:txBody>
          <a:bodyPr wrap="square" rtlCol="0">
            <a:spAutoFit/>
          </a:bodyPr>
          <a:lstStyle/>
          <a:p>
            <a:pPr algn="ctr"/>
            <a:r>
              <a:rPr lang="da-DK" dirty="0" smtClean="0"/>
              <a:t>A</a:t>
            </a:r>
            <a:endParaRPr lang="da-DK" dirty="0"/>
          </a:p>
        </p:txBody>
      </p:sp>
      <p:sp>
        <p:nvSpPr>
          <p:cNvPr id="11" name="Tekstboks 10"/>
          <p:cNvSpPr txBox="1"/>
          <p:nvPr/>
        </p:nvSpPr>
        <p:spPr>
          <a:xfrm>
            <a:off x="5801983" y="3550033"/>
            <a:ext cx="856247" cy="369332"/>
          </a:xfrm>
          <a:prstGeom prst="rect">
            <a:avLst/>
          </a:prstGeom>
          <a:noFill/>
        </p:spPr>
        <p:txBody>
          <a:bodyPr wrap="square" rtlCol="0">
            <a:spAutoFit/>
          </a:bodyPr>
          <a:lstStyle/>
          <a:p>
            <a:pPr algn="ctr"/>
            <a:r>
              <a:rPr lang="da-DK" dirty="0" smtClean="0"/>
              <a:t>B</a:t>
            </a:r>
            <a:endParaRPr lang="da-DK" dirty="0"/>
          </a:p>
        </p:txBody>
      </p:sp>
      <p:sp>
        <p:nvSpPr>
          <p:cNvPr id="12" name="Tekstboks 11"/>
          <p:cNvSpPr txBox="1"/>
          <p:nvPr/>
        </p:nvSpPr>
        <p:spPr>
          <a:xfrm>
            <a:off x="1910595" y="4216114"/>
            <a:ext cx="2440300" cy="523220"/>
          </a:xfrm>
          <a:prstGeom prst="rect">
            <a:avLst/>
          </a:prstGeom>
          <a:noFill/>
        </p:spPr>
        <p:txBody>
          <a:bodyPr wrap="square" rtlCol="0">
            <a:spAutoFit/>
          </a:bodyPr>
          <a:lstStyle/>
          <a:p>
            <a:pPr marL="342900" indent="-342900">
              <a:buAutoNum type="arabicPeriod"/>
            </a:pPr>
            <a:r>
              <a:rPr lang="da-DK" sz="1400" dirty="0" smtClean="0"/>
              <a:t>Valg af information</a:t>
            </a:r>
          </a:p>
          <a:p>
            <a:pPr marL="342900" indent="-342900">
              <a:buAutoNum type="arabicPeriod"/>
            </a:pPr>
            <a:r>
              <a:rPr lang="da-DK" sz="1400" dirty="0" smtClean="0"/>
              <a:t>Valg af meddelelsesform</a:t>
            </a:r>
            <a:endParaRPr lang="da-DK" sz="1400" dirty="0"/>
          </a:p>
        </p:txBody>
      </p:sp>
      <p:sp>
        <p:nvSpPr>
          <p:cNvPr id="13" name="Tekstboks 12"/>
          <p:cNvSpPr txBox="1"/>
          <p:nvPr/>
        </p:nvSpPr>
        <p:spPr>
          <a:xfrm>
            <a:off x="5192712" y="2989349"/>
            <a:ext cx="2140617" cy="307777"/>
          </a:xfrm>
          <a:prstGeom prst="rect">
            <a:avLst/>
          </a:prstGeom>
          <a:noFill/>
        </p:spPr>
        <p:txBody>
          <a:bodyPr wrap="square" rtlCol="0">
            <a:spAutoFit/>
          </a:bodyPr>
          <a:lstStyle/>
          <a:p>
            <a:pPr algn="ctr"/>
            <a:r>
              <a:rPr lang="da-DK" sz="1400" dirty="0" smtClean="0"/>
              <a:t>3. Valg af forståelse</a:t>
            </a:r>
            <a:endParaRPr lang="da-DK" sz="1400" dirty="0"/>
          </a:p>
        </p:txBody>
      </p:sp>
      <p:sp>
        <p:nvSpPr>
          <p:cNvPr id="14" name="Opadbuet pil 13"/>
          <p:cNvSpPr/>
          <p:nvPr/>
        </p:nvSpPr>
        <p:spPr>
          <a:xfrm>
            <a:off x="3180692" y="4739334"/>
            <a:ext cx="3239466" cy="508701"/>
          </a:xfrm>
          <a:prstGeom prst="curvedUpArrow">
            <a:avLst/>
          </a:prstGeom>
          <a:no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solidFill>
                <a:schemeClr val="tx1"/>
              </a:solidFill>
            </a:endParaRPr>
          </a:p>
        </p:txBody>
      </p:sp>
      <p:sp>
        <p:nvSpPr>
          <p:cNvPr id="17" name="Opadbuet pil 16"/>
          <p:cNvSpPr/>
          <p:nvPr/>
        </p:nvSpPr>
        <p:spPr>
          <a:xfrm rot="10800000">
            <a:off x="3133298" y="2680039"/>
            <a:ext cx="3239466" cy="508701"/>
          </a:xfrm>
          <a:prstGeom prst="curvedUpArrow">
            <a:avLst/>
          </a:prstGeom>
          <a:no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solidFill>
                <a:schemeClr val="tx1"/>
              </a:solidFill>
            </a:endParaRPr>
          </a:p>
        </p:txBody>
      </p:sp>
      <p:sp>
        <p:nvSpPr>
          <p:cNvPr id="18" name="Ellipse 17"/>
          <p:cNvSpPr/>
          <p:nvPr/>
        </p:nvSpPr>
        <p:spPr>
          <a:xfrm>
            <a:off x="3494649" y="3359979"/>
            <a:ext cx="2307334" cy="832156"/>
          </a:xfrm>
          <a:prstGeom prst="ellipse">
            <a:avLst/>
          </a:prstGeom>
          <a:noFill/>
          <a:ln>
            <a:solidFill>
              <a:srgbClr val="77933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19" name="Tekstboks 18"/>
          <p:cNvSpPr txBox="1"/>
          <p:nvPr/>
        </p:nvSpPr>
        <p:spPr>
          <a:xfrm>
            <a:off x="3737252" y="3507226"/>
            <a:ext cx="1840930" cy="523220"/>
          </a:xfrm>
          <a:prstGeom prst="rect">
            <a:avLst/>
          </a:prstGeom>
          <a:noFill/>
        </p:spPr>
        <p:txBody>
          <a:bodyPr wrap="square" rtlCol="0">
            <a:spAutoFit/>
          </a:bodyPr>
          <a:lstStyle/>
          <a:p>
            <a:pPr algn="ctr"/>
            <a:r>
              <a:rPr lang="da-DK" sz="1400" dirty="0" smtClean="0"/>
              <a:t>Kommunikation i medier</a:t>
            </a:r>
            <a:endParaRPr lang="da-DK" sz="1400" dirty="0"/>
          </a:p>
        </p:txBody>
      </p:sp>
      <p:sp>
        <p:nvSpPr>
          <p:cNvPr id="20" name="Opadbuet pil 19"/>
          <p:cNvSpPr/>
          <p:nvPr/>
        </p:nvSpPr>
        <p:spPr>
          <a:xfrm>
            <a:off x="3361634" y="5005886"/>
            <a:ext cx="3239466" cy="508701"/>
          </a:xfrm>
          <a:prstGeom prst="curvedUpArrow">
            <a:avLst/>
          </a:prstGeom>
          <a:no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solidFill>
                <a:schemeClr val="tx1"/>
              </a:solidFill>
            </a:endParaRPr>
          </a:p>
        </p:txBody>
      </p:sp>
      <p:sp>
        <p:nvSpPr>
          <p:cNvPr id="21" name="Tekstboks 20"/>
          <p:cNvSpPr txBox="1"/>
          <p:nvPr/>
        </p:nvSpPr>
        <p:spPr>
          <a:xfrm>
            <a:off x="2638401" y="5504877"/>
            <a:ext cx="2411762" cy="307777"/>
          </a:xfrm>
          <a:prstGeom prst="rect">
            <a:avLst/>
          </a:prstGeom>
          <a:noFill/>
        </p:spPr>
        <p:txBody>
          <a:bodyPr wrap="square" rtlCol="0">
            <a:spAutoFit/>
          </a:bodyPr>
          <a:lstStyle/>
          <a:p>
            <a:r>
              <a:rPr lang="da-DK" sz="1400" dirty="0" smtClean="0"/>
              <a:t>4. Forståelsesiagttagelse?</a:t>
            </a:r>
            <a:endParaRPr lang="da-DK" sz="1400"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kstboks 14"/>
          <p:cNvSpPr txBox="1"/>
          <p:nvPr/>
        </p:nvSpPr>
        <p:spPr>
          <a:xfrm flipH="1">
            <a:off x="1816346" y="367843"/>
            <a:ext cx="1637623" cy="215444"/>
          </a:xfrm>
          <a:prstGeom prst="rect">
            <a:avLst/>
          </a:prstGeom>
          <a:solidFill>
            <a:srgbClr val="FFFFFF"/>
          </a:solidFill>
        </p:spPr>
        <p:txBody>
          <a:bodyPr wrap="square" lIns="0" tIns="0" rIns="0" bIns="0" rtlCol="0">
            <a:spAutoFit/>
          </a:bodyPr>
          <a:lstStyle/>
          <a:p>
            <a:endParaRPr lang="da-DK" sz="1400" dirty="0">
              <a:solidFill>
                <a:schemeClr val="bg1"/>
              </a:solidFill>
              <a:latin typeface="Arial" pitchFamily="34" charset="0"/>
              <a:cs typeface="Arial" pitchFamily="34" charset="0"/>
            </a:endParaRPr>
          </a:p>
        </p:txBody>
      </p:sp>
      <p:sp>
        <p:nvSpPr>
          <p:cNvPr id="16" name="Tekstboks 15"/>
          <p:cNvSpPr txBox="1"/>
          <p:nvPr/>
        </p:nvSpPr>
        <p:spPr>
          <a:xfrm flipH="1">
            <a:off x="762000" y="483513"/>
            <a:ext cx="2971800" cy="430887"/>
          </a:xfrm>
          <a:prstGeom prst="rect">
            <a:avLst/>
          </a:prstGeom>
          <a:solidFill>
            <a:srgbClr val="FFFFFF"/>
          </a:solidFill>
        </p:spPr>
        <p:txBody>
          <a:bodyPr wrap="square" lIns="0" tIns="0" rIns="0" bIns="0" rtlCol="0">
            <a:spAutoFit/>
          </a:bodyPr>
          <a:lstStyle/>
          <a:p>
            <a:r>
              <a:rPr lang="da-DK" sz="1400" b="1" dirty="0" smtClean="0">
                <a:latin typeface="Arial" pitchFamily="34" charset="0"/>
                <a:cs typeface="Arial" pitchFamily="34" charset="0"/>
              </a:rPr>
              <a:t>Institut for Ledelse &amp; Forvaltning</a:t>
            </a:r>
          </a:p>
          <a:p>
            <a:r>
              <a:rPr lang="da-DK" sz="1400" dirty="0" smtClean="0">
                <a:latin typeface="Arial" pitchFamily="34" charset="0"/>
                <a:cs typeface="Arial" pitchFamily="34" charset="0"/>
              </a:rPr>
              <a:t>Flemming Riishøj</a:t>
            </a:r>
            <a:endParaRPr lang="da-DK" sz="1400" dirty="0">
              <a:latin typeface="Arial" pitchFamily="34" charset="0"/>
              <a:cs typeface="Arial" pitchFamily="34" charset="0"/>
            </a:endParaRPr>
          </a:p>
        </p:txBody>
      </p:sp>
      <p:sp>
        <p:nvSpPr>
          <p:cNvPr id="24" name="Ellipse 23"/>
          <p:cNvSpPr/>
          <p:nvPr/>
        </p:nvSpPr>
        <p:spPr>
          <a:xfrm>
            <a:off x="1743355" y="2992840"/>
            <a:ext cx="1409873" cy="2438081"/>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25" name="Ellipse 24"/>
          <p:cNvSpPr/>
          <p:nvPr/>
        </p:nvSpPr>
        <p:spPr>
          <a:xfrm>
            <a:off x="5267893" y="2940854"/>
            <a:ext cx="1409873" cy="2438081"/>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26" name="Smilende ansigt 25"/>
          <p:cNvSpPr/>
          <p:nvPr/>
        </p:nvSpPr>
        <p:spPr>
          <a:xfrm>
            <a:off x="2291933" y="3503821"/>
            <a:ext cx="321163" cy="335783"/>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27" name="Smilende ansigt 26"/>
          <p:cNvSpPr/>
          <p:nvPr/>
        </p:nvSpPr>
        <p:spPr>
          <a:xfrm>
            <a:off x="5845667" y="3510231"/>
            <a:ext cx="321163" cy="335783"/>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cxnSp>
        <p:nvCxnSpPr>
          <p:cNvPr id="29" name="Lige forbindelse 28"/>
          <p:cNvCxnSpPr/>
          <p:nvPr/>
        </p:nvCxnSpPr>
        <p:spPr>
          <a:xfrm rot="16200000" flipH="1">
            <a:off x="2073480" y="4245694"/>
            <a:ext cx="764541" cy="1"/>
          </a:xfrm>
          <a:prstGeom prst="line">
            <a:avLst/>
          </a:prstGeom>
        </p:spPr>
        <p:style>
          <a:lnRef idx="2">
            <a:schemeClr val="accent1"/>
          </a:lnRef>
          <a:fillRef idx="0">
            <a:schemeClr val="accent1"/>
          </a:fillRef>
          <a:effectRef idx="1">
            <a:schemeClr val="accent1"/>
          </a:effectRef>
          <a:fontRef idx="minor">
            <a:schemeClr val="tx1"/>
          </a:fontRef>
        </p:style>
      </p:cxnSp>
      <p:cxnSp>
        <p:nvCxnSpPr>
          <p:cNvPr id="31" name="Lige forbindelse 30"/>
          <p:cNvCxnSpPr/>
          <p:nvPr/>
        </p:nvCxnSpPr>
        <p:spPr>
          <a:xfrm rot="16200000" flipH="1">
            <a:off x="5638579" y="4245694"/>
            <a:ext cx="764541" cy="1"/>
          </a:xfrm>
          <a:prstGeom prst="line">
            <a:avLst/>
          </a:prstGeom>
        </p:spPr>
        <p:style>
          <a:lnRef idx="2">
            <a:schemeClr val="accent1"/>
          </a:lnRef>
          <a:fillRef idx="0">
            <a:schemeClr val="accent1"/>
          </a:fillRef>
          <a:effectRef idx="1">
            <a:schemeClr val="accent1"/>
          </a:effectRef>
          <a:fontRef idx="minor">
            <a:schemeClr val="tx1"/>
          </a:fontRef>
        </p:style>
      </p:cxnSp>
      <p:cxnSp>
        <p:nvCxnSpPr>
          <p:cNvPr id="33" name="Lige forbindelse 32"/>
          <p:cNvCxnSpPr/>
          <p:nvPr/>
        </p:nvCxnSpPr>
        <p:spPr>
          <a:xfrm rot="5400000" flipH="1" flipV="1">
            <a:off x="2198651" y="4721248"/>
            <a:ext cx="350381" cy="163816"/>
          </a:xfrm>
          <a:prstGeom prst="line">
            <a:avLst/>
          </a:prstGeom>
        </p:spPr>
        <p:style>
          <a:lnRef idx="2">
            <a:schemeClr val="accent1"/>
          </a:lnRef>
          <a:fillRef idx="0">
            <a:schemeClr val="accent1"/>
          </a:fillRef>
          <a:effectRef idx="1">
            <a:schemeClr val="accent1"/>
          </a:effectRef>
          <a:fontRef idx="minor">
            <a:schemeClr val="tx1"/>
          </a:fontRef>
        </p:style>
      </p:cxnSp>
      <p:cxnSp>
        <p:nvCxnSpPr>
          <p:cNvPr id="35" name="Lige forbindelse 34"/>
          <p:cNvCxnSpPr/>
          <p:nvPr/>
        </p:nvCxnSpPr>
        <p:spPr>
          <a:xfrm rot="16200000" flipH="1">
            <a:off x="2359231" y="4724482"/>
            <a:ext cx="350382" cy="157347"/>
          </a:xfrm>
          <a:prstGeom prst="line">
            <a:avLst/>
          </a:prstGeom>
        </p:spPr>
        <p:style>
          <a:lnRef idx="2">
            <a:schemeClr val="accent1"/>
          </a:lnRef>
          <a:fillRef idx="0">
            <a:schemeClr val="accent1"/>
          </a:fillRef>
          <a:effectRef idx="1">
            <a:schemeClr val="accent1"/>
          </a:effectRef>
          <a:fontRef idx="minor">
            <a:schemeClr val="tx1"/>
          </a:fontRef>
        </p:style>
      </p:cxnSp>
      <p:cxnSp>
        <p:nvCxnSpPr>
          <p:cNvPr id="37" name="Lige forbindelse 36"/>
          <p:cNvCxnSpPr/>
          <p:nvPr/>
        </p:nvCxnSpPr>
        <p:spPr>
          <a:xfrm flipV="1">
            <a:off x="2072956" y="4131589"/>
            <a:ext cx="382792" cy="131393"/>
          </a:xfrm>
          <a:prstGeom prst="line">
            <a:avLst/>
          </a:prstGeom>
        </p:spPr>
        <p:style>
          <a:lnRef idx="2">
            <a:schemeClr val="accent1"/>
          </a:lnRef>
          <a:fillRef idx="0">
            <a:schemeClr val="accent1"/>
          </a:fillRef>
          <a:effectRef idx="1">
            <a:schemeClr val="accent1"/>
          </a:effectRef>
          <a:fontRef idx="minor">
            <a:schemeClr val="tx1"/>
          </a:fontRef>
        </p:style>
      </p:cxnSp>
      <p:cxnSp>
        <p:nvCxnSpPr>
          <p:cNvPr id="39" name="Lige forbindelse 38"/>
          <p:cNvCxnSpPr/>
          <p:nvPr/>
        </p:nvCxnSpPr>
        <p:spPr>
          <a:xfrm>
            <a:off x="2455748" y="4131589"/>
            <a:ext cx="376319" cy="131393"/>
          </a:xfrm>
          <a:prstGeom prst="line">
            <a:avLst/>
          </a:prstGeom>
        </p:spPr>
        <p:style>
          <a:lnRef idx="2">
            <a:schemeClr val="accent1"/>
          </a:lnRef>
          <a:fillRef idx="0">
            <a:schemeClr val="accent1"/>
          </a:fillRef>
          <a:effectRef idx="1">
            <a:schemeClr val="accent1"/>
          </a:effectRef>
          <a:fontRef idx="minor">
            <a:schemeClr val="tx1"/>
          </a:fontRef>
        </p:style>
      </p:cxnSp>
      <p:cxnSp>
        <p:nvCxnSpPr>
          <p:cNvPr id="41" name="Lige forbindelse 40"/>
          <p:cNvCxnSpPr/>
          <p:nvPr/>
        </p:nvCxnSpPr>
        <p:spPr>
          <a:xfrm rot="5400000">
            <a:off x="5758067" y="4715564"/>
            <a:ext cx="350383" cy="175182"/>
          </a:xfrm>
          <a:prstGeom prst="line">
            <a:avLst/>
          </a:prstGeom>
        </p:spPr>
        <p:style>
          <a:lnRef idx="2">
            <a:schemeClr val="accent1"/>
          </a:lnRef>
          <a:fillRef idx="0">
            <a:schemeClr val="accent1"/>
          </a:fillRef>
          <a:effectRef idx="1">
            <a:schemeClr val="accent1"/>
          </a:effectRef>
          <a:fontRef idx="minor">
            <a:schemeClr val="tx1"/>
          </a:fontRef>
        </p:style>
      </p:cxnSp>
      <p:cxnSp>
        <p:nvCxnSpPr>
          <p:cNvPr id="43" name="Lige forbindelse 42"/>
          <p:cNvCxnSpPr/>
          <p:nvPr/>
        </p:nvCxnSpPr>
        <p:spPr>
          <a:xfrm rot="16200000" flipH="1">
            <a:off x="5918648" y="4730165"/>
            <a:ext cx="350382" cy="145981"/>
          </a:xfrm>
          <a:prstGeom prst="line">
            <a:avLst/>
          </a:prstGeom>
        </p:spPr>
        <p:style>
          <a:lnRef idx="2">
            <a:schemeClr val="accent1"/>
          </a:lnRef>
          <a:fillRef idx="0">
            <a:schemeClr val="accent1"/>
          </a:fillRef>
          <a:effectRef idx="1">
            <a:schemeClr val="accent1"/>
          </a:effectRef>
          <a:fontRef idx="minor">
            <a:schemeClr val="tx1"/>
          </a:fontRef>
        </p:style>
      </p:cxnSp>
      <p:cxnSp>
        <p:nvCxnSpPr>
          <p:cNvPr id="47" name="Lige forbindelse 46"/>
          <p:cNvCxnSpPr/>
          <p:nvPr/>
        </p:nvCxnSpPr>
        <p:spPr>
          <a:xfrm>
            <a:off x="6020848" y="4131589"/>
            <a:ext cx="329405" cy="131393"/>
          </a:xfrm>
          <a:prstGeom prst="line">
            <a:avLst/>
          </a:prstGeom>
        </p:spPr>
        <p:style>
          <a:lnRef idx="2">
            <a:schemeClr val="accent1"/>
          </a:lnRef>
          <a:fillRef idx="0">
            <a:schemeClr val="accent1"/>
          </a:fillRef>
          <a:effectRef idx="1">
            <a:schemeClr val="accent1"/>
          </a:effectRef>
          <a:fontRef idx="minor">
            <a:schemeClr val="tx1"/>
          </a:fontRef>
        </p:style>
      </p:cxnSp>
      <p:cxnSp>
        <p:nvCxnSpPr>
          <p:cNvPr id="53" name="Lige forbindelse 52"/>
          <p:cNvCxnSpPr/>
          <p:nvPr/>
        </p:nvCxnSpPr>
        <p:spPr>
          <a:xfrm rot="10800000" flipV="1">
            <a:off x="5649536" y="4131588"/>
            <a:ext cx="371314" cy="132982"/>
          </a:xfrm>
          <a:prstGeom prst="line">
            <a:avLst/>
          </a:prstGeom>
        </p:spPr>
        <p:style>
          <a:lnRef idx="2">
            <a:schemeClr val="accent1"/>
          </a:lnRef>
          <a:fillRef idx="0">
            <a:schemeClr val="accent1"/>
          </a:fillRef>
          <a:effectRef idx="1">
            <a:schemeClr val="accent1"/>
          </a:effectRef>
          <a:fontRef idx="minor">
            <a:schemeClr val="tx1"/>
          </a:fontRef>
        </p:style>
      </p:cxnSp>
      <p:cxnSp>
        <p:nvCxnSpPr>
          <p:cNvPr id="55" name="Lige forbindelse 54"/>
          <p:cNvCxnSpPr/>
          <p:nvPr/>
        </p:nvCxnSpPr>
        <p:spPr>
          <a:xfrm rot="5400000" flipH="1" flipV="1">
            <a:off x="5845667" y="4262982"/>
            <a:ext cx="1588" cy="1588"/>
          </a:xfrm>
          <a:prstGeom prst="line">
            <a:avLst/>
          </a:prstGeom>
        </p:spPr>
        <p:style>
          <a:lnRef idx="2">
            <a:schemeClr val="accent1"/>
          </a:lnRef>
          <a:fillRef idx="0">
            <a:schemeClr val="accent1"/>
          </a:fillRef>
          <a:effectRef idx="1">
            <a:schemeClr val="accent1"/>
          </a:effectRef>
          <a:fontRef idx="minor">
            <a:schemeClr val="tx1"/>
          </a:fontRef>
        </p:style>
      </p:cxnSp>
      <p:sp>
        <p:nvSpPr>
          <p:cNvPr id="57" name="Tekstboks 56"/>
          <p:cNvSpPr txBox="1"/>
          <p:nvPr/>
        </p:nvSpPr>
        <p:spPr>
          <a:xfrm>
            <a:off x="4773636" y="1941710"/>
            <a:ext cx="1722597" cy="369332"/>
          </a:xfrm>
          <a:prstGeom prst="rect">
            <a:avLst/>
          </a:prstGeom>
          <a:noFill/>
        </p:spPr>
        <p:txBody>
          <a:bodyPr wrap="square" rtlCol="0">
            <a:spAutoFit/>
          </a:bodyPr>
          <a:lstStyle/>
          <a:p>
            <a:r>
              <a:rPr lang="da-DK" dirty="0" smtClean="0"/>
              <a:t>Information</a:t>
            </a:r>
            <a:endParaRPr lang="da-DK" dirty="0"/>
          </a:p>
        </p:txBody>
      </p:sp>
      <p:sp>
        <p:nvSpPr>
          <p:cNvPr id="58" name="Tekstboks 57"/>
          <p:cNvSpPr txBox="1"/>
          <p:nvPr/>
        </p:nvSpPr>
        <p:spPr>
          <a:xfrm>
            <a:off x="2291933" y="1941710"/>
            <a:ext cx="1766390" cy="369332"/>
          </a:xfrm>
          <a:prstGeom prst="rect">
            <a:avLst/>
          </a:prstGeom>
          <a:noFill/>
        </p:spPr>
        <p:txBody>
          <a:bodyPr wrap="square" rtlCol="0">
            <a:spAutoFit/>
          </a:bodyPr>
          <a:lstStyle/>
          <a:p>
            <a:r>
              <a:rPr lang="da-DK" dirty="0" smtClean="0"/>
              <a:t>Eksformation</a:t>
            </a:r>
            <a:endParaRPr lang="da-DK" dirty="0"/>
          </a:p>
        </p:txBody>
      </p:sp>
      <p:sp>
        <p:nvSpPr>
          <p:cNvPr id="59" name="Højre-venstrepil 58"/>
          <p:cNvSpPr/>
          <p:nvPr/>
        </p:nvSpPr>
        <p:spPr>
          <a:xfrm>
            <a:off x="3380979" y="4131589"/>
            <a:ext cx="1582439" cy="132982"/>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61" name="Højre-venstrepil 60"/>
          <p:cNvSpPr/>
          <p:nvPr/>
        </p:nvSpPr>
        <p:spPr>
          <a:xfrm rot="3258414">
            <a:off x="2687570" y="3101662"/>
            <a:ext cx="1906716" cy="200627"/>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62" name="Venstrepil 61"/>
          <p:cNvSpPr/>
          <p:nvPr/>
        </p:nvSpPr>
        <p:spPr>
          <a:xfrm rot="17222241">
            <a:off x="2379498" y="2471949"/>
            <a:ext cx="560894" cy="301906"/>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63" name="Venstrepil 62"/>
          <p:cNvSpPr/>
          <p:nvPr/>
        </p:nvSpPr>
        <p:spPr>
          <a:xfrm rot="14569727">
            <a:off x="5259374" y="2413797"/>
            <a:ext cx="560894" cy="301906"/>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64" name="Tekstboks 63"/>
          <p:cNvSpPr txBox="1"/>
          <p:nvPr/>
        </p:nvSpPr>
        <p:spPr>
          <a:xfrm>
            <a:off x="1401433" y="5547724"/>
            <a:ext cx="2081732" cy="369332"/>
          </a:xfrm>
          <a:prstGeom prst="rect">
            <a:avLst/>
          </a:prstGeom>
          <a:noFill/>
        </p:spPr>
        <p:txBody>
          <a:bodyPr wrap="square" rtlCol="0">
            <a:spAutoFit/>
          </a:bodyPr>
          <a:lstStyle/>
          <a:p>
            <a:pPr algn="ctr"/>
            <a:r>
              <a:rPr lang="da-DK" dirty="0" smtClean="0"/>
              <a:t>Person A</a:t>
            </a:r>
            <a:endParaRPr lang="da-DK" dirty="0"/>
          </a:p>
        </p:txBody>
      </p:sp>
      <p:sp>
        <p:nvSpPr>
          <p:cNvPr id="65" name="Tekstboks 64"/>
          <p:cNvSpPr txBox="1"/>
          <p:nvPr/>
        </p:nvSpPr>
        <p:spPr>
          <a:xfrm>
            <a:off x="5267893" y="5547724"/>
            <a:ext cx="2235625" cy="369332"/>
          </a:xfrm>
          <a:prstGeom prst="rect">
            <a:avLst/>
          </a:prstGeom>
          <a:noFill/>
        </p:spPr>
        <p:txBody>
          <a:bodyPr wrap="square" rtlCol="0">
            <a:spAutoFit/>
          </a:bodyPr>
          <a:lstStyle/>
          <a:p>
            <a:r>
              <a:rPr lang="da-DK" dirty="0" smtClean="0"/>
              <a:t>Person B</a:t>
            </a:r>
            <a:endParaRPr lang="da-DK" dirty="0"/>
          </a:p>
        </p:txBody>
      </p:sp>
      <p:sp>
        <p:nvSpPr>
          <p:cNvPr id="68" name="Skyformet billedforklaring 67"/>
          <p:cNvSpPr/>
          <p:nvPr/>
        </p:nvSpPr>
        <p:spPr>
          <a:xfrm>
            <a:off x="6496233" y="2310534"/>
            <a:ext cx="1007285" cy="572648"/>
          </a:xfrm>
          <a:prstGeom prst="cloudCallout">
            <a:avLst>
              <a:gd name="adj1" fmla="val -65760"/>
              <a:gd name="adj2" fmla="val 141532"/>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69" name="Skyformet billedforklaring 68"/>
          <p:cNvSpPr/>
          <p:nvPr/>
        </p:nvSpPr>
        <p:spPr>
          <a:xfrm>
            <a:off x="985378" y="2310534"/>
            <a:ext cx="1007285" cy="572648"/>
          </a:xfrm>
          <a:prstGeom prst="cloudCallout">
            <a:avLst>
              <a:gd name="adj1" fmla="val 79167"/>
              <a:gd name="adj2" fmla="val 116037"/>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70" name="Tekstboks 69"/>
          <p:cNvSpPr txBox="1"/>
          <p:nvPr/>
        </p:nvSpPr>
        <p:spPr>
          <a:xfrm>
            <a:off x="1357638" y="2369174"/>
            <a:ext cx="604688" cy="369332"/>
          </a:xfrm>
          <a:prstGeom prst="rect">
            <a:avLst/>
          </a:prstGeom>
          <a:noFill/>
        </p:spPr>
        <p:txBody>
          <a:bodyPr wrap="square" rtlCol="0">
            <a:spAutoFit/>
          </a:bodyPr>
          <a:lstStyle/>
          <a:p>
            <a:r>
              <a:rPr lang="da-DK" dirty="0" smtClean="0"/>
              <a:t>b</a:t>
            </a:r>
            <a:endParaRPr lang="da-DK" dirty="0"/>
          </a:p>
        </p:txBody>
      </p:sp>
      <p:sp>
        <p:nvSpPr>
          <p:cNvPr id="71" name="Tekstboks 70"/>
          <p:cNvSpPr txBox="1"/>
          <p:nvPr/>
        </p:nvSpPr>
        <p:spPr>
          <a:xfrm>
            <a:off x="6838344" y="2369174"/>
            <a:ext cx="825752" cy="369332"/>
          </a:xfrm>
          <a:prstGeom prst="rect">
            <a:avLst/>
          </a:prstGeom>
          <a:noFill/>
        </p:spPr>
        <p:txBody>
          <a:bodyPr wrap="square" rtlCol="0">
            <a:spAutoFit/>
          </a:bodyPr>
          <a:lstStyle/>
          <a:p>
            <a:r>
              <a:rPr lang="da-DK" dirty="0" smtClean="0"/>
              <a:t>a</a:t>
            </a:r>
            <a:endParaRPr lang="da-DK" dirty="0"/>
          </a:p>
        </p:txBody>
      </p:sp>
      <p:sp>
        <p:nvSpPr>
          <p:cNvPr id="72" name="Tekstboks 71"/>
          <p:cNvSpPr txBox="1"/>
          <p:nvPr/>
        </p:nvSpPr>
        <p:spPr>
          <a:xfrm>
            <a:off x="761999" y="6365275"/>
            <a:ext cx="4515459" cy="523220"/>
          </a:xfrm>
          <a:prstGeom prst="rect">
            <a:avLst/>
          </a:prstGeom>
          <a:noFill/>
        </p:spPr>
        <p:txBody>
          <a:bodyPr wrap="square" rtlCol="0">
            <a:spAutoFit/>
          </a:bodyPr>
          <a:lstStyle/>
          <a:p>
            <a:r>
              <a:rPr lang="da-DK" sz="1400" dirty="0" smtClean="0"/>
              <a:t>Kilde: Systemisk Ledelse s. 28, Carsten Hornstrup mfl.; Dansk Psykologisk Forlag 1. udgave 8. oplæg 2010</a:t>
            </a:r>
            <a:endParaRPr lang="da-DK" sz="1400" dirty="0"/>
          </a:p>
        </p:txBody>
      </p:sp>
      <p:sp>
        <p:nvSpPr>
          <p:cNvPr id="73" name="Tekstboks 72"/>
          <p:cNvSpPr txBox="1"/>
          <p:nvPr/>
        </p:nvSpPr>
        <p:spPr>
          <a:xfrm>
            <a:off x="970780" y="1211742"/>
            <a:ext cx="5852966" cy="400110"/>
          </a:xfrm>
          <a:prstGeom prst="rect">
            <a:avLst/>
          </a:prstGeom>
          <a:noFill/>
        </p:spPr>
        <p:txBody>
          <a:bodyPr wrap="square" rtlCol="0">
            <a:spAutoFit/>
          </a:bodyPr>
          <a:lstStyle/>
          <a:p>
            <a:r>
              <a:rPr lang="da-DK" sz="2000" dirty="0" smtClean="0"/>
              <a:t>Figur 1.3: </a:t>
            </a:r>
            <a:r>
              <a:rPr lang="da-DK" sz="2000" dirty="0" err="1" smtClean="0"/>
              <a:t>Autopoiese</a:t>
            </a:r>
            <a:r>
              <a:rPr lang="da-DK" sz="2000" dirty="0" smtClean="0"/>
              <a:t>, eksformation og information</a:t>
            </a:r>
            <a:endParaRPr lang="da-DK" sz="2000" dirty="0"/>
          </a:p>
        </p:txBody>
      </p:sp>
      <p:sp>
        <p:nvSpPr>
          <p:cNvPr id="74" name="Tekstboks 73"/>
          <p:cNvSpPr txBox="1"/>
          <p:nvPr/>
        </p:nvSpPr>
        <p:spPr>
          <a:xfrm>
            <a:off x="2291933" y="2369174"/>
            <a:ext cx="540134" cy="369332"/>
          </a:xfrm>
          <a:prstGeom prst="rect">
            <a:avLst/>
          </a:prstGeom>
          <a:noFill/>
        </p:spPr>
        <p:txBody>
          <a:bodyPr wrap="square" rtlCol="0">
            <a:spAutoFit/>
          </a:bodyPr>
          <a:lstStyle/>
          <a:p>
            <a:r>
              <a:rPr lang="da-DK" dirty="0" smtClean="0"/>
              <a:t>X</a:t>
            </a:r>
            <a:endParaRPr lang="da-DK" dirty="0"/>
          </a:p>
        </p:txBody>
      </p:sp>
      <p:sp>
        <p:nvSpPr>
          <p:cNvPr id="75" name="Tekstboks 74"/>
          <p:cNvSpPr txBox="1"/>
          <p:nvPr/>
        </p:nvSpPr>
        <p:spPr>
          <a:xfrm>
            <a:off x="3512361" y="2738506"/>
            <a:ext cx="795464" cy="369332"/>
          </a:xfrm>
          <a:prstGeom prst="rect">
            <a:avLst/>
          </a:prstGeom>
          <a:noFill/>
        </p:spPr>
        <p:txBody>
          <a:bodyPr wrap="square" rtlCol="0">
            <a:spAutoFit/>
          </a:bodyPr>
          <a:lstStyle/>
          <a:p>
            <a:r>
              <a:rPr lang="da-DK" dirty="0" smtClean="0"/>
              <a:t>Y</a:t>
            </a:r>
            <a:endParaRPr lang="da-DK" dirty="0"/>
          </a:p>
        </p:txBody>
      </p:sp>
      <p:sp>
        <p:nvSpPr>
          <p:cNvPr id="76" name="Tekstboks 75"/>
          <p:cNvSpPr txBox="1"/>
          <p:nvPr/>
        </p:nvSpPr>
        <p:spPr>
          <a:xfrm>
            <a:off x="5649535" y="2252382"/>
            <a:ext cx="517295" cy="369332"/>
          </a:xfrm>
          <a:prstGeom prst="rect">
            <a:avLst/>
          </a:prstGeom>
          <a:noFill/>
        </p:spPr>
        <p:txBody>
          <a:bodyPr wrap="square" rtlCol="0">
            <a:spAutoFit/>
          </a:bodyPr>
          <a:lstStyle/>
          <a:p>
            <a:r>
              <a:rPr lang="da-DK" dirty="0" smtClean="0"/>
              <a:t>Z</a:t>
            </a:r>
            <a:endParaRPr lang="da-DK" dirty="0"/>
          </a:p>
        </p:txBody>
      </p:sp>
      <p:sp>
        <p:nvSpPr>
          <p:cNvPr id="36" name="Tekstboks 35"/>
          <p:cNvSpPr txBox="1"/>
          <p:nvPr/>
        </p:nvSpPr>
        <p:spPr>
          <a:xfrm>
            <a:off x="7167757" y="4483556"/>
            <a:ext cx="1976243" cy="1754327"/>
          </a:xfrm>
          <a:prstGeom prst="rect">
            <a:avLst/>
          </a:prstGeom>
          <a:noFill/>
          <a:ln>
            <a:solidFill>
              <a:srgbClr val="4F81BD"/>
            </a:solidFill>
          </a:ln>
        </p:spPr>
        <p:txBody>
          <a:bodyPr wrap="square" rtlCol="0">
            <a:spAutoFit/>
          </a:bodyPr>
          <a:lstStyle/>
          <a:p>
            <a:r>
              <a:rPr lang="da-DK" sz="1200" dirty="0" smtClean="0"/>
              <a:t>X: A omsætter tanker / ideer til skrift/tale (eksformation= X og Y).</a:t>
            </a:r>
          </a:p>
          <a:p>
            <a:endParaRPr lang="da-DK" sz="1200" dirty="0" smtClean="0"/>
          </a:p>
          <a:p>
            <a:r>
              <a:rPr lang="da-DK" sz="1200" dirty="0" smtClean="0"/>
              <a:t>Z: B kobler sig på sig på budskabet med sin forståelse ud fra egne erfaringer og præmisser (information = Z).</a:t>
            </a:r>
            <a:endParaRPr lang="da-DK" sz="1200" dirty="0"/>
          </a:p>
        </p:txBody>
      </p:sp>
      <p:sp>
        <p:nvSpPr>
          <p:cNvPr id="38" name="Tekstboks 37"/>
          <p:cNvSpPr txBox="1"/>
          <p:nvPr/>
        </p:nvSpPr>
        <p:spPr>
          <a:xfrm>
            <a:off x="474441" y="1553456"/>
            <a:ext cx="1766393" cy="830997"/>
          </a:xfrm>
          <a:prstGeom prst="rect">
            <a:avLst/>
          </a:prstGeom>
          <a:noFill/>
          <a:ln>
            <a:solidFill>
              <a:srgbClr val="4F81BD"/>
            </a:solidFill>
          </a:ln>
        </p:spPr>
        <p:txBody>
          <a:bodyPr wrap="square" rtlCol="0">
            <a:spAutoFit/>
          </a:bodyPr>
          <a:lstStyle/>
          <a:p>
            <a:r>
              <a:rPr lang="da-DK" sz="1200" dirty="0" smtClean="0"/>
              <a:t>Styrende for fortolkningen: Egenskaber ved A og valg af formidlingsformen. </a:t>
            </a:r>
            <a:endParaRPr lang="da-DK" sz="1200" dirty="0"/>
          </a:p>
        </p:txBody>
      </p:sp>
      <p:sp>
        <p:nvSpPr>
          <p:cNvPr id="40" name="Tekstboks 39"/>
          <p:cNvSpPr txBox="1"/>
          <p:nvPr/>
        </p:nvSpPr>
        <p:spPr>
          <a:xfrm>
            <a:off x="3132813" y="4381363"/>
            <a:ext cx="2137174" cy="307777"/>
          </a:xfrm>
          <a:prstGeom prst="rect">
            <a:avLst/>
          </a:prstGeom>
          <a:noFill/>
        </p:spPr>
        <p:txBody>
          <a:bodyPr wrap="square" rtlCol="0">
            <a:spAutoFit/>
          </a:bodyPr>
          <a:lstStyle/>
          <a:p>
            <a:pPr algn="ctr"/>
            <a:r>
              <a:rPr lang="da-DK" sz="1400" dirty="0" smtClean="0"/>
              <a:t>Medie og kontekst</a:t>
            </a:r>
            <a:endParaRPr lang="da-DK" sz="1400" dirty="0"/>
          </a:p>
        </p:txBody>
      </p:sp>
      <p:sp>
        <p:nvSpPr>
          <p:cNvPr id="42" name="Tekstboks 41"/>
          <p:cNvSpPr txBox="1"/>
          <p:nvPr/>
        </p:nvSpPr>
        <p:spPr>
          <a:xfrm>
            <a:off x="7167757" y="1941710"/>
            <a:ext cx="1416034" cy="461665"/>
          </a:xfrm>
          <a:prstGeom prst="rect">
            <a:avLst/>
          </a:prstGeom>
          <a:noFill/>
          <a:ln>
            <a:solidFill>
              <a:srgbClr val="4F81BD"/>
            </a:solidFill>
          </a:ln>
        </p:spPr>
        <p:txBody>
          <a:bodyPr wrap="square" rtlCol="0">
            <a:spAutoFit/>
          </a:bodyPr>
          <a:lstStyle/>
          <a:p>
            <a:r>
              <a:rPr lang="da-DK" sz="1200" dirty="0" smtClean="0"/>
              <a:t>Egenskaber hos B og opfattelse af A.</a:t>
            </a:r>
            <a:endParaRPr lang="da-DK" sz="1200" dirty="0"/>
          </a:p>
        </p:txBody>
      </p:sp>
      <p:sp>
        <p:nvSpPr>
          <p:cNvPr id="44" name="Ellipse 43"/>
          <p:cNvSpPr/>
          <p:nvPr/>
        </p:nvSpPr>
        <p:spPr>
          <a:xfrm>
            <a:off x="1743355" y="2621714"/>
            <a:ext cx="4934411" cy="3295342"/>
          </a:xfrm>
          <a:prstGeom prst="ellipse">
            <a:avLst/>
          </a:prstGeom>
          <a:noFill/>
          <a:ln w="9525" cap="flat" cmpd="sng" algn="ctr">
            <a:solidFill>
              <a:schemeClr val="bg1">
                <a:lumMod val="50000"/>
              </a:schemeClr>
            </a:solidFill>
            <a:prstDash val="sysDash"/>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48800" y="1335600"/>
            <a:ext cx="8395200" cy="1076400"/>
          </a:xfrm>
        </p:spPr>
        <p:txBody>
          <a:bodyPr>
            <a:normAutofit/>
          </a:bodyPr>
          <a:lstStyle/>
          <a:p>
            <a:r>
              <a:rPr lang="da-DK" sz="2400" dirty="0" smtClean="0"/>
              <a:t>”Organisering mere end organisation”?</a:t>
            </a:r>
            <a:endParaRPr lang="da-DK" sz="2400" cap="small" dirty="0"/>
          </a:p>
        </p:txBody>
      </p:sp>
      <p:graphicFrame>
        <p:nvGraphicFramePr>
          <p:cNvPr id="6" name="Pladsholder til indhold 5"/>
          <p:cNvGraphicFramePr>
            <a:graphicFrameLocks noGrp="1"/>
          </p:cNvGraphicFramePr>
          <p:nvPr>
            <p:ph idx="1"/>
          </p:nvPr>
        </p:nvGraphicFramePr>
        <p:xfrm>
          <a:off x="457200" y="2412000"/>
          <a:ext cx="7938000" cy="37141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5" name="Lige forbindelse 4"/>
          <p:cNvCxnSpPr/>
          <p:nvPr/>
        </p:nvCxnSpPr>
        <p:spPr>
          <a:xfrm flipV="1">
            <a:off x="2436431" y="1137154"/>
            <a:ext cx="4326511" cy="14768"/>
          </a:xfrm>
          <a:prstGeom prst="line">
            <a:avLst/>
          </a:prstGeom>
        </p:spPr>
        <p:style>
          <a:lnRef idx="2">
            <a:schemeClr val="accent1"/>
          </a:lnRef>
          <a:fillRef idx="0">
            <a:schemeClr val="accent1"/>
          </a:fillRef>
          <a:effectRef idx="1">
            <a:schemeClr val="accent1"/>
          </a:effectRef>
          <a:fontRef idx="minor">
            <a:schemeClr val="tx1"/>
          </a:fontRef>
        </p:style>
      </p:cxnSp>
      <p:sp>
        <p:nvSpPr>
          <p:cNvPr id="7" name="Tekstboks 6"/>
          <p:cNvSpPr txBox="1"/>
          <p:nvPr/>
        </p:nvSpPr>
        <p:spPr>
          <a:xfrm flipH="1">
            <a:off x="762000" y="457200"/>
            <a:ext cx="3276600" cy="430887"/>
          </a:xfrm>
          <a:prstGeom prst="rect">
            <a:avLst/>
          </a:prstGeom>
          <a:solidFill>
            <a:srgbClr val="FFFFFF"/>
          </a:solidFill>
        </p:spPr>
        <p:txBody>
          <a:bodyPr wrap="square" lIns="0" tIns="0" rIns="0" bIns="0" rtlCol="0">
            <a:spAutoFit/>
          </a:bodyPr>
          <a:lstStyle/>
          <a:p>
            <a:r>
              <a:rPr lang="da-DK" sz="1400" b="1" dirty="0" smtClean="0">
                <a:latin typeface="Arial" pitchFamily="34" charset="0"/>
                <a:cs typeface="Arial" pitchFamily="34" charset="0"/>
              </a:rPr>
              <a:t>Institut for Ledelse &amp; Forvaltning</a:t>
            </a:r>
          </a:p>
          <a:p>
            <a:r>
              <a:rPr lang="da-DK" sz="1400" dirty="0" smtClean="0">
                <a:latin typeface="Arial" pitchFamily="34" charset="0"/>
                <a:cs typeface="Arial" pitchFamily="34" charset="0"/>
              </a:rPr>
              <a:t>Flemming Riishøj</a:t>
            </a:r>
            <a:endParaRPr lang="da-DK" sz="1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kstboks 14"/>
          <p:cNvSpPr txBox="1"/>
          <p:nvPr/>
        </p:nvSpPr>
        <p:spPr>
          <a:xfrm flipH="1">
            <a:off x="762000" y="698956"/>
            <a:ext cx="1637623" cy="215444"/>
          </a:xfrm>
          <a:prstGeom prst="rect">
            <a:avLst/>
          </a:prstGeom>
          <a:solidFill>
            <a:srgbClr val="FFFFFF"/>
          </a:solidFill>
        </p:spPr>
        <p:txBody>
          <a:bodyPr wrap="square" lIns="0" tIns="0" rIns="0" bIns="0" rtlCol="0">
            <a:spAutoFit/>
          </a:bodyPr>
          <a:lstStyle/>
          <a:p>
            <a:endParaRPr lang="da-DK" sz="1400" dirty="0">
              <a:solidFill>
                <a:schemeClr val="bg1"/>
              </a:solidFill>
              <a:latin typeface="Arial" pitchFamily="34" charset="0"/>
              <a:cs typeface="Arial" pitchFamily="34" charset="0"/>
            </a:endParaRPr>
          </a:p>
        </p:txBody>
      </p:sp>
      <p:sp>
        <p:nvSpPr>
          <p:cNvPr id="16" name="Tekstboks 15"/>
          <p:cNvSpPr txBox="1"/>
          <p:nvPr/>
        </p:nvSpPr>
        <p:spPr>
          <a:xfrm flipH="1">
            <a:off x="761999" y="407313"/>
            <a:ext cx="2971800" cy="430887"/>
          </a:xfrm>
          <a:prstGeom prst="rect">
            <a:avLst/>
          </a:prstGeom>
          <a:solidFill>
            <a:srgbClr val="FFFFFF"/>
          </a:solidFill>
        </p:spPr>
        <p:txBody>
          <a:bodyPr wrap="square" lIns="0" tIns="0" rIns="0" bIns="0" rtlCol="0">
            <a:spAutoFit/>
          </a:bodyPr>
          <a:lstStyle/>
          <a:p>
            <a:r>
              <a:rPr lang="da-DK" sz="1400" b="1" dirty="0" smtClean="0">
                <a:latin typeface="Arial" pitchFamily="34" charset="0"/>
                <a:cs typeface="Arial" pitchFamily="34" charset="0"/>
              </a:rPr>
              <a:t>Institut for Ledelse &amp; Forvaltning</a:t>
            </a:r>
          </a:p>
          <a:p>
            <a:r>
              <a:rPr lang="da-DK" sz="1400" dirty="0" smtClean="0">
                <a:latin typeface="Arial" pitchFamily="34" charset="0"/>
                <a:cs typeface="Arial" pitchFamily="34" charset="0"/>
              </a:rPr>
              <a:t>Flemming Riishøj</a:t>
            </a:r>
            <a:endParaRPr lang="da-DK" sz="1400" dirty="0">
              <a:latin typeface="Arial" pitchFamily="34" charset="0"/>
              <a:cs typeface="Arial" pitchFamily="34" charset="0"/>
            </a:endParaRPr>
          </a:p>
        </p:txBody>
      </p:sp>
      <p:sp>
        <p:nvSpPr>
          <p:cNvPr id="7" name="Pladsholder til indhold 6"/>
          <p:cNvSpPr>
            <a:spLocks noGrp="1"/>
          </p:cNvSpPr>
          <p:nvPr>
            <p:ph sz="half" idx="1"/>
          </p:nvPr>
        </p:nvSpPr>
        <p:spPr>
          <a:xfrm>
            <a:off x="748800" y="2514600"/>
            <a:ext cx="7646400" cy="3326400"/>
          </a:xfrm>
        </p:spPr>
        <p:txBody>
          <a:bodyPr>
            <a:normAutofit/>
          </a:bodyPr>
          <a:lstStyle/>
          <a:p>
            <a:r>
              <a:rPr lang="da-DK" sz="1800" b="0" dirty="0" smtClean="0"/>
              <a:t>En samtale gennemsyret af bestræbelsen på at nå frem til gensidig forståelse.</a:t>
            </a:r>
          </a:p>
          <a:p>
            <a:endParaRPr lang="da-DK" sz="1800" b="0" dirty="0" smtClean="0"/>
          </a:p>
          <a:p>
            <a:r>
              <a:rPr lang="da-DK" sz="1800" b="0" dirty="0" smtClean="0"/>
              <a:t>Forudsætninger: </a:t>
            </a:r>
          </a:p>
          <a:p>
            <a:endParaRPr lang="da-DK" sz="1800" b="0" dirty="0" smtClean="0"/>
          </a:p>
          <a:p>
            <a:pPr>
              <a:buFontTx/>
              <a:buChar char="-"/>
            </a:pPr>
            <a:r>
              <a:rPr lang="da-DK" sz="1800" b="0" dirty="0" smtClean="0"/>
              <a:t>De rette betingelser</a:t>
            </a:r>
          </a:p>
          <a:p>
            <a:pPr>
              <a:buFontTx/>
              <a:buChar char="-"/>
            </a:pPr>
            <a:r>
              <a:rPr lang="da-DK" sz="1800" b="0" dirty="0" smtClean="0"/>
              <a:t>En forkærlighed for klarhed og erkendelse</a:t>
            </a:r>
            <a:endParaRPr lang="da-DK" sz="1800" b="0" dirty="0"/>
          </a:p>
        </p:txBody>
      </p:sp>
      <p:sp>
        <p:nvSpPr>
          <p:cNvPr id="8" name="Titel 7"/>
          <p:cNvSpPr>
            <a:spLocks noGrp="1"/>
          </p:cNvSpPr>
          <p:nvPr>
            <p:ph type="title"/>
          </p:nvPr>
        </p:nvSpPr>
        <p:spPr/>
        <p:txBody>
          <a:bodyPr>
            <a:normAutofit/>
          </a:bodyPr>
          <a:lstStyle/>
          <a:p>
            <a:r>
              <a:rPr lang="da-DK" sz="2400" dirty="0" smtClean="0"/>
              <a:t>Organisationens dialogiske rum – </a:t>
            </a:r>
            <a:r>
              <a:rPr lang="da-DK" sz="1600" dirty="0" err="1" smtClean="0"/>
              <a:t>Benedicte</a:t>
            </a:r>
            <a:r>
              <a:rPr lang="da-DK" sz="1600" dirty="0" smtClean="0"/>
              <a:t> Madsen</a:t>
            </a:r>
            <a:endParaRPr lang="da-DK" sz="1600"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kstboks 14"/>
          <p:cNvSpPr txBox="1"/>
          <p:nvPr/>
        </p:nvSpPr>
        <p:spPr>
          <a:xfrm flipH="1">
            <a:off x="762000" y="698956"/>
            <a:ext cx="1637623" cy="215444"/>
          </a:xfrm>
          <a:prstGeom prst="rect">
            <a:avLst/>
          </a:prstGeom>
          <a:solidFill>
            <a:srgbClr val="FFFFFF"/>
          </a:solidFill>
        </p:spPr>
        <p:txBody>
          <a:bodyPr wrap="square" lIns="0" tIns="0" rIns="0" bIns="0" rtlCol="0">
            <a:spAutoFit/>
          </a:bodyPr>
          <a:lstStyle/>
          <a:p>
            <a:endParaRPr lang="da-DK" sz="1400" dirty="0">
              <a:solidFill>
                <a:schemeClr val="bg1"/>
              </a:solidFill>
              <a:latin typeface="Arial" pitchFamily="34" charset="0"/>
              <a:cs typeface="Arial" pitchFamily="34" charset="0"/>
            </a:endParaRPr>
          </a:p>
        </p:txBody>
      </p:sp>
      <p:sp>
        <p:nvSpPr>
          <p:cNvPr id="16" name="Tekstboks 15"/>
          <p:cNvSpPr txBox="1"/>
          <p:nvPr/>
        </p:nvSpPr>
        <p:spPr>
          <a:xfrm flipH="1">
            <a:off x="761999" y="407313"/>
            <a:ext cx="2971800" cy="430887"/>
          </a:xfrm>
          <a:prstGeom prst="rect">
            <a:avLst/>
          </a:prstGeom>
          <a:solidFill>
            <a:srgbClr val="FFFFFF"/>
          </a:solidFill>
        </p:spPr>
        <p:txBody>
          <a:bodyPr wrap="square" lIns="0" tIns="0" rIns="0" bIns="0" rtlCol="0">
            <a:spAutoFit/>
          </a:bodyPr>
          <a:lstStyle/>
          <a:p>
            <a:r>
              <a:rPr lang="da-DK" sz="1400" b="1" dirty="0" smtClean="0">
                <a:latin typeface="Arial" pitchFamily="34" charset="0"/>
                <a:cs typeface="Arial" pitchFamily="34" charset="0"/>
              </a:rPr>
              <a:t>Institut for Ledelse &amp; Forvaltning</a:t>
            </a:r>
          </a:p>
          <a:p>
            <a:r>
              <a:rPr lang="da-DK" sz="1400" dirty="0" smtClean="0">
                <a:latin typeface="Arial" pitchFamily="34" charset="0"/>
                <a:cs typeface="Arial" pitchFamily="34" charset="0"/>
              </a:rPr>
              <a:t>Flemming Riishøj</a:t>
            </a:r>
            <a:endParaRPr lang="da-DK" sz="1400" dirty="0">
              <a:latin typeface="Arial" pitchFamily="34" charset="0"/>
              <a:cs typeface="Arial" pitchFamily="34" charset="0"/>
            </a:endParaRPr>
          </a:p>
        </p:txBody>
      </p:sp>
      <p:sp>
        <p:nvSpPr>
          <p:cNvPr id="7" name="Pladsholder til indhold 6"/>
          <p:cNvSpPr>
            <a:spLocks noGrp="1"/>
          </p:cNvSpPr>
          <p:nvPr>
            <p:ph sz="half" idx="1"/>
          </p:nvPr>
        </p:nvSpPr>
        <p:spPr>
          <a:xfrm>
            <a:off x="748800" y="2438400"/>
            <a:ext cx="7646400" cy="3326400"/>
          </a:xfrm>
        </p:spPr>
        <p:txBody>
          <a:bodyPr>
            <a:normAutofit/>
          </a:bodyPr>
          <a:lstStyle/>
          <a:p>
            <a:r>
              <a:rPr lang="da-DK" sz="1800" b="0" dirty="0" smtClean="0"/>
              <a:t>Det dialogiske rum er idealtypisk og metaforisk.</a:t>
            </a:r>
          </a:p>
          <a:p>
            <a:endParaRPr lang="da-DK" sz="1800" b="0" dirty="0" smtClean="0"/>
          </a:p>
          <a:p>
            <a:r>
              <a:rPr lang="da-DK" sz="1800" b="0" dirty="0" smtClean="0"/>
              <a:t>Et rum med mulighed for stor klarhed.</a:t>
            </a:r>
          </a:p>
          <a:p>
            <a:endParaRPr lang="da-DK" sz="1800" b="0" dirty="0" smtClean="0"/>
          </a:p>
          <a:p>
            <a:endParaRPr lang="da-DK" sz="1800" b="0" dirty="0"/>
          </a:p>
        </p:txBody>
      </p:sp>
      <p:sp>
        <p:nvSpPr>
          <p:cNvPr id="8" name="Titel 7"/>
          <p:cNvSpPr>
            <a:spLocks noGrp="1"/>
          </p:cNvSpPr>
          <p:nvPr>
            <p:ph type="title"/>
          </p:nvPr>
        </p:nvSpPr>
        <p:spPr/>
        <p:txBody>
          <a:bodyPr>
            <a:normAutofit/>
          </a:bodyPr>
          <a:lstStyle/>
          <a:p>
            <a:r>
              <a:rPr lang="da-DK" sz="2400" dirty="0" smtClean="0"/>
              <a:t>Organisationens dialogiske rum</a:t>
            </a:r>
            <a:endParaRPr lang="da-DK" sz="2400"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kstboks 14"/>
          <p:cNvSpPr txBox="1"/>
          <p:nvPr/>
        </p:nvSpPr>
        <p:spPr>
          <a:xfrm flipH="1">
            <a:off x="762000" y="698956"/>
            <a:ext cx="1637623" cy="215444"/>
          </a:xfrm>
          <a:prstGeom prst="rect">
            <a:avLst/>
          </a:prstGeom>
          <a:solidFill>
            <a:srgbClr val="FFFFFF"/>
          </a:solidFill>
        </p:spPr>
        <p:txBody>
          <a:bodyPr wrap="square" lIns="0" tIns="0" rIns="0" bIns="0" rtlCol="0">
            <a:spAutoFit/>
          </a:bodyPr>
          <a:lstStyle/>
          <a:p>
            <a:endParaRPr lang="da-DK" sz="1400" dirty="0">
              <a:solidFill>
                <a:schemeClr val="bg1"/>
              </a:solidFill>
              <a:latin typeface="Arial" pitchFamily="34" charset="0"/>
              <a:cs typeface="Arial" pitchFamily="34" charset="0"/>
            </a:endParaRPr>
          </a:p>
        </p:txBody>
      </p:sp>
      <p:sp>
        <p:nvSpPr>
          <p:cNvPr id="16" name="Tekstboks 15"/>
          <p:cNvSpPr txBox="1"/>
          <p:nvPr/>
        </p:nvSpPr>
        <p:spPr>
          <a:xfrm flipH="1">
            <a:off x="761999" y="407313"/>
            <a:ext cx="2971800" cy="430887"/>
          </a:xfrm>
          <a:prstGeom prst="rect">
            <a:avLst/>
          </a:prstGeom>
          <a:solidFill>
            <a:srgbClr val="FFFFFF"/>
          </a:solidFill>
        </p:spPr>
        <p:txBody>
          <a:bodyPr wrap="square" lIns="0" tIns="0" rIns="0" bIns="0" rtlCol="0">
            <a:spAutoFit/>
          </a:bodyPr>
          <a:lstStyle/>
          <a:p>
            <a:r>
              <a:rPr lang="da-DK" sz="1400" b="1" dirty="0" smtClean="0">
                <a:latin typeface="Arial" pitchFamily="34" charset="0"/>
                <a:cs typeface="Arial" pitchFamily="34" charset="0"/>
              </a:rPr>
              <a:t>Institut for Ledelse &amp; Forvaltning</a:t>
            </a:r>
          </a:p>
          <a:p>
            <a:r>
              <a:rPr lang="da-DK" sz="1400" dirty="0" smtClean="0">
                <a:latin typeface="Arial" pitchFamily="34" charset="0"/>
                <a:cs typeface="Arial" pitchFamily="34" charset="0"/>
              </a:rPr>
              <a:t>Flemming Riishøj</a:t>
            </a:r>
            <a:endParaRPr lang="da-DK" sz="1400" dirty="0">
              <a:latin typeface="Arial" pitchFamily="34" charset="0"/>
              <a:cs typeface="Arial" pitchFamily="34" charset="0"/>
            </a:endParaRPr>
          </a:p>
        </p:txBody>
      </p:sp>
      <p:sp>
        <p:nvSpPr>
          <p:cNvPr id="8" name="Titel 7"/>
          <p:cNvSpPr>
            <a:spLocks noGrp="1"/>
          </p:cNvSpPr>
          <p:nvPr>
            <p:ph type="title"/>
          </p:nvPr>
        </p:nvSpPr>
        <p:spPr/>
        <p:txBody>
          <a:bodyPr>
            <a:normAutofit/>
          </a:bodyPr>
          <a:lstStyle/>
          <a:p>
            <a:r>
              <a:rPr lang="da-DK" sz="2400" dirty="0" smtClean="0"/>
              <a:t>Organisationens dialogiske rum</a:t>
            </a:r>
            <a:endParaRPr lang="da-DK" sz="2400" dirty="0"/>
          </a:p>
        </p:txBody>
      </p:sp>
      <p:sp>
        <p:nvSpPr>
          <p:cNvPr id="9" name="Ellipse 8"/>
          <p:cNvSpPr/>
          <p:nvPr/>
        </p:nvSpPr>
        <p:spPr>
          <a:xfrm>
            <a:off x="2399623" y="3886200"/>
            <a:ext cx="914400" cy="914400"/>
          </a:xfrm>
          <a:prstGeom prst="ellipse">
            <a:avLst/>
          </a:prstGeom>
          <a:solidFill>
            <a:srgbClr val="142D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p>
        </p:txBody>
      </p:sp>
      <p:sp>
        <p:nvSpPr>
          <p:cNvPr id="10" name="Ellipse 9"/>
          <p:cNvSpPr/>
          <p:nvPr/>
        </p:nvSpPr>
        <p:spPr>
          <a:xfrm>
            <a:off x="5105400" y="3886200"/>
            <a:ext cx="914400" cy="914400"/>
          </a:xfrm>
          <a:prstGeom prst="ellipse">
            <a:avLst/>
          </a:prstGeom>
          <a:solidFill>
            <a:srgbClr val="142D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p>
        </p:txBody>
      </p:sp>
      <p:sp>
        <p:nvSpPr>
          <p:cNvPr id="11" name="Rektangel 10"/>
          <p:cNvSpPr/>
          <p:nvPr/>
        </p:nvSpPr>
        <p:spPr>
          <a:xfrm>
            <a:off x="3733799" y="2414092"/>
            <a:ext cx="914401" cy="862508"/>
          </a:xfrm>
          <a:prstGeom prst="rect">
            <a:avLst/>
          </a:prstGeom>
          <a:solidFill>
            <a:srgbClr val="142D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p>
        </p:txBody>
      </p:sp>
      <p:cxnSp>
        <p:nvCxnSpPr>
          <p:cNvPr id="13" name="Lige forbindelse 12"/>
          <p:cNvCxnSpPr>
            <a:endCxn id="9" idx="7"/>
          </p:cNvCxnSpPr>
          <p:nvPr/>
        </p:nvCxnSpPr>
        <p:spPr>
          <a:xfrm rot="5400000">
            <a:off x="3085201" y="3371512"/>
            <a:ext cx="743511" cy="553687"/>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7" name="Lige forbindelse 16"/>
          <p:cNvCxnSpPr>
            <a:endCxn id="10" idx="1"/>
          </p:cNvCxnSpPr>
          <p:nvPr/>
        </p:nvCxnSpPr>
        <p:spPr>
          <a:xfrm rot="16200000" flipH="1">
            <a:off x="4572000" y="3352799"/>
            <a:ext cx="743511" cy="591111"/>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9" name="Lige forbindelse 18"/>
          <p:cNvCxnSpPr>
            <a:stCxn id="9" idx="6"/>
            <a:endCxn id="10" idx="2"/>
          </p:cNvCxnSpPr>
          <p:nvPr/>
        </p:nvCxnSpPr>
        <p:spPr>
          <a:xfrm>
            <a:off x="3314023" y="4343400"/>
            <a:ext cx="1791377" cy="1588"/>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20" name="Tekstboks 19"/>
          <p:cNvSpPr txBox="1"/>
          <p:nvPr/>
        </p:nvSpPr>
        <p:spPr>
          <a:xfrm>
            <a:off x="3200400" y="4661356"/>
            <a:ext cx="2096177" cy="215444"/>
          </a:xfrm>
          <a:prstGeom prst="rect">
            <a:avLst/>
          </a:prstGeom>
          <a:noFill/>
        </p:spPr>
        <p:txBody>
          <a:bodyPr wrap="square" lIns="0" tIns="0" rIns="0" bIns="0" rtlCol="0">
            <a:spAutoFit/>
          </a:bodyPr>
          <a:lstStyle/>
          <a:p>
            <a:r>
              <a:rPr lang="da-DK" sz="1400" dirty="0" smtClean="0">
                <a:solidFill>
                  <a:srgbClr val="000000"/>
                </a:solidFill>
                <a:latin typeface="Arial" pitchFamily="34" charset="0"/>
                <a:cs typeface="Arial" pitchFamily="34" charset="0"/>
              </a:rPr>
              <a:t>Forholdet mellem A og B</a:t>
            </a:r>
            <a:endParaRPr lang="da-DK" sz="1400" dirty="0">
              <a:solidFill>
                <a:srgbClr val="000000"/>
              </a:solidFill>
              <a:latin typeface="Arial" pitchFamily="34" charset="0"/>
              <a:cs typeface="Arial" pitchFamily="34" charset="0"/>
            </a:endParaRPr>
          </a:p>
        </p:txBody>
      </p:sp>
      <p:sp>
        <p:nvSpPr>
          <p:cNvPr id="21" name="Tekstboks 20"/>
          <p:cNvSpPr txBox="1"/>
          <p:nvPr/>
        </p:nvSpPr>
        <p:spPr>
          <a:xfrm>
            <a:off x="2743200" y="4191000"/>
            <a:ext cx="419777" cy="276999"/>
          </a:xfrm>
          <a:prstGeom prst="rect">
            <a:avLst/>
          </a:prstGeom>
          <a:noFill/>
        </p:spPr>
        <p:txBody>
          <a:bodyPr wrap="square" lIns="0" tIns="0" rIns="0" bIns="0" rtlCol="0">
            <a:spAutoFit/>
          </a:bodyPr>
          <a:lstStyle/>
          <a:p>
            <a:r>
              <a:rPr lang="da-DK" dirty="0" smtClean="0">
                <a:solidFill>
                  <a:schemeClr val="bg1"/>
                </a:solidFill>
                <a:latin typeface="Arial" pitchFamily="34" charset="0"/>
                <a:cs typeface="Arial" pitchFamily="34" charset="0"/>
              </a:rPr>
              <a:t>A</a:t>
            </a:r>
            <a:endParaRPr lang="da-DK" dirty="0">
              <a:solidFill>
                <a:schemeClr val="bg1"/>
              </a:solidFill>
              <a:latin typeface="Arial" pitchFamily="34" charset="0"/>
              <a:cs typeface="Arial" pitchFamily="34" charset="0"/>
            </a:endParaRPr>
          </a:p>
        </p:txBody>
      </p:sp>
      <p:sp>
        <p:nvSpPr>
          <p:cNvPr id="22" name="Tekstboks 21"/>
          <p:cNvSpPr txBox="1"/>
          <p:nvPr/>
        </p:nvSpPr>
        <p:spPr>
          <a:xfrm>
            <a:off x="5467911" y="4191000"/>
            <a:ext cx="780489" cy="276999"/>
          </a:xfrm>
          <a:prstGeom prst="rect">
            <a:avLst/>
          </a:prstGeom>
          <a:noFill/>
        </p:spPr>
        <p:txBody>
          <a:bodyPr wrap="square" lIns="0" tIns="0" rIns="0" bIns="0" rtlCol="0">
            <a:spAutoFit/>
          </a:bodyPr>
          <a:lstStyle/>
          <a:p>
            <a:r>
              <a:rPr lang="da-DK" dirty="0" smtClean="0">
                <a:solidFill>
                  <a:schemeClr val="bg1"/>
                </a:solidFill>
                <a:latin typeface="Arial" pitchFamily="34" charset="0"/>
                <a:cs typeface="Arial" pitchFamily="34" charset="0"/>
              </a:rPr>
              <a:t>B</a:t>
            </a:r>
            <a:endParaRPr lang="da-DK" dirty="0">
              <a:solidFill>
                <a:schemeClr val="bg1"/>
              </a:solidFill>
              <a:latin typeface="Arial" pitchFamily="34" charset="0"/>
              <a:cs typeface="Arial" pitchFamily="34" charset="0"/>
            </a:endParaRPr>
          </a:p>
        </p:txBody>
      </p:sp>
      <p:sp>
        <p:nvSpPr>
          <p:cNvPr id="23" name="Tekstboks 22"/>
          <p:cNvSpPr txBox="1"/>
          <p:nvPr/>
        </p:nvSpPr>
        <p:spPr>
          <a:xfrm>
            <a:off x="4114801" y="2694801"/>
            <a:ext cx="914399" cy="276999"/>
          </a:xfrm>
          <a:prstGeom prst="rect">
            <a:avLst/>
          </a:prstGeom>
          <a:noFill/>
        </p:spPr>
        <p:txBody>
          <a:bodyPr wrap="square" lIns="0" tIns="0" rIns="0" bIns="0" rtlCol="0">
            <a:spAutoFit/>
          </a:bodyPr>
          <a:lstStyle/>
          <a:p>
            <a:r>
              <a:rPr lang="da-DK" dirty="0" smtClean="0">
                <a:solidFill>
                  <a:schemeClr val="bg1"/>
                </a:solidFill>
                <a:latin typeface="Arial" pitchFamily="34" charset="0"/>
                <a:cs typeface="Arial" pitchFamily="34" charset="0"/>
              </a:rPr>
              <a:t>C</a:t>
            </a:r>
            <a:endParaRPr lang="da-DK" dirty="0">
              <a:solidFill>
                <a:schemeClr val="bg1"/>
              </a:solidFill>
              <a:latin typeface="Arial" pitchFamily="34" charset="0"/>
              <a:cs typeface="Arial" pitchFamily="34" charset="0"/>
            </a:endParaRPr>
          </a:p>
        </p:txBody>
      </p:sp>
      <p:sp>
        <p:nvSpPr>
          <p:cNvPr id="24" name="Tekstboks 23"/>
          <p:cNvSpPr txBox="1"/>
          <p:nvPr/>
        </p:nvSpPr>
        <p:spPr>
          <a:xfrm>
            <a:off x="3124200" y="2133600"/>
            <a:ext cx="1982554" cy="246221"/>
          </a:xfrm>
          <a:prstGeom prst="rect">
            <a:avLst/>
          </a:prstGeom>
          <a:noFill/>
        </p:spPr>
        <p:txBody>
          <a:bodyPr wrap="square" lIns="0" tIns="0" rIns="0" bIns="0" rtlCol="0">
            <a:spAutoFit/>
          </a:bodyPr>
          <a:lstStyle/>
          <a:p>
            <a:pPr algn="ctr"/>
            <a:r>
              <a:rPr lang="da-DK" sz="1600" dirty="0" smtClean="0">
                <a:solidFill>
                  <a:srgbClr val="000000"/>
                </a:solidFill>
                <a:latin typeface="Arial" pitchFamily="34" charset="0"/>
                <a:cs typeface="Arial" pitchFamily="34" charset="0"/>
              </a:rPr>
              <a:t>Det fælles tredje</a:t>
            </a:r>
            <a:endParaRPr lang="da-DK" sz="1600" dirty="0">
              <a:solidFill>
                <a:srgbClr val="000000"/>
              </a:solidFill>
              <a:latin typeface="Arial" pitchFamily="34" charset="0"/>
              <a:cs typeface="Arial" pitchFamily="34" charset="0"/>
            </a:endParaRPr>
          </a:p>
        </p:txBody>
      </p:sp>
      <p:sp>
        <p:nvSpPr>
          <p:cNvPr id="25" name="Tekstboks 24"/>
          <p:cNvSpPr txBox="1"/>
          <p:nvPr/>
        </p:nvSpPr>
        <p:spPr>
          <a:xfrm>
            <a:off x="1524000" y="5029200"/>
            <a:ext cx="5638800" cy="246221"/>
          </a:xfrm>
          <a:prstGeom prst="rect">
            <a:avLst/>
          </a:prstGeom>
          <a:noFill/>
        </p:spPr>
        <p:txBody>
          <a:bodyPr wrap="square" lIns="0" tIns="0" rIns="0" bIns="0" rtlCol="0">
            <a:spAutoFit/>
          </a:bodyPr>
          <a:lstStyle/>
          <a:p>
            <a:pPr algn="ctr"/>
            <a:r>
              <a:rPr lang="da-DK" sz="1600" dirty="0" smtClean="0">
                <a:solidFill>
                  <a:srgbClr val="000000"/>
                </a:solidFill>
                <a:latin typeface="Arial" pitchFamily="34" charset="0"/>
                <a:cs typeface="Arial" pitchFamily="34" charset="0"/>
              </a:rPr>
              <a:t>Kommunikationstrekanten</a:t>
            </a:r>
            <a:endParaRPr lang="da-DK" sz="1600" dirty="0">
              <a:solidFill>
                <a:srgbClr val="000000"/>
              </a:solidFill>
              <a:latin typeface="Arial" pitchFamily="34" charset="0"/>
              <a:cs typeface="Arial" pitchFamily="34" charset="0"/>
            </a:endParaRPr>
          </a:p>
        </p:txBody>
      </p:sp>
      <p:cxnSp>
        <p:nvCxnSpPr>
          <p:cNvPr id="27" name="Lige pilforbindelse 26"/>
          <p:cNvCxnSpPr/>
          <p:nvPr/>
        </p:nvCxnSpPr>
        <p:spPr>
          <a:xfrm rot="10800000">
            <a:off x="4114802" y="4468000"/>
            <a:ext cx="2133601" cy="1475603"/>
          </a:xfrm>
          <a:prstGeom prst="straightConnector1">
            <a:avLst/>
          </a:prstGeom>
          <a:ln w="3175">
            <a:solidFill>
              <a:schemeClr val="bg2"/>
            </a:solidFill>
            <a:tailEnd type="arrow"/>
          </a:ln>
          <a:effectLst/>
        </p:spPr>
        <p:style>
          <a:lnRef idx="2">
            <a:schemeClr val="accent1"/>
          </a:lnRef>
          <a:fillRef idx="0">
            <a:schemeClr val="accent1"/>
          </a:fillRef>
          <a:effectRef idx="1">
            <a:schemeClr val="accent1"/>
          </a:effectRef>
          <a:fontRef idx="minor">
            <a:schemeClr val="tx1"/>
          </a:fontRef>
        </p:style>
      </p:cxnSp>
      <p:sp>
        <p:nvSpPr>
          <p:cNvPr id="31" name="Tekstboks 30"/>
          <p:cNvSpPr txBox="1"/>
          <p:nvPr/>
        </p:nvSpPr>
        <p:spPr>
          <a:xfrm>
            <a:off x="5105400" y="5943604"/>
            <a:ext cx="3505200" cy="276999"/>
          </a:xfrm>
          <a:prstGeom prst="rect">
            <a:avLst/>
          </a:prstGeom>
          <a:noFill/>
        </p:spPr>
        <p:txBody>
          <a:bodyPr wrap="square" lIns="0" tIns="0" rIns="0" bIns="0" rtlCol="0">
            <a:spAutoFit/>
          </a:bodyPr>
          <a:lstStyle/>
          <a:p>
            <a:r>
              <a:rPr lang="da-DK" i="1" dirty="0" smtClean="0">
                <a:solidFill>
                  <a:srgbClr val="000000"/>
                </a:solidFill>
                <a:latin typeface="Arial" pitchFamily="34" charset="0"/>
                <a:cs typeface="Arial" pitchFamily="34" charset="0"/>
              </a:rPr>
              <a:t>Udveksling af budskaber</a:t>
            </a:r>
            <a:endParaRPr lang="da-DK" i="1" dirty="0">
              <a:solidFill>
                <a:srgbClr val="000000"/>
              </a:solidFill>
              <a:latin typeface="Arial" pitchFamily="34" charset="0"/>
              <a:cs typeface="Arial" pitchFamily="34" charset="0"/>
            </a:endParaRPr>
          </a:p>
        </p:txBody>
      </p:sp>
      <p:sp>
        <p:nvSpPr>
          <p:cNvPr id="32" name="Tekstboks 31"/>
          <p:cNvSpPr txBox="1"/>
          <p:nvPr/>
        </p:nvSpPr>
        <p:spPr>
          <a:xfrm>
            <a:off x="533400" y="3733800"/>
            <a:ext cx="1981200" cy="984885"/>
          </a:xfrm>
          <a:prstGeom prst="rect">
            <a:avLst/>
          </a:prstGeom>
          <a:noFill/>
        </p:spPr>
        <p:txBody>
          <a:bodyPr wrap="square" lIns="0" tIns="0" rIns="0" bIns="0" rtlCol="0">
            <a:spAutoFit/>
          </a:bodyPr>
          <a:lstStyle/>
          <a:p>
            <a:r>
              <a:rPr lang="da-DK" sz="1600" dirty="0" smtClean="0">
                <a:solidFill>
                  <a:srgbClr val="000000"/>
                </a:solidFill>
                <a:latin typeface="Arial" pitchFamily="34" charset="0"/>
                <a:cs typeface="Arial" pitchFamily="34" charset="0"/>
              </a:rPr>
              <a:t>Selektivt prioriterende</a:t>
            </a:r>
          </a:p>
          <a:p>
            <a:r>
              <a:rPr lang="da-DK" sz="1600" dirty="0" smtClean="0">
                <a:solidFill>
                  <a:srgbClr val="000000"/>
                </a:solidFill>
                <a:latin typeface="Arial" pitchFamily="34" charset="0"/>
                <a:cs typeface="Arial" pitchFamily="34" charset="0"/>
              </a:rPr>
              <a:t>Kultur</a:t>
            </a:r>
          </a:p>
          <a:p>
            <a:r>
              <a:rPr lang="da-DK" sz="1600" dirty="0" err="1" smtClean="0">
                <a:solidFill>
                  <a:srgbClr val="000000"/>
                </a:solidFill>
                <a:latin typeface="Arial" pitchFamily="34" charset="0"/>
                <a:cs typeface="Arial" pitchFamily="34" charset="0"/>
              </a:rPr>
              <a:t>Livsbiografi</a:t>
            </a:r>
            <a:endParaRPr lang="da-DK" sz="1600" dirty="0" smtClean="0">
              <a:solidFill>
                <a:srgbClr val="000000"/>
              </a:solidFill>
              <a:latin typeface="Arial" pitchFamily="34" charset="0"/>
              <a:cs typeface="Arial" pitchFamily="34" charset="0"/>
            </a:endParaRPr>
          </a:p>
          <a:p>
            <a:r>
              <a:rPr lang="da-DK" sz="1600" dirty="0" smtClean="0">
                <a:solidFill>
                  <a:srgbClr val="000000"/>
                </a:solidFill>
                <a:latin typeface="Arial" pitchFamily="34" charset="0"/>
                <a:cs typeface="Arial" pitchFamily="34" charset="0"/>
              </a:rPr>
              <a:t>Kontekstuelle forhold</a:t>
            </a:r>
            <a:endParaRPr lang="da-DK" sz="1600" dirty="0">
              <a:solidFill>
                <a:srgbClr val="000000"/>
              </a:solidFill>
              <a:latin typeface="Arial" pitchFamily="34" charset="0"/>
              <a:cs typeface="Arial" pitchFamily="34" charset="0"/>
            </a:endParaRPr>
          </a:p>
        </p:txBody>
      </p:sp>
      <p:sp>
        <p:nvSpPr>
          <p:cNvPr id="33" name="Tekstboks 32"/>
          <p:cNvSpPr txBox="1"/>
          <p:nvPr/>
        </p:nvSpPr>
        <p:spPr>
          <a:xfrm>
            <a:off x="6248403" y="3868579"/>
            <a:ext cx="2362197" cy="1231106"/>
          </a:xfrm>
          <a:prstGeom prst="rect">
            <a:avLst/>
          </a:prstGeom>
          <a:noFill/>
        </p:spPr>
        <p:txBody>
          <a:bodyPr wrap="square" lIns="0" tIns="0" rIns="0" bIns="0" rtlCol="0">
            <a:spAutoFit/>
          </a:bodyPr>
          <a:lstStyle/>
          <a:p>
            <a:r>
              <a:rPr lang="da-DK" sz="1600" dirty="0" smtClean="0">
                <a:solidFill>
                  <a:srgbClr val="000000"/>
                </a:solidFill>
                <a:latin typeface="Arial" pitchFamily="34" charset="0"/>
                <a:cs typeface="Arial" pitchFamily="34" charset="0"/>
              </a:rPr>
              <a:t>Perspektivbevidsthed – ansvaret og respekten for egen og den andens perspektiv; og at kunne sætte i den andens sted.</a:t>
            </a:r>
            <a:endParaRPr lang="da-DK" sz="1600" dirty="0">
              <a:solidFill>
                <a:srgbClr val="0000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8"/>
          <p:cNvSpPr>
            <a:spLocks noGrp="1"/>
          </p:cNvSpPr>
          <p:nvPr>
            <p:ph type="subTitle" idx="1"/>
          </p:nvPr>
        </p:nvSpPr>
        <p:spPr>
          <a:xfrm>
            <a:off x="5320800" y="5786454"/>
            <a:ext cx="4509000" cy="272186"/>
          </a:xfrm>
        </p:spPr>
        <p:txBody>
          <a:bodyPr>
            <a:noAutofit/>
          </a:bodyPr>
          <a:lstStyle/>
          <a:p>
            <a:r>
              <a:rPr lang="da-DK" sz="2000" cap="small" dirty="0" smtClean="0">
                <a:solidFill>
                  <a:schemeClr val="bg1"/>
                </a:solidFill>
              </a:rPr>
              <a:t>Eksamensopgave - Case</a:t>
            </a:r>
            <a:endParaRPr lang="da-DK" sz="2000" cap="small" dirty="0">
              <a:solidFill>
                <a:schemeClr val="bg1"/>
              </a:solidFill>
            </a:endParaRPr>
          </a:p>
        </p:txBody>
      </p:sp>
      <p:sp>
        <p:nvSpPr>
          <p:cNvPr id="3" name="Title 2"/>
          <p:cNvSpPr>
            <a:spLocks noGrp="1"/>
          </p:cNvSpPr>
          <p:nvPr>
            <p:ph type="ctrTitle"/>
          </p:nvPr>
        </p:nvSpPr>
        <p:spPr>
          <a:xfrm>
            <a:off x="3048000" y="2852936"/>
            <a:ext cx="5943600" cy="1076400"/>
          </a:xfrm>
        </p:spPr>
        <p:txBody>
          <a:bodyPr>
            <a:normAutofit fontScale="90000"/>
          </a:bodyPr>
          <a:lstStyle/>
          <a:p>
            <a:r>
              <a:rPr lang="da-DK" dirty="0" smtClean="0"/>
              <a:t>Netværksledelse i den offentlige opgaveløsning</a:t>
            </a:r>
            <a:br>
              <a:rPr lang="da-DK" dirty="0" smtClean="0"/>
            </a:br>
            <a:endParaRPr lang="da-DK" dirty="0"/>
          </a:p>
        </p:txBody>
      </p:sp>
      <p:sp>
        <p:nvSpPr>
          <p:cNvPr id="4" name="Date Placeholder 3"/>
          <p:cNvSpPr>
            <a:spLocks noGrp="1"/>
          </p:cNvSpPr>
          <p:nvPr>
            <p:ph type="dt" sz="half" idx="10"/>
          </p:nvPr>
        </p:nvSpPr>
        <p:spPr>
          <a:xfrm>
            <a:off x="533400" y="4724400"/>
            <a:ext cx="3095400" cy="992400"/>
          </a:xfrm>
          <a:solidFill>
            <a:schemeClr val="accent1">
              <a:lumMod val="75000"/>
            </a:schemeClr>
          </a:solidFill>
        </p:spPr>
        <p:txBody>
          <a:bodyPr/>
          <a:lstStyle/>
          <a:p>
            <a:r>
              <a:rPr lang="da-DK" noProof="0" dirty="0" smtClean="0"/>
              <a:t>Flemming Riishøj</a:t>
            </a:r>
          </a:p>
          <a:p>
            <a:r>
              <a:rPr lang="da-DK" dirty="0" smtClean="0"/>
              <a:t>Adjunkt</a:t>
            </a:r>
            <a:endParaRPr lang="da-DK" noProof="0" dirty="0" smtClean="0"/>
          </a:p>
          <a:p>
            <a:r>
              <a:rPr lang="da-DK" dirty="0" smtClean="0"/>
              <a:t>Institut for Ledelse &amp; Forvaltning</a:t>
            </a:r>
            <a:endParaRPr lang="da-DK" noProof="0" dirty="0"/>
          </a:p>
        </p:txBody>
      </p:sp>
      <p:sp>
        <p:nvSpPr>
          <p:cNvPr id="5" name="Slide Number Placeholder 4"/>
          <p:cNvSpPr>
            <a:spLocks noGrp="1"/>
          </p:cNvSpPr>
          <p:nvPr>
            <p:ph type="sldNum" sz="quarter" idx="4294967295"/>
          </p:nvPr>
        </p:nvSpPr>
        <p:spPr>
          <a:xfrm>
            <a:off x="748800" y="6415200"/>
            <a:ext cx="540000" cy="180000"/>
          </a:xfrm>
        </p:spPr>
        <p:txBody>
          <a:bodyPr/>
          <a:lstStyle/>
          <a:p>
            <a:r>
              <a:rPr lang="da-DK" noProof="0" dirty="0" smtClean="0"/>
              <a:t>Side </a:t>
            </a:r>
            <a:fld id="{D2BB8891-0308-5A4D-8D26-8DC2A8B0D26B}" type="slidenum">
              <a:rPr lang="da-DK" noProof="0" smtClean="0"/>
              <a:pPr/>
              <a:t>53</a:t>
            </a:fld>
            <a:endParaRPr lang="da-DK" noProof="0" dirty="0"/>
          </a:p>
        </p:txBody>
      </p:sp>
      <p:sp>
        <p:nvSpPr>
          <p:cNvPr id="12" name="Tekstboks 11"/>
          <p:cNvSpPr txBox="1"/>
          <p:nvPr/>
        </p:nvSpPr>
        <p:spPr>
          <a:xfrm>
            <a:off x="1708594" y="4913420"/>
            <a:ext cx="0" cy="215444"/>
          </a:xfrm>
          <a:prstGeom prst="rect">
            <a:avLst/>
          </a:prstGeom>
          <a:noFill/>
        </p:spPr>
        <p:txBody>
          <a:bodyPr wrap="none" lIns="0" tIns="0" rIns="0" bIns="0" rtlCol="0">
            <a:spAutoFit/>
          </a:bodyPr>
          <a:lstStyle/>
          <a:p>
            <a:endParaRPr lang="da-DK" sz="1400"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kstboks 14"/>
          <p:cNvSpPr txBox="1"/>
          <p:nvPr/>
        </p:nvSpPr>
        <p:spPr>
          <a:xfrm flipH="1">
            <a:off x="762000" y="698956"/>
            <a:ext cx="1637623" cy="215444"/>
          </a:xfrm>
          <a:prstGeom prst="rect">
            <a:avLst/>
          </a:prstGeom>
          <a:solidFill>
            <a:srgbClr val="FFFFFF"/>
          </a:solidFill>
        </p:spPr>
        <p:txBody>
          <a:bodyPr wrap="square" lIns="0" tIns="0" rIns="0" bIns="0" rtlCol="0">
            <a:spAutoFit/>
          </a:bodyPr>
          <a:lstStyle/>
          <a:p>
            <a:endParaRPr lang="da-DK" sz="1400" dirty="0">
              <a:solidFill>
                <a:schemeClr val="bg1"/>
              </a:solidFill>
              <a:latin typeface="Arial" pitchFamily="34" charset="0"/>
              <a:cs typeface="Arial" pitchFamily="34" charset="0"/>
            </a:endParaRPr>
          </a:p>
        </p:txBody>
      </p:sp>
      <p:sp>
        <p:nvSpPr>
          <p:cNvPr id="16" name="Tekstboks 15"/>
          <p:cNvSpPr txBox="1"/>
          <p:nvPr/>
        </p:nvSpPr>
        <p:spPr>
          <a:xfrm flipH="1">
            <a:off x="761999" y="407313"/>
            <a:ext cx="2971800" cy="430887"/>
          </a:xfrm>
          <a:prstGeom prst="rect">
            <a:avLst/>
          </a:prstGeom>
          <a:solidFill>
            <a:srgbClr val="FFFFFF"/>
          </a:solidFill>
        </p:spPr>
        <p:txBody>
          <a:bodyPr wrap="square" lIns="0" tIns="0" rIns="0" bIns="0" rtlCol="0">
            <a:spAutoFit/>
          </a:bodyPr>
          <a:lstStyle/>
          <a:p>
            <a:r>
              <a:rPr lang="da-DK" sz="1400" b="1" dirty="0" smtClean="0">
                <a:latin typeface="Arial" pitchFamily="34" charset="0"/>
                <a:cs typeface="Arial" pitchFamily="34" charset="0"/>
              </a:rPr>
              <a:t>Institut for Ledelse &amp; Forvaltning</a:t>
            </a:r>
          </a:p>
          <a:p>
            <a:r>
              <a:rPr lang="da-DK" sz="1400" dirty="0" smtClean="0">
                <a:latin typeface="Arial" pitchFamily="34" charset="0"/>
                <a:cs typeface="Arial" pitchFamily="34" charset="0"/>
              </a:rPr>
              <a:t>Flemming Riishøj</a:t>
            </a:r>
            <a:endParaRPr lang="da-DK" sz="1400" dirty="0">
              <a:latin typeface="Arial" pitchFamily="34" charset="0"/>
              <a:cs typeface="Arial" pitchFamily="34" charset="0"/>
            </a:endParaRPr>
          </a:p>
        </p:txBody>
      </p:sp>
      <p:sp>
        <p:nvSpPr>
          <p:cNvPr id="6" name="Tekstboks 5"/>
          <p:cNvSpPr txBox="1"/>
          <p:nvPr/>
        </p:nvSpPr>
        <p:spPr>
          <a:xfrm>
            <a:off x="761999" y="1676400"/>
            <a:ext cx="8153401" cy="4924426"/>
          </a:xfrm>
          <a:prstGeom prst="rect">
            <a:avLst/>
          </a:prstGeom>
          <a:noFill/>
        </p:spPr>
        <p:txBody>
          <a:bodyPr wrap="square" lIns="0" tIns="0" rIns="0" bIns="0" rtlCol="0">
            <a:spAutoFit/>
          </a:bodyPr>
          <a:lstStyle/>
          <a:p>
            <a:r>
              <a:rPr lang="da-DK" sz="1600" dirty="0" smtClean="0">
                <a:latin typeface="Arial"/>
                <a:cs typeface="Arial"/>
              </a:rPr>
              <a:t>Den studerende medbringer skriftlig disposition (max 1 side) med en redegørelse for casen til eksamen. </a:t>
            </a:r>
          </a:p>
          <a:p>
            <a:endParaRPr lang="da-DK" sz="1600" dirty="0" smtClean="0">
              <a:latin typeface="Arial"/>
              <a:cs typeface="Arial"/>
            </a:endParaRPr>
          </a:p>
          <a:p>
            <a:r>
              <a:rPr lang="da-DK" sz="1600" dirty="0" smtClean="0">
                <a:latin typeface="Arial"/>
                <a:cs typeface="Arial"/>
              </a:rPr>
              <a:t>Redegørelsen for casen indeholder 4 dele: </a:t>
            </a:r>
          </a:p>
          <a:p>
            <a:endParaRPr lang="da-DK" sz="1600" dirty="0" smtClean="0">
              <a:latin typeface="Arial"/>
              <a:cs typeface="Arial"/>
            </a:endParaRPr>
          </a:p>
          <a:p>
            <a:pPr lvl="0"/>
            <a:r>
              <a:rPr lang="da-DK" sz="1600" dirty="0" smtClean="0">
                <a:latin typeface="Arial"/>
                <a:cs typeface="Arial"/>
              </a:rPr>
              <a:t>	- Kontekstualisering af casen om netværksledelse eller deltagelse i et </a:t>
            </a:r>
          </a:p>
          <a:p>
            <a:pPr lvl="0"/>
            <a:r>
              <a:rPr lang="da-DK" sz="1600" dirty="0" smtClean="0">
                <a:latin typeface="Arial"/>
                <a:cs typeface="Arial"/>
              </a:rPr>
              <a:t>	  nuværende eller kommende netværk.</a:t>
            </a:r>
          </a:p>
          <a:p>
            <a:pPr lvl="0"/>
            <a:endParaRPr lang="da-DK" sz="1600" dirty="0" smtClean="0">
              <a:latin typeface="Arial"/>
              <a:cs typeface="Arial"/>
            </a:endParaRPr>
          </a:p>
          <a:p>
            <a:pPr lvl="0"/>
            <a:r>
              <a:rPr lang="da-DK" sz="1600" dirty="0" smtClean="0">
                <a:latin typeface="Arial"/>
                <a:cs typeface="Arial"/>
              </a:rPr>
              <a:t>	- Formulering af en central problemstilling om netværksledelse i offentlige 	  	 </a:t>
            </a:r>
          </a:p>
          <a:p>
            <a:pPr lvl="0"/>
            <a:r>
              <a:rPr lang="da-DK" sz="1600" dirty="0" smtClean="0">
                <a:latin typeface="Arial"/>
                <a:cs typeface="Arial"/>
              </a:rPr>
              <a:t>           organisationer, som udspringer af casen og er af særlig interesse for den 	  </a:t>
            </a:r>
          </a:p>
          <a:p>
            <a:pPr lvl="0"/>
            <a:r>
              <a:rPr lang="da-DK" sz="1600" dirty="0" smtClean="0">
                <a:latin typeface="Arial"/>
                <a:cs typeface="Arial"/>
              </a:rPr>
              <a:t>           studerende. </a:t>
            </a:r>
          </a:p>
          <a:p>
            <a:pPr lvl="0"/>
            <a:endParaRPr lang="da-DK" sz="1600" dirty="0" smtClean="0">
              <a:latin typeface="Arial"/>
              <a:cs typeface="Arial"/>
            </a:endParaRPr>
          </a:p>
          <a:p>
            <a:pPr lvl="0"/>
            <a:r>
              <a:rPr lang="da-DK" sz="1600" dirty="0" smtClean="0">
                <a:latin typeface="Arial"/>
                <a:cs typeface="Arial"/>
              </a:rPr>
              <a:t>	- Teorifragmenter fra modulet til belysning af problemstillingen</a:t>
            </a:r>
          </a:p>
          <a:p>
            <a:pPr lvl="0"/>
            <a:r>
              <a:rPr lang="da-DK" sz="1600" dirty="0" smtClean="0">
                <a:latin typeface="Arial"/>
                <a:cs typeface="Arial"/>
              </a:rPr>
              <a:t>		</a:t>
            </a:r>
          </a:p>
          <a:p>
            <a:pPr lvl="0"/>
            <a:r>
              <a:rPr lang="da-DK" sz="1600" dirty="0" smtClean="0">
                <a:latin typeface="Arial"/>
                <a:cs typeface="Arial"/>
              </a:rPr>
              <a:t>	- Fremstilling af hvordan du vil planlægge en gennemførelse af en kvalitativ 	  </a:t>
            </a:r>
          </a:p>
          <a:p>
            <a:pPr lvl="0"/>
            <a:r>
              <a:rPr lang="da-DK" sz="1600" dirty="0" smtClean="0">
                <a:latin typeface="Arial"/>
                <a:cs typeface="Arial"/>
              </a:rPr>
              <a:t>           undersøgelse - empiri.</a:t>
            </a:r>
          </a:p>
          <a:p>
            <a:pPr lvl="0"/>
            <a:endParaRPr lang="da-DK" sz="1600" dirty="0" smtClean="0">
              <a:latin typeface="Arial"/>
              <a:cs typeface="Arial"/>
            </a:endParaRPr>
          </a:p>
          <a:p>
            <a:pPr lvl="0"/>
            <a:r>
              <a:rPr lang="da-DK" sz="1600" dirty="0" smtClean="0">
                <a:latin typeface="Arial"/>
                <a:cs typeface="Arial"/>
              </a:rPr>
              <a:t>	- Teorifragmenter fra modulet som kvalificerer den studerendes refleksioner over </a:t>
            </a:r>
          </a:p>
          <a:p>
            <a:pPr lvl="0"/>
            <a:r>
              <a:rPr lang="da-DK" sz="1600" dirty="0" smtClean="0">
                <a:latin typeface="Arial"/>
                <a:cs typeface="Arial"/>
              </a:rPr>
              <a:t>           egen kompetenceudvikling i forhold til det gennemførte eller fremtidigt mulige </a:t>
            </a:r>
          </a:p>
          <a:p>
            <a:pPr lvl="0"/>
            <a:r>
              <a:rPr lang="da-DK" sz="1600" dirty="0" smtClean="0">
                <a:latin typeface="Arial"/>
                <a:cs typeface="Arial"/>
              </a:rPr>
              <a:t>           netværksledelse</a:t>
            </a:r>
            <a:r>
              <a:rPr lang="da-DK" sz="1600" dirty="0" smtClean="0">
                <a:solidFill>
                  <a:schemeClr val="bg1"/>
                </a:solidFill>
                <a:latin typeface="Arial"/>
                <a:cs typeface="Arial"/>
              </a:rPr>
              <a:t>.</a:t>
            </a:r>
            <a:endParaRPr lang="da-DK" sz="1600" dirty="0" smtClean="0">
              <a:latin typeface="Arial"/>
              <a:cs typeface="Arial"/>
            </a:endParaRPr>
          </a:p>
        </p:txBody>
      </p:sp>
      <p:sp>
        <p:nvSpPr>
          <p:cNvPr id="7" name="Tekstboks 6"/>
          <p:cNvSpPr txBox="1"/>
          <p:nvPr/>
        </p:nvSpPr>
        <p:spPr>
          <a:xfrm>
            <a:off x="762000" y="1143000"/>
            <a:ext cx="4876800" cy="307777"/>
          </a:xfrm>
          <a:prstGeom prst="rect">
            <a:avLst/>
          </a:prstGeom>
          <a:noFill/>
        </p:spPr>
        <p:txBody>
          <a:bodyPr wrap="square" lIns="0" tIns="0" rIns="0" bIns="0" rtlCol="0">
            <a:spAutoFit/>
          </a:bodyPr>
          <a:lstStyle/>
          <a:p>
            <a:r>
              <a:rPr lang="da-DK" sz="2000" dirty="0" smtClean="0">
                <a:solidFill>
                  <a:srgbClr val="192337"/>
                </a:solidFill>
                <a:latin typeface="Arial" pitchFamily="34" charset="0"/>
                <a:cs typeface="Arial" pitchFamily="34" charset="0"/>
              </a:rPr>
              <a:t>Kravene til opgaven til eksamen?</a:t>
            </a:r>
            <a:endParaRPr lang="da-DK" sz="2000" dirty="0">
              <a:solidFill>
                <a:srgbClr val="192337"/>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kstboks 14"/>
          <p:cNvSpPr txBox="1"/>
          <p:nvPr/>
        </p:nvSpPr>
        <p:spPr>
          <a:xfrm flipH="1">
            <a:off x="762000" y="698956"/>
            <a:ext cx="1637623" cy="215444"/>
          </a:xfrm>
          <a:prstGeom prst="rect">
            <a:avLst/>
          </a:prstGeom>
          <a:solidFill>
            <a:srgbClr val="FFFFFF"/>
          </a:solidFill>
        </p:spPr>
        <p:txBody>
          <a:bodyPr wrap="square" lIns="0" tIns="0" rIns="0" bIns="0" rtlCol="0">
            <a:spAutoFit/>
          </a:bodyPr>
          <a:lstStyle/>
          <a:p>
            <a:endParaRPr lang="da-DK" sz="1400" dirty="0">
              <a:solidFill>
                <a:schemeClr val="bg1"/>
              </a:solidFill>
              <a:latin typeface="Arial" pitchFamily="34" charset="0"/>
              <a:cs typeface="Arial" pitchFamily="34" charset="0"/>
            </a:endParaRPr>
          </a:p>
        </p:txBody>
      </p:sp>
      <p:sp>
        <p:nvSpPr>
          <p:cNvPr id="16" name="Tekstboks 15"/>
          <p:cNvSpPr txBox="1"/>
          <p:nvPr/>
        </p:nvSpPr>
        <p:spPr>
          <a:xfrm flipH="1">
            <a:off x="761999" y="407313"/>
            <a:ext cx="2971800" cy="430887"/>
          </a:xfrm>
          <a:prstGeom prst="rect">
            <a:avLst/>
          </a:prstGeom>
          <a:solidFill>
            <a:srgbClr val="FFFFFF"/>
          </a:solidFill>
        </p:spPr>
        <p:txBody>
          <a:bodyPr wrap="square" lIns="0" tIns="0" rIns="0" bIns="0" rtlCol="0">
            <a:spAutoFit/>
          </a:bodyPr>
          <a:lstStyle/>
          <a:p>
            <a:r>
              <a:rPr lang="da-DK" sz="1400" b="1" dirty="0" smtClean="0">
                <a:latin typeface="Arial" pitchFamily="34" charset="0"/>
                <a:cs typeface="Arial" pitchFamily="34" charset="0"/>
              </a:rPr>
              <a:t>Institut for Ledelse &amp; Forvaltning</a:t>
            </a:r>
          </a:p>
          <a:p>
            <a:r>
              <a:rPr lang="da-DK" sz="1400" dirty="0" smtClean="0">
                <a:latin typeface="Arial" pitchFamily="34" charset="0"/>
                <a:cs typeface="Arial" pitchFamily="34" charset="0"/>
              </a:rPr>
              <a:t>Flemming Riishøj</a:t>
            </a:r>
            <a:endParaRPr lang="da-DK" sz="1400" dirty="0">
              <a:latin typeface="Arial" pitchFamily="34" charset="0"/>
              <a:cs typeface="Arial" pitchFamily="34" charset="0"/>
            </a:endParaRPr>
          </a:p>
        </p:txBody>
      </p:sp>
      <p:sp>
        <p:nvSpPr>
          <p:cNvPr id="5" name="Tekstboks 4"/>
          <p:cNvSpPr txBox="1"/>
          <p:nvPr/>
        </p:nvSpPr>
        <p:spPr>
          <a:xfrm>
            <a:off x="761999" y="1447800"/>
            <a:ext cx="3276601" cy="369332"/>
          </a:xfrm>
          <a:prstGeom prst="rect">
            <a:avLst/>
          </a:prstGeom>
          <a:noFill/>
        </p:spPr>
        <p:txBody>
          <a:bodyPr wrap="square" lIns="0" tIns="0" rIns="0" bIns="0" rtlCol="0">
            <a:spAutoFit/>
          </a:bodyPr>
          <a:lstStyle/>
          <a:p>
            <a:r>
              <a:rPr lang="da-DK" sz="2400" dirty="0" smtClean="0">
                <a:solidFill>
                  <a:srgbClr val="192337"/>
                </a:solidFill>
                <a:latin typeface="Arial" pitchFamily="34" charset="0"/>
                <a:cs typeface="Arial" pitchFamily="34" charset="0"/>
              </a:rPr>
              <a:t>hvad er en case?</a:t>
            </a:r>
            <a:endParaRPr lang="da-DK" sz="2400" dirty="0">
              <a:solidFill>
                <a:srgbClr val="192337"/>
              </a:solidFill>
              <a:latin typeface="Arial" pitchFamily="34" charset="0"/>
              <a:cs typeface="Arial" pitchFamily="34" charset="0"/>
            </a:endParaRPr>
          </a:p>
        </p:txBody>
      </p:sp>
      <p:sp>
        <p:nvSpPr>
          <p:cNvPr id="7" name="Tekstboks 6"/>
          <p:cNvSpPr txBox="1"/>
          <p:nvPr/>
        </p:nvSpPr>
        <p:spPr>
          <a:xfrm>
            <a:off x="762000" y="2362200"/>
            <a:ext cx="8001000" cy="4431983"/>
          </a:xfrm>
          <a:prstGeom prst="rect">
            <a:avLst/>
          </a:prstGeom>
          <a:noFill/>
        </p:spPr>
        <p:txBody>
          <a:bodyPr wrap="square" lIns="0" tIns="0" rIns="0" bIns="0" rtlCol="0">
            <a:spAutoFit/>
          </a:bodyPr>
          <a:lstStyle/>
          <a:p>
            <a:r>
              <a:rPr lang="da-DK" sz="1600" dirty="0" smtClean="0">
                <a:solidFill>
                  <a:srgbClr val="192337"/>
                </a:solidFill>
                <a:latin typeface="Arial" pitchFamily="34" charset="0"/>
                <a:cs typeface="Arial" pitchFamily="34" charset="0"/>
              </a:rPr>
              <a:t>En case tager udgangspunkt i en situation i egen organisation, der omhandler netværksledelse.</a:t>
            </a:r>
          </a:p>
          <a:p>
            <a:endParaRPr lang="da-DK" sz="1600" dirty="0" smtClean="0">
              <a:solidFill>
                <a:srgbClr val="192337"/>
              </a:solidFill>
              <a:latin typeface="Arial" pitchFamily="34" charset="0"/>
              <a:cs typeface="Arial" pitchFamily="34" charset="0"/>
            </a:endParaRPr>
          </a:p>
          <a:p>
            <a:r>
              <a:rPr lang="da-DK" sz="1600" dirty="0" smtClean="0">
                <a:solidFill>
                  <a:srgbClr val="192337"/>
                </a:solidFill>
                <a:latin typeface="Arial" pitchFamily="34" charset="0"/>
                <a:cs typeface="Arial" pitchFamily="34" charset="0"/>
              </a:rPr>
              <a:t>Den har tre dimensioner:</a:t>
            </a:r>
          </a:p>
          <a:p>
            <a:endParaRPr lang="da-DK" sz="1600" dirty="0" smtClean="0">
              <a:solidFill>
                <a:srgbClr val="192337"/>
              </a:solidFill>
              <a:latin typeface="Arial" pitchFamily="34" charset="0"/>
              <a:cs typeface="Arial" pitchFamily="34" charset="0"/>
            </a:endParaRPr>
          </a:p>
          <a:p>
            <a:pPr marL="342900" indent="-342900">
              <a:buAutoNum type="arabicParenR"/>
            </a:pPr>
            <a:r>
              <a:rPr lang="da-DK" sz="1600" dirty="0" smtClean="0">
                <a:solidFill>
                  <a:srgbClr val="192337"/>
                </a:solidFill>
                <a:latin typeface="Arial" pitchFamily="34" charset="0"/>
                <a:cs typeface="Arial" pitchFamily="34" charset="0"/>
              </a:rPr>
              <a:t>Den tidslige dimension: Tidspunkt, deadlines og fremtid?</a:t>
            </a:r>
          </a:p>
          <a:p>
            <a:pPr marL="342900" indent="-342900">
              <a:buAutoNum type="arabicParenR"/>
            </a:pPr>
            <a:r>
              <a:rPr lang="da-DK" sz="1600" dirty="0" smtClean="0">
                <a:solidFill>
                  <a:srgbClr val="192337"/>
                </a:solidFill>
                <a:latin typeface="Arial" pitchFamily="34" charset="0"/>
                <a:cs typeface="Arial" pitchFamily="34" charset="0"/>
              </a:rPr>
              <a:t>Den indholdsmæssige eller saglige dimension: Hvad angår det?</a:t>
            </a:r>
          </a:p>
          <a:p>
            <a:pPr marL="342900" indent="-342900">
              <a:buAutoNum type="arabicParenR"/>
            </a:pPr>
            <a:r>
              <a:rPr lang="da-DK" sz="1600" dirty="0" smtClean="0">
                <a:solidFill>
                  <a:srgbClr val="192337"/>
                </a:solidFill>
                <a:latin typeface="Arial" pitchFamily="34" charset="0"/>
                <a:cs typeface="Arial" pitchFamily="34" charset="0"/>
              </a:rPr>
              <a:t>Den sociale dimension: Hvad er de relationelle aspekter mellem forskellige interne og/eller eksterne interessenter i casen?</a:t>
            </a:r>
          </a:p>
          <a:p>
            <a:pPr marL="342900" indent="-342900">
              <a:buAutoNum type="arabicParenR"/>
            </a:pPr>
            <a:endParaRPr lang="da-DK" sz="1600" dirty="0" smtClean="0">
              <a:solidFill>
                <a:srgbClr val="192337"/>
              </a:solidFill>
              <a:latin typeface="Arial" pitchFamily="34" charset="0"/>
              <a:cs typeface="Arial" pitchFamily="34" charset="0"/>
            </a:endParaRPr>
          </a:p>
          <a:p>
            <a:pPr marL="342900" indent="-342900"/>
            <a:r>
              <a:rPr lang="da-DK" sz="1600" dirty="0" smtClean="0">
                <a:solidFill>
                  <a:srgbClr val="192337"/>
                </a:solidFill>
                <a:latin typeface="Arial" pitchFamily="34" charset="0"/>
                <a:cs typeface="Arial" pitchFamily="34" charset="0"/>
              </a:rPr>
              <a:t>Dette kan formuleres som en forskel mellem nutid og fremtid – dvs. en forskel der skal</a:t>
            </a:r>
          </a:p>
          <a:p>
            <a:pPr marL="342900" indent="-342900"/>
            <a:r>
              <a:rPr lang="da-DK" sz="1600" dirty="0" smtClean="0">
                <a:solidFill>
                  <a:srgbClr val="192337"/>
                </a:solidFill>
                <a:latin typeface="Arial" pitchFamily="34" charset="0"/>
                <a:cs typeface="Arial" pitchFamily="34" charset="0"/>
              </a:rPr>
              <a:t>reduceres – dvs. en problemformulering.</a:t>
            </a:r>
          </a:p>
          <a:p>
            <a:pPr marL="342900" indent="-342900"/>
            <a:endParaRPr lang="da-DK" sz="1600" dirty="0" smtClean="0">
              <a:solidFill>
                <a:srgbClr val="192337"/>
              </a:solidFill>
              <a:latin typeface="Arial" pitchFamily="34" charset="0"/>
              <a:cs typeface="Arial" pitchFamily="34" charset="0"/>
            </a:endParaRPr>
          </a:p>
          <a:p>
            <a:pPr marL="342900" indent="-342900">
              <a:buAutoNum type="arabicParenR"/>
            </a:pPr>
            <a:endParaRPr lang="da-DK" sz="1600" dirty="0" smtClean="0">
              <a:solidFill>
                <a:srgbClr val="192337"/>
              </a:solidFill>
              <a:latin typeface="Arial" pitchFamily="34" charset="0"/>
              <a:cs typeface="Arial" pitchFamily="34" charset="0"/>
            </a:endParaRPr>
          </a:p>
          <a:p>
            <a:pPr marL="342900" indent="-342900"/>
            <a:endParaRPr lang="da-DK" sz="1600" dirty="0" smtClean="0">
              <a:solidFill>
                <a:srgbClr val="192337"/>
              </a:solidFill>
              <a:latin typeface="Arial" pitchFamily="34" charset="0"/>
              <a:cs typeface="Arial" pitchFamily="34" charset="0"/>
            </a:endParaRPr>
          </a:p>
          <a:p>
            <a:pPr marL="342900" indent="-342900"/>
            <a:endParaRPr lang="da-DK" sz="1600" dirty="0" smtClean="0">
              <a:solidFill>
                <a:srgbClr val="192337"/>
              </a:solidFill>
              <a:latin typeface="Arial" pitchFamily="34" charset="0"/>
              <a:cs typeface="Arial" pitchFamily="34" charset="0"/>
            </a:endParaRPr>
          </a:p>
          <a:p>
            <a:pPr>
              <a:buFontTx/>
              <a:buChar char="-"/>
            </a:pPr>
            <a:endParaRPr lang="da-DK" sz="1600" dirty="0" smtClean="0">
              <a:solidFill>
                <a:srgbClr val="192337"/>
              </a:solidFill>
              <a:latin typeface="Arial" pitchFamily="34" charset="0"/>
              <a:cs typeface="Arial" pitchFamily="34" charset="0"/>
            </a:endParaRPr>
          </a:p>
          <a:p>
            <a:pPr>
              <a:buFontTx/>
              <a:buChar char="-"/>
            </a:pPr>
            <a:endParaRPr lang="da-DK" sz="1600" dirty="0">
              <a:solidFill>
                <a:srgbClr val="192337"/>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kstboks 14"/>
          <p:cNvSpPr txBox="1"/>
          <p:nvPr/>
        </p:nvSpPr>
        <p:spPr>
          <a:xfrm flipH="1">
            <a:off x="762000" y="698956"/>
            <a:ext cx="1637623" cy="215444"/>
          </a:xfrm>
          <a:prstGeom prst="rect">
            <a:avLst/>
          </a:prstGeom>
          <a:solidFill>
            <a:srgbClr val="FFFFFF"/>
          </a:solidFill>
        </p:spPr>
        <p:txBody>
          <a:bodyPr wrap="square" lIns="0" tIns="0" rIns="0" bIns="0" rtlCol="0">
            <a:spAutoFit/>
          </a:bodyPr>
          <a:lstStyle/>
          <a:p>
            <a:endParaRPr lang="da-DK" sz="1400" dirty="0">
              <a:solidFill>
                <a:schemeClr val="bg1"/>
              </a:solidFill>
              <a:latin typeface="Arial" pitchFamily="34" charset="0"/>
              <a:cs typeface="Arial" pitchFamily="34" charset="0"/>
            </a:endParaRPr>
          </a:p>
        </p:txBody>
      </p:sp>
      <p:sp>
        <p:nvSpPr>
          <p:cNvPr id="16" name="Tekstboks 15"/>
          <p:cNvSpPr txBox="1"/>
          <p:nvPr/>
        </p:nvSpPr>
        <p:spPr>
          <a:xfrm flipH="1">
            <a:off x="761999" y="407313"/>
            <a:ext cx="2971800" cy="430887"/>
          </a:xfrm>
          <a:prstGeom prst="rect">
            <a:avLst/>
          </a:prstGeom>
          <a:solidFill>
            <a:srgbClr val="FFFFFF"/>
          </a:solidFill>
        </p:spPr>
        <p:txBody>
          <a:bodyPr wrap="square" lIns="0" tIns="0" rIns="0" bIns="0" rtlCol="0">
            <a:spAutoFit/>
          </a:bodyPr>
          <a:lstStyle/>
          <a:p>
            <a:r>
              <a:rPr lang="da-DK" sz="1400" b="1" dirty="0" smtClean="0">
                <a:latin typeface="Arial" pitchFamily="34" charset="0"/>
                <a:cs typeface="Arial" pitchFamily="34" charset="0"/>
              </a:rPr>
              <a:t>Institut for Ledelse &amp; Forvaltning</a:t>
            </a:r>
          </a:p>
          <a:p>
            <a:r>
              <a:rPr lang="da-DK" sz="1400" dirty="0" smtClean="0">
                <a:latin typeface="Arial" pitchFamily="34" charset="0"/>
                <a:cs typeface="Arial" pitchFamily="34" charset="0"/>
              </a:rPr>
              <a:t>Flemming Riishøj</a:t>
            </a:r>
            <a:endParaRPr lang="da-DK" sz="1400" dirty="0">
              <a:latin typeface="Arial" pitchFamily="34" charset="0"/>
              <a:cs typeface="Arial" pitchFamily="34" charset="0"/>
            </a:endParaRPr>
          </a:p>
        </p:txBody>
      </p:sp>
      <p:sp>
        <p:nvSpPr>
          <p:cNvPr id="5" name="Tekstboks 4"/>
          <p:cNvSpPr txBox="1"/>
          <p:nvPr/>
        </p:nvSpPr>
        <p:spPr>
          <a:xfrm>
            <a:off x="761999" y="1219200"/>
            <a:ext cx="8001001" cy="738664"/>
          </a:xfrm>
          <a:prstGeom prst="rect">
            <a:avLst/>
          </a:prstGeom>
          <a:noFill/>
        </p:spPr>
        <p:txBody>
          <a:bodyPr wrap="square" lIns="0" tIns="0" rIns="0" bIns="0" rtlCol="0">
            <a:spAutoFit/>
          </a:bodyPr>
          <a:lstStyle/>
          <a:p>
            <a:r>
              <a:rPr lang="da-DK" sz="2400" dirty="0" smtClean="0">
                <a:solidFill>
                  <a:srgbClr val="192337"/>
                </a:solidFill>
                <a:latin typeface="Arial" pitchFamily="34" charset="0"/>
                <a:cs typeface="Arial" pitchFamily="34" charset="0"/>
              </a:rPr>
              <a:t>Hvordan skal denne case bearbejdes og fremlægges til eksamen?</a:t>
            </a:r>
          </a:p>
        </p:txBody>
      </p:sp>
      <p:sp>
        <p:nvSpPr>
          <p:cNvPr id="7" name="Tekstboks 6"/>
          <p:cNvSpPr txBox="1"/>
          <p:nvPr/>
        </p:nvSpPr>
        <p:spPr>
          <a:xfrm>
            <a:off x="762000" y="2362200"/>
            <a:ext cx="8001000" cy="1477328"/>
          </a:xfrm>
          <a:prstGeom prst="rect">
            <a:avLst/>
          </a:prstGeom>
          <a:noFill/>
        </p:spPr>
        <p:txBody>
          <a:bodyPr wrap="square" lIns="0" tIns="0" rIns="0" bIns="0" rtlCol="0">
            <a:spAutoFit/>
          </a:bodyPr>
          <a:lstStyle/>
          <a:p>
            <a:pPr marL="342900" indent="-342900"/>
            <a:endParaRPr lang="da-DK" sz="1600" dirty="0" smtClean="0">
              <a:solidFill>
                <a:srgbClr val="192337"/>
              </a:solidFill>
              <a:latin typeface="Arial" pitchFamily="34" charset="0"/>
              <a:cs typeface="Arial" pitchFamily="34" charset="0"/>
            </a:endParaRPr>
          </a:p>
          <a:p>
            <a:pPr marL="342900" indent="-342900">
              <a:buAutoNum type="arabicParenR"/>
            </a:pPr>
            <a:endParaRPr lang="da-DK" sz="1600" dirty="0" smtClean="0">
              <a:solidFill>
                <a:srgbClr val="192337"/>
              </a:solidFill>
              <a:latin typeface="Arial" pitchFamily="34" charset="0"/>
              <a:cs typeface="Arial" pitchFamily="34" charset="0"/>
            </a:endParaRPr>
          </a:p>
          <a:p>
            <a:pPr marL="342900" indent="-342900"/>
            <a:endParaRPr lang="da-DK" sz="1600" dirty="0" smtClean="0">
              <a:solidFill>
                <a:srgbClr val="192337"/>
              </a:solidFill>
              <a:latin typeface="Arial" pitchFamily="34" charset="0"/>
              <a:cs typeface="Arial" pitchFamily="34" charset="0"/>
            </a:endParaRPr>
          </a:p>
          <a:p>
            <a:pPr marL="342900" indent="-342900"/>
            <a:endParaRPr lang="da-DK" sz="1600" dirty="0" smtClean="0">
              <a:solidFill>
                <a:srgbClr val="192337"/>
              </a:solidFill>
              <a:latin typeface="Arial" pitchFamily="34" charset="0"/>
              <a:cs typeface="Arial" pitchFamily="34" charset="0"/>
            </a:endParaRPr>
          </a:p>
          <a:p>
            <a:pPr>
              <a:buFontTx/>
              <a:buChar char="-"/>
            </a:pPr>
            <a:endParaRPr lang="da-DK" sz="1600" dirty="0" smtClean="0">
              <a:solidFill>
                <a:srgbClr val="192337"/>
              </a:solidFill>
              <a:latin typeface="Arial" pitchFamily="34" charset="0"/>
              <a:cs typeface="Arial" pitchFamily="34" charset="0"/>
            </a:endParaRPr>
          </a:p>
          <a:p>
            <a:pPr>
              <a:buFontTx/>
              <a:buChar char="-"/>
            </a:pPr>
            <a:endParaRPr lang="da-DK" sz="1600" dirty="0">
              <a:solidFill>
                <a:srgbClr val="192337"/>
              </a:solidFill>
              <a:latin typeface="Arial" pitchFamily="34" charset="0"/>
              <a:cs typeface="Arial" pitchFamily="34" charset="0"/>
            </a:endParaRPr>
          </a:p>
        </p:txBody>
      </p:sp>
      <p:sp>
        <p:nvSpPr>
          <p:cNvPr id="6" name="Tekstboks 5"/>
          <p:cNvSpPr txBox="1"/>
          <p:nvPr/>
        </p:nvSpPr>
        <p:spPr>
          <a:xfrm>
            <a:off x="761998" y="2057400"/>
            <a:ext cx="8382001" cy="4924426"/>
          </a:xfrm>
          <a:prstGeom prst="rect">
            <a:avLst/>
          </a:prstGeom>
          <a:noFill/>
        </p:spPr>
        <p:txBody>
          <a:bodyPr wrap="square" lIns="0" tIns="0" rIns="0" bIns="0" rtlCol="0">
            <a:spAutoFit/>
          </a:bodyPr>
          <a:lstStyle/>
          <a:p>
            <a:pPr lvl="0"/>
            <a:r>
              <a:rPr lang="da-DK" sz="1600" b="1" dirty="0" smtClean="0">
                <a:latin typeface="Arial"/>
                <a:cs typeface="Arial"/>
              </a:rPr>
              <a:t>Kontekstualisering af casen og innovationsprojektet / -opgaven</a:t>
            </a:r>
            <a:r>
              <a:rPr lang="da-DK" sz="1600" dirty="0" smtClean="0">
                <a:latin typeface="Arial"/>
                <a:cs typeface="Arial"/>
              </a:rPr>
              <a:t>: Hvad er den organisatoriske kontekst, hvad er eller skal iværksættes i eller om netværksledelse og med hvilke begrundelser?</a:t>
            </a:r>
          </a:p>
          <a:p>
            <a:pPr lvl="0"/>
            <a:endParaRPr lang="da-DK" sz="1600" b="1" dirty="0" smtClean="0">
              <a:latin typeface="Arial"/>
              <a:cs typeface="Arial"/>
            </a:endParaRPr>
          </a:p>
          <a:p>
            <a:pPr lvl="0"/>
            <a:r>
              <a:rPr lang="da-DK" sz="1600" b="1" dirty="0" smtClean="0">
                <a:latin typeface="Arial"/>
                <a:cs typeface="Arial"/>
              </a:rPr>
              <a:t>Formulering af en central problemstilling vedrørende innovationsledelse </a:t>
            </a:r>
            <a:r>
              <a:rPr lang="da-DK" sz="1600" dirty="0" smtClean="0">
                <a:latin typeface="Arial"/>
                <a:cs typeface="Arial"/>
              </a:rPr>
              <a:t>i offentlige organisationer, som udspringer af casen og er af særlig interesse for den studerende / organisation: Hvad er forskellen mellem den nuværende og fremtidige situation i et netværksledelses perspektiv?</a:t>
            </a:r>
          </a:p>
          <a:p>
            <a:pPr lvl="0"/>
            <a:endParaRPr lang="da-DK" sz="1600" b="1" dirty="0" smtClean="0">
              <a:latin typeface="Arial"/>
              <a:cs typeface="Arial"/>
            </a:endParaRPr>
          </a:p>
          <a:p>
            <a:pPr lvl="0"/>
            <a:r>
              <a:rPr lang="da-DK" sz="1600" b="1" dirty="0" smtClean="0">
                <a:latin typeface="Arial"/>
                <a:cs typeface="Arial"/>
              </a:rPr>
              <a:t>Teorifragmenter fra modulet til belysning af problemstillingen: </a:t>
            </a:r>
            <a:r>
              <a:rPr lang="da-DK" sz="1600" dirty="0" smtClean="0">
                <a:latin typeface="Arial"/>
                <a:cs typeface="Arial"/>
              </a:rPr>
              <a:t>Hvad kan teorien bidrage med til besvarelsen af problemstillingen?</a:t>
            </a:r>
          </a:p>
          <a:p>
            <a:pPr lvl="0"/>
            <a:endParaRPr lang="da-DK" sz="1600" dirty="0" smtClean="0">
              <a:latin typeface="Arial"/>
              <a:cs typeface="Arial"/>
            </a:endParaRPr>
          </a:p>
          <a:p>
            <a:pPr lvl="0"/>
            <a:r>
              <a:rPr lang="da-DK" sz="1600" b="1" dirty="0" smtClean="0">
                <a:latin typeface="Arial"/>
                <a:cs typeface="Arial"/>
              </a:rPr>
              <a:t>Hvad kan en undersøgelse – egen eller andres bidrage med </a:t>
            </a:r>
            <a:r>
              <a:rPr lang="da-DK" sz="1600" dirty="0" smtClean="0">
                <a:latin typeface="Arial"/>
                <a:cs typeface="Arial"/>
              </a:rPr>
              <a:t>til besvarelsen af problemstillingen</a:t>
            </a:r>
          </a:p>
          <a:p>
            <a:pPr lvl="0"/>
            <a:endParaRPr lang="da-DK" sz="1600" b="1" dirty="0" smtClean="0">
              <a:latin typeface="Arial"/>
              <a:cs typeface="Arial"/>
            </a:endParaRPr>
          </a:p>
          <a:p>
            <a:pPr lvl="0"/>
            <a:r>
              <a:rPr lang="da-DK" sz="1600" b="1" dirty="0" smtClean="0">
                <a:latin typeface="Arial"/>
                <a:cs typeface="Arial"/>
              </a:rPr>
              <a:t>Teorifragmenter fra modulet som kvalificerer den studerendes refleksioner </a:t>
            </a:r>
            <a:r>
              <a:rPr lang="da-DK" sz="1600" dirty="0" smtClean="0">
                <a:latin typeface="Arial"/>
                <a:cs typeface="Arial"/>
              </a:rPr>
              <a:t>	over egen  kompetenceudvikling i forhold til den gennemførte eller fremtidigt mulige netværksledelsesprocesser</a:t>
            </a:r>
            <a:r>
              <a:rPr lang="da-DK" sz="1600" dirty="0" smtClean="0">
                <a:solidFill>
                  <a:srgbClr val="192337"/>
                </a:solidFill>
                <a:latin typeface="Arial"/>
                <a:cs typeface="Arial"/>
              </a:rPr>
              <a:t>:  Hvordan kan dette moduls indhold og arbejde bruges i fremtidige sammenhænge i egen organisation?</a:t>
            </a:r>
          </a:p>
          <a:p>
            <a:endParaRPr lang="da-DK" sz="1600"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48054" y="1337692"/>
            <a:ext cx="8395946" cy="1076400"/>
          </a:xfrm>
        </p:spPr>
        <p:txBody>
          <a:bodyPr>
            <a:noAutofit/>
          </a:bodyPr>
          <a:lstStyle/>
          <a:p>
            <a:r>
              <a:rPr lang="da-DK" sz="2400" dirty="0" smtClean="0"/>
              <a:t>”Organisering mere end organisation”?</a:t>
            </a:r>
            <a:r>
              <a:rPr lang="da-DK" sz="2400" cap="small" dirty="0" smtClean="0"/>
              <a:t/>
            </a:r>
            <a:br>
              <a:rPr lang="da-DK" sz="2400" cap="small" dirty="0" smtClean="0"/>
            </a:br>
            <a:endParaRPr lang="da-DK" sz="2400" cap="small" dirty="0"/>
          </a:p>
        </p:txBody>
      </p:sp>
      <p:sp>
        <p:nvSpPr>
          <p:cNvPr id="3" name="Pladsholder til indhold 2"/>
          <p:cNvSpPr>
            <a:spLocks noGrp="1"/>
          </p:cNvSpPr>
          <p:nvPr>
            <p:ph sz="half" idx="1"/>
          </p:nvPr>
        </p:nvSpPr>
        <p:spPr>
          <a:xfrm>
            <a:off x="748800" y="2414092"/>
            <a:ext cx="7646400" cy="3799508"/>
          </a:xfrm>
        </p:spPr>
        <p:txBody>
          <a:bodyPr>
            <a:normAutofit/>
          </a:bodyPr>
          <a:lstStyle/>
          <a:p>
            <a:endParaRPr lang="da-DK" sz="2000" b="0" dirty="0" smtClean="0"/>
          </a:p>
          <a:p>
            <a:pPr>
              <a:buFont typeface="Arial"/>
              <a:buChar char="•"/>
            </a:pPr>
            <a:endParaRPr lang="da-DK" b="0" dirty="0" smtClean="0"/>
          </a:p>
          <a:p>
            <a:endParaRPr lang="da-DK" b="0" dirty="0" smtClean="0"/>
          </a:p>
          <a:p>
            <a:endParaRPr lang="da-DK" b="0" dirty="0" smtClean="0"/>
          </a:p>
          <a:p>
            <a:pPr>
              <a:buFont typeface="Arial" pitchFamily="34" charset="0"/>
              <a:buChar char="•"/>
            </a:pPr>
            <a:endParaRPr lang="da-DK" b="0" dirty="0" smtClean="0"/>
          </a:p>
        </p:txBody>
      </p:sp>
      <p:sp>
        <p:nvSpPr>
          <p:cNvPr id="4" name="Pladsholder til dato 3"/>
          <p:cNvSpPr>
            <a:spLocks noGrp="1"/>
          </p:cNvSpPr>
          <p:nvPr>
            <p:ph type="dt" sz="half" idx="10"/>
          </p:nvPr>
        </p:nvSpPr>
        <p:spPr/>
        <p:txBody>
          <a:bodyPr/>
          <a:lstStyle/>
          <a:p>
            <a:fld id="{F42AF99A-4FCB-4755-A7BE-B2D33B67BEC7}" type="datetime2">
              <a:rPr lang="da-DK" noProof="0" smtClean="0"/>
              <a:pPr/>
              <a:t>8. august 2014</a:t>
            </a:fld>
            <a:endParaRPr lang="da-DK" noProof="0"/>
          </a:p>
        </p:txBody>
      </p:sp>
      <p:sp>
        <p:nvSpPr>
          <p:cNvPr id="5" name="Pladsholder til diasnummer 4"/>
          <p:cNvSpPr>
            <a:spLocks noGrp="1"/>
          </p:cNvSpPr>
          <p:nvPr>
            <p:ph type="sldNum" sz="quarter" idx="12"/>
          </p:nvPr>
        </p:nvSpPr>
        <p:spPr/>
        <p:txBody>
          <a:bodyPr/>
          <a:lstStyle/>
          <a:p>
            <a:r>
              <a:rPr lang="da-DK" noProof="0" smtClean="0"/>
              <a:t>Side </a:t>
            </a:r>
            <a:fld id="{D2BB8891-0308-5A4D-8D26-8DC2A8B0D26B}" type="slidenum">
              <a:rPr lang="da-DK" noProof="0" smtClean="0"/>
              <a:pPr/>
              <a:t>6</a:t>
            </a:fld>
            <a:endParaRPr lang="da-DK" noProof="0"/>
          </a:p>
        </p:txBody>
      </p:sp>
      <p:sp>
        <p:nvSpPr>
          <p:cNvPr id="8" name="Tekstboks 7"/>
          <p:cNvSpPr txBox="1"/>
          <p:nvPr/>
        </p:nvSpPr>
        <p:spPr>
          <a:xfrm>
            <a:off x="748054" y="457200"/>
            <a:ext cx="3138146" cy="430887"/>
          </a:xfrm>
          <a:prstGeom prst="rect">
            <a:avLst/>
          </a:prstGeom>
          <a:solidFill>
            <a:schemeClr val="bg1"/>
          </a:solidFill>
        </p:spPr>
        <p:txBody>
          <a:bodyPr wrap="square" lIns="0" tIns="0" rIns="0" bIns="0" rtlCol="0">
            <a:spAutoFit/>
          </a:bodyPr>
          <a:lstStyle/>
          <a:p>
            <a:r>
              <a:rPr lang="da-DK" sz="1400" b="1" dirty="0" smtClean="0">
                <a:latin typeface="Arial" pitchFamily="34" charset="0"/>
                <a:cs typeface="Arial" pitchFamily="34" charset="0"/>
              </a:rPr>
              <a:t>Institut for Ledelse &amp; Forvaltning</a:t>
            </a:r>
          </a:p>
          <a:p>
            <a:r>
              <a:rPr lang="da-DK" sz="1400" dirty="0" smtClean="0">
                <a:latin typeface="Arial" pitchFamily="34" charset="0"/>
                <a:cs typeface="Arial" pitchFamily="34" charset="0"/>
              </a:rPr>
              <a:t>Flemming Riishøj</a:t>
            </a:r>
            <a:endParaRPr lang="da-DK" sz="1400" dirty="0">
              <a:latin typeface="Arial" pitchFamily="34" charset="0"/>
              <a:cs typeface="Arial" pitchFamily="34" charset="0"/>
            </a:endParaRPr>
          </a:p>
        </p:txBody>
      </p:sp>
      <p:sp>
        <p:nvSpPr>
          <p:cNvPr id="7" name="Lige forbindelse 3"/>
          <p:cNvSpPr/>
          <p:nvPr/>
        </p:nvSpPr>
        <p:spPr>
          <a:xfrm>
            <a:off x="6159055" y="4829655"/>
            <a:ext cx="91440" cy="507496"/>
          </a:xfrm>
          <a:custGeom>
            <a:avLst/>
            <a:gdLst/>
            <a:ahLst/>
            <a:cxnLst/>
            <a:rect l="0" t="0" r="0" b="0"/>
            <a:pathLst>
              <a:path>
                <a:moveTo>
                  <a:pt x="45720" y="0"/>
                </a:moveTo>
                <a:lnTo>
                  <a:pt x="45720" y="507496"/>
                </a:lnTo>
              </a:path>
            </a:pathLst>
          </a:custGeom>
          <a:noFill/>
        </p:spPr>
        <p:style>
          <a:lnRef idx="1">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 name="Lige forbindelse 4"/>
          <p:cNvSpPr/>
          <p:nvPr/>
        </p:nvSpPr>
        <p:spPr>
          <a:xfrm>
            <a:off x="4605217" y="3214101"/>
            <a:ext cx="1599558" cy="507496"/>
          </a:xfrm>
          <a:custGeom>
            <a:avLst/>
            <a:gdLst/>
            <a:ahLst/>
            <a:cxnLst/>
            <a:rect l="0" t="0" r="0" b="0"/>
            <a:pathLst>
              <a:path>
                <a:moveTo>
                  <a:pt x="0" y="0"/>
                </a:moveTo>
                <a:lnTo>
                  <a:pt x="0" y="345843"/>
                </a:lnTo>
                <a:lnTo>
                  <a:pt x="1599558" y="345843"/>
                </a:lnTo>
                <a:lnTo>
                  <a:pt x="1599558" y="507496"/>
                </a:lnTo>
              </a:path>
            </a:pathLst>
          </a:custGeom>
          <a:noFill/>
        </p:spPr>
        <p:style>
          <a:lnRef idx="1">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0" name="Lige forbindelse 5"/>
          <p:cNvSpPr/>
          <p:nvPr/>
        </p:nvSpPr>
        <p:spPr>
          <a:xfrm>
            <a:off x="3005658" y="4829655"/>
            <a:ext cx="1066372" cy="507496"/>
          </a:xfrm>
          <a:custGeom>
            <a:avLst/>
            <a:gdLst/>
            <a:ahLst/>
            <a:cxnLst/>
            <a:rect l="0" t="0" r="0" b="0"/>
            <a:pathLst>
              <a:path>
                <a:moveTo>
                  <a:pt x="0" y="0"/>
                </a:moveTo>
                <a:lnTo>
                  <a:pt x="0" y="345843"/>
                </a:lnTo>
                <a:lnTo>
                  <a:pt x="1066372" y="345843"/>
                </a:lnTo>
                <a:lnTo>
                  <a:pt x="1066372" y="507496"/>
                </a:lnTo>
              </a:path>
            </a:pathLst>
          </a:custGeom>
          <a:noFill/>
        </p:spPr>
        <p:style>
          <a:lnRef idx="1">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1" name="Lige forbindelse 6"/>
          <p:cNvSpPr/>
          <p:nvPr/>
        </p:nvSpPr>
        <p:spPr>
          <a:xfrm>
            <a:off x="1939286" y="4829655"/>
            <a:ext cx="1066372" cy="507496"/>
          </a:xfrm>
          <a:custGeom>
            <a:avLst/>
            <a:gdLst/>
            <a:ahLst/>
            <a:cxnLst/>
            <a:rect l="0" t="0" r="0" b="0"/>
            <a:pathLst>
              <a:path>
                <a:moveTo>
                  <a:pt x="1066372" y="0"/>
                </a:moveTo>
                <a:lnTo>
                  <a:pt x="1066372" y="345843"/>
                </a:lnTo>
                <a:lnTo>
                  <a:pt x="0" y="345843"/>
                </a:lnTo>
                <a:lnTo>
                  <a:pt x="0" y="507496"/>
                </a:lnTo>
              </a:path>
            </a:pathLst>
          </a:custGeom>
          <a:noFill/>
        </p:spPr>
        <p:style>
          <a:lnRef idx="1">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2" name="Lige forbindelse 7"/>
          <p:cNvSpPr/>
          <p:nvPr/>
        </p:nvSpPr>
        <p:spPr>
          <a:xfrm>
            <a:off x="3005658" y="3214101"/>
            <a:ext cx="1599558" cy="507496"/>
          </a:xfrm>
          <a:custGeom>
            <a:avLst/>
            <a:gdLst/>
            <a:ahLst/>
            <a:cxnLst/>
            <a:rect l="0" t="0" r="0" b="0"/>
            <a:pathLst>
              <a:path>
                <a:moveTo>
                  <a:pt x="1599558" y="0"/>
                </a:moveTo>
                <a:lnTo>
                  <a:pt x="1599558" y="345843"/>
                </a:lnTo>
                <a:lnTo>
                  <a:pt x="0" y="345843"/>
                </a:lnTo>
                <a:lnTo>
                  <a:pt x="0" y="507496"/>
                </a:lnTo>
              </a:path>
            </a:pathLst>
          </a:custGeom>
          <a:noFill/>
        </p:spPr>
        <p:style>
          <a:lnRef idx="1">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3" name="Afrundet rektangel 12"/>
          <p:cNvSpPr/>
          <p:nvPr/>
        </p:nvSpPr>
        <p:spPr>
          <a:xfrm>
            <a:off x="3732730" y="2106044"/>
            <a:ext cx="1744972" cy="1108057"/>
          </a:xfrm>
          <a:prstGeom prst="roundRect">
            <a:avLst>
              <a:gd name="adj" fmla="val 10000"/>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grpSp>
        <p:nvGrpSpPr>
          <p:cNvPr id="6" name="Grupper 13"/>
          <p:cNvGrpSpPr/>
          <p:nvPr/>
        </p:nvGrpSpPr>
        <p:grpSpPr>
          <a:xfrm>
            <a:off x="3926616" y="2290235"/>
            <a:ext cx="1744972" cy="1108057"/>
            <a:chOff x="3872442" y="185494"/>
            <a:chExt cx="1744972" cy="1108057"/>
          </a:xfrm>
        </p:grpSpPr>
        <p:sp>
          <p:nvSpPr>
            <p:cNvPr id="35" name="Afrundet rektangel 34"/>
            <p:cNvSpPr/>
            <p:nvPr/>
          </p:nvSpPr>
          <p:spPr>
            <a:xfrm>
              <a:off x="3872442" y="185494"/>
              <a:ext cx="1744972" cy="1108057"/>
            </a:xfrm>
            <a:prstGeom prst="roundRect">
              <a:avLst>
                <a:gd name="adj" fmla="val 10000"/>
              </a:avLst>
            </a:pr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6" name="Afrundet rektangel 10"/>
            <p:cNvSpPr/>
            <p:nvPr/>
          </p:nvSpPr>
          <p:spPr>
            <a:xfrm>
              <a:off x="3904896" y="217948"/>
              <a:ext cx="1680064" cy="104314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endParaRPr lang="da-DK" sz="4000" kern="1200" dirty="0"/>
            </a:p>
          </p:txBody>
        </p:sp>
      </p:grpSp>
      <p:sp>
        <p:nvSpPr>
          <p:cNvPr id="15" name="Afrundet rektangel 14"/>
          <p:cNvSpPr/>
          <p:nvPr/>
        </p:nvSpPr>
        <p:spPr>
          <a:xfrm>
            <a:off x="2133172" y="3721597"/>
            <a:ext cx="1744972" cy="1108057"/>
          </a:xfrm>
          <a:prstGeom prst="roundRect">
            <a:avLst>
              <a:gd name="adj" fmla="val 10000"/>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grpSp>
        <p:nvGrpSpPr>
          <p:cNvPr id="14" name="Grupper 15"/>
          <p:cNvGrpSpPr/>
          <p:nvPr/>
        </p:nvGrpSpPr>
        <p:grpSpPr>
          <a:xfrm>
            <a:off x="2327058" y="3905789"/>
            <a:ext cx="1744972" cy="1108057"/>
            <a:chOff x="2272884" y="1801048"/>
            <a:chExt cx="1744972" cy="1108057"/>
          </a:xfrm>
        </p:grpSpPr>
        <p:sp>
          <p:nvSpPr>
            <p:cNvPr id="33" name="Afrundet rektangel 32"/>
            <p:cNvSpPr/>
            <p:nvPr/>
          </p:nvSpPr>
          <p:spPr>
            <a:xfrm>
              <a:off x="2272884" y="1801048"/>
              <a:ext cx="1744972" cy="1108057"/>
            </a:xfrm>
            <a:prstGeom prst="roundRect">
              <a:avLst>
                <a:gd name="adj" fmla="val 10000"/>
              </a:avLst>
            </a:pr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4" name="Afrundet rektangel 13"/>
            <p:cNvSpPr/>
            <p:nvPr/>
          </p:nvSpPr>
          <p:spPr>
            <a:xfrm>
              <a:off x="2305338" y="1833502"/>
              <a:ext cx="1680064" cy="104314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endParaRPr lang="da-DK" sz="4000" kern="1200" dirty="0"/>
            </a:p>
          </p:txBody>
        </p:sp>
      </p:grpSp>
      <p:sp>
        <p:nvSpPr>
          <p:cNvPr id="17" name="Afrundet rektangel 16"/>
          <p:cNvSpPr/>
          <p:nvPr/>
        </p:nvSpPr>
        <p:spPr>
          <a:xfrm>
            <a:off x="1066800" y="5337151"/>
            <a:ext cx="1744972" cy="1108057"/>
          </a:xfrm>
          <a:prstGeom prst="roundRect">
            <a:avLst>
              <a:gd name="adj" fmla="val 10000"/>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grpSp>
        <p:nvGrpSpPr>
          <p:cNvPr id="16" name="Grupper 17"/>
          <p:cNvGrpSpPr/>
          <p:nvPr/>
        </p:nvGrpSpPr>
        <p:grpSpPr>
          <a:xfrm>
            <a:off x="1260686" y="5521343"/>
            <a:ext cx="1744972" cy="1108057"/>
            <a:chOff x="1206512" y="3416602"/>
            <a:chExt cx="1744972" cy="1108057"/>
          </a:xfrm>
        </p:grpSpPr>
        <p:sp>
          <p:nvSpPr>
            <p:cNvPr id="31" name="Afrundet rektangel 30"/>
            <p:cNvSpPr/>
            <p:nvPr/>
          </p:nvSpPr>
          <p:spPr>
            <a:xfrm>
              <a:off x="1206512" y="3416602"/>
              <a:ext cx="1744972" cy="1108057"/>
            </a:xfrm>
            <a:prstGeom prst="roundRect">
              <a:avLst>
                <a:gd name="adj" fmla="val 10000"/>
              </a:avLst>
            </a:pr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2" name="Afrundet rektangel 16"/>
            <p:cNvSpPr/>
            <p:nvPr/>
          </p:nvSpPr>
          <p:spPr>
            <a:xfrm>
              <a:off x="1238966" y="3449056"/>
              <a:ext cx="1680064" cy="104314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endParaRPr lang="da-DK" sz="4000" kern="1200" dirty="0"/>
            </a:p>
          </p:txBody>
        </p:sp>
      </p:grpSp>
      <p:sp>
        <p:nvSpPr>
          <p:cNvPr id="19" name="Afrundet rektangel 18"/>
          <p:cNvSpPr/>
          <p:nvPr/>
        </p:nvSpPr>
        <p:spPr>
          <a:xfrm>
            <a:off x="3199544" y="5337151"/>
            <a:ext cx="1744972" cy="1108057"/>
          </a:xfrm>
          <a:prstGeom prst="roundRect">
            <a:avLst>
              <a:gd name="adj" fmla="val 10000"/>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grpSp>
        <p:nvGrpSpPr>
          <p:cNvPr id="18" name="Grupper 19"/>
          <p:cNvGrpSpPr/>
          <p:nvPr/>
        </p:nvGrpSpPr>
        <p:grpSpPr>
          <a:xfrm>
            <a:off x="3393430" y="5521343"/>
            <a:ext cx="1744972" cy="1108057"/>
            <a:chOff x="3339256" y="3416602"/>
            <a:chExt cx="1744972" cy="1108057"/>
          </a:xfrm>
        </p:grpSpPr>
        <p:sp>
          <p:nvSpPr>
            <p:cNvPr id="29" name="Afrundet rektangel 28"/>
            <p:cNvSpPr/>
            <p:nvPr/>
          </p:nvSpPr>
          <p:spPr>
            <a:xfrm>
              <a:off x="3339256" y="3416602"/>
              <a:ext cx="1744972" cy="1108057"/>
            </a:xfrm>
            <a:prstGeom prst="roundRect">
              <a:avLst>
                <a:gd name="adj" fmla="val 10000"/>
              </a:avLst>
            </a:pr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0" name="Afrundet rektangel 19"/>
            <p:cNvSpPr/>
            <p:nvPr/>
          </p:nvSpPr>
          <p:spPr>
            <a:xfrm>
              <a:off x="3371710" y="3449056"/>
              <a:ext cx="1680064" cy="104314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endParaRPr lang="da-DK" sz="4000" kern="1200" dirty="0"/>
            </a:p>
          </p:txBody>
        </p:sp>
      </p:grpSp>
      <p:sp>
        <p:nvSpPr>
          <p:cNvPr id="21" name="Afrundet rektangel 20"/>
          <p:cNvSpPr/>
          <p:nvPr/>
        </p:nvSpPr>
        <p:spPr>
          <a:xfrm>
            <a:off x="5332289" y="3721597"/>
            <a:ext cx="1744972" cy="1108057"/>
          </a:xfrm>
          <a:prstGeom prst="roundRect">
            <a:avLst>
              <a:gd name="adj" fmla="val 10000"/>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grpSp>
        <p:nvGrpSpPr>
          <p:cNvPr id="20" name="Grupper 21"/>
          <p:cNvGrpSpPr/>
          <p:nvPr/>
        </p:nvGrpSpPr>
        <p:grpSpPr>
          <a:xfrm>
            <a:off x="5526174" y="3905789"/>
            <a:ext cx="1744972" cy="1108057"/>
            <a:chOff x="5472000" y="1801048"/>
            <a:chExt cx="1744972" cy="1108057"/>
          </a:xfrm>
        </p:grpSpPr>
        <p:sp>
          <p:nvSpPr>
            <p:cNvPr id="27" name="Afrundet rektangel 26"/>
            <p:cNvSpPr/>
            <p:nvPr/>
          </p:nvSpPr>
          <p:spPr>
            <a:xfrm>
              <a:off x="5472000" y="1801048"/>
              <a:ext cx="1744972" cy="1108057"/>
            </a:xfrm>
            <a:prstGeom prst="roundRect">
              <a:avLst>
                <a:gd name="adj" fmla="val 10000"/>
              </a:avLst>
            </a:pr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8" name="Afrundet rektangel 22"/>
            <p:cNvSpPr/>
            <p:nvPr/>
          </p:nvSpPr>
          <p:spPr>
            <a:xfrm>
              <a:off x="5504454" y="1833502"/>
              <a:ext cx="1680064" cy="104314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endParaRPr lang="da-DK" sz="4000" kern="1200" dirty="0"/>
            </a:p>
          </p:txBody>
        </p:sp>
      </p:grpSp>
      <p:sp>
        <p:nvSpPr>
          <p:cNvPr id="23" name="Afrundet rektangel 22"/>
          <p:cNvSpPr/>
          <p:nvPr/>
        </p:nvSpPr>
        <p:spPr>
          <a:xfrm>
            <a:off x="5332289" y="5337151"/>
            <a:ext cx="1744972" cy="1108057"/>
          </a:xfrm>
          <a:prstGeom prst="roundRect">
            <a:avLst>
              <a:gd name="adj" fmla="val 10000"/>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grpSp>
        <p:nvGrpSpPr>
          <p:cNvPr id="22" name="Grupper 23"/>
          <p:cNvGrpSpPr/>
          <p:nvPr/>
        </p:nvGrpSpPr>
        <p:grpSpPr>
          <a:xfrm>
            <a:off x="5526174" y="5521343"/>
            <a:ext cx="1744972" cy="1108057"/>
            <a:chOff x="5472000" y="3416602"/>
            <a:chExt cx="1744972" cy="1108057"/>
          </a:xfrm>
        </p:grpSpPr>
        <p:sp>
          <p:nvSpPr>
            <p:cNvPr id="25" name="Afrundet rektangel 24"/>
            <p:cNvSpPr/>
            <p:nvPr/>
          </p:nvSpPr>
          <p:spPr>
            <a:xfrm>
              <a:off x="5472000" y="3416602"/>
              <a:ext cx="1744972" cy="1108057"/>
            </a:xfrm>
            <a:prstGeom prst="roundRect">
              <a:avLst>
                <a:gd name="adj" fmla="val 10000"/>
              </a:avLst>
            </a:pr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6" name="Afrundet rektangel 25"/>
            <p:cNvSpPr/>
            <p:nvPr/>
          </p:nvSpPr>
          <p:spPr>
            <a:xfrm>
              <a:off x="5504454" y="3449056"/>
              <a:ext cx="1680064" cy="104314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endParaRPr lang="da-DK" sz="4000" kern="1200" dirty="0"/>
            </a:p>
          </p:txBody>
        </p:sp>
      </p:grpSp>
      <p:sp>
        <p:nvSpPr>
          <p:cNvPr id="37" name="Tekstboks 36"/>
          <p:cNvSpPr txBox="1"/>
          <p:nvPr/>
        </p:nvSpPr>
        <p:spPr>
          <a:xfrm>
            <a:off x="838200" y="1828800"/>
            <a:ext cx="2132744" cy="1723549"/>
          </a:xfrm>
          <a:prstGeom prst="rect">
            <a:avLst/>
          </a:prstGeom>
          <a:noFill/>
        </p:spPr>
        <p:txBody>
          <a:bodyPr wrap="square" lIns="0" tIns="0" rIns="0" bIns="0" rtlCol="0">
            <a:spAutoFit/>
          </a:bodyPr>
          <a:lstStyle/>
          <a:p>
            <a:r>
              <a:rPr lang="da-DK" sz="1400" b="1" i="1" dirty="0" smtClean="0"/>
              <a:t>”Formålet</a:t>
            </a:r>
            <a:r>
              <a:rPr lang="da-DK" sz="1400" i="1" dirty="0" smtClean="0"/>
              <a:t> er at styrke det tværgående og helhedsorienterede perspektiv og skabe rammerne for det anderledes mulige indenfor kommunens mange </a:t>
            </a:r>
            <a:r>
              <a:rPr lang="da-DK" sz="1400" i="1" dirty="0" err="1" smtClean="0"/>
              <a:t>aspektede</a:t>
            </a:r>
            <a:r>
              <a:rPr lang="da-DK" sz="1400" i="1" dirty="0" smtClean="0"/>
              <a:t> opgaveportefølje. ”</a:t>
            </a:r>
            <a:endParaRPr lang="da-DK" sz="1400" i="1"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48054" y="1337692"/>
            <a:ext cx="8167346" cy="1076400"/>
          </a:xfrm>
        </p:spPr>
        <p:txBody>
          <a:bodyPr>
            <a:normAutofit/>
          </a:bodyPr>
          <a:lstStyle/>
          <a:p>
            <a:r>
              <a:rPr lang="da-DK" sz="2400" dirty="0" smtClean="0"/>
              <a:t>”Organisering mere end organisation”?</a:t>
            </a:r>
            <a:r>
              <a:rPr lang="da-DK" sz="2400" cap="small" dirty="0" smtClean="0"/>
              <a:t/>
            </a:r>
            <a:br>
              <a:rPr lang="da-DK" sz="2400" cap="small" dirty="0" smtClean="0"/>
            </a:br>
            <a:endParaRPr lang="da-DK" sz="2400" cap="small" dirty="0"/>
          </a:p>
        </p:txBody>
      </p:sp>
      <p:sp>
        <p:nvSpPr>
          <p:cNvPr id="3" name="Pladsholder til indhold 2"/>
          <p:cNvSpPr>
            <a:spLocks noGrp="1"/>
          </p:cNvSpPr>
          <p:nvPr>
            <p:ph sz="half" idx="1"/>
          </p:nvPr>
        </p:nvSpPr>
        <p:spPr>
          <a:xfrm>
            <a:off x="748800" y="2414092"/>
            <a:ext cx="7646400" cy="3799508"/>
          </a:xfrm>
        </p:spPr>
        <p:txBody>
          <a:bodyPr>
            <a:normAutofit/>
          </a:bodyPr>
          <a:lstStyle/>
          <a:p>
            <a:endParaRPr lang="da-DK" sz="2000" b="0" dirty="0" smtClean="0"/>
          </a:p>
          <a:p>
            <a:pPr>
              <a:buFont typeface="Arial"/>
              <a:buChar char="•"/>
            </a:pPr>
            <a:endParaRPr lang="da-DK" b="0" dirty="0" smtClean="0"/>
          </a:p>
          <a:p>
            <a:endParaRPr lang="da-DK" b="0" dirty="0" smtClean="0"/>
          </a:p>
          <a:p>
            <a:endParaRPr lang="da-DK" b="0" dirty="0" smtClean="0"/>
          </a:p>
          <a:p>
            <a:pPr>
              <a:buFont typeface="Arial" pitchFamily="34" charset="0"/>
              <a:buChar char="•"/>
            </a:pPr>
            <a:endParaRPr lang="da-DK" b="0" dirty="0" smtClean="0"/>
          </a:p>
        </p:txBody>
      </p:sp>
      <p:sp>
        <p:nvSpPr>
          <p:cNvPr id="4" name="Pladsholder til dato 3"/>
          <p:cNvSpPr>
            <a:spLocks noGrp="1"/>
          </p:cNvSpPr>
          <p:nvPr>
            <p:ph type="dt" sz="half" idx="10"/>
          </p:nvPr>
        </p:nvSpPr>
        <p:spPr/>
        <p:txBody>
          <a:bodyPr/>
          <a:lstStyle/>
          <a:p>
            <a:fld id="{F42AF99A-4FCB-4755-A7BE-B2D33B67BEC7}" type="datetime2">
              <a:rPr lang="da-DK" noProof="0" smtClean="0"/>
              <a:pPr/>
              <a:t>8. august 2014</a:t>
            </a:fld>
            <a:endParaRPr lang="da-DK" noProof="0"/>
          </a:p>
        </p:txBody>
      </p:sp>
      <p:sp>
        <p:nvSpPr>
          <p:cNvPr id="5" name="Pladsholder til diasnummer 4"/>
          <p:cNvSpPr>
            <a:spLocks noGrp="1"/>
          </p:cNvSpPr>
          <p:nvPr>
            <p:ph type="sldNum" sz="quarter" idx="12"/>
          </p:nvPr>
        </p:nvSpPr>
        <p:spPr/>
        <p:txBody>
          <a:bodyPr/>
          <a:lstStyle/>
          <a:p>
            <a:r>
              <a:rPr lang="da-DK" noProof="0" smtClean="0"/>
              <a:t>Side </a:t>
            </a:r>
            <a:fld id="{D2BB8891-0308-5A4D-8D26-8DC2A8B0D26B}" type="slidenum">
              <a:rPr lang="da-DK" noProof="0" smtClean="0"/>
              <a:pPr/>
              <a:t>7</a:t>
            </a:fld>
            <a:endParaRPr lang="da-DK" noProof="0"/>
          </a:p>
        </p:txBody>
      </p:sp>
      <p:sp>
        <p:nvSpPr>
          <p:cNvPr id="8" name="Tekstboks 7"/>
          <p:cNvSpPr txBox="1"/>
          <p:nvPr/>
        </p:nvSpPr>
        <p:spPr>
          <a:xfrm>
            <a:off x="748054" y="457200"/>
            <a:ext cx="3138146" cy="430887"/>
          </a:xfrm>
          <a:prstGeom prst="rect">
            <a:avLst/>
          </a:prstGeom>
          <a:solidFill>
            <a:schemeClr val="bg1"/>
          </a:solidFill>
        </p:spPr>
        <p:txBody>
          <a:bodyPr wrap="square" lIns="0" tIns="0" rIns="0" bIns="0" rtlCol="0">
            <a:spAutoFit/>
          </a:bodyPr>
          <a:lstStyle/>
          <a:p>
            <a:r>
              <a:rPr lang="da-DK" sz="1400" b="1" dirty="0" smtClean="0">
                <a:latin typeface="Arial" pitchFamily="34" charset="0"/>
                <a:cs typeface="Arial" pitchFamily="34" charset="0"/>
              </a:rPr>
              <a:t>Institut for Ledelse &amp; Forvaltning</a:t>
            </a:r>
          </a:p>
          <a:p>
            <a:r>
              <a:rPr lang="da-DK" sz="1400" dirty="0" smtClean="0">
                <a:latin typeface="Arial" pitchFamily="34" charset="0"/>
                <a:cs typeface="Arial" pitchFamily="34" charset="0"/>
              </a:rPr>
              <a:t>Flemming Riishøj</a:t>
            </a:r>
            <a:endParaRPr lang="da-DK" sz="1400" dirty="0">
              <a:latin typeface="Arial" pitchFamily="34" charset="0"/>
              <a:cs typeface="Arial" pitchFamily="34" charset="0"/>
            </a:endParaRPr>
          </a:p>
        </p:txBody>
      </p:sp>
      <p:sp>
        <p:nvSpPr>
          <p:cNvPr id="10" name="Rektangel 9"/>
          <p:cNvSpPr/>
          <p:nvPr/>
        </p:nvSpPr>
        <p:spPr>
          <a:xfrm>
            <a:off x="3777382" y="3157477"/>
            <a:ext cx="4572000" cy="2862323"/>
          </a:xfrm>
          <a:prstGeom prst="rect">
            <a:avLst/>
          </a:prstGeom>
        </p:spPr>
        <p:txBody>
          <a:bodyPr>
            <a:spAutoFit/>
          </a:bodyPr>
          <a:lstStyle/>
          <a:p>
            <a:pPr>
              <a:buFont typeface="Arial"/>
              <a:buChar char="•"/>
            </a:pPr>
            <a:r>
              <a:rPr lang="da-DK" dirty="0" smtClean="0"/>
              <a:t>Medlemskab (organisering af grænse for beslutningers gyldighed)</a:t>
            </a:r>
          </a:p>
          <a:p>
            <a:endParaRPr lang="da-DK" dirty="0" smtClean="0"/>
          </a:p>
          <a:p>
            <a:r>
              <a:rPr lang="da-DK" dirty="0" smtClean="0"/>
              <a:t>•Program (organisering af sag og temaer)</a:t>
            </a:r>
          </a:p>
          <a:p>
            <a:endParaRPr lang="da-DK" dirty="0" smtClean="0"/>
          </a:p>
          <a:p>
            <a:r>
              <a:rPr lang="da-DK" dirty="0" smtClean="0"/>
              <a:t>•Stillinger og personale (organisering af den sociale dimension)</a:t>
            </a:r>
          </a:p>
          <a:p>
            <a:endParaRPr lang="da-DK" dirty="0" smtClean="0"/>
          </a:p>
          <a:p>
            <a:r>
              <a:rPr lang="da-DK" dirty="0" smtClean="0"/>
              <a:t>•Beslutning (organisering af den kommunikative operation</a:t>
            </a:r>
            <a:endParaRPr lang="da-DK" dirty="0"/>
          </a:p>
        </p:txBody>
      </p:sp>
      <p:sp>
        <p:nvSpPr>
          <p:cNvPr id="11" name="Alternativ proces 10"/>
          <p:cNvSpPr/>
          <p:nvPr/>
        </p:nvSpPr>
        <p:spPr>
          <a:xfrm>
            <a:off x="2643159" y="2856423"/>
            <a:ext cx="1757183" cy="3544377"/>
          </a:xfrm>
          <a:prstGeom prst="flowChartAlternateProcess">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12" name="Tekstboks 11"/>
          <p:cNvSpPr txBox="1"/>
          <p:nvPr/>
        </p:nvSpPr>
        <p:spPr>
          <a:xfrm>
            <a:off x="5360149" y="6276499"/>
            <a:ext cx="3326651" cy="276999"/>
          </a:xfrm>
          <a:prstGeom prst="rect">
            <a:avLst/>
          </a:prstGeom>
          <a:noFill/>
        </p:spPr>
        <p:txBody>
          <a:bodyPr wrap="square" rtlCol="0">
            <a:spAutoFit/>
          </a:bodyPr>
          <a:lstStyle/>
          <a:p>
            <a:r>
              <a:rPr lang="da-DK" sz="1200" dirty="0" smtClean="0"/>
              <a:t>Åkerstrøm: Kærlig og Omstilling</a:t>
            </a:r>
            <a:endParaRPr lang="da-DK" sz="1200" dirty="0"/>
          </a:p>
        </p:txBody>
      </p:sp>
      <p:sp>
        <p:nvSpPr>
          <p:cNvPr id="13" name="Tekstboks 12"/>
          <p:cNvSpPr txBox="1"/>
          <p:nvPr/>
        </p:nvSpPr>
        <p:spPr>
          <a:xfrm>
            <a:off x="659651" y="2067580"/>
            <a:ext cx="5969749" cy="461665"/>
          </a:xfrm>
          <a:prstGeom prst="rect">
            <a:avLst/>
          </a:prstGeom>
          <a:noFill/>
        </p:spPr>
        <p:txBody>
          <a:bodyPr wrap="square" rtlCol="0">
            <a:spAutoFit/>
          </a:bodyPr>
          <a:lstStyle/>
          <a:p>
            <a:r>
              <a:rPr lang="da-DK" sz="2400" dirty="0" smtClean="0"/>
              <a:t>Én anden opfattelse af organisation</a:t>
            </a:r>
            <a:endParaRPr lang="da-DK" sz="24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48054" y="1337692"/>
            <a:ext cx="8167346" cy="1076400"/>
          </a:xfrm>
        </p:spPr>
        <p:txBody>
          <a:bodyPr>
            <a:noAutofit/>
          </a:bodyPr>
          <a:lstStyle/>
          <a:p>
            <a:r>
              <a:rPr lang="da-DK" sz="2400" dirty="0" smtClean="0"/>
              <a:t>”Organisering mere end organisation”?</a:t>
            </a:r>
            <a:r>
              <a:rPr lang="da-DK" sz="2400" cap="small" dirty="0" smtClean="0"/>
              <a:t/>
            </a:r>
            <a:br>
              <a:rPr lang="da-DK" sz="2400" cap="small" dirty="0" smtClean="0"/>
            </a:br>
            <a:endParaRPr lang="da-DK" sz="2400" cap="small" dirty="0"/>
          </a:p>
        </p:txBody>
      </p:sp>
      <p:sp>
        <p:nvSpPr>
          <p:cNvPr id="3" name="Pladsholder til indhold 2"/>
          <p:cNvSpPr>
            <a:spLocks noGrp="1"/>
          </p:cNvSpPr>
          <p:nvPr>
            <p:ph sz="half" idx="1"/>
          </p:nvPr>
        </p:nvSpPr>
        <p:spPr>
          <a:xfrm>
            <a:off x="748800" y="2414092"/>
            <a:ext cx="7646400" cy="3799508"/>
          </a:xfrm>
        </p:spPr>
        <p:txBody>
          <a:bodyPr>
            <a:normAutofit/>
          </a:bodyPr>
          <a:lstStyle/>
          <a:p>
            <a:endParaRPr lang="da-DK" sz="2000" b="0" dirty="0" smtClean="0"/>
          </a:p>
          <a:p>
            <a:pPr>
              <a:buFont typeface="Arial"/>
              <a:buChar char="•"/>
            </a:pPr>
            <a:endParaRPr lang="da-DK" b="0" dirty="0" smtClean="0"/>
          </a:p>
          <a:p>
            <a:endParaRPr lang="da-DK" b="0" dirty="0" smtClean="0"/>
          </a:p>
          <a:p>
            <a:endParaRPr lang="da-DK" b="0" dirty="0" smtClean="0"/>
          </a:p>
          <a:p>
            <a:pPr>
              <a:buFont typeface="Arial" pitchFamily="34" charset="0"/>
              <a:buChar char="•"/>
            </a:pPr>
            <a:endParaRPr lang="da-DK" b="0" dirty="0" smtClean="0"/>
          </a:p>
        </p:txBody>
      </p:sp>
      <p:sp>
        <p:nvSpPr>
          <p:cNvPr id="4" name="Pladsholder til dato 3"/>
          <p:cNvSpPr>
            <a:spLocks noGrp="1"/>
          </p:cNvSpPr>
          <p:nvPr>
            <p:ph type="dt" sz="half" idx="10"/>
          </p:nvPr>
        </p:nvSpPr>
        <p:spPr/>
        <p:txBody>
          <a:bodyPr/>
          <a:lstStyle/>
          <a:p>
            <a:fld id="{F42AF99A-4FCB-4755-A7BE-B2D33B67BEC7}" type="datetime2">
              <a:rPr lang="da-DK" noProof="0" smtClean="0"/>
              <a:pPr/>
              <a:t>8. august 2014</a:t>
            </a:fld>
            <a:endParaRPr lang="da-DK" noProof="0"/>
          </a:p>
        </p:txBody>
      </p:sp>
      <p:sp>
        <p:nvSpPr>
          <p:cNvPr id="5" name="Pladsholder til diasnummer 4"/>
          <p:cNvSpPr>
            <a:spLocks noGrp="1"/>
          </p:cNvSpPr>
          <p:nvPr>
            <p:ph type="sldNum" sz="quarter" idx="12"/>
          </p:nvPr>
        </p:nvSpPr>
        <p:spPr/>
        <p:txBody>
          <a:bodyPr/>
          <a:lstStyle/>
          <a:p>
            <a:r>
              <a:rPr lang="da-DK" noProof="0" smtClean="0"/>
              <a:t>Side </a:t>
            </a:r>
            <a:fld id="{D2BB8891-0308-5A4D-8D26-8DC2A8B0D26B}" type="slidenum">
              <a:rPr lang="da-DK" noProof="0" smtClean="0"/>
              <a:pPr/>
              <a:t>8</a:t>
            </a:fld>
            <a:endParaRPr lang="da-DK" noProof="0"/>
          </a:p>
        </p:txBody>
      </p:sp>
      <p:sp>
        <p:nvSpPr>
          <p:cNvPr id="8" name="Tekstboks 7"/>
          <p:cNvSpPr txBox="1"/>
          <p:nvPr/>
        </p:nvSpPr>
        <p:spPr>
          <a:xfrm>
            <a:off x="748054" y="457200"/>
            <a:ext cx="3138146" cy="430887"/>
          </a:xfrm>
          <a:prstGeom prst="rect">
            <a:avLst/>
          </a:prstGeom>
          <a:solidFill>
            <a:schemeClr val="bg1"/>
          </a:solidFill>
        </p:spPr>
        <p:txBody>
          <a:bodyPr wrap="square" lIns="0" tIns="0" rIns="0" bIns="0" rtlCol="0">
            <a:spAutoFit/>
          </a:bodyPr>
          <a:lstStyle/>
          <a:p>
            <a:r>
              <a:rPr lang="da-DK" sz="1400" b="1" dirty="0" smtClean="0">
                <a:latin typeface="Arial" pitchFamily="34" charset="0"/>
                <a:cs typeface="Arial" pitchFamily="34" charset="0"/>
              </a:rPr>
              <a:t>Institut for Ledelse &amp; Forvaltning</a:t>
            </a:r>
          </a:p>
          <a:p>
            <a:r>
              <a:rPr lang="da-DK" sz="1400" dirty="0" smtClean="0">
                <a:latin typeface="Arial" pitchFamily="34" charset="0"/>
                <a:cs typeface="Arial" pitchFamily="34" charset="0"/>
              </a:rPr>
              <a:t>Flemming Riishøj</a:t>
            </a:r>
            <a:endParaRPr lang="da-DK" sz="1400" dirty="0">
              <a:latin typeface="Arial" pitchFamily="34" charset="0"/>
              <a:cs typeface="Arial" pitchFamily="34" charset="0"/>
            </a:endParaRPr>
          </a:p>
        </p:txBody>
      </p:sp>
      <p:sp>
        <p:nvSpPr>
          <p:cNvPr id="10" name="Ellipse 9"/>
          <p:cNvSpPr/>
          <p:nvPr/>
        </p:nvSpPr>
        <p:spPr>
          <a:xfrm>
            <a:off x="2061657" y="3202393"/>
            <a:ext cx="752400" cy="752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11" name="Ellipse 10"/>
          <p:cNvSpPr/>
          <p:nvPr/>
        </p:nvSpPr>
        <p:spPr>
          <a:xfrm>
            <a:off x="3190257" y="4129556"/>
            <a:ext cx="752400" cy="752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12" name="Ellipse 11"/>
          <p:cNvSpPr/>
          <p:nvPr/>
        </p:nvSpPr>
        <p:spPr>
          <a:xfrm>
            <a:off x="3956496" y="2844598"/>
            <a:ext cx="752400" cy="752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13" name="Ellipse 12"/>
          <p:cNvSpPr/>
          <p:nvPr/>
        </p:nvSpPr>
        <p:spPr>
          <a:xfrm>
            <a:off x="2814057" y="2594327"/>
            <a:ext cx="752400" cy="752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14" name="Ellipse 13"/>
          <p:cNvSpPr/>
          <p:nvPr/>
        </p:nvSpPr>
        <p:spPr>
          <a:xfrm>
            <a:off x="2803688" y="3354793"/>
            <a:ext cx="1381743" cy="752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15" name="Tekstboks 14"/>
          <p:cNvSpPr txBox="1"/>
          <p:nvPr/>
        </p:nvSpPr>
        <p:spPr>
          <a:xfrm>
            <a:off x="2740425" y="3504973"/>
            <a:ext cx="2229639" cy="369332"/>
          </a:xfrm>
          <a:prstGeom prst="rect">
            <a:avLst/>
          </a:prstGeom>
          <a:noFill/>
        </p:spPr>
        <p:txBody>
          <a:bodyPr wrap="square" rtlCol="0">
            <a:spAutoFit/>
          </a:bodyPr>
          <a:lstStyle/>
          <a:p>
            <a:r>
              <a:rPr lang="da-DK" cap="small" dirty="0" smtClean="0"/>
              <a:t>Kommunikation</a:t>
            </a:r>
            <a:endParaRPr lang="da-DK" cap="small" dirty="0"/>
          </a:p>
        </p:txBody>
      </p:sp>
      <p:sp>
        <p:nvSpPr>
          <p:cNvPr id="16" name="Tekstboks 15"/>
          <p:cNvSpPr txBox="1"/>
          <p:nvPr/>
        </p:nvSpPr>
        <p:spPr>
          <a:xfrm>
            <a:off x="2814057" y="2844598"/>
            <a:ext cx="2487346" cy="369332"/>
          </a:xfrm>
          <a:prstGeom prst="rect">
            <a:avLst/>
          </a:prstGeom>
          <a:noFill/>
        </p:spPr>
        <p:txBody>
          <a:bodyPr wrap="square" rtlCol="0">
            <a:spAutoFit/>
          </a:bodyPr>
          <a:lstStyle/>
          <a:p>
            <a:r>
              <a:rPr lang="da-DK" cap="small" dirty="0" smtClean="0"/>
              <a:t>Psykiske systemer</a:t>
            </a:r>
            <a:endParaRPr lang="da-DK" cap="small"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48054" y="1337692"/>
            <a:ext cx="8395946" cy="1076400"/>
          </a:xfrm>
        </p:spPr>
        <p:txBody>
          <a:bodyPr>
            <a:normAutofit/>
          </a:bodyPr>
          <a:lstStyle/>
          <a:p>
            <a:r>
              <a:rPr lang="da-DK" sz="2400" dirty="0" smtClean="0"/>
              <a:t>”Organisering mere end organisation”?</a:t>
            </a:r>
            <a:r>
              <a:rPr lang="da-DK" sz="2400" cap="small" dirty="0" smtClean="0"/>
              <a:t/>
            </a:r>
            <a:br>
              <a:rPr lang="da-DK" sz="2400" cap="small" dirty="0" smtClean="0"/>
            </a:br>
            <a:endParaRPr lang="da-DK" sz="2400" cap="small" dirty="0"/>
          </a:p>
        </p:txBody>
      </p:sp>
      <p:sp>
        <p:nvSpPr>
          <p:cNvPr id="3" name="Pladsholder til indhold 2"/>
          <p:cNvSpPr>
            <a:spLocks noGrp="1"/>
          </p:cNvSpPr>
          <p:nvPr>
            <p:ph sz="half" idx="1"/>
          </p:nvPr>
        </p:nvSpPr>
        <p:spPr>
          <a:xfrm>
            <a:off x="748800" y="2414092"/>
            <a:ext cx="7646400" cy="3799508"/>
          </a:xfrm>
        </p:spPr>
        <p:txBody>
          <a:bodyPr>
            <a:normAutofit/>
          </a:bodyPr>
          <a:lstStyle/>
          <a:p>
            <a:endParaRPr lang="da-DK" sz="2000" b="0" dirty="0" smtClean="0"/>
          </a:p>
          <a:p>
            <a:pPr>
              <a:buFont typeface="Arial"/>
              <a:buChar char="•"/>
            </a:pPr>
            <a:endParaRPr lang="da-DK" b="0" dirty="0" smtClean="0"/>
          </a:p>
          <a:p>
            <a:endParaRPr lang="da-DK" b="0" dirty="0" smtClean="0"/>
          </a:p>
          <a:p>
            <a:endParaRPr lang="da-DK" b="0" dirty="0" smtClean="0"/>
          </a:p>
          <a:p>
            <a:pPr>
              <a:buFont typeface="Arial" pitchFamily="34" charset="0"/>
              <a:buChar char="•"/>
            </a:pPr>
            <a:endParaRPr lang="da-DK" b="0" dirty="0" smtClean="0"/>
          </a:p>
        </p:txBody>
      </p:sp>
      <p:sp>
        <p:nvSpPr>
          <p:cNvPr id="4" name="Pladsholder til dato 3"/>
          <p:cNvSpPr>
            <a:spLocks noGrp="1"/>
          </p:cNvSpPr>
          <p:nvPr>
            <p:ph type="dt" sz="half" idx="10"/>
          </p:nvPr>
        </p:nvSpPr>
        <p:spPr/>
        <p:txBody>
          <a:bodyPr/>
          <a:lstStyle/>
          <a:p>
            <a:fld id="{F42AF99A-4FCB-4755-A7BE-B2D33B67BEC7}" type="datetime2">
              <a:rPr lang="da-DK" noProof="0" smtClean="0"/>
              <a:pPr/>
              <a:t>8. august 2014</a:t>
            </a:fld>
            <a:endParaRPr lang="da-DK" noProof="0"/>
          </a:p>
        </p:txBody>
      </p:sp>
      <p:sp>
        <p:nvSpPr>
          <p:cNvPr id="5" name="Pladsholder til diasnummer 4"/>
          <p:cNvSpPr>
            <a:spLocks noGrp="1"/>
          </p:cNvSpPr>
          <p:nvPr>
            <p:ph type="sldNum" sz="quarter" idx="12"/>
          </p:nvPr>
        </p:nvSpPr>
        <p:spPr/>
        <p:txBody>
          <a:bodyPr/>
          <a:lstStyle/>
          <a:p>
            <a:r>
              <a:rPr lang="da-DK" noProof="0" smtClean="0"/>
              <a:t>Side </a:t>
            </a:r>
            <a:fld id="{D2BB8891-0308-5A4D-8D26-8DC2A8B0D26B}" type="slidenum">
              <a:rPr lang="da-DK" noProof="0" smtClean="0"/>
              <a:pPr/>
              <a:t>9</a:t>
            </a:fld>
            <a:endParaRPr lang="da-DK" noProof="0"/>
          </a:p>
        </p:txBody>
      </p:sp>
      <p:sp>
        <p:nvSpPr>
          <p:cNvPr id="8" name="Tekstboks 7"/>
          <p:cNvSpPr txBox="1"/>
          <p:nvPr/>
        </p:nvSpPr>
        <p:spPr>
          <a:xfrm>
            <a:off x="748054" y="457200"/>
            <a:ext cx="3138146" cy="430887"/>
          </a:xfrm>
          <a:prstGeom prst="rect">
            <a:avLst/>
          </a:prstGeom>
          <a:solidFill>
            <a:schemeClr val="bg1"/>
          </a:solidFill>
        </p:spPr>
        <p:txBody>
          <a:bodyPr wrap="square" lIns="0" tIns="0" rIns="0" bIns="0" rtlCol="0">
            <a:spAutoFit/>
          </a:bodyPr>
          <a:lstStyle/>
          <a:p>
            <a:r>
              <a:rPr lang="da-DK" sz="1400" b="1" dirty="0" smtClean="0">
                <a:latin typeface="Arial" pitchFamily="34" charset="0"/>
                <a:cs typeface="Arial" pitchFamily="34" charset="0"/>
              </a:rPr>
              <a:t>Institut for Ledelse &amp; Forvaltning</a:t>
            </a:r>
          </a:p>
          <a:p>
            <a:r>
              <a:rPr lang="da-DK" sz="1400" dirty="0" smtClean="0">
                <a:latin typeface="Arial" pitchFamily="34" charset="0"/>
                <a:cs typeface="Arial" pitchFamily="34" charset="0"/>
              </a:rPr>
              <a:t>Flemming Riishøj</a:t>
            </a:r>
            <a:endParaRPr lang="da-DK" sz="1400" dirty="0">
              <a:latin typeface="Arial" pitchFamily="34" charset="0"/>
              <a:cs typeface="Arial" pitchFamily="34" charset="0"/>
            </a:endParaRPr>
          </a:p>
        </p:txBody>
      </p:sp>
      <p:sp>
        <p:nvSpPr>
          <p:cNvPr id="7" name="Lige forbindelse 3"/>
          <p:cNvSpPr/>
          <p:nvPr/>
        </p:nvSpPr>
        <p:spPr>
          <a:xfrm>
            <a:off x="6562082" y="4753455"/>
            <a:ext cx="91440" cy="507496"/>
          </a:xfrm>
          <a:custGeom>
            <a:avLst/>
            <a:gdLst/>
            <a:ahLst/>
            <a:cxnLst/>
            <a:rect l="0" t="0" r="0" b="0"/>
            <a:pathLst>
              <a:path>
                <a:moveTo>
                  <a:pt x="45720" y="0"/>
                </a:moveTo>
                <a:lnTo>
                  <a:pt x="45720" y="507496"/>
                </a:lnTo>
              </a:path>
            </a:pathLst>
          </a:custGeom>
          <a:noFill/>
        </p:spPr>
        <p:style>
          <a:lnRef idx="1">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 name="Lige forbindelse 4"/>
          <p:cNvSpPr/>
          <p:nvPr/>
        </p:nvSpPr>
        <p:spPr>
          <a:xfrm>
            <a:off x="5008244" y="3137901"/>
            <a:ext cx="1599558" cy="507496"/>
          </a:xfrm>
          <a:custGeom>
            <a:avLst/>
            <a:gdLst/>
            <a:ahLst/>
            <a:cxnLst/>
            <a:rect l="0" t="0" r="0" b="0"/>
            <a:pathLst>
              <a:path>
                <a:moveTo>
                  <a:pt x="0" y="0"/>
                </a:moveTo>
                <a:lnTo>
                  <a:pt x="0" y="345843"/>
                </a:lnTo>
                <a:lnTo>
                  <a:pt x="1599558" y="345843"/>
                </a:lnTo>
                <a:lnTo>
                  <a:pt x="1599558" y="507496"/>
                </a:lnTo>
              </a:path>
            </a:pathLst>
          </a:custGeom>
          <a:noFill/>
        </p:spPr>
        <p:style>
          <a:lnRef idx="1">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0" name="Lige forbindelse 5"/>
          <p:cNvSpPr/>
          <p:nvPr/>
        </p:nvSpPr>
        <p:spPr>
          <a:xfrm>
            <a:off x="3408685" y="4753455"/>
            <a:ext cx="1066372" cy="507496"/>
          </a:xfrm>
          <a:custGeom>
            <a:avLst/>
            <a:gdLst/>
            <a:ahLst/>
            <a:cxnLst/>
            <a:rect l="0" t="0" r="0" b="0"/>
            <a:pathLst>
              <a:path>
                <a:moveTo>
                  <a:pt x="0" y="0"/>
                </a:moveTo>
                <a:lnTo>
                  <a:pt x="0" y="345843"/>
                </a:lnTo>
                <a:lnTo>
                  <a:pt x="1066372" y="345843"/>
                </a:lnTo>
                <a:lnTo>
                  <a:pt x="1066372" y="507496"/>
                </a:lnTo>
              </a:path>
            </a:pathLst>
          </a:custGeom>
          <a:noFill/>
        </p:spPr>
        <p:style>
          <a:lnRef idx="1">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1" name="Lige forbindelse 6"/>
          <p:cNvSpPr/>
          <p:nvPr/>
        </p:nvSpPr>
        <p:spPr>
          <a:xfrm>
            <a:off x="2342313" y="4753455"/>
            <a:ext cx="1066372" cy="507496"/>
          </a:xfrm>
          <a:custGeom>
            <a:avLst/>
            <a:gdLst/>
            <a:ahLst/>
            <a:cxnLst/>
            <a:rect l="0" t="0" r="0" b="0"/>
            <a:pathLst>
              <a:path>
                <a:moveTo>
                  <a:pt x="1066372" y="0"/>
                </a:moveTo>
                <a:lnTo>
                  <a:pt x="1066372" y="345843"/>
                </a:lnTo>
                <a:lnTo>
                  <a:pt x="0" y="345843"/>
                </a:lnTo>
                <a:lnTo>
                  <a:pt x="0" y="507496"/>
                </a:lnTo>
              </a:path>
            </a:pathLst>
          </a:custGeom>
          <a:noFill/>
        </p:spPr>
        <p:style>
          <a:lnRef idx="1">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2" name="Lige forbindelse 7"/>
          <p:cNvSpPr/>
          <p:nvPr/>
        </p:nvSpPr>
        <p:spPr>
          <a:xfrm>
            <a:off x="3408685" y="3137901"/>
            <a:ext cx="1599558" cy="507496"/>
          </a:xfrm>
          <a:custGeom>
            <a:avLst/>
            <a:gdLst/>
            <a:ahLst/>
            <a:cxnLst/>
            <a:rect l="0" t="0" r="0" b="0"/>
            <a:pathLst>
              <a:path>
                <a:moveTo>
                  <a:pt x="1599558" y="0"/>
                </a:moveTo>
                <a:lnTo>
                  <a:pt x="1599558" y="345843"/>
                </a:lnTo>
                <a:lnTo>
                  <a:pt x="0" y="345843"/>
                </a:lnTo>
                <a:lnTo>
                  <a:pt x="0" y="507496"/>
                </a:lnTo>
              </a:path>
            </a:pathLst>
          </a:custGeom>
          <a:noFill/>
        </p:spPr>
        <p:style>
          <a:lnRef idx="1">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3" name="Afrundet rektangel 12"/>
          <p:cNvSpPr/>
          <p:nvPr/>
        </p:nvSpPr>
        <p:spPr>
          <a:xfrm>
            <a:off x="4135757" y="2029844"/>
            <a:ext cx="1744972" cy="1108057"/>
          </a:xfrm>
          <a:prstGeom prst="roundRect">
            <a:avLst>
              <a:gd name="adj" fmla="val 10000"/>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grpSp>
        <p:nvGrpSpPr>
          <p:cNvPr id="6" name="Grupper 13"/>
          <p:cNvGrpSpPr/>
          <p:nvPr/>
        </p:nvGrpSpPr>
        <p:grpSpPr>
          <a:xfrm>
            <a:off x="4329643" y="2214035"/>
            <a:ext cx="1744972" cy="1108057"/>
            <a:chOff x="3872442" y="185494"/>
            <a:chExt cx="1744972" cy="1108057"/>
          </a:xfrm>
        </p:grpSpPr>
        <p:sp>
          <p:nvSpPr>
            <p:cNvPr id="35" name="Afrundet rektangel 34"/>
            <p:cNvSpPr/>
            <p:nvPr/>
          </p:nvSpPr>
          <p:spPr>
            <a:xfrm>
              <a:off x="3872442" y="185494"/>
              <a:ext cx="1744972" cy="1108057"/>
            </a:xfrm>
            <a:prstGeom prst="roundRect">
              <a:avLst>
                <a:gd name="adj" fmla="val 10000"/>
              </a:avLst>
            </a:pr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6" name="Afrundet rektangel 10"/>
            <p:cNvSpPr/>
            <p:nvPr/>
          </p:nvSpPr>
          <p:spPr>
            <a:xfrm>
              <a:off x="3904896" y="217948"/>
              <a:ext cx="1680064" cy="104314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48590" tIns="148590" rIns="148590" bIns="148590" numCol="1" spcCol="1270" anchor="ctr" anchorCtr="0">
              <a:noAutofit/>
            </a:bodyPr>
            <a:lstStyle/>
            <a:p>
              <a:pPr lvl="0" algn="ctr" defTabSz="1733550">
                <a:lnSpc>
                  <a:spcPct val="90000"/>
                </a:lnSpc>
                <a:spcBef>
                  <a:spcPct val="0"/>
                </a:spcBef>
                <a:spcAft>
                  <a:spcPct val="35000"/>
                </a:spcAft>
              </a:pPr>
              <a:endParaRPr lang="da-DK" sz="3900" b="1" kern="1200"/>
            </a:p>
          </p:txBody>
        </p:sp>
      </p:grpSp>
      <p:sp>
        <p:nvSpPr>
          <p:cNvPr id="15" name="Afrundet rektangel 14"/>
          <p:cNvSpPr/>
          <p:nvPr/>
        </p:nvSpPr>
        <p:spPr>
          <a:xfrm>
            <a:off x="2536199" y="3645397"/>
            <a:ext cx="1744972" cy="1108057"/>
          </a:xfrm>
          <a:prstGeom prst="roundRect">
            <a:avLst>
              <a:gd name="adj" fmla="val 10000"/>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grpSp>
        <p:nvGrpSpPr>
          <p:cNvPr id="14" name="Grupper 15"/>
          <p:cNvGrpSpPr/>
          <p:nvPr/>
        </p:nvGrpSpPr>
        <p:grpSpPr>
          <a:xfrm>
            <a:off x="2730085" y="3829589"/>
            <a:ext cx="1744972" cy="1108057"/>
            <a:chOff x="2272884" y="1801048"/>
            <a:chExt cx="1744972" cy="1108057"/>
          </a:xfrm>
        </p:grpSpPr>
        <p:sp>
          <p:nvSpPr>
            <p:cNvPr id="33" name="Afrundet rektangel 32"/>
            <p:cNvSpPr/>
            <p:nvPr/>
          </p:nvSpPr>
          <p:spPr>
            <a:xfrm>
              <a:off x="2272884" y="1801048"/>
              <a:ext cx="1744972" cy="1108057"/>
            </a:xfrm>
            <a:prstGeom prst="roundRect">
              <a:avLst>
                <a:gd name="adj" fmla="val 10000"/>
              </a:avLst>
            </a:pr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4" name="Afrundet rektangel 13"/>
            <p:cNvSpPr/>
            <p:nvPr/>
          </p:nvSpPr>
          <p:spPr>
            <a:xfrm>
              <a:off x="2305338" y="1833502"/>
              <a:ext cx="1680064" cy="104314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48590" tIns="148590" rIns="148590" bIns="148590" numCol="1" spcCol="1270" anchor="ctr" anchorCtr="0">
              <a:noAutofit/>
            </a:bodyPr>
            <a:lstStyle/>
            <a:p>
              <a:pPr lvl="0" algn="ctr" defTabSz="1733550">
                <a:lnSpc>
                  <a:spcPct val="90000"/>
                </a:lnSpc>
                <a:spcBef>
                  <a:spcPct val="0"/>
                </a:spcBef>
                <a:spcAft>
                  <a:spcPct val="35000"/>
                </a:spcAft>
              </a:pPr>
              <a:endParaRPr lang="da-DK" sz="3900" b="1" kern="1200"/>
            </a:p>
          </p:txBody>
        </p:sp>
      </p:grpSp>
      <p:sp>
        <p:nvSpPr>
          <p:cNvPr id="17" name="Afrundet rektangel 16"/>
          <p:cNvSpPr/>
          <p:nvPr/>
        </p:nvSpPr>
        <p:spPr>
          <a:xfrm>
            <a:off x="1469827" y="5260951"/>
            <a:ext cx="1744972" cy="1108057"/>
          </a:xfrm>
          <a:prstGeom prst="roundRect">
            <a:avLst>
              <a:gd name="adj" fmla="val 10000"/>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grpSp>
        <p:nvGrpSpPr>
          <p:cNvPr id="16" name="Grupper 17"/>
          <p:cNvGrpSpPr/>
          <p:nvPr/>
        </p:nvGrpSpPr>
        <p:grpSpPr>
          <a:xfrm>
            <a:off x="1663713" y="5445143"/>
            <a:ext cx="1744972" cy="1108057"/>
            <a:chOff x="1206512" y="3416602"/>
            <a:chExt cx="1744972" cy="1108057"/>
          </a:xfrm>
        </p:grpSpPr>
        <p:sp>
          <p:nvSpPr>
            <p:cNvPr id="31" name="Afrundet rektangel 30"/>
            <p:cNvSpPr/>
            <p:nvPr/>
          </p:nvSpPr>
          <p:spPr>
            <a:xfrm>
              <a:off x="1206512" y="3416602"/>
              <a:ext cx="1744972" cy="1108057"/>
            </a:xfrm>
            <a:prstGeom prst="roundRect">
              <a:avLst>
                <a:gd name="adj" fmla="val 10000"/>
              </a:avLst>
            </a:pr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2" name="Afrundet rektangel 16"/>
            <p:cNvSpPr/>
            <p:nvPr/>
          </p:nvSpPr>
          <p:spPr>
            <a:xfrm>
              <a:off x="1238966" y="3449056"/>
              <a:ext cx="1680064" cy="104314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48590" tIns="148590" rIns="148590" bIns="148590" numCol="1" spcCol="1270" anchor="ctr" anchorCtr="0">
              <a:noAutofit/>
            </a:bodyPr>
            <a:lstStyle/>
            <a:p>
              <a:pPr lvl="0" algn="ctr" defTabSz="1733550">
                <a:lnSpc>
                  <a:spcPct val="90000"/>
                </a:lnSpc>
                <a:spcBef>
                  <a:spcPct val="0"/>
                </a:spcBef>
                <a:spcAft>
                  <a:spcPct val="35000"/>
                </a:spcAft>
              </a:pPr>
              <a:endParaRPr lang="da-DK" sz="3900" b="1" kern="1200"/>
            </a:p>
          </p:txBody>
        </p:sp>
      </p:grpSp>
      <p:sp>
        <p:nvSpPr>
          <p:cNvPr id="19" name="Afrundet rektangel 18"/>
          <p:cNvSpPr/>
          <p:nvPr/>
        </p:nvSpPr>
        <p:spPr>
          <a:xfrm>
            <a:off x="3602571" y="5260951"/>
            <a:ext cx="1744972" cy="1108057"/>
          </a:xfrm>
          <a:prstGeom prst="roundRect">
            <a:avLst>
              <a:gd name="adj" fmla="val 10000"/>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grpSp>
        <p:nvGrpSpPr>
          <p:cNvPr id="18" name="Grupper 19"/>
          <p:cNvGrpSpPr/>
          <p:nvPr/>
        </p:nvGrpSpPr>
        <p:grpSpPr>
          <a:xfrm>
            <a:off x="3796457" y="5445143"/>
            <a:ext cx="1744972" cy="1108057"/>
            <a:chOff x="3339256" y="3416602"/>
            <a:chExt cx="1744972" cy="1108057"/>
          </a:xfrm>
        </p:grpSpPr>
        <p:sp>
          <p:nvSpPr>
            <p:cNvPr id="29" name="Afrundet rektangel 28"/>
            <p:cNvSpPr/>
            <p:nvPr/>
          </p:nvSpPr>
          <p:spPr>
            <a:xfrm>
              <a:off x="3339256" y="3416602"/>
              <a:ext cx="1744972" cy="1108057"/>
            </a:xfrm>
            <a:prstGeom prst="roundRect">
              <a:avLst>
                <a:gd name="adj" fmla="val 10000"/>
              </a:avLst>
            </a:pr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0" name="Afrundet rektangel 19"/>
            <p:cNvSpPr/>
            <p:nvPr/>
          </p:nvSpPr>
          <p:spPr>
            <a:xfrm>
              <a:off x="3371710" y="3449056"/>
              <a:ext cx="1680064" cy="104314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48590" tIns="148590" rIns="148590" bIns="148590" numCol="1" spcCol="1270" anchor="ctr" anchorCtr="0">
              <a:noAutofit/>
            </a:bodyPr>
            <a:lstStyle/>
            <a:p>
              <a:pPr lvl="0" algn="ctr" defTabSz="1733550">
                <a:lnSpc>
                  <a:spcPct val="90000"/>
                </a:lnSpc>
                <a:spcBef>
                  <a:spcPct val="0"/>
                </a:spcBef>
                <a:spcAft>
                  <a:spcPct val="35000"/>
                </a:spcAft>
              </a:pPr>
              <a:endParaRPr lang="da-DK" sz="3900" b="1" kern="1200"/>
            </a:p>
          </p:txBody>
        </p:sp>
      </p:grpSp>
      <p:sp>
        <p:nvSpPr>
          <p:cNvPr id="21" name="Afrundet rektangel 20"/>
          <p:cNvSpPr/>
          <p:nvPr/>
        </p:nvSpPr>
        <p:spPr>
          <a:xfrm>
            <a:off x="5735316" y="3645397"/>
            <a:ext cx="1744972" cy="1108057"/>
          </a:xfrm>
          <a:prstGeom prst="roundRect">
            <a:avLst>
              <a:gd name="adj" fmla="val 10000"/>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grpSp>
        <p:nvGrpSpPr>
          <p:cNvPr id="20" name="Grupper 21"/>
          <p:cNvGrpSpPr/>
          <p:nvPr/>
        </p:nvGrpSpPr>
        <p:grpSpPr>
          <a:xfrm>
            <a:off x="5929201" y="3829589"/>
            <a:ext cx="1744972" cy="1108057"/>
            <a:chOff x="5472000" y="1801048"/>
            <a:chExt cx="1744972" cy="1108057"/>
          </a:xfrm>
        </p:grpSpPr>
        <p:sp>
          <p:nvSpPr>
            <p:cNvPr id="27" name="Afrundet rektangel 26"/>
            <p:cNvSpPr/>
            <p:nvPr/>
          </p:nvSpPr>
          <p:spPr>
            <a:xfrm>
              <a:off x="5472000" y="1801048"/>
              <a:ext cx="1744972" cy="1108057"/>
            </a:xfrm>
            <a:prstGeom prst="roundRect">
              <a:avLst>
                <a:gd name="adj" fmla="val 10000"/>
              </a:avLst>
            </a:pr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8" name="Afrundet rektangel 22"/>
            <p:cNvSpPr/>
            <p:nvPr/>
          </p:nvSpPr>
          <p:spPr>
            <a:xfrm>
              <a:off x="5504454" y="1833502"/>
              <a:ext cx="1680064" cy="104314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48590" tIns="148590" rIns="148590" bIns="148590" numCol="1" spcCol="1270" anchor="ctr" anchorCtr="0">
              <a:noAutofit/>
            </a:bodyPr>
            <a:lstStyle/>
            <a:p>
              <a:pPr lvl="0" algn="ctr" defTabSz="1733550">
                <a:lnSpc>
                  <a:spcPct val="90000"/>
                </a:lnSpc>
                <a:spcBef>
                  <a:spcPct val="0"/>
                </a:spcBef>
                <a:spcAft>
                  <a:spcPct val="35000"/>
                </a:spcAft>
              </a:pPr>
              <a:endParaRPr lang="da-DK" sz="3900" b="1" kern="1200" dirty="0"/>
            </a:p>
          </p:txBody>
        </p:sp>
      </p:grpSp>
      <p:sp>
        <p:nvSpPr>
          <p:cNvPr id="23" name="Afrundet rektangel 22"/>
          <p:cNvSpPr/>
          <p:nvPr/>
        </p:nvSpPr>
        <p:spPr>
          <a:xfrm>
            <a:off x="5735316" y="5260951"/>
            <a:ext cx="1744972" cy="1108057"/>
          </a:xfrm>
          <a:prstGeom prst="roundRect">
            <a:avLst>
              <a:gd name="adj" fmla="val 10000"/>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grpSp>
        <p:nvGrpSpPr>
          <p:cNvPr id="22" name="Grupper 23"/>
          <p:cNvGrpSpPr/>
          <p:nvPr/>
        </p:nvGrpSpPr>
        <p:grpSpPr>
          <a:xfrm>
            <a:off x="5929201" y="5445143"/>
            <a:ext cx="1744972" cy="1108057"/>
            <a:chOff x="5472000" y="3416602"/>
            <a:chExt cx="1744972" cy="1108057"/>
          </a:xfrm>
        </p:grpSpPr>
        <p:sp>
          <p:nvSpPr>
            <p:cNvPr id="25" name="Afrundet rektangel 24"/>
            <p:cNvSpPr/>
            <p:nvPr/>
          </p:nvSpPr>
          <p:spPr>
            <a:xfrm>
              <a:off x="5472000" y="3416602"/>
              <a:ext cx="1744972" cy="1108057"/>
            </a:xfrm>
            <a:prstGeom prst="roundRect">
              <a:avLst>
                <a:gd name="adj" fmla="val 10000"/>
              </a:avLst>
            </a:pr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6" name="Afrundet rektangel 25"/>
            <p:cNvSpPr/>
            <p:nvPr/>
          </p:nvSpPr>
          <p:spPr>
            <a:xfrm>
              <a:off x="5504454" y="3449056"/>
              <a:ext cx="1680064" cy="104314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48590" tIns="148590" rIns="148590" bIns="148590" numCol="1" spcCol="1270" anchor="ctr" anchorCtr="0">
              <a:noAutofit/>
            </a:bodyPr>
            <a:lstStyle/>
            <a:p>
              <a:pPr lvl="0" algn="ctr" defTabSz="1733550">
                <a:lnSpc>
                  <a:spcPct val="90000"/>
                </a:lnSpc>
                <a:spcBef>
                  <a:spcPct val="0"/>
                </a:spcBef>
                <a:spcAft>
                  <a:spcPct val="35000"/>
                </a:spcAft>
              </a:pPr>
              <a:endParaRPr lang="da-DK" sz="3900" b="1" kern="1200"/>
            </a:p>
          </p:txBody>
        </p:sp>
      </p:grpSp>
      <p:sp>
        <p:nvSpPr>
          <p:cNvPr id="68" name="Ellipse 67"/>
          <p:cNvSpPr/>
          <p:nvPr/>
        </p:nvSpPr>
        <p:spPr>
          <a:xfrm>
            <a:off x="2061657" y="4187837"/>
            <a:ext cx="752400" cy="752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69" name="Ellipse 68"/>
          <p:cNvSpPr/>
          <p:nvPr/>
        </p:nvSpPr>
        <p:spPr>
          <a:xfrm>
            <a:off x="3190257" y="5115000"/>
            <a:ext cx="752400" cy="752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70" name="Ellipse 69"/>
          <p:cNvSpPr/>
          <p:nvPr/>
        </p:nvSpPr>
        <p:spPr>
          <a:xfrm>
            <a:off x="3956496" y="3830042"/>
            <a:ext cx="752400" cy="752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71" name="Ellipse 70"/>
          <p:cNvSpPr/>
          <p:nvPr/>
        </p:nvSpPr>
        <p:spPr>
          <a:xfrm>
            <a:off x="2814057" y="3579771"/>
            <a:ext cx="752400" cy="752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72" name="Ellipse 71"/>
          <p:cNvSpPr/>
          <p:nvPr/>
        </p:nvSpPr>
        <p:spPr>
          <a:xfrm>
            <a:off x="2803688" y="4340237"/>
            <a:ext cx="1381743" cy="752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73" name="Tekstboks 72"/>
          <p:cNvSpPr txBox="1"/>
          <p:nvPr/>
        </p:nvSpPr>
        <p:spPr>
          <a:xfrm>
            <a:off x="2740425" y="4490417"/>
            <a:ext cx="2229639" cy="369332"/>
          </a:xfrm>
          <a:prstGeom prst="rect">
            <a:avLst/>
          </a:prstGeom>
          <a:noFill/>
        </p:spPr>
        <p:txBody>
          <a:bodyPr wrap="square" rtlCol="0">
            <a:spAutoFit/>
          </a:bodyPr>
          <a:lstStyle/>
          <a:p>
            <a:r>
              <a:rPr lang="da-DK" cap="small" dirty="0" smtClean="0"/>
              <a:t>Kommunikation</a:t>
            </a:r>
            <a:endParaRPr lang="da-DK" cap="small" dirty="0"/>
          </a:p>
        </p:txBody>
      </p:sp>
      <p:sp>
        <p:nvSpPr>
          <p:cNvPr id="74" name="Tekstboks 73"/>
          <p:cNvSpPr txBox="1"/>
          <p:nvPr/>
        </p:nvSpPr>
        <p:spPr>
          <a:xfrm>
            <a:off x="2814057" y="3830042"/>
            <a:ext cx="2487346" cy="369332"/>
          </a:xfrm>
          <a:prstGeom prst="rect">
            <a:avLst/>
          </a:prstGeom>
          <a:noFill/>
        </p:spPr>
        <p:txBody>
          <a:bodyPr wrap="square" rtlCol="0">
            <a:spAutoFit/>
          </a:bodyPr>
          <a:lstStyle/>
          <a:p>
            <a:r>
              <a:rPr lang="da-DK" cap="small" dirty="0" smtClean="0"/>
              <a:t>Psykiske systemer</a:t>
            </a:r>
            <a:endParaRPr lang="da-DK" cap="small"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Metropol Videncentre og ressourceenheder">
  <a:themeElements>
    <a:clrScheme name="Metropol Læring">
      <a:dk1>
        <a:srgbClr val="000000"/>
      </a:dk1>
      <a:lt1>
        <a:srgbClr val="FFFFFF"/>
      </a:lt1>
      <a:dk2>
        <a:srgbClr val="E8E4DC"/>
      </a:dk2>
      <a:lt2>
        <a:srgbClr val="192337"/>
      </a:lt2>
      <a:accent1>
        <a:srgbClr val="053E64"/>
      </a:accent1>
      <a:accent2>
        <a:srgbClr val="00A1C1"/>
      </a:accent2>
      <a:accent3>
        <a:srgbClr val="7FD0E0"/>
      </a:accent3>
      <a:accent4>
        <a:srgbClr val="0E6E6B"/>
      </a:accent4>
      <a:accent5>
        <a:srgbClr val="1338A1"/>
      </a:accent5>
      <a:accent6>
        <a:srgbClr val="D0296C"/>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42D4A"/>
        </a:solidFill>
        <a:ln>
          <a:noFill/>
        </a:ln>
        <a:effectLst/>
      </a:spPr>
      <a:bodyPr rtlCol="0" anchor="ctr"/>
      <a:lstStyle>
        <a:defPPr algn="ctr">
          <a:defRPr dirty="0"/>
        </a:defPPr>
      </a:lstStyle>
      <a:style>
        <a:lnRef idx="1">
          <a:schemeClr val="accent1"/>
        </a:lnRef>
        <a:fillRef idx="3">
          <a:schemeClr val="accent1"/>
        </a:fillRef>
        <a:effectRef idx="2">
          <a:schemeClr val="accent1"/>
        </a:effectRef>
        <a:fontRef idx="minor">
          <a:schemeClr val="lt1"/>
        </a:fontRef>
      </a:style>
    </a:spDef>
    <a:lnDef>
      <a:spPr>
        <a:ln w="3175">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1400">
            <a:solidFill>
              <a:schemeClr val="bg1"/>
            </a:solidFill>
            <a:latin typeface="Arial" pitchFamily="34" charset="0"/>
            <a:cs typeface="Arial" pitchFamily="34" charset="0"/>
          </a:defRPr>
        </a:defPPr>
      </a:lstStyle>
    </a:txDef>
  </a:objectDefaults>
  <a:extraClrSchemeLst/>
</a:theme>
</file>

<file path=ppt/theme/theme2.xml><?xml version="1.0" encoding="utf-8"?>
<a:theme xmlns:a="http://schemas.openxmlformats.org/drawingml/2006/main" name="Metropol Basis">
  <a:themeElements>
    <a:clrScheme name="Metropol Primær">
      <a:dk1>
        <a:srgbClr val="000000"/>
      </a:dk1>
      <a:lt1>
        <a:srgbClr val="FFFFFF"/>
      </a:lt1>
      <a:dk2>
        <a:srgbClr val="E8E4DC"/>
      </a:dk2>
      <a:lt2>
        <a:srgbClr val="192337"/>
      </a:lt2>
      <a:accent1>
        <a:srgbClr val="192337"/>
      </a:accent1>
      <a:accent2>
        <a:srgbClr val="142D4A"/>
      </a:accent2>
      <a:accent3>
        <a:srgbClr val="A7AFBE"/>
      </a:accent3>
      <a:accent4>
        <a:srgbClr val="642570"/>
      </a:accent4>
      <a:accent5>
        <a:srgbClr val="186C76"/>
      </a:accent5>
      <a:accent6>
        <a:srgbClr val="62350D"/>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42D4A"/>
        </a:solidFill>
        <a:ln>
          <a:noFill/>
        </a:ln>
        <a:effectLst/>
      </a:spPr>
      <a:bodyPr rtlCol="0" anchor="ctr"/>
      <a:lstStyle>
        <a:defPPr algn="ctr">
          <a:defRPr dirty="0"/>
        </a:defPPr>
      </a:lstStyle>
      <a:style>
        <a:lnRef idx="1">
          <a:schemeClr val="accent1"/>
        </a:lnRef>
        <a:fillRef idx="3">
          <a:schemeClr val="accent1"/>
        </a:fillRef>
        <a:effectRef idx="2">
          <a:schemeClr val="accent1"/>
        </a:effectRef>
        <a:fontRef idx="minor">
          <a:schemeClr val="lt1"/>
        </a:fontRef>
      </a:style>
    </a:spDef>
    <a:lnDef>
      <a:spPr>
        <a:ln w="3175">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1400">
            <a:solidFill>
              <a:schemeClr val="bg1"/>
            </a:solidFill>
            <a:latin typeface="Arial" pitchFamily="34" charset="0"/>
            <a:cs typeface="Arial" pitchFamily="34"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5207</TotalTime>
  <Words>3554</Words>
  <Application>Microsoft Office PowerPoint</Application>
  <PresentationFormat>Skærmshow (4:3)</PresentationFormat>
  <Paragraphs>727</Paragraphs>
  <Slides>56</Slides>
  <Notes>1</Notes>
  <HiddenSlides>0</HiddenSlides>
  <MMClips>0</MMClips>
  <ScaleCrop>false</ScaleCrop>
  <HeadingPairs>
    <vt:vector size="4" baseType="variant">
      <vt:variant>
        <vt:lpstr>Tema</vt:lpstr>
      </vt:variant>
      <vt:variant>
        <vt:i4>2</vt:i4>
      </vt:variant>
      <vt:variant>
        <vt:lpstr>Diastitler</vt:lpstr>
      </vt:variant>
      <vt:variant>
        <vt:i4>56</vt:i4>
      </vt:variant>
    </vt:vector>
  </HeadingPairs>
  <TitlesOfParts>
    <vt:vector size="58" baseType="lpstr">
      <vt:lpstr>Metropol Videncentre og ressourceenheder</vt:lpstr>
      <vt:lpstr>Metropol Basis</vt:lpstr>
      <vt:lpstr>  Netværksledelse i den offentlige opgaveløsning for netværksledere &amp; netværksdeltagere  </vt:lpstr>
      <vt:lpstr>Program 26. februar 2014</vt:lpstr>
      <vt:lpstr>Organisering mere end organisation?  </vt:lpstr>
      <vt:lpstr>”Organisering mere end organisation”?</vt:lpstr>
      <vt:lpstr>”Organisering mere end organisation”?</vt:lpstr>
      <vt:lpstr>”Organisering mere end organisation”? </vt:lpstr>
      <vt:lpstr>”Organisering mere end organisation”? </vt:lpstr>
      <vt:lpstr>”Organisering mere end organisation”? </vt:lpstr>
      <vt:lpstr>”Organisering mere end organisation”? </vt:lpstr>
      <vt:lpstr>”Organisering mere end organisation”? </vt:lpstr>
      <vt:lpstr>”Organisering mere end organisation”? </vt:lpstr>
      <vt:lpstr>”Organisering mere end organisation”?</vt:lpstr>
      <vt:lpstr>Et dynamisk organisationsperspektiv* </vt:lpstr>
      <vt:lpstr>Et dynamisk organisationsperspektiv</vt:lpstr>
      <vt:lpstr>Et dynamisk organisationsperspektiv* </vt:lpstr>
      <vt:lpstr>Et dynamisk organisationsperspektiv* </vt:lpstr>
      <vt:lpstr>Meningsskabelse i organisationer </vt:lpstr>
      <vt:lpstr>Et dynamisk organisationsperspektiv* </vt:lpstr>
      <vt:lpstr>Et dynamisk organisationsperspektiv* </vt:lpstr>
      <vt:lpstr>Et dynamisk organisationsperspektiv* </vt:lpstr>
      <vt:lpstr>Et dynamisk organisationsperspektiv* </vt:lpstr>
      <vt:lpstr>Et dynamisk organisationsperspektiv* </vt:lpstr>
      <vt:lpstr>Et dynamisk organisationsperspektiv* </vt:lpstr>
      <vt:lpstr>Et dynamisk organisationsperspektiv* </vt:lpstr>
      <vt:lpstr>PowerPoint-præsentation</vt:lpstr>
      <vt:lpstr>”Organisering mere end organisation”?</vt:lpstr>
      <vt:lpstr>”Organisering mere end organisation”?</vt:lpstr>
      <vt:lpstr>Organiseringer i organisationen</vt:lpstr>
      <vt:lpstr>Netværksledelse i den offentlige opgaveløsning  </vt:lpstr>
      <vt:lpstr>PowerPoint-præsentation</vt:lpstr>
      <vt:lpstr>PowerPoint-præsentation</vt:lpstr>
      <vt:lpstr>PowerPoint-præsentation</vt:lpstr>
      <vt:lpstr>PowerPoint-præsentation</vt:lpstr>
      <vt:lpstr>Tilgang til strategisk ledelse</vt:lpstr>
      <vt:lpstr>Videnskabsteoretiske tilgange -erkendelse og viden Udvikling - en modreaktion eller videreudvikling af eksisterende opfattelse af vidensdannelse og erkendelse</vt:lpstr>
      <vt:lpstr>PowerPoint-præsentation</vt:lpstr>
      <vt:lpstr>Klassisk videnskabsteori- hermeneutikken</vt:lpstr>
      <vt:lpstr>Klassisk videnskabsteori- kritisk teori</vt:lpstr>
      <vt:lpstr>Konstruktivismen og systemteorien</vt:lpstr>
      <vt:lpstr>Emergens- viden som skabes</vt:lpstr>
      <vt:lpstr>Domæneteorien…</vt:lpstr>
      <vt:lpstr>At fleksibelt at glide i mellem de forskellige positioner…</vt:lpstr>
      <vt:lpstr>Eksempler på ”kommunikation” ud fra forskellige videnskabsteoretiske positioner</vt:lpstr>
      <vt:lpstr>PowerPoint-præsentation</vt:lpstr>
      <vt:lpstr>KOMMUNIKATION I ORGANISATIONER </vt:lpstr>
      <vt:lpstr>KOMMUNIKATION I ORGANISATIONER </vt:lpstr>
      <vt:lpstr>KOMMUNIKATION I ORGANISATIONER </vt:lpstr>
      <vt:lpstr>KOMMUNIKATION I ORGANISATIONER </vt:lpstr>
      <vt:lpstr>PowerPoint-præsentation</vt:lpstr>
      <vt:lpstr>Organisationens dialogiske rum – Benedicte Madsen</vt:lpstr>
      <vt:lpstr>Organisationens dialogiske rum</vt:lpstr>
      <vt:lpstr>Organisationens dialogiske rum</vt:lpstr>
      <vt:lpstr>Netværksledelse i den offentlige opgaveløsning </vt:lpstr>
      <vt:lpstr>PowerPoint-præsentation</vt:lpstr>
      <vt:lpstr>PowerPoint-præsentation</vt:lpstr>
      <vt:lpstr>PowerPoint-præsentation</vt:lpstr>
    </vt:vector>
  </TitlesOfParts>
  <Company>ST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Nikolaj Stagis</dc:creator>
  <cp:lastModifiedBy>Windows User</cp:lastModifiedBy>
  <cp:revision>269</cp:revision>
  <cp:lastPrinted>2009-07-17T12:27:56Z</cp:lastPrinted>
  <dcterms:created xsi:type="dcterms:W3CDTF">2014-03-23T15:48:02Z</dcterms:created>
  <dcterms:modified xsi:type="dcterms:W3CDTF">2014-08-08T07:12:01Z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kabelonDesign">
    <vt:lpwstr>MTC</vt:lpwstr>
  </property>
  <property fmtid="{D5CDD505-2E9C-101B-9397-08002B2CF9AE}" pid="3" name="CurrentUser">
    <vt:lpwstr>Standard Profile</vt:lpwstr>
  </property>
  <property fmtid="{D5CDD505-2E9C-101B-9397-08002B2CF9AE}" pid="4" name="CurrentBusinessLine">
    <vt:lpwstr/>
  </property>
  <property fmtid="{D5CDD505-2E9C-101B-9397-08002B2CF9AE}" pid="5" name="CurrentCountry">
    <vt:lpwstr/>
  </property>
</Properties>
</file>