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C9D89C-20ED-4ACE-AEDE-E3FA256947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6F7628AC-875E-4B5F-9582-8324A82902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6515A5D-724D-4D02-904C-71F04086F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D2909-BF32-415E-9D8E-E7AD7A1038D7}" type="datetimeFigureOut">
              <a:rPr lang="da-DK" smtClean="0"/>
              <a:t>09-12-2019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6DBF142-9EF8-4064-908A-9B8AA7ACB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C172903-CEE3-4635-B85B-8C9D6CEDC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F8681-A0A7-49C3-9E3E-B94EC11572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09715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C40D9E-8F6D-47BC-AFBB-AC5450FA9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7DE058A6-EBBE-40C7-B93E-E2CEDAE67B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98E0A64-BD1C-4876-A00A-33D0ECEA6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D2909-BF32-415E-9D8E-E7AD7A1038D7}" type="datetimeFigureOut">
              <a:rPr lang="da-DK" smtClean="0"/>
              <a:t>09-12-2019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08559AC-DF9F-47E4-8E09-269F2AC93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4AE7DDE-2F40-470C-837F-05683A957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F8681-A0A7-49C3-9E3E-B94EC11572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69411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C6D0AC30-6923-422A-9044-CCEF7FC408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B48F960-07EA-455E-AECA-BE5C0AC731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CAB89EF-0BCB-426A-84D9-BB8C3865C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D2909-BF32-415E-9D8E-E7AD7A1038D7}" type="datetimeFigureOut">
              <a:rPr lang="da-DK" smtClean="0"/>
              <a:t>09-12-2019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88435F2-929C-4398-8BD8-7CEA98672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139B34A-159D-4E53-9161-D0D13F6DF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F8681-A0A7-49C3-9E3E-B94EC11572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18367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1CD42C-A7B9-4B76-9FF1-61A5FA882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156DE92-54C4-4964-B81C-A903B0616F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D62FF70-5BE8-45B3-9765-553F0B567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D2909-BF32-415E-9D8E-E7AD7A1038D7}" type="datetimeFigureOut">
              <a:rPr lang="da-DK" smtClean="0"/>
              <a:t>09-12-2019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6D9FFBB-952B-41FD-89B9-F9F6C8654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6674C68-A2F4-4EE0-B546-B736C0C11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F8681-A0A7-49C3-9E3E-B94EC11572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90439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15B199-D1AF-4F55-BD1F-4DB65E5B9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5638747-5236-426D-9E7D-52AEDF37C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99B5872-5E92-447C-9594-60D83D227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D2909-BF32-415E-9D8E-E7AD7A1038D7}" type="datetimeFigureOut">
              <a:rPr lang="da-DK" smtClean="0"/>
              <a:t>09-12-2019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0407F05-8004-435D-8A23-935CFEE9C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2A50F8B-5C76-4D84-BA67-26D1CCB58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F8681-A0A7-49C3-9E3E-B94EC11572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37577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39975E-9612-4582-BC34-CD2C35CCD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4D42907-E4F4-49EB-A10F-66D51B8212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C23759E1-0A13-487C-8139-688149F70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E070FAC6-E913-42B1-A1B6-C11AC9243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D2909-BF32-415E-9D8E-E7AD7A1038D7}" type="datetimeFigureOut">
              <a:rPr lang="da-DK" smtClean="0"/>
              <a:t>09-12-2019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6D8BFD4-8EE9-43EB-9F56-0EBB74528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D1ADAF84-0015-4980-87F3-79D112525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F8681-A0A7-49C3-9E3E-B94EC11572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85750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48E96B-555C-40C6-88E7-F707EDBE5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C77F67C-D8F9-4E12-9B8D-3827F27A2C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8828D3C8-6669-4520-B79B-3B83FFB0D8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33F97AB6-F5EF-4A5C-A3F1-1268FD25B4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2C437D4D-8D63-4F3C-90E8-3D3E931DA9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F998C8AA-5472-466B-B51E-7EC4258DA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D2909-BF32-415E-9D8E-E7AD7A1038D7}" type="datetimeFigureOut">
              <a:rPr lang="da-DK" smtClean="0"/>
              <a:t>09-12-2019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FEE59C6B-FC1A-4490-B47F-C5D54B6A2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E2AF47E8-046D-4BF3-8350-E17188813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F8681-A0A7-49C3-9E3E-B94EC11572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55483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65E181-F008-4638-AB02-9E645C25B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AA473416-3FFF-491C-8F3B-568350E15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D2909-BF32-415E-9D8E-E7AD7A1038D7}" type="datetimeFigureOut">
              <a:rPr lang="da-DK" smtClean="0"/>
              <a:t>09-12-2019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FE3D4A83-289B-4406-8C1E-99BFDE47D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12B86FA4-9EE7-4DB4-A072-D58B2D723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F8681-A0A7-49C3-9E3E-B94EC11572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72790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AA65D2A6-98ED-4830-8FD3-0DE5DC117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D2909-BF32-415E-9D8E-E7AD7A1038D7}" type="datetimeFigureOut">
              <a:rPr lang="da-DK" smtClean="0"/>
              <a:t>09-12-2019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C1A4C078-CE3C-41D0-983D-5294CEF63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0F957618-C184-4669-81BC-F78F5F67E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F8681-A0A7-49C3-9E3E-B94EC11572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54893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920462-5DD3-4569-9080-CBB1833A7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27038B0-34A6-45AA-978D-8C956C7B6B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937C2A64-7765-4BA7-A248-DB24C6CFA8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EADACC08-BFF7-4DCB-B010-EB5F54CB0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D2909-BF32-415E-9D8E-E7AD7A1038D7}" type="datetimeFigureOut">
              <a:rPr lang="da-DK" smtClean="0"/>
              <a:t>09-12-2019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051DDC2D-947A-428E-9D43-5EAD28357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64DC1B0-7E5A-4D8C-9A55-27C8D1674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F8681-A0A7-49C3-9E3E-B94EC11572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61256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38923E-9FA4-4B79-A017-AD9C7A58A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8CA2670A-1BB4-468C-8A89-9B6693A93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80E2E690-3BFF-413F-9400-BB0414DA98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EB882F96-D3EC-4384-994C-A10F0B499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D2909-BF32-415E-9D8E-E7AD7A1038D7}" type="datetimeFigureOut">
              <a:rPr lang="da-DK" smtClean="0"/>
              <a:t>09-12-2019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6C4DCF41-C09F-4D7E-89A8-A6AEF3926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405BEC9-CA93-4B4B-A3F7-DA71F9CF5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F8681-A0A7-49C3-9E3E-B94EC11572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15437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A0593120-2752-475A-B167-5A1A83BE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C424B15-4A9B-4E6A-B9DE-DD207E04E6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72BD910-0737-4FC8-A1F5-FEEECF3F58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D2909-BF32-415E-9D8E-E7AD7A1038D7}" type="datetimeFigureOut">
              <a:rPr lang="da-DK" smtClean="0"/>
              <a:t>09-12-2019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1EE82E2-04DF-4C15-A816-20415580D6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1EA19DD-7180-4C86-9BA9-F804421B5F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CF8681-A0A7-49C3-9E3E-B94EC11572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465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7AB4C2-5C36-4C68-AC24-167AAFAA19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25177FD7-0A6B-4338-AF2E-DA7DFE5055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880890F6-1D30-4684-AA7F-941D79B180B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45931" y="563245"/>
            <a:ext cx="9058681" cy="517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830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28338DF-41A5-4078-8188-50B964FD8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8640"/>
            <a:ext cx="10515600" cy="5628323"/>
          </a:xfrm>
        </p:spPr>
        <p:txBody>
          <a:bodyPr/>
          <a:lstStyle/>
          <a:p>
            <a:pPr marL="0" indent="0">
              <a:buNone/>
            </a:pPr>
            <a:r>
              <a:rPr lang="da-DK" sz="1600" dirty="0"/>
              <a:t>Hvis man står i 2020 og har en faktura som er indgået i 2019 og </a:t>
            </a:r>
            <a:r>
              <a:rPr lang="da-DK" sz="1600" dirty="0" err="1"/>
              <a:t>somo</a:t>
            </a:r>
            <a:r>
              <a:rPr lang="da-DK" sz="1600" dirty="0"/>
              <a:t> </a:t>
            </a:r>
            <a:r>
              <a:rPr lang="da-DK" sz="1600" dirty="0" err="1"/>
              <a:t>gså</a:t>
            </a:r>
            <a:r>
              <a:rPr lang="da-DK" sz="1600" dirty="0"/>
              <a:t> skal betales i 2019, så er det vigtigt at sætte bilagsdato til dags dato.  Herunder er et eksempel på en faktura som man d. 2.1 åbner og skal betale i 2019 (fakturaen er indgået i 2019). Oprindeligt har fakturaen en bilagsdato fra 2019. Denne skal rettes til dags dato (altså den dato man godkender fakturaen).</a:t>
            </a:r>
          </a:p>
          <a:p>
            <a:pPr marL="0" indent="0">
              <a:buNone/>
            </a:pPr>
            <a:endParaRPr lang="da-DK" dirty="0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DAA85785-8F53-4257-A576-975FA1445E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392" y="1516771"/>
            <a:ext cx="7404455" cy="439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4669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80</Words>
  <Application>Microsoft Office PowerPoint</Application>
  <PresentationFormat>Widescreen</PresentationFormat>
  <Paragraphs>1</Paragraphs>
  <Slides>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Office-tema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Jesper Hansen Dichmann</dc:creator>
  <cp:lastModifiedBy>Jesper Hansen Dichmann</cp:lastModifiedBy>
  <cp:revision>2</cp:revision>
  <dcterms:created xsi:type="dcterms:W3CDTF">2019-12-09T11:41:22Z</dcterms:created>
  <dcterms:modified xsi:type="dcterms:W3CDTF">2019-12-09T11:52:24Z</dcterms:modified>
</cp:coreProperties>
</file>