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90" r:id="rId5"/>
    <p:sldId id="259" r:id="rId6"/>
    <p:sldId id="262" r:id="rId7"/>
    <p:sldId id="289" r:id="rId8"/>
    <p:sldId id="292" r:id="rId9"/>
    <p:sldId id="303" r:id="rId10"/>
    <p:sldId id="300" r:id="rId11"/>
    <p:sldId id="302" r:id="rId12"/>
    <p:sldId id="305" r:id="rId13"/>
    <p:sldId id="295" r:id="rId14"/>
    <p:sldId id="296" r:id="rId15"/>
    <p:sldId id="294" r:id="rId16"/>
    <p:sldId id="293" r:id="rId17"/>
    <p:sldId id="297" r:id="rId18"/>
    <p:sldId id="299" r:id="rId19"/>
    <p:sldId id="284" r:id="rId20"/>
    <p:sldId id="288" r:id="rId21"/>
    <p:sldId id="264" r:id="rId22"/>
    <p:sldId id="291" r:id="rId23"/>
  </p:sldIdLst>
  <p:sldSz cx="9144000" cy="6858000" type="screen4x3"/>
  <p:notesSz cx="6797675" cy="9926638"/>
  <p:embeddedFontLst>
    <p:embeddedFont>
      <p:font typeface="Arial Unicode MS" panose="020B0604020202020204" pitchFamily="34" charset="-128"/>
      <p:regular r:id="rId25"/>
    </p:embeddedFont>
    <p:embeddedFont>
      <p:font typeface="Georgia" panose="02040502050405020303" pitchFamily="18"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38">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31C"/>
    <a:srgbClr val="EC008C"/>
    <a:srgbClr val="7F7F7F"/>
    <a:srgbClr val="FFDD00"/>
    <a:srgbClr val="BF1F24"/>
    <a:srgbClr val="7A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howGuides="1">
      <p:cViewPr varScale="1">
        <p:scale>
          <a:sx n="114" d="100"/>
          <a:sy n="114" d="100"/>
        </p:scale>
        <p:origin x="1560" y="114"/>
      </p:cViewPr>
      <p:guideLst>
        <p:guide orient="horz" pos="1071"/>
        <p:guide orient="horz" pos="3929"/>
        <p:guide orient="horz" pos="368"/>
        <p:guide orient="horz" pos="2560"/>
        <p:guide orient="horz" pos="2441"/>
        <p:guide orient="horz" pos="96"/>
        <p:guide orient="horz" pos="4133"/>
        <p:guide orient="horz" pos="3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DDA5E-98EC-4ED9-8A1E-135F118604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98697E05-FDB9-4B9F-B110-37884AD4C0F4}">
      <dgm:prSet phldrT="[Tekst]"/>
      <dgm:spPr/>
      <dgm:t>
        <a:bodyPr/>
        <a:lstStyle/>
        <a:p>
          <a:r>
            <a:rPr lang="da-DK"/>
            <a:t>oplæg</a:t>
          </a:r>
        </a:p>
      </dgm:t>
    </dgm:pt>
    <dgm:pt modelId="{8A6872A9-7339-423D-8B38-B4A573498CF1}" type="parTrans" cxnId="{D829C7F6-250B-47E0-A8FB-DBA77D46255A}">
      <dgm:prSet/>
      <dgm:spPr/>
      <dgm:t>
        <a:bodyPr/>
        <a:lstStyle/>
        <a:p>
          <a:endParaRPr lang="da-DK"/>
        </a:p>
      </dgm:t>
    </dgm:pt>
    <dgm:pt modelId="{5B8D3038-2963-4BB5-9FFF-5F9DA094DAB1}" type="sibTrans" cxnId="{D829C7F6-250B-47E0-A8FB-DBA77D46255A}">
      <dgm:prSet/>
      <dgm:spPr/>
      <dgm:t>
        <a:bodyPr/>
        <a:lstStyle/>
        <a:p>
          <a:endParaRPr lang="da-DK"/>
        </a:p>
      </dgm:t>
    </dgm:pt>
    <dgm:pt modelId="{129AE603-DDB1-4E76-80BD-0CB74E6D0613}">
      <dgm:prSet phldrT="[Tekst]"/>
      <dgm:spPr/>
      <dgm:t>
        <a:bodyPr/>
        <a:lstStyle/>
        <a:p>
          <a:r>
            <a:rPr lang="da-DK"/>
            <a:t>Film/ </a:t>
          </a:r>
        </a:p>
        <a:p>
          <a:r>
            <a:rPr lang="da-DK"/>
            <a:t>podcast/</a:t>
          </a:r>
        </a:p>
        <a:p>
          <a:r>
            <a:rPr lang="da-DK"/>
            <a:t>aktivitet</a:t>
          </a:r>
        </a:p>
        <a:p>
          <a:endParaRPr lang="da-DK"/>
        </a:p>
      </dgm:t>
    </dgm:pt>
    <dgm:pt modelId="{C9602F76-8247-4131-8B1E-0FF64FB94F38}" type="parTrans" cxnId="{BAD384EB-BB7D-46AE-95B3-FE83E83E19DA}">
      <dgm:prSet/>
      <dgm:spPr/>
      <dgm:t>
        <a:bodyPr/>
        <a:lstStyle/>
        <a:p>
          <a:endParaRPr lang="da-DK"/>
        </a:p>
      </dgm:t>
    </dgm:pt>
    <dgm:pt modelId="{78817CD0-4311-418C-A8B1-9DF162D64BDF}" type="sibTrans" cxnId="{BAD384EB-BB7D-46AE-95B3-FE83E83E19DA}">
      <dgm:prSet/>
      <dgm:spPr/>
      <dgm:t>
        <a:bodyPr/>
        <a:lstStyle/>
        <a:p>
          <a:endParaRPr lang="da-DK"/>
        </a:p>
      </dgm:t>
    </dgm:pt>
    <dgm:pt modelId="{15640B6A-1553-4836-9B30-DA0054460F4E}">
      <dgm:prSet phldrT="[Tekst]" phldr="1"/>
      <dgm:spPr/>
      <dgm:t>
        <a:bodyPr/>
        <a:lstStyle/>
        <a:p>
          <a:endParaRPr lang="da-DK"/>
        </a:p>
      </dgm:t>
    </dgm:pt>
    <dgm:pt modelId="{B16718CE-E793-4E9A-9859-815EB5BD72A8}" type="parTrans" cxnId="{8B8A2D9C-EE1B-4F0D-8752-7A794826FBC7}">
      <dgm:prSet/>
      <dgm:spPr/>
      <dgm:t>
        <a:bodyPr/>
        <a:lstStyle/>
        <a:p>
          <a:endParaRPr lang="da-DK"/>
        </a:p>
      </dgm:t>
    </dgm:pt>
    <dgm:pt modelId="{A4640CA9-2CD7-4CCC-846B-0DCA63F6F217}" type="sibTrans" cxnId="{8B8A2D9C-EE1B-4F0D-8752-7A794826FBC7}">
      <dgm:prSet/>
      <dgm:spPr/>
      <dgm:t>
        <a:bodyPr/>
        <a:lstStyle/>
        <a:p>
          <a:endParaRPr lang="da-DK"/>
        </a:p>
      </dgm:t>
    </dgm:pt>
    <dgm:pt modelId="{89B98863-2EA5-46DE-8B1C-172875C3D87E}">
      <dgm:prSet phldrT="[Tekst]" phldr="1"/>
      <dgm:spPr/>
      <dgm:t>
        <a:bodyPr/>
        <a:lstStyle/>
        <a:p>
          <a:endParaRPr lang="da-DK"/>
        </a:p>
      </dgm:t>
    </dgm:pt>
    <dgm:pt modelId="{87BB4BE1-7F92-466E-8207-ACBF32D38E52}" type="parTrans" cxnId="{D727870E-C918-4A0F-8BE1-B173D3FEFC5C}">
      <dgm:prSet/>
      <dgm:spPr/>
      <dgm:t>
        <a:bodyPr/>
        <a:lstStyle/>
        <a:p>
          <a:endParaRPr lang="da-DK"/>
        </a:p>
      </dgm:t>
    </dgm:pt>
    <dgm:pt modelId="{25E6C8E6-30DF-4854-8345-3F4FF512F5EB}" type="sibTrans" cxnId="{D727870E-C918-4A0F-8BE1-B173D3FEFC5C}">
      <dgm:prSet/>
      <dgm:spPr/>
      <dgm:t>
        <a:bodyPr/>
        <a:lstStyle/>
        <a:p>
          <a:endParaRPr lang="da-DK"/>
        </a:p>
      </dgm:t>
    </dgm:pt>
    <dgm:pt modelId="{6FB81D3A-DC43-4F10-8D78-2A17FC3612EA}">
      <dgm:prSet phldrT="[Tekst]"/>
      <dgm:spPr/>
      <dgm:t>
        <a:bodyPr/>
        <a:lstStyle/>
        <a:p>
          <a:r>
            <a:rPr lang="da-DK"/>
            <a:t>Næste skridt - hvad aftaler vi hver især at gøre?</a:t>
          </a:r>
        </a:p>
      </dgm:t>
    </dgm:pt>
    <dgm:pt modelId="{DCCE6A26-E383-4211-AE93-455EAEF0150C}" type="parTrans" cxnId="{867F5547-4933-4DB6-9F7F-33B336178A2B}">
      <dgm:prSet/>
      <dgm:spPr/>
      <dgm:t>
        <a:bodyPr/>
        <a:lstStyle/>
        <a:p>
          <a:endParaRPr lang="da-DK"/>
        </a:p>
      </dgm:t>
    </dgm:pt>
    <dgm:pt modelId="{17D1C3F7-47EE-4369-AD07-B2F1484029D5}" type="sibTrans" cxnId="{867F5547-4933-4DB6-9F7F-33B336178A2B}">
      <dgm:prSet/>
      <dgm:spPr/>
      <dgm:t>
        <a:bodyPr/>
        <a:lstStyle/>
        <a:p>
          <a:endParaRPr lang="da-DK"/>
        </a:p>
      </dgm:t>
    </dgm:pt>
    <dgm:pt modelId="{3AA2A287-54DB-47CB-8D44-B770B3D7807E}">
      <dgm:prSet/>
      <dgm:spPr/>
      <dgm:t>
        <a:bodyPr/>
        <a:lstStyle/>
        <a:p>
          <a:r>
            <a:rPr lang="da-DK"/>
            <a:t>Spørgsmål til grupper</a:t>
          </a:r>
        </a:p>
      </dgm:t>
    </dgm:pt>
    <dgm:pt modelId="{B8630B97-D582-4F62-9881-F27CAB6F2E09}" type="parTrans" cxnId="{737DB996-DE32-40D3-9912-9C6FDEB911E0}">
      <dgm:prSet/>
      <dgm:spPr/>
      <dgm:t>
        <a:bodyPr/>
        <a:lstStyle/>
        <a:p>
          <a:endParaRPr lang="da-DK"/>
        </a:p>
      </dgm:t>
    </dgm:pt>
    <dgm:pt modelId="{C07BBDBD-7D38-46B2-AEED-C9E6A19C1774}" type="sibTrans" cxnId="{737DB996-DE32-40D3-9912-9C6FDEB911E0}">
      <dgm:prSet/>
      <dgm:spPr/>
      <dgm:t>
        <a:bodyPr/>
        <a:lstStyle/>
        <a:p>
          <a:endParaRPr lang="da-DK"/>
        </a:p>
      </dgm:t>
    </dgm:pt>
    <dgm:pt modelId="{6E42526B-D00A-4FF3-AC6A-07123A200067}">
      <dgm:prSet/>
      <dgm:spPr/>
      <dgm:t>
        <a:bodyPr/>
        <a:lstStyle/>
        <a:p>
          <a:r>
            <a:rPr lang="da-DK"/>
            <a:t>opsamling</a:t>
          </a:r>
        </a:p>
      </dgm:t>
    </dgm:pt>
    <dgm:pt modelId="{3C061165-EAFC-413A-9734-6D613E7E7088}" type="parTrans" cxnId="{388907C4-D122-4AAD-91DA-8FD3FAAF76A3}">
      <dgm:prSet/>
      <dgm:spPr/>
      <dgm:t>
        <a:bodyPr/>
        <a:lstStyle/>
        <a:p>
          <a:endParaRPr lang="da-DK"/>
        </a:p>
      </dgm:t>
    </dgm:pt>
    <dgm:pt modelId="{18016FE3-E122-479F-9290-C5FADBC1F0F5}" type="sibTrans" cxnId="{388907C4-D122-4AAD-91DA-8FD3FAAF76A3}">
      <dgm:prSet/>
      <dgm:spPr/>
      <dgm:t>
        <a:bodyPr/>
        <a:lstStyle/>
        <a:p>
          <a:endParaRPr lang="da-DK"/>
        </a:p>
      </dgm:t>
    </dgm:pt>
    <dgm:pt modelId="{B810A4C5-535E-4C89-B801-63C2AEB2D8F3}">
      <dgm:prSet/>
      <dgm:spPr/>
      <dgm:t>
        <a:bodyPr/>
        <a:lstStyle/>
        <a:p>
          <a:r>
            <a:rPr lang="da-DK"/>
            <a:t>leder</a:t>
          </a:r>
        </a:p>
      </dgm:t>
    </dgm:pt>
    <dgm:pt modelId="{F8060F2F-FEDF-4009-B81C-DE40046517A3}" type="parTrans" cxnId="{5AC2C16B-291A-4DB7-8A97-9B97DBC6CCBC}">
      <dgm:prSet/>
      <dgm:spPr/>
      <dgm:t>
        <a:bodyPr/>
        <a:lstStyle/>
        <a:p>
          <a:endParaRPr lang="da-DK"/>
        </a:p>
      </dgm:t>
    </dgm:pt>
    <dgm:pt modelId="{A95FBAFB-5F59-43F9-83F9-B20110BBDF7E}" type="sibTrans" cxnId="{5AC2C16B-291A-4DB7-8A97-9B97DBC6CCBC}">
      <dgm:prSet/>
      <dgm:spPr/>
      <dgm:t>
        <a:bodyPr/>
        <a:lstStyle/>
        <a:p>
          <a:endParaRPr lang="da-DK"/>
        </a:p>
      </dgm:t>
    </dgm:pt>
    <dgm:pt modelId="{8A09FD05-3F87-4763-8ACC-EB71B3AFB282}">
      <dgm:prSet/>
      <dgm:spPr/>
      <dgm:t>
        <a:bodyPr/>
        <a:lstStyle/>
        <a:p>
          <a:r>
            <a:rPr lang="da-DK"/>
            <a:t>medarbejdere</a:t>
          </a:r>
        </a:p>
      </dgm:t>
    </dgm:pt>
    <dgm:pt modelId="{02710A32-4788-4332-94E7-1FEA8247F2B2}" type="parTrans" cxnId="{748EA561-BA73-4789-A87C-5EAA23B16A13}">
      <dgm:prSet/>
      <dgm:spPr/>
      <dgm:t>
        <a:bodyPr/>
        <a:lstStyle/>
        <a:p>
          <a:endParaRPr lang="da-DK"/>
        </a:p>
      </dgm:t>
    </dgm:pt>
    <dgm:pt modelId="{758581F5-7286-4B37-96EF-49BDFAEEC49F}" type="sibTrans" cxnId="{748EA561-BA73-4789-A87C-5EAA23B16A13}">
      <dgm:prSet/>
      <dgm:spPr/>
      <dgm:t>
        <a:bodyPr/>
        <a:lstStyle/>
        <a:p>
          <a:endParaRPr lang="da-DK"/>
        </a:p>
      </dgm:t>
    </dgm:pt>
    <dgm:pt modelId="{4F959B4B-690F-4D97-B2E8-972DAAB5F679}">
      <dgm:prSet/>
      <dgm:spPr/>
      <dgm:t>
        <a:bodyPr/>
        <a:lstStyle/>
        <a:p>
          <a:endParaRPr lang="da-DK"/>
        </a:p>
      </dgm:t>
    </dgm:pt>
    <dgm:pt modelId="{06C305C7-5D41-4A78-BC97-336FFB7F83F3}" type="sibTrans" cxnId="{B692C618-E6C5-4577-93AC-FCAF039500F9}">
      <dgm:prSet/>
      <dgm:spPr/>
      <dgm:t>
        <a:bodyPr/>
        <a:lstStyle/>
        <a:p>
          <a:endParaRPr lang="da-DK"/>
        </a:p>
      </dgm:t>
    </dgm:pt>
    <dgm:pt modelId="{F5C02175-DC3B-4DC3-BA6C-1F2A0B25B0D7}" type="parTrans" cxnId="{B692C618-E6C5-4577-93AC-FCAF039500F9}">
      <dgm:prSet/>
      <dgm:spPr/>
      <dgm:t>
        <a:bodyPr/>
        <a:lstStyle/>
        <a:p>
          <a:endParaRPr lang="da-DK"/>
        </a:p>
      </dgm:t>
    </dgm:pt>
    <dgm:pt modelId="{3BB9C7FF-4252-4D54-AF63-E545CAB015D3}" type="pres">
      <dgm:prSet presAssocID="{E78DDA5E-98EC-4ED9-8A1E-135F11860439}" presName="diagram" presStyleCnt="0">
        <dgm:presLayoutVars>
          <dgm:dir/>
          <dgm:resizeHandles val="exact"/>
        </dgm:presLayoutVars>
      </dgm:prSet>
      <dgm:spPr/>
    </dgm:pt>
    <dgm:pt modelId="{E8D2EE2F-2617-4C0F-A367-C770328573EA}" type="pres">
      <dgm:prSet presAssocID="{B810A4C5-535E-4C89-B801-63C2AEB2D8F3}" presName="node" presStyleLbl="node1" presStyleIdx="0" presStyleCnt="10">
        <dgm:presLayoutVars>
          <dgm:bulletEnabled val="1"/>
        </dgm:presLayoutVars>
      </dgm:prSet>
      <dgm:spPr/>
    </dgm:pt>
    <dgm:pt modelId="{BC3815E2-56F9-44CB-8F86-114307CCC417}" type="pres">
      <dgm:prSet presAssocID="{A95FBAFB-5F59-43F9-83F9-B20110BBDF7E}" presName="sibTrans" presStyleCnt="0"/>
      <dgm:spPr/>
    </dgm:pt>
    <dgm:pt modelId="{64F7F856-FC58-4FB7-B09A-DCFDD9CB70EE}" type="pres">
      <dgm:prSet presAssocID="{8A09FD05-3F87-4763-8ACC-EB71B3AFB282}" presName="node" presStyleLbl="node1" presStyleIdx="1" presStyleCnt="10">
        <dgm:presLayoutVars>
          <dgm:bulletEnabled val="1"/>
        </dgm:presLayoutVars>
      </dgm:prSet>
      <dgm:spPr/>
    </dgm:pt>
    <dgm:pt modelId="{3AB337A2-A380-4187-A148-E51671763482}" type="pres">
      <dgm:prSet presAssocID="{758581F5-7286-4B37-96EF-49BDFAEEC49F}" presName="sibTrans" presStyleCnt="0"/>
      <dgm:spPr/>
    </dgm:pt>
    <dgm:pt modelId="{22C4A67A-D23C-4BB8-ADAB-DDF64BCF53DF}" type="pres">
      <dgm:prSet presAssocID="{4F959B4B-690F-4D97-B2E8-972DAAB5F679}" presName="node" presStyleLbl="node1" presStyleIdx="2" presStyleCnt="10">
        <dgm:presLayoutVars>
          <dgm:bulletEnabled val="1"/>
        </dgm:presLayoutVars>
      </dgm:prSet>
      <dgm:spPr/>
    </dgm:pt>
    <dgm:pt modelId="{C879E764-EC84-4478-8898-8DC1F2EC2C88}" type="pres">
      <dgm:prSet presAssocID="{06C305C7-5D41-4A78-BC97-336FFB7F83F3}" presName="sibTrans" presStyleCnt="0"/>
      <dgm:spPr/>
    </dgm:pt>
    <dgm:pt modelId="{498FCDCE-3DC4-4D3F-9450-AFA0F4B21524}" type="pres">
      <dgm:prSet presAssocID="{98697E05-FDB9-4B9F-B110-37884AD4C0F4}" presName="node" presStyleLbl="node1" presStyleIdx="3" presStyleCnt="10">
        <dgm:presLayoutVars>
          <dgm:bulletEnabled val="1"/>
        </dgm:presLayoutVars>
      </dgm:prSet>
      <dgm:spPr/>
    </dgm:pt>
    <dgm:pt modelId="{E759227A-4B8A-43C5-9B42-D880124314AD}" type="pres">
      <dgm:prSet presAssocID="{5B8D3038-2963-4BB5-9FFF-5F9DA094DAB1}" presName="sibTrans" presStyleCnt="0"/>
      <dgm:spPr/>
    </dgm:pt>
    <dgm:pt modelId="{6826720A-E1AA-47BA-B1F3-715914A8CC15}" type="pres">
      <dgm:prSet presAssocID="{129AE603-DDB1-4E76-80BD-0CB74E6D0613}" presName="node" presStyleLbl="node1" presStyleIdx="4" presStyleCnt="10">
        <dgm:presLayoutVars>
          <dgm:bulletEnabled val="1"/>
        </dgm:presLayoutVars>
      </dgm:prSet>
      <dgm:spPr/>
    </dgm:pt>
    <dgm:pt modelId="{BA00F1D4-2DE4-41B4-8F83-4670346F89F3}" type="pres">
      <dgm:prSet presAssocID="{78817CD0-4311-418C-A8B1-9DF162D64BDF}" presName="sibTrans" presStyleCnt="0"/>
      <dgm:spPr/>
    </dgm:pt>
    <dgm:pt modelId="{18C8FD3D-86D8-46D7-9F96-D56A47AE3A18}" type="pres">
      <dgm:prSet presAssocID="{15640B6A-1553-4836-9B30-DA0054460F4E}" presName="node" presStyleLbl="node1" presStyleIdx="5" presStyleCnt="10">
        <dgm:presLayoutVars>
          <dgm:bulletEnabled val="1"/>
        </dgm:presLayoutVars>
      </dgm:prSet>
      <dgm:spPr/>
    </dgm:pt>
    <dgm:pt modelId="{23942129-6EE8-4E5A-8817-91949833BADB}" type="pres">
      <dgm:prSet presAssocID="{A4640CA9-2CD7-4CCC-846B-0DCA63F6F217}" presName="sibTrans" presStyleCnt="0"/>
      <dgm:spPr/>
    </dgm:pt>
    <dgm:pt modelId="{D38A01D4-15F7-42F4-AF59-AC98066587C9}" type="pres">
      <dgm:prSet presAssocID="{3AA2A287-54DB-47CB-8D44-B770B3D7807E}" presName="node" presStyleLbl="node1" presStyleIdx="6" presStyleCnt="10">
        <dgm:presLayoutVars>
          <dgm:bulletEnabled val="1"/>
        </dgm:presLayoutVars>
      </dgm:prSet>
      <dgm:spPr/>
    </dgm:pt>
    <dgm:pt modelId="{C3E3EFD6-2778-44F1-9A9F-F372B1177487}" type="pres">
      <dgm:prSet presAssocID="{C07BBDBD-7D38-46B2-AEED-C9E6A19C1774}" presName="sibTrans" presStyleCnt="0"/>
      <dgm:spPr/>
    </dgm:pt>
    <dgm:pt modelId="{6EF279E2-F441-4B9A-AECD-A2D871E9225E}" type="pres">
      <dgm:prSet presAssocID="{6E42526B-D00A-4FF3-AC6A-07123A200067}" presName="node" presStyleLbl="node1" presStyleIdx="7" presStyleCnt="10">
        <dgm:presLayoutVars>
          <dgm:bulletEnabled val="1"/>
        </dgm:presLayoutVars>
      </dgm:prSet>
      <dgm:spPr/>
    </dgm:pt>
    <dgm:pt modelId="{735466DA-1A28-4B35-8527-2DCDDE2D1543}" type="pres">
      <dgm:prSet presAssocID="{18016FE3-E122-479F-9290-C5FADBC1F0F5}" presName="sibTrans" presStyleCnt="0"/>
      <dgm:spPr/>
    </dgm:pt>
    <dgm:pt modelId="{3AE29147-9E1B-410A-90E1-18975B76080C}" type="pres">
      <dgm:prSet presAssocID="{89B98863-2EA5-46DE-8B1C-172875C3D87E}" presName="node" presStyleLbl="node1" presStyleIdx="8" presStyleCnt="10">
        <dgm:presLayoutVars>
          <dgm:bulletEnabled val="1"/>
        </dgm:presLayoutVars>
      </dgm:prSet>
      <dgm:spPr/>
    </dgm:pt>
    <dgm:pt modelId="{A890549A-D1FD-4889-A11D-B9D3B0AA99DC}" type="pres">
      <dgm:prSet presAssocID="{25E6C8E6-30DF-4854-8345-3F4FF512F5EB}" presName="sibTrans" presStyleCnt="0"/>
      <dgm:spPr/>
    </dgm:pt>
    <dgm:pt modelId="{516E3D33-462E-44CF-8A2A-C9F53823E56D}" type="pres">
      <dgm:prSet presAssocID="{6FB81D3A-DC43-4F10-8D78-2A17FC3612EA}" presName="node" presStyleLbl="node1" presStyleIdx="9" presStyleCnt="10">
        <dgm:presLayoutVars>
          <dgm:bulletEnabled val="1"/>
        </dgm:presLayoutVars>
      </dgm:prSet>
      <dgm:spPr/>
    </dgm:pt>
  </dgm:ptLst>
  <dgm:cxnLst>
    <dgm:cxn modelId="{D727870E-C918-4A0F-8BE1-B173D3FEFC5C}" srcId="{E78DDA5E-98EC-4ED9-8A1E-135F11860439}" destId="{89B98863-2EA5-46DE-8B1C-172875C3D87E}" srcOrd="8" destOrd="0" parTransId="{87BB4BE1-7F92-466E-8207-ACBF32D38E52}" sibTransId="{25E6C8E6-30DF-4854-8345-3F4FF512F5EB}"/>
    <dgm:cxn modelId="{B692C618-E6C5-4577-93AC-FCAF039500F9}" srcId="{E78DDA5E-98EC-4ED9-8A1E-135F11860439}" destId="{4F959B4B-690F-4D97-B2E8-972DAAB5F679}" srcOrd="2" destOrd="0" parTransId="{F5C02175-DC3B-4DC3-BA6C-1F2A0B25B0D7}" sibTransId="{06C305C7-5D41-4A78-BC97-336FFB7F83F3}"/>
    <dgm:cxn modelId="{AB55611F-060D-4958-8028-471F3E11E1FC}" type="presOf" srcId="{8A09FD05-3F87-4763-8ACC-EB71B3AFB282}" destId="{64F7F856-FC58-4FB7-B09A-DCFDD9CB70EE}" srcOrd="0" destOrd="0" presId="urn:microsoft.com/office/officeart/2005/8/layout/default"/>
    <dgm:cxn modelId="{A621A337-E5AD-49E2-995B-66A3F22649D9}" type="presOf" srcId="{129AE603-DDB1-4E76-80BD-0CB74E6D0613}" destId="{6826720A-E1AA-47BA-B1F3-715914A8CC15}" srcOrd="0" destOrd="0" presId="urn:microsoft.com/office/officeart/2005/8/layout/default"/>
    <dgm:cxn modelId="{748EA561-BA73-4789-A87C-5EAA23B16A13}" srcId="{E78DDA5E-98EC-4ED9-8A1E-135F11860439}" destId="{8A09FD05-3F87-4763-8ACC-EB71B3AFB282}" srcOrd="1" destOrd="0" parTransId="{02710A32-4788-4332-94E7-1FEA8247F2B2}" sibTransId="{758581F5-7286-4B37-96EF-49BDFAEEC49F}"/>
    <dgm:cxn modelId="{867F5547-4933-4DB6-9F7F-33B336178A2B}" srcId="{E78DDA5E-98EC-4ED9-8A1E-135F11860439}" destId="{6FB81D3A-DC43-4F10-8D78-2A17FC3612EA}" srcOrd="9" destOrd="0" parTransId="{DCCE6A26-E383-4211-AE93-455EAEF0150C}" sibTransId="{17D1C3F7-47EE-4369-AD07-B2F1484029D5}"/>
    <dgm:cxn modelId="{49D4E067-8E10-4C44-B574-F125BF36677D}" type="presOf" srcId="{E78DDA5E-98EC-4ED9-8A1E-135F11860439}" destId="{3BB9C7FF-4252-4D54-AF63-E545CAB015D3}" srcOrd="0" destOrd="0" presId="urn:microsoft.com/office/officeart/2005/8/layout/default"/>
    <dgm:cxn modelId="{5AC2C16B-291A-4DB7-8A97-9B97DBC6CCBC}" srcId="{E78DDA5E-98EC-4ED9-8A1E-135F11860439}" destId="{B810A4C5-535E-4C89-B801-63C2AEB2D8F3}" srcOrd="0" destOrd="0" parTransId="{F8060F2F-FEDF-4009-B81C-DE40046517A3}" sibTransId="{A95FBAFB-5F59-43F9-83F9-B20110BBDF7E}"/>
    <dgm:cxn modelId="{C6316F4C-3514-4B05-B3F9-4BE2D2E4F718}" type="presOf" srcId="{89B98863-2EA5-46DE-8B1C-172875C3D87E}" destId="{3AE29147-9E1B-410A-90E1-18975B76080C}" srcOrd="0" destOrd="0" presId="urn:microsoft.com/office/officeart/2005/8/layout/default"/>
    <dgm:cxn modelId="{6DED8572-F976-4B8C-ADA2-5BC6465C50CF}" type="presOf" srcId="{98697E05-FDB9-4B9F-B110-37884AD4C0F4}" destId="{498FCDCE-3DC4-4D3F-9450-AFA0F4B21524}" srcOrd="0" destOrd="0" presId="urn:microsoft.com/office/officeart/2005/8/layout/default"/>
    <dgm:cxn modelId="{737DB996-DE32-40D3-9912-9C6FDEB911E0}" srcId="{E78DDA5E-98EC-4ED9-8A1E-135F11860439}" destId="{3AA2A287-54DB-47CB-8D44-B770B3D7807E}" srcOrd="6" destOrd="0" parTransId="{B8630B97-D582-4F62-9881-F27CAB6F2E09}" sibTransId="{C07BBDBD-7D38-46B2-AEED-C9E6A19C1774}"/>
    <dgm:cxn modelId="{72D86A99-41E5-4B3B-83DE-6C33BE6EC00A}" type="presOf" srcId="{4F959B4B-690F-4D97-B2E8-972DAAB5F679}" destId="{22C4A67A-D23C-4BB8-ADAB-DDF64BCF53DF}" srcOrd="0" destOrd="0" presId="urn:microsoft.com/office/officeart/2005/8/layout/default"/>
    <dgm:cxn modelId="{8B8A2D9C-EE1B-4F0D-8752-7A794826FBC7}" srcId="{E78DDA5E-98EC-4ED9-8A1E-135F11860439}" destId="{15640B6A-1553-4836-9B30-DA0054460F4E}" srcOrd="5" destOrd="0" parTransId="{B16718CE-E793-4E9A-9859-815EB5BD72A8}" sibTransId="{A4640CA9-2CD7-4CCC-846B-0DCA63F6F217}"/>
    <dgm:cxn modelId="{65AF779D-AE54-4CD5-B87B-D87032BD2976}" type="presOf" srcId="{6E42526B-D00A-4FF3-AC6A-07123A200067}" destId="{6EF279E2-F441-4B9A-AECD-A2D871E9225E}" srcOrd="0" destOrd="0" presId="urn:microsoft.com/office/officeart/2005/8/layout/default"/>
    <dgm:cxn modelId="{35079F9E-D809-4BFA-AF5B-8057231F16F0}" type="presOf" srcId="{6FB81D3A-DC43-4F10-8D78-2A17FC3612EA}" destId="{516E3D33-462E-44CF-8A2A-C9F53823E56D}" srcOrd="0" destOrd="0" presId="urn:microsoft.com/office/officeart/2005/8/layout/default"/>
    <dgm:cxn modelId="{69493EA5-AC1B-4008-83BD-382865F5C21A}" type="presOf" srcId="{15640B6A-1553-4836-9B30-DA0054460F4E}" destId="{18C8FD3D-86D8-46D7-9F96-D56A47AE3A18}" srcOrd="0" destOrd="0" presId="urn:microsoft.com/office/officeart/2005/8/layout/default"/>
    <dgm:cxn modelId="{EADC50C2-5BA0-4242-821F-F1CEAB3A062F}" type="presOf" srcId="{3AA2A287-54DB-47CB-8D44-B770B3D7807E}" destId="{D38A01D4-15F7-42F4-AF59-AC98066587C9}" srcOrd="0" destOrd="0" presId="urn:microsoft.com/office/officeart/2005/8/layout/default"/>
    <dgm:cxn modelId="{388907C4-D122-4AAD-91DA-8FD3FAAF76A3}" srcId="{E78DDA5E-98EC-4ED9-8A1E-135F11860439}" destId="{6E42526B-D00A-4FF3-AC6A-07123A200067}" srcOrd="7" destOrd="0" parTransId="{3C061165-EAFC-413A-9734-6D613E7E7088}" sibTransId="{18016FE3-E122-479F-9290-C5FADBC1F0F5}"/>
    <dgm:cxn modelId="{BAD384EB-BB7D-46AE-95B3-FE83E83E19DA}" srcId="{E78DDA5E-98EC-4ED9-8A1E-135F11860439}" destId="{129AE603-DDB1-4E76-80BD-0CB74E6D0613}" srcOrd="4" destOrd="0" parTransId="{C9602F76-8247-4131-8B1E-0FF64FB94F38}" sibTransId="{78817CD0-4311-418C-A8B1-9DF162D64BDF}"/>
    <dgm:cxn modelId="{D829C7F6-250B-47E0-A8FB-DBA77D46255A}" srcId="{E78DDA5E-98EC-4ED9-8A1E-135F11860439}" destId="{98697E05-FDB9-4B9F-B110-37884AD4C0F4}" srcOrd="3" destOrd="0" parTransId="{8A6872A9-7339-423D-8B38-B4A573498CF1}" sibTransId="{5B8D3038-2963-4BB5-9FFF-5F9DA094DAB1}"/>
    <dgm:cxn modelId="{77886FFF-223E-4C1B-A483-80A1E30EF97A}" type="presOf" srcId="{B810A4C5-535E-4C89-B801-63C2AEB2D8F3}" destId="{E8D2EE2F-2617-4C0F-A367-C770328573EA}" srcOrd="0" destOrd="0" presId="urn:microsoft.com/office/officeart/2005/8/layout/default"/>
    <dgm:cxn modelId="{5AB3DE39-ABB8-4CCF-AA41-5A3159DD1775}" type="presParOf" srcId="{3BB9C7FF-4252-4D54-AF63-E545CAB015D3}" destId="{E8D2EE2F-2617-4C0F-A367-C770328573EA}" srcOrd="0" destOrd="0" presId="urn:microsoft.com/office/officeart/2005/8/layout/default"/>
    <dgm:cxn modelId="{1E6BC47A-6C4A-4792-B24C-F493511BE5E0}" type="presParOf" srcId="{3BB9C7FF-4252-4D54-AF63-E545CAB015D3}" destId="{BC3815E2-56F9-44CB-8F86-114307CCC417}" srcOrd="1" destOrd="0" presId="urn:microsoft.com/office/officeart/2005/8/layout/default"/>
    <dgm:cxn modelId="{B309FC63-145C-4D35-AF55-263805C837A3}" type="presParOf" srcId="{3BB9C7FF-4252-4D54-AF63-E545CAB015D3}" destId="{64F7F856-FC58-4FB7-B09A-DCFDD9CB70EE}" srcOrd="2" destOrd="0" presId="urn:microsoft.com/office/officeart/2005/8/layout/default"/>
    <dgm:cxn modelId="{C0E9D02B-76D2-4FE6-A5AF-6F478161F956}" type="presParOf" srcId="{3BB9C7FF-4252-4D54-AF63-E545CAB015D3}" destId="{3AB337A2-A380-4187-A148-E51671763482}" srcOrd="3" destOrd="0" presId="urn:microsoft.com/office/officeart/2005/8/layout/default"/>
    <dgm:cxn modelId="{84F29E04-4701-4353-B34B-77C106F635B7}" type="presParOf" srcId="{3BB9C7FF-4252-4D54-AF63-E545CAB015D3}" destId="{22C4A67A-D23C-4BB8-ADAB-DDF64BCF53DF}" srcOrd="4" destOrd="0" presId="urn:microsoft.com/office/officeart/2005/8/layout/default"/>
    <dgm:cxn modelId="{1658CF42-492E-4F7C-8A42-F9013DD19396}" type="presParOf" srcId="{3BB9C7FF-4252-4D54-AF63-E545CAB015D3}" destId="{C879E764-EC84-4478-8898-8DC1F2EC2C88}" srcOrd="5" destOrd="0" presId="urn:microsoft.com/office/officeart/2005/8/layout/default"/>
    <dgm:cxn modelId="{DFF88E7C-5DCE-444A-BC69-F003DF8DB1C8}" type="presParOf" srcId="{3BB9C7FF-4252-4D54-AF63-E545CAB015D3}" destId="{498FCDCE-3DC4-4D3F-9450-AFA0F4B21524}" srcOrd="6" destOrd="0" presId="urn:microsoft.com/office/officeart/2005/8/layout/default"/>
    <dgm:cxn modelId="{CB9B8322-35AA-49AF-96E7-0D9F0BC16547}" type="presParOf" srcId="{3BB9C7FF-4252-4D54-AF63-E545CAB015D3}" destId="{E759227A-4B8A-43C5-9B42-D880124314AD}" srcOrd="7" destOrd="0" presId="urn:microsoft.com/office/officeart/2005/8/layout/default"/>
    <dgm:cxn modelId="{0018DE86-633A-422A-AAA8-8DC9713580C1}" type="presParOf" srcId="{3BB9C7FF-4252-4D54-AF63-E545CAB015D3}" destId="{6826720A-E1AA-47BA-B1F3-715914A8CC15}" srcOrd="8" destOrd="0" presId="urn:microsoft.com/office/officeart/2005/8/layout/default"/>
    <dgm:cxn modelId="{380C701B-2251-4E28-9878-D72DC3176781}" type="presParOf" srcId="{3BB9C7FF-4252-4D54-AF63-E545CAB015D3}" destId="{BA00F1D4-2DE4-41B4-8F83-4670346F89F3}" srcOrd="9" destOrd="0" presId="urn:microsoft.com/office/officeart/2005/8/layout/default"/>
    <dgm:cxn modelId="{626BA5BE-E389-4148-AB8B-37061F05B137}" type="presParOf" srcId="{3BB9C7FF-4252-4D54-AF63-E545CAB015D3}" destId="{18C8FD3D-86D8-46D7-9F96-D56A47AE3A18}" srcOrd="10" destOrd="0" presId="urn:microsoft.com/office/officeart/2005/8/layout/default"/>
    <dgm:cxn modelId="{997AC783-7525-4EC4-8AC4-A580A867F1AB}" type="presParOf" srcId="{3BB9C7FF-4252-4D54-AF63-E545CAB015D3}" destId="{23942129-6EE8-4E5A-8817-91949833BADB}" srcOrd="11" destOrd="0" presId="urn:microsoft.com/office/officeart/2005/8/layout/default"/>
    <dgm:cxn modelId="{5EF4072D-21EC-468A-A0D1-380416BDFB37}" type="presParOf" srcId="{3BB9C7FF-4252-4D54-AF63-E545CAB015D3}" destId="{D38A01D4-15F7-42F4-AF59-AC98066587C9}" srcOrd="12" destOrd="0" presId="urn:microsoft.com/office/officeart/2005/8/layout/default"/>
    <dgm:cxn modelId="{3DA253ED-2F52-4A3C-ADE2-81F971B89352}" type="presParOf" srcId="{3BB9C7FF-4252-4D54-AF63-E545CAB015D3}" destId="{C3E3EFD6-2778-44F1-9A9F-F372B1177487}" srcOrd="13" destOrd="0" presId="urn:microsoft.com/office/officeart/2005/8/layout/default"/>
    <dgm:cxn modelId="{A109A682-69F7-434F-B54F-DEF0016AB49C}" type="presParOf" srcId="{3BB9C7FF-4252-4D54-AF63-E545CAB015D3}" destId="{6EF279E2-F441-4B9A-AECD-A2D871E9225E}" srcOrd="14" destOrd="0" presId="urn:microsoft.com/office/officeart/2005/8/layout/default"/>
    <dgm:cxn modelId="{7EBAEE44-155F-484D-A792-67469A5441CC}" type="presParOf" srcId="{3BB9C7FF-4252-4D54-AF63-E545CAB015D3}" destId="{735466DA-1A28-4B35-8527-2DCDDE2D1543}" srcOrd="15" destOrd="0" presId="urn:microsoft.com/office/officeart/2005/8/layout/default"/>
    <dgm:cxn modelId="{8AC762EF-28B3-44B7-9943-50BDBFAEBE52}" type="presParOf" srcId="{3BB9C7FF-4252-4D54-AF63-E545CAB015D3}" destId="{3AE29147-9E1B-410A-90E1-18975B76080C}" srcOrd="16" destOrd="0" presId="urn:microsoft.com/office/officeart/2005/8/layout/default"/>
    <dgm:cxn modelId="{9BEA3828-6AB8-4D53-A0C7-C893BC2A12D9}" type="presParOf" srcId="{3BB9C7FF-4252-4D54-AF63-E545CAB015D3}" destId="{A890549A-D1FD-4889-A11D-B9D3B0AA99DC}" srcOrd="17" destOrd="0" presId="urn:microsoft.com/office/officeart/2005/8/layout/default"/>
    <dgm:cxn modelId="{0584A1DF-9972-4DB3-AB3C-1697C840A9E1}" type="presParOf" srcId="{3BB9C7FF-4252-4D54-AF63-E545CAB015D3}" destId="{516E3D33-462E-44CF-8A2A-C9F53823E56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11029-A268-4DC8-B881-D88078D18D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A3C360C0-D644-4978-AFE1-4FE221BF0D81}">
      <dgm:prSet phldrT="[Tekst]" custT="1"/>
      <dgm:spPr/>
      <dgm:t>
        <a:bodyPr/>
        <a:lstStyle/>
        <a:p>
          <a:r>
            <a:rPr lang="da-DK" sz="1600" b="1"/>
            <a:t>Religion og filosofi</a:t>
          </a:r>
        </a:p>
        <a:p>
          <a:r>
            <a:rPr lang="da-DK" sz="1600" b="1"/>
            <a:t>(førvidenskabligt børnesyn)</a:t>
          </a:r>
        </a:p>
      </dgm:t>
    </dgm:pt>
    <dgm:pt modelId="{64389A6F-DD3E-48C9-A5D1-67B0E928F090}" type="parTrans" cxnId="{010DE6D8-3565-4A9A-A2F7-FBE4D36F056B}">
      <dgm:prSet/>
      <dgm:spPr/>
      <dgm:t>
        <a:bodyPr/>
        <a:lstStyle/>
        <a:p>
          <a:endParaRPr lang="da-DK"/>
        </a:p>
      </dgm:t>
    </dgm:pt>
    <dgm:pt modelId="{5455295A-4152-4790-8131-C01972BC6EB9}" type="sibTrans" cxnId="{010DE6D8-3565-4A9A-A2F7-FBE4D36F056B}">
      <dgm:prSet/>
      <dgm:spPr/>
      <dgm:t>
        <a:bodyPr/>
        <a:lstStyle/>
        <a:p>
          <a:endParaRPr lang="da-DK"/>
        </a:p>
      </dgm:t>
    </dgm:pt>
    <dgm:pt modelId="{0F668E68-2E3F-49BD-B0F3-175AE12D684E}">
      <dgm:prSet phldrT="[Tekst]"/>
      <dgm:spPr/>
      <dgm:t>
        <a:bodyPr/>
        <a:lstStyle/>
        <a:p>
          <a:r>
            <a:rPr lang="da-DK"/>
            <a:t>Det onde barn</a:t>
          </a:r>
        </a:p>
      </dgm:t>
    </dgm:pt>
    <dgm:pt modelId="{B2C1E2BC-BCDC-4DAF-BE17-2DFFC69271EA}" type="parTrans" cxnId="{2D5DE287-67E7-4C4E-8B86-428AE7A7E4C1}">
      <dgm:prSet/>
      <dgm:spPr/>
      <dgm:t>
        <a:bodyPr/>
        <a:lstStyle/>
        <a:p>
          <a:endParaRPr lang="da-DK"/>
        </a:p>
      </dgm:t>
    </dgm:pt>
    <dgm:pt modelId="{5B422148-5EE6-478C-A455-EC49AC78DAFD}" type="sibTrans" cxnId="{2D5DE287-67E7-4C4E-8B86-428AE7A7E4C1}">
      <dgm:prSet/>
      <dgm:spPr/>
      <dgm:t>
        <a:bodyPr/>
        <a:lstStyle/>
        <a:p>
          <a:endParaRPr lang="da-DK"/>
        </a:p>
      </dgm:t>
    </dgm:pt>
    <dgm:pt modelId="{5E1C5A0A-58A1-4506-A1A2-29E473A31CB0}">
      <dgm:prSet phldrT="[Tekst]"/>
      <dgm:spPr/>
      <dgm:t>
        <a:bodyPr/>
        <a:lstStyle/>
        <a:p>
          <a:r>
            <a:rPr lang="da-DK"/>
            <a:t>Det formbare barn</a:t>
          </a:r>
        </a:p>
      </dgm:t>
    </dgm:pt>
    <dgm:pt modelId="{C299DE76-9E42-45AB-8BBF-A9212CC91B44}" type="parTrans" cxnId="{7146F5D0-5E56-4A91-9137-443715F001EE}">
      <dgm:prSet/>
      <dgm:spPr/>
      <dgm:t>
        <a:bodyPr/>
        <a:lstStyle/>
        <a:p>
          <a:endParaRPr lang="da-DK"/>
        </a:p>
      </dgm:t>
    </dgm:pt>
    <dgm:pt modelId="{567D07FB-ABCF-4ACB-8B4A-96F71A377C1F}" type="sibTrans" cxnId="{7146F5D0-5E56-4A91-9137-443715F001EE}">
      <dgm:prSet/>
      <dgm:spPr/>
      <dgm:t>
        <a:bodyPr/>
        <a:lstStyle/>
        <a:p>
          <a:endParaRPr lang="da-DK"/>
        </a:p>
      </dgm:t>
    </dgm:pt>
    <dgm:pt modelId="{A9524FBB-F987-4041-8757-9A99BD96D638}">
      <dgm:prSet phldrT="[Tekst]" custT="1"/>
      <dgm:spPr/>
      <dgm:t>
        <a:bodyPr/>
        <a:lstStyle/>
        <a:p>
          <a:r>
            <a:rPr lang="da-DK" sz="1600" b="1"/>
            <a:t>Traditionel udviklings-psykologi</a:t>
          </a:r>
        </a:p>
        <a:p>
          <a:r>
            <a:rPr lang="da-DK" sz="1600" b="1"/>
            <a:t>(positivistisk syn)</a:t>
          </a:r>
        </a:p>
      </dgm:t>
    </dgm:pt>
    <dgm:pt modelId="{925E2E5D-D92A-40CB-80FD-281336E2F5B6}" type="parTrans" cxnId="{8D1F467D-A5E7-4FE9-817F-54D7E492372D}">
      <dgm:prSet/>
      <dgm:spPr/>
      <dgm:t>
        <a:bodyPr/>
        <a:lstStyle/>
        <a:p>
          <a:endParaRPr lang="da-DK"/>
        </a:p>
      </dgm:t>
    </dgm:pt>
    <dgm:pt modelId="{127C21AB-0134-4806-B59B-4A0E92990394}" type="sibTrans" cxnId="{8D1F467D-A5E7-4FE9-817F-54D7E492372D}">
      <dgm:prSet/>
      <dgm:spPr/>
      <dgm:t>
        <a:bodyPr/>
        <a:lstStyle/>
        <a:p>
          <a:endParaRPr lang="da-DK"/>
        </a:p>
      </dgm:t>
    </dgm:pt>
    <dgm:pt modelId="{A0EC3F9C-55A3-4E04-B42A-467991C4887D}">
      <dgm:prSet phldrT="[Tekst]" custT="1"/>
      <dgm:spPr/>
      <dgm:t>
        <a:bodyPr/>
        <a:lstStyle/>
        <a:p>
          <a:r>
            <a:rPr lang="da-DK" sz="1600"/>
            <a:t>Det naturligt udviklede barn</a:t>
          </a:r>
        </a:p>
      </dgm:t>
    </dgm:pt>
    <dgm:pt modelId="{0B231766-A35F-4881-9A13-EBA339846834}" type="parTrans" cxnId="{7A721612-E379-4C97-855E-94282829402A}">
      <dgm:prSet/>
      <dgm:spPr/>
      <dgm:t>
        <a:bodyPr/>
        <a:lstStyle/>
        <a:p>
          <a:endParaRPr lang="da-DK"/>
        </a:p>
      </dgm:t>
    </dgm:pt>
    <dgm:pt modelId="{78461FBA-586E-445B-A27D-14E0212C9A6A}" type="sibTrans" cxnId="{7A721612-E379-4C97-855E-94282829402A}">
      <dgm:prSet/>
      <dgm:spPr/>
      <dgm:t>
        <a:bodyPr/>
        <a:lstStyle/>
        <a:p>
          <a:endParaRPr lang="da-DK"/>
        </a:p>
      </dgm:t>
    </dgm:pt>
    <dgm:pt modelId="{1008FCD5-DC14-462A-8DD6-4F5672E0A89B}">
      <dgm:prSet phldrT="[Tekst]" custT="1"/>
      <dgm:spPr/>
      <dgm:t>
        <a:bodyPr/>
        <a:lstStyle/>
        <a:p>
          <a:r>
            <a:rPr lang="da-DK" sz="1600"/>
            <a:t>Det ubevidste barn</a:t>
          </a:r>
        </a:p>
      </dgm:t>
    </dgm:pt>
    <dgm:pt modelId="{65E43FBA-E113-4492-8473-11B176D6DF81}" type="parTrans" cxnId="{6D24CBE7-CCDC-4383-A441-50B0E090B501}">
      <dgm:prSet/>
      <dgm:spPr/>
      <dgm:t>
        <a:bodyPr/>
        <a:lstStyle/>
        <a:p>
          <a:endParaRPr lang="da-DK"/>
        </a:p>
      </dgm:t>
    </dgm:pt>
    <dgm:pt modelId="{62B788A9-F62E-449E-A3DB-1DF5EC1C3925}" type="sibTrans" cxnId="{6D24CBE7-CCDC-4383-A441-50B0E090B501}">
      <dgm:prSet/>
      <dgm:spPr/>
      <dgm:t>
        <a:bodyPr/>
        <a:lstStyle/>
        <a:p>
          <a:endParaRPr lang="da-DK"/>
        </a:p>
      </dgm:t>
    </dgm:pt>
    <dgm:pt modelId="{DBC084BC-9270-45C9-BDEB-3762D950A1C7}">
      <dgm:prSet phldrT="[Tekst]"/>
      <dgm:spPr/>
      <dgm:t>
        <a:bodyPr/>
        <a:lstStyle/>
        <a:p>
          <a:r>
            <a:rPr lang="da-DK" b="1"/>
            <a:t>Den nye barndomsforskning</a:t>
          </a:r>
        </a:p>
      </dgm:t>
    </dgm:pt>
    <dgm:pt modelId="{6438C3F2-BC56-4BDD-9112-4E3CF8435A33}" type="parTrans" cxnId="{D268F45D-325F-4940-863C-25A1A55A7823}">
      <dgm:prSet/>
      <dgm:spPr/>
      <dgm:t>
        <a:bodyPr/>
        <a:lstStyle/>
        <a:p>
          <a:endParaRPr lang="da-DK"/>
        </a:p>
      </dgm:t>
    </dgm:pt>
    <dgm:pt modelId="{59B28B8A-FF53-47D4-A3A7-9DAFD6048FA7}" type="sibTrans" cxnId="{D268F45D-325F-4940-863C-25A1A55A7823}">
      <dgm:prSet/>
      <dgm:spPr/>
      <dgm:t>
        <a:bodyPr/>
        <a:lstStyle/>
        <a:p>
          <a:endParaRPr lang="da-DK"/>
        </a:p>
      </dgm:t>
    </dgm:pt>
    <dgm:pt modelId="{631F0F7B-15DB-4FC3-8E2C-F8ACCB64DCEE}">
      <dgm:prSet phldrT="[Tekst]" custT="1"/>
      <dgm:spPr/>
      <dgm:t>
        <a:bodyPr/>
        <a:lstStyle/>
        <a:p>
          <a:r>
            <a:rPr lang="da-DK" sz="1600"/>
            <a:t>Det interaktionistiske barn</a:t>
          </a:r>
        </a:p>
      </dgm:t>
    </dgm:pt>
    <dgm:pt modelId="{22EB740C-ED6B-46EA-BFD2-B1BCEC224731}" type="parTrans" cxnId="{5506783E-B177-4EC7-85B4-D5FD1468B749}">
      <dgm:prSet/>
      <dgm:spPr/>
      <dgm:t>
        <a:bodyPr/>
        <a:lstStyle/>
        <a:p>
          <a:endParaRPr lang="da-DK"/>
        </a:p>
      </dgm:t>
    </dgm:pt>
    <dgm:pt modelId="{58B80A94-0547-494B-912F-367F746E9650}" type="sibTrans" cxnId="{5506783E-B177-4EC7-85B4-D5FD1468B749}">
      <dgm:prSet/>
      <dgm:spPr/>
      <dgm:t>
        <a:bodyPr/>
        <a:lstStyle/>
        <a:p>
          <a:endParaRPr lang="da-DK"/>
        </a:p>
      </dgm:t>
    </dgm:pt>
    <dgm:pt modelId="{726E789D-AB3A-400B-94AD-8409627E0D2F}">
      <dgm:prSet phldrT="[Tekst]" custT="1"/>
      <dgm:spPr/>
      <dgm:t>
        <a:bodyPr/>
        <a:lstStyle/>
        <a:p>
          <a:r>
            <a:rPr lang="da-DK" sz="1600"/>
            <a:t>Barnet som fremmed</a:t>
          </a:r>
        </a:p>
      </dgm:t>
    </dgm:pt>
    <dgm:pt modelId="{EA9F76BA-D6E5-43DD-9A0A-4C9D3F1F082A}" type="parTrans" cxnId="{C1322CEF-72D1-44B4-B154-C789A4F099DB}">
      <dgm:prSet/>
      <dgm:spPr/>
      <dgm:t>
        <a:bodyPr/>
        <a:lstStyle/>
        <a:p>
          <a:endParaRPr lang="da-DK"/>
        </a:p>
      </dgm:t>
    </dgm:pt>
    <dgm:pt modelId="{C5B165A8-78C4-4385-9BD8-790628707BBD}" type="sibTrans" cxnId="{C1322CEF-72D1-44B4-B154-C789A4F099DB}">
      <dgm:prSet/>
      <dgm:spPr/>
      <dgm:t>
        <a:bodyPr/>
        <a:lstStyle/>
        <a:p>
          <a:endParaRPr lang="da-DK"/>
        </a:p>
      </dgm:t>
    </dgm:pt>
    <dgm:pt modelId="{9B4919F9-4BF2-426A-A27B-BC45CB0F7CF6}">
      <dgm:prSet phldrT="[Tekst]"/>
      <dgm:spPr/>
      <dgm:t>
        <a:bodyPr/>
        <a:lstStyle/>
        <a:p>
          <a:r>
            <a:rPr lang="da-DK"/>
            <a:t>Det uskyldige barn</a:t>
          </a:r>
        </a:p>
      </dgm:t>
    </dgm:pt>
    <dgm:pt modelId="{5C73F783-D829-42CA-9F2B-A8D3C526CE1A}" type="parTrans" cxnId="{3B439013-391E-4C75-A9B3-451447BD2F71}">
      <dgm:prSet/>
      <dgm:spPr/>
      <dgm:t>
        <a:bodyPr/>
        <a:lstStyle/>
        <a:p>
          <a:endParaRPr lang="da-DK"/>
        </a:p>
      </dgm:t>
    </dgm:pt>
    <dgm:pt modelId="{64FF5613-6645-470F-AF27-24A74CC6A8E3}" type="sibTrans" cxnId="{3B439013-391E-4C75-A9B3-451447BD2F71}">
      <dgm:prSet/>
      <dgm:spPr/>
      <dgm:t>
        <a:bodyPr/>
        <a:lstStyle/>
        <a:p>
          <a:endParaRPr lang="da-DK"/>
        </a:p>
      </dgm:t>
    </dgm:pt>
    <dgm:pt modelId="{6403D4A8-BDBB-4C81-B908-8187D12C9A56}">
      <dgm:prSet phldrT="[Tekst]" custT="1"/>
      <dgm:spPr/>
      <dgm:t>
        <a:bodyPr/>
        <a:lstStyle/>
        <a:p>
          <a:r>
            <a:rPr lang="da-DK" sz="1600"/>
            <a:t>Barnet som families spejlbillede</a:t>
          </a:r>
        </a:p>
      </dgm:t>
    </dgm:pt>
    <dgm:pt modelId="{C481742B-6C1E-4C66-808B-3DD73507839F}" type="parTrans" cxnId="{46E05622-9163-49C9-8051-7A9D778EB094}">
      <dgm:prSet/>
      <dgm:spPr/>
      <dgm:t>
        <a:bodyPr/>
        <a:lstStyle/>
        <a:p>
          <a:endParaRPr lang="da-DK"/>
        </a:p>
      </dgm:t>
    </dgm:pt>
    <dgm:pt modelId="{2A03BAD7-CCE8-4B5C-B74C-8991C7601CE9}" type="sibTrans" cxnId="{46E05622-9163-49C9-8051-7A9D778EB094}">
      <dgm:prSet/>
      <dgm:spPr/>
      <dgm:t>
        <a:bodyPr/>
        <a:lstStyle/>
        <a:p>
          <a:endParaRPr lang="da-DK"/>
        </a:p>
      </dgm:t>
    </dgm:pt>
    <dgm:pt modelId="{A83B447A-8976-43EA-98DF-30E8548383C0}">
      <dgm:prSet phldrT="[Tekst]" custT="1"/>
      <dgm:spPr/>
      <dgm:t>
        <a:bodyPr/>
        <a:lstStyle/>
        <a:p>
          <a:r>
            <a:rPr lang="da-DK" sz="1600"/>
            <a:t>Barnet som kompetent aktør</a:t>
          </a:r>
        </a:p>
      </dgm:t>
    </dgm:pt>
    <dgm:pt modelId="{7E853CF7-A977-43CA-B401-EF5D5C100FA5}" type="parTrans" cxnId="{B9E340B7-D4E7-4144-BF3D-D6F53D380912}">
      <dgm:prSet/>
      <dgm:spPr/>
      <dgm:t>
        <a:bodyPr/>
        <a:lstStyle/>
        <a:p>
          <a:endParaRPr lang="da-DK"/>
        </a:p>
      </dgm:t>
    </dgm:pt>
    <dgm:pt modelId="{9C7C1E6F-FFE1-41BF-8C67-D5608EB394BA}" type="sibTrans" cxnId="{B9E340B7-D4E7-4144-BF3D-D6F53D380912}">
      <dgm:prSet/>
      <dgm:spPr/>
      <dgm:t>
        <a:bodyPr/>
        <a:lstStyle/>
        <a:p>
          <a:endParaRPr lang="da-DK"/>
        </a:p>
      </dgm:t>
    </dgm:pt>
    <dgm:pt modelId="{AE6C6372-FA1A-4E05-94DD-BD0F854FAE7B}">
      <dgm:prSet phldrT="[Tekst]" custT="1"/>
      <dgm:spPr/>
      <dgm:t>
        <a:bodyPr/>
        <a:lstStyle/>
        <a:p>
          <a:r>
            <a:rPr lang="da-DK" sz="1600"/>
            <a:t>Barnet som deltager i upriviligeret position</a:t>
          </a:r>
        </a:p>
      </dgm:t>
    </dgm:pt>
    <dgm:pt modelId="{547C0354-D7F4-4A9A-B00A-08D1DE36844D}" type="parTrans" cxnId="{4A44818E-109B-4311-AD10-B452FF2D8703}">
      <dgm:prSet/>
      <dgm:spPr/>
      <dgm:t>
        <a:bodyPr/>
        <a:lstStyle/>
        <a:p>
          <a:endParaRPr lang="da-DK"/>
        </a:p>
      </dgm:t>
    </dgm:pt>
    <dgm:pt modelId="{4A9C7A72-9E39-4BA8-A9C6-DF4006F75463}" type="sibTrans" cxnId="{4A44818E-109B-4311-AD10-B452FF2D8703}">
      <dgm:prSet/>
      <dgm:spPr/>
      <dgm:t>
        <a:bodyPr/>
        <a:lstStyle/>
        <a:p>
          <a:endParaRPr lang="da-DK"/>
        </a:p>
      </dgm:t>
    </dgm:pt>
    <dgm:pt modelId="{56B8D958-D0FF-4B33-B705-529AD1271007}">
      <dgm:prSet phldrT="[Tekst]"/>
      <dgm:spPr/>
      <dgm:t>
        <a:bodyPr/>
        <a:lstStyle/>
        <a:p>
          <a:endParaRPr lang="da-DK"/>
        </a:p>
      </dgm:t>
    </dgm:pt>
    <dgm:pt modelId="{9DDFD481-422B-45DD-891C-62913AE31FA2}" type="parTrans" cxnId="{63FCB6B3-A0EB-4558-9497-DABFE2B36CA2}">
      <dgm:prSet/>
      <dgm:spPr/>
      <dgm:t>
        <a:bodyPr/>
        <a:lstStyle/>
        <a:p>
          <a:endParaRPr lang="da-DK"/>
        </a:p>
      </dgm:t>
    </dgm:pt>
    <dgm:pt modelId="{18F9764B-2754-4C34-A28B-5B0296EBD398}" type="sibTrans" cxnId="{63FCB6B3-A0EB-4558-9497-DABFE2B36CA2}">
      <dgm:prSet/>
      <dgm:spPr/>
      <dgm:t>
        <a:bodyPr/>
        <a:lstStyle/>
        <a:p>
          <a:endParaRPr lang="da-DK"/>
        </a:p>
      </dgm:t>
    </dgm:pt>
    <dgm:pt modelId="{8CA7BC44-A43B-4E1A-97D6-74BD7312D89D}">
      <dgm:prSet phldrT="[Tekst]"/>
      <dgm:spPr/>
      <dgm:t>
        <a:bodyPr/>
        <a:lstStyle/>
        <a:p>
          <a:endParaRPr lang="da-DK"/>
        </a:p>
      </dgm:t>
    </dgm:pt>
    <dgm:pt modelId="{436EB3B8-D54F-465D-B92B-D23FAC01EE16}" type="parTrans" cxnId="{BA6A9C1B-CE99-4B7E-9103-9833D5C45103}">
      <dgm:prSet/>
      <dgm:spPr/>
      <dgm:t>
        <a:bodyPr/>
        <a:lstStyle/>
        <a:p>
          <a:endParaRPr lang="da-DK"/>
        </a:p>
      </dgm:t>
    </dgm:pt>
    <dgm:pt modelId="{16AC5C67-B069-4E88-ABE1-07B52D95B59A}" type="sibTrans" cxnId="{BA6A9C1B-CE99-4B7E-9103-9833D5C45103}">
      <dgm:prSet/>
      <dgm:spPr/>
      <dgm:t>
        <a:bodyPr/>
        <a:lstStyle/>
        <a:p>
          <a:endParaRPr lang="da-DK"/>
        </a:p>
      </dgm:t>
    </dgm:pt>
    <dgm:pt modelId="{742AB647-FD84-483F-9844-0065633E9D42}">
      <dgm:prSet phldrT="[Tekst]" custT="1"/>
      <dgm:spPr/>
      <dgm:t>
        <a:bodyPr/>
        <a:lstStyle/>
        <a:p>
          <a:endParaRPr lang="da-DK" sz="1600"/>
        </a:p>
      </dgm:t>
    </dgm:pt>
    <dgm:pt modelId="{3AD0F6A8-7C37-4C4F-ABA9-7B8A67037EAB}" type="parTrans" cxnId="{4D823413-B837-4AB8-8272-CD4CFE57FA16}">
      <dgm:prSet/>
      <dgm:spPr/>
      <dgm:t>
        <a:bodyPr/>
        <a:lstStyle/>
        <a:p>
          <a:endParaRPr lang="da-DK"/>
        </a:p>
      </dgm:t>
    </dgm:pt>
    <dgm:pt modelId="{DB43ED3D-3F59-4F6D-A2D8-CB9FD9A3FF70}" type="sibTrans" cxnId="{4D823413-B837-4AB8-8272-CD4CFE57FA16}">
      <dgm:prSet/>
      <dgm:spPr/>
      <dgm:t>
        <a:bodyPr/>
        <a:lstStyle/>
        <a:p>
          <a:endParaRPr lang="da-DK"/>
        </a:p>
      </dgm:t>
    </dgm:pt>
    <dgm:pt modelId="{CC0FC13F-EE49-4593-A448-43621626C5C5}">
      <dgm:prSet phldrT="[Tekst]" custT="1"/>
      <dgm:spPr/>
      <dgm:t>
        <a:bodyPr/>
        <a:lstStyle/>
        <a:p>
          <a:endParaRPr lang="da-DK" sz="1600"/>
        </a:p>
      </dgm:t>
    </dgm:pt>
    <dgm:pt modelId="{6E68BD22-ED9C-4645-82CD-54162D89C8A2}" type="parTrans" cxnId="{1316BA44-BDE5-40EB-A81D-547F1317700F}">
      <dgm:prSet/>
      <dgm:spPr/>
      <dgm:t>
        <a:bodyPr/>
        <a:lstStyle/>
        <a:p>
          <a:endParaRPr lang="da-DK"/>
        </a:p>
      </dgm:t>
    </dgm:pt>
    <dgm:pt modelId="{3DCC8741-2276-411B-AD5A-827F384D6C94}" type="sibTrans" cxnId="{1316BA44-BDE5-40EB-A81D-547F1317700F}">
      <dgm:prSet/>
      <dgm:spPr/>
      <dgm:t>
        <a:bodyPr/>
        <a:lstStyle/>
        <a:p>
          <a:endParaRPr lang="da-DK"/>
        </a:p>
      </dgm:t>
    </dgm:pt>
    <dgm:pt modelId="{2A1D27A7-604D-4266-BEFB-EC9CB3E8F87B}">
      <dgm:prSet phldrT="[Tekst]" custT="1"/>
      <dgm:spPr/>
      <dgm:t>
        <a:bodyPr/>
        <a:lstStyle/>
        <a:p>
          <a:endParaRPr lang="da-DK" sz="1600"/>
        </a:p>
      </dgm:t>
    </dgm:pt>
    <dgm:pt modelId="{3876CAD4-B69F-4C59-9C04-12AE68B75F97}" type="parTrans" cxnId="{C5C45A86-C94D-42CD-8743-121F928ACEF2}">
      <dgm:prSet/>
      <dgm:spPr/>
      <dgm:t>
        <a:bodyPr/>
        <a:lstStyle/>
        <a:p>
          <a:endParaRPr lang="da-DK"/>
        </a:p>
      </dgm:t>
    </dgm:pt>
    <dgm:pt modelId="{34530FEF-00F6-4E53-A5EE-2B4D90D46467}" type="sibTrans" cxnId="{C5C45A86-C94D-42CD-8743-121F928ACEF2}">
      <dgm:prSet/>
      <dgm:spPr/>
      <dgm:t>
        <a:bodyPr/>
        <a:lstStyle/>
        <a:p>
          <a:endParaRPr lang="da-DK"/>
        </a:p>
      </dgm:t>
    </dgm:pt>
    <dgm:pt modelId="{591BDDD0-45F7-4461-B7A4-E924583F3342}">
      <dgm:prSet phldrT="[Tekst]" custT="1"/>
      <dgm:spPr/>
      <dgm:t>
        <a:bodyPr/>
        <a:lstStyle/>
        <a:p>
          <a:endParaRPr lang="da-DK" sz="1600"/>
        </a:p>
      </dgm:t>
    </dgm:pt>
    <dgm:pt modelId="{C9F3FDEF-9280-427C-926A-D4F2D5DCDDD9}" type="parTrans" cxnId="{55A9076E-E364-4D63-BD7C-C2BA3EE7D5C8}">
      <dgm:prSet/>
      <dgm:spPr/>
      <dgm:t>
        <a:bodyPr/>
        <a:lstStyle/>
        <a:p>
          <a:endParaRPr lang="da-DK"/>
        </a:p>
      </dgm:t>
    </dgm:pt>
    <dgm:pt modelId="{841364E3-4396-49C8-BDF6-8EF266610C28}" type="sibTrans" cxnId="{55A9076E-E364-4D63-BD7C-C2BA3EE7D5C8}">
      <dgm:prSet/>
      <dgm:spPr/>
      <dgm:t>
        <a:bodyPr/>
        <a:lstStyle/>
        <a:p>
          <a:endParaRPr lang="da-DK"/>
        </a:p>
      </dgm:t>
    </dgm:pt>
    <dgm:pt modelId="{BE4A5D35-5B7D-4540-8CE6-464A1027FCBC}">
      <dgm:prSet phldrT="[Tekst]" custT="1"/>
      <dgm:spPr/>
      <dgm:t>
        <a:bodyPr/>
        <a:lstStyle/>
        <a:p>
          <a:endParaRPr lang="da-DK" sz="1600"/>
        </a:p>
      </dgm:t>
    </dgm:pt>
    <dgm:pt modelId="{4BA2A2F6-B926-4AD7-BEC1-7BB0776C71C4}" type="parTrans" cxnId="{A80B0A61-31B1-4BBC-854B-E87F4FBC667B}">
      <dgm:prSet/>
      <dgm:spPr/>
      <dgm:t>
        <a:bodyPr/>
        <a:lstStyle/>
        <a:p>
          <a:endParaRPr lang="da-DK"/>
        </a:p>
      </dgm:t>
    </dgm:pt>
    <dgm:pt modelId="{57EB0BC5-7DA2-4CFE-8136-496BC354047B}" type="sibTrans" cxnId="{A80B0A61-31B1-4BBC-854B-E87F4FBC667B}">
      <dgm:prSet/>
      <dgm:spPr/>
      <dgm:t>
        <a:bodyPr/>
        <a:lstStyle/>
        <a:p>
          <a:endParaRPr lang="da-DK"/>
        </a:p>
      </dgm:t>
    </dgm:pt>
    <dgm:pt modelId="{F7FC87DF-F446-43A4-BC6A-3993261CDD66}" type="pres">
      <dgm:prSet presAssocID="{07111029-A268-4DC8-B881-D88078D18DB9}" presName="Name0" presStyleCnt="0">
        <dgm:presLayoutVars>
          <dgm:dir/>
          <dgm:animLvl val="lvl"/>
          <dgm:resizeHandles val="exact"/>
        </dgm:presLayoutVars>
      </dgm:prSet>
      <dgm:spPr/>
    </dgm:pt>
    <dgm:pt modelId="{14E18D83-3FBE-478B-9E95-74A673F49753}" type="pres">
      <dgm:prSet presAssocID="{A3C360C0-D644-4978-AFE1-4FE221BF0D81}" presName="composite" presStyleCnt="0"/>
      <dgm:spPr/>
    </dgm:pt>
    <dgm:pt modelId="{686C81F7-E700-481A-9CA5-D8D59F76C9F8}" type="pres">
      <dgm:prSet presAssocID="{A3C360C0-D644-4978-AFE1-4FE221BF0D81}" presName="parTx" presStyleLbl="alignNode1" presStyleIdx="0" presStyleCnt="3">
        <dgm:presLayoutVars>
          <dgm:chMax val="0"/>
          <dgm:chPref val="0"/>
          <dgm:bulletEnabled val="1"/>
        </dgm:presLayoutVars>
      </dgm:prSet>
      <dgm:spPr/>
    </dgm:pt>
    <dgm:pt modelId="{6DAA0257-6DC0-4ABD-9718-B2AB26FA5B8E}" type="pres">
      <dgm:prSet presAssocID="{A3C360C0-D644-4978-AFE1-4FE221BF0D81}" presName="desTx" presStyleLbl="alignAccFollowNode1" presStyleIdx="0" presStyleCnt="3" custLinFactNeighborX="-1672" custLinFactNeighborY="-1295">
        <dgm:presLayoutVars>
          <dgm:bulletEnabled val="1"/>
        </dgm:presLayoutVars>
      </dgm:prSet>
      <dgm:spPr/>
    </dgm:pt>
    <dgm:pt modelId="{4FD7AC98-1901-40A5-A885-34A8DA2CE44B}" type="pres">
      <dgm:prSet presAssocID="{5455295A-4152-4790-8131-C01972BC6EB9}" presName="space" presStyleCnt="0"/>
      <dgm:spPr/>
    </dgm:pt>
    <dgm:pt modelId="{7329A50D-7225-4ACE-8384-45487D77D8AA}" type="pres">
      <dgm:prSet presAssocID="{A9524FBB-F987-4041-8757-9A99BD96D638}" presName="composite" presStyleCnt="0"/>
      <dgm:spPr/>
    </dgm:pt>
    <dgm:pt modelId="{FF84C5EA-66DA-4E8F-9680-4CCEB634C1C0}" type="pres">
      <dgm:prSet presAssocID="{A9524FBB-F987-4041-8757-9A99BD96D638}" presName="parTx" presStyleLbl="alignNode1" presStyleIdx="1" presStyleCnt="3">
        <dgm:presLayoutVars>
          <dgm:chMax val="0"/>
          <dgm:chPref val="0"/>
          <dgm:bulletEnabled val="1"/>
        </dgm:presLayoutVars>
      </dgm:prSet>
      <dgm:spPr/>
    </dgm:pt>
    <dgm:pt modelId="{8A0BD556-72AC-4304-AB34-5B41B778E362}" type="pres">
      <dgm:prSet presAssocID="{A9524FBB-F987-4041-8757-9A99BD96D638}" presName="desTx" presStyleLbl="alignAccFollowNode1" presStyleIdx="1" presStyleCnt="3">
        <dgm:presLayoutVars>
          <dgm:bulletEnabled val="1"/>
        </dgm:presLayoutVars>
      </dgm:prSet>
      <dgm:spPr/>
    </dgm:pt>
    <dgm:pt modelId="{62AB9AC5-DCAF-4768-9ADE-91B8DA7A8DCC}" type="pres">
      <dgm:prSet presAssocID="{127C21AB-0134-4806-B59B-4A0E92990394}" presName="space" presStyleCnt="0"/>
      <dgm:spPr/>
    </dgm:pt>
    <dgm:pt modelId="{666CFC13-3E85-46ED-AC9A-408F44823929}" type="pres">
      <dgm:prSet presAssocID="{DBC084BC-9270-45C9-BDEB-3762D950A1C7}" presName="composite" presStyleCnt="0"/>
      <dgm:spPr/>
    </dgm:pt>
    <dgm:pt modelId="{992A2F41-F465-4294-9B5E-0BE1B7330BC9}" type="pres">
      <dgm:prSet presAssocID="{DBC084BC-9270-45C9-BDEB-3762D950A1C7}" presName="parTx" presStyleLbl="alignNode1" presStyleIdx="2" presStyleCnt="3" custScaleX="106227" custLinFactNeighborX="1129" custLinFactNeighborY="-193">
        <dgm:presLayoutVars>
          <dgm:chMax val="0"/>
          <dgm:chPref val="0"/>
          <dgm:bulletEnabled val="1"/>
        </dgm:presLayoutVars>
      </dgm:prSet>
      <dgm:spPr/>
    </dgm:pt>
    <dgm:pt modelId="{66729C7B-B8DE-4A94-87CB-C663DD859B26}" type="pres">
      <dgm:prSet presAssocID="{DBC084BC-9270-45C9-BDEB-3762D950A1C7}" presName="desTx" presStyleLbl="alignAccFollowNode1" presStyleIdx="2" presStyleCnt="3">
        <dgm:presLayoutVars>
          <dgm:bulletEnabled val="1"/>
        </dgm:presLayoutVars>
      </dgm:prSet>
      <dgm:spPr/>
    </dgm:pt>
  </dgm:ptLst>
  <dgm:cxnLst>
    <dgm:cxn modelId="{09C84E0D-824D-40AA-9150-BED2060F644A}" type="presOf" srcId="{6403D4A8-BDBB-4C81-B908-8187D12C9A56}" destId="{8A0BD556-72AC-4304-AB34-5B41B778E362}" srcOrd="0" destOrd="4" presId="urn:microsoft.com/office/officeart/2005/8/layout/hList1"/>
    <dgm:cxn modelId="{7A721612-E379-4C97-855E-94282829402A}" srcId="{A9524FBB-F987-4041-8757-9A99BD96D638}" destId="{A0EC3F9C-55A3-4E04-B42A-467991C4887D}" srcOrd="0" destOrd="0" parTransId="{0B231766-A35F-4881-9A13-EBA339846834}" sibTransId="{78461FBA-586E-445B-A27D-14E0212C9A6A}"/>
    <dgm:cxn modelId="{4D823413-B837-4AB8-8272-CD4CFE57FA16}" srcId="{A9524FBB-F987-4041-8757-9A99BD96D638}" destId="{742AB647-FD84-483F-9844-0065633E9D42}" srcOrd="1" destOrd="0" parTransId="{3AD0F6A8-7C37-4C4F-ABA9-7B8A67037EAB}" sibTransId="{DB43ED3D-3F59-4F6D-A2D8-CB9FD9A3FF70}"/>
    <dgm:cxn modelId="{3B439013-391E-4C75-A9B3-451447BD2F71}" srcId="{A3C360C0-D644-4978-AFE1-4FE221BF0D81}" destId="{9B4919F9-4BF2-426A-A27B-BC45CB0F7CF6}" srcOrd="2" destOrd="0" parTransId="{5C73F783-D829-42CA-9F2B-A8D3C526CE1A}" sibTransId="{64FF5613-6645-470F-AF27-24A74CC6A8E3}"/>
    <dgm:cxn modelId="{BA6A9C1B-CE99-4B7E-9103-9833D5C45103}" srcId="{A3C360C0-D644-4978-AFE1-4FE221BF0D81}" destId="{8CA7BC44-A43B-4E1A-97D6-74BD7312D89D}" srcOrd="3" destOrd="0" parTransId="{436EB3B8-D54F-465D-B92B-D23FAC01EE16}" sibTransId="{16AC5C67-B069-4E88-ABE1-07B52D95B59A}"/>
    <dgm:cxn modelId="{46E05622-9163-49C9-8051-7A9D778EB094}" srcId="{A9524FBB-F987-4041-8757-9A99BD96D638}" destId="{6403D4A8-BDBB-4C81-B908-8187D12C9A56}" srcOrd="4" destOrd="0" parTransId="{C481742B-6C1E-4C66-808B-3DD73507839F}" sibTransId="{2A03BAD7-CCE8-4B5C-B74C-8991C7601CE9}"/>
    <dgm:cxn modelId="{86FC5323-1CCA-43AC-8F3A-C7AB28AB3602}" type="presOf" srcId="{591BDDD0-45F7-4461-B7A4-E924583F3342}" destId="{66729C7B-B8DE-4A94-87CB-C663DD859B26}" srcOrd="0" destOrd="3" presId="urn:microsoft.com/office/officeart/2005/8/layout/hList1"/>
    <dgm:cxn modelId="{7C28ED33-3936-40C8-8D02-4DF81E6454BA}" type="presOf" srcId="{AE6C6372-FA1A-4E05-94DD-BD0F854FAE7B}" destId="{66729C7B-B8DE-4A94-87CB-C663DD859B26}" srcOrd="0" destOrd="4" presId="urn:microsoft.com/office/officeart/2005/8/layout/hList1"/>
    <dgm:cxn modelId="{5506783E-B177-4EC7-85B4-D5FD1468B749}" srcId="{DBC084BC-9270-45C9-BDEB-3762D950A1C7}" destId="{631F0F7B-15DB-4FC3-8E2C-F8ACCB64DCEE}" srcOrd="0" destOrd="0" parTransId="{22EB740C-ED6B-46EA-BFD2-B1BCEC224731}" sibTransId="{58B80A94-0547-494B-912F-367F746E9650}"/>
    <dgm:cxn modelId="{D268F45D-325F-4940-863C-25A1A55A7823}" srcId="{07111029-A268-4DC8-B881-D88078D18DB9}" destId="{DBC084BC-9270-45C9-BDEB-3762D950A1C7}" srcOrd="2" destOrd="0" parTransId="{6438C3F2-BC56-4BDD-9112-4E3CF8435A33}" sibTransId="{59B28B8A-FF53-47D4-A3A7-9DAFD6048FA7}"/>
    <dgm:cxn modelId="{A80B0A61-31B1-4BBC-854B-E87F4FBC667B}" srcId="{DBC084BC-9270-45C9-BDEB-3762D950A1C7}" destId="{BE4A5D35-5B7D-4540-8CE6-464A1027FCBC}" srcOrd="5" destOrd="0" parTransId="{4BA2A2F6-B926-4AD7-BEC1-7BB0776C71C4}" sibTransId="{57EB0BC5-7DA2-4CFE-8136-496BC354047B}"/>
    <dgm:cxn modelId="{1316BA44-BDE5-40EB-A81D-547F1317700F}" srcId="{A9524FBB-F987-4041-8757-9A99BD96D638}" destId="{CC0FC13F-EE49-4593-A448-43621626C5C5}" srcOrd="3" destOrd="0" parTransId="{6E68BD22-ED9C-4645-82CD-54162D89C8A2}" sibTransId="{3DCC8741-2276-411B-AD5A-827F384D6C94}"/>
    <dgm:cxn modelId="{52BF2967-FD6F-4BB5-9307-4B32F506D66D}" type="presOf" srcId="{726E789D-AB3A-400B-94AD-8409627E0D2F}" destId="{66729C7B-B8DE-4A94-87CB-C663DD859B26}" srcOrd="0" destOrd="6" presId="urn:microsoft.com/office/officeart/2005/8/layout/hList1"/>
    <dgm:cxn modelId="{ED265649-980F-43AA-AA34-343ED7C3C208}" type="presOf" srcId="{0F668E68-2E3F-49BD-B0F3-175AE12D684E}" destId="{6DAA0257-6DC0-4ABD-9718-B2AB26FA5B8E}" srcOrd="0" destOrd="0" presId="urn:microsoft.com/office/officeart/2005/8/layout/hList1"/>
    <dgm:cxn modelId="{55A9076E-E364-4D63-BD7C-C2BA3EE7D5C8}" srcId="{DBC084BC-9270-45C9-BDEB-3762D950A1C7}" destId="{591BDDD0-45F7-4461-B7A4-E924583F3342}" srcOrd="3" destOrd="0" parTransId="{C9F3FDEF-9280-427C-926A-D4F2D5DCDDD9}" sibTransId="{841364E3-4396-49C8-BDF6-8EF266610C28}"/>
    <dgm:cxn modelId="{EA971371-0D7F-413D-AA52-60118E0A6DBC}" type="presOf" srcId="{BE4A5D35-5B7D-4540-8CE6-464A1027FCBC}" destId="{66729C7B-B8DE-4A94-87CB-C663DD859B26}" srcOrd="0" destOrd="5" presId="urn:microsoft.com/office/officeart/2005/8/layout/hList1"/>
    <dgm:cxn modelId="{FD468C7B-C35A-4A13-A933-0C2713D27034}" type="presOf" srcId="{9B4919F9-4BF2-426A-A27B-BC45CB0F7CF6}" destId="{6DAA0257-6DC0-4ABD-9718-B2AB26FA5B8E}" srcOrd="0" destOrd="2" presId="urn:microsoft.com/office/officeart/2005/8/layout/hList1"/>
    <dgm:cxn modelId="{8D1F467D-A5E7-4FE9-817F-54D7E492372D}" srcId="{07111029-A268-4DC8-B881-D88078D18DB9}" destId="{A9524FBB-F987-4041-8757-9A99BD96D638}" srcOrd="1" destOrd="0" parTransId="{925E2E5D-D92A-40CB-80FD-281336E2F5B6}" sibTransId="{127C21AB-0134-4806-B59B-4A0E92990394}"/>
    <dgm:cxn modelId="{3B351185-1F3F-4A88-BB40-BD5CAD297274}" type="presOf" srcId="{631F0F7B-15DB-4FC3-8E2C-F8ACCB64DCEE}" destId="{66729C7B-B8DE-4A94-87CB-C663DD859B26}" srcOrd="0" destOrd="0" presId="urn:microsoft.com/office/officeart/2005/8/layout/hList1"/>
    <dgm:cxn modelId="{C5C45A86-C94D-42CD-8743-121F928ACEF2}" srcId="{DBC084BC-9270-45C9-BDEB-3762D950A1C7}" destId="{2A1D27A7-604D-4266-BEFB-EC9CB3E8F87B}" srcOrd="1" destOrd="0" parTransId="{3876CAD4-B69F-4C59-9C04-12AE68B75F97}" sibTransId="{34530FEF-00F6-4E53-A5EE-2B4D90D46467}"/>
    <dgm:cxn modelId="{2D5DE287-67E7-4C4E-8B86-428AE7A7E4C1}" srcId="{A3C360C0-D644-4978-AFE1-4FE221BF0D81}" destId="{0F668E68-2E3F-49BD-B0F3-175AE12D684E}" srcOrd="0" destOrd="0" parTransId="{B2C1E2BC-BCDC-4DAF-BE17-2DFFC69271EA}" sibTransId="{5B422148-5EE6-478C-A455-EC49AC78DAFD}"/>
    <dgm:cxn modelId="{4A44818E-109B-4311-AD10-B452FF2D8703}" srcId="{DBC084BC-9270-45C9-BDEB-3762D950A1C7}" destId="{AE6C6372-FA1A-4E05-94DD-BD0F854FAE7B}" srcOrd="4" destOrd="0" parTransId="{547C0354-D7F4-4A9A-B00A-08D1DE36844D}" sibTransId="{4A9C7A72-9E39-4BA8-A9C6-DF4006F75463}"/>
    <dgm:cxn modelId="{1FB39D94-19E0-452B-8CE5-69044ACD858B}" type="presOf" srcId="{CC0FC13F-EE49-4593-A448-43621626C5C5}" destId="{8A0BD556-72AC-4304-AB34-5B41B778E362}" srcOrd="0" destOrd="3" presId="urn:microsoft.com/office/officeart/2005/8/layout/hList1"/>
    <dgm:cxn modelId="{CE4A68A9-B8C2-4523-B207-577F970E2D87}" type="presOf" srcId="{A83B447A-8976-43EA-98DF-30E8548383C0}" destId="{66729C7B-B8DE-4A94-87CB-C663DD859B26}" srcOrd="0" destOrd="2" presId="urn:microsoft.com/office/officeart/2005/8/layout/hList1"/>
    <dgm:cxn modelId="{57E7CCAA-3751-458A-B14B-A612002EC6C7}" type="presOf" srcId="{8CA7BC44-A43B-4E1A-97D6-74BD7312D89D}" destId="{6DAA0257-6DC0-4ABD-9718-B2AB26FA5B8E}" srcOrd="0" destOrd="3" presId="urn:microsoft.com/office/officeart/2005/8/layout/hList1"/>
    <dgm:cxn modelId="{32683AAD-E0F8-4756-89E5-BF0B98723CA0}" type="presOf" srcId="{1008FCD5-DC14-462A-8DD6-4F5672E0A89B}" destId="{8A0BD556-72AC-4304-AB34-5B41B778E362}" srcOrd="0" destOrd="2" presId="urn:microsoft.com/office/officeart/2005/8/layout/hList1"/>
    <dgm:cxn modelId="{63FCB6B3-A0EB-4558-9497-DABFE2B36CA2}" srcId="{A3C360C0-D644-4978-AFE1-4FE221BF0D81}" destId="{56B8D958-D0FF-4B33-B705-529AD1271007}" srcOrd="1" destOrd="0" parTransId="{9DDFD481-422B-45DD-891C-62913AE31FA2}" sibTransId="{18F9764B-2754-4C34-A28B-5B0296EBD398}"/>
    <dgm:cxn modelId="{B9E340B7-D4E7-4144-BF3D-D6F53D380912}" srcId="{DBC084BC-9270-45C9-BDEB-3762D950A1C7}" destId="{A83B447A-8976-43EA-98DF-30E8548383C0}" srcOrd="2" destOrd="0" parTransId="{7E853CF7-A977-43CA-B401-EF5D5C100FA5}" sibTransId="{9C7C1E6F-FFE1-41BF-8C67-D5608EB394BA}"/>
    <dgm:cxn modelId="{7CECE0BF-D776-4A11-A40F-035513E089C8}" type="presOf" srcId="{DBC084BC-9270-45C9-BDEB-3762D950A1C7}" destId="{992A2F41-F465-4294-9B5E-0BE1B7330BC9}" srcOrd="0" destOrd="0" presId="urn:microsoft.com/office/officeart/2005/8/layout/hList1"/>
    <dgm:cxn modelId="{BC1855C1-D298-4037-9464-41669EBE5280}" type="presOf" srcId="{A0EC3F9C-55A3-4E04-B42A-467991C4887D}" destId="{8A0BD556-72AC-4304-AB34-5B41B778E362}" srcOrd="0" destOrd="0" presId="urn:microsoft.com/office/officeart/2005/8/layout/hList1"/>
    <dgm:cxn modelId="{E3EE17C6-D3B4-498D-AFA5-4FD98CA7FCAC}" type="presOf" srcId="{A9524FBB-F987-4041-8757-9A99BD96D638}" destId="{FF84C5EA-66DA-4E8F-9680-4CCEB634C1C0}" srcOrd="0" destOrd="0" presId="urn:microsoft.com/office/officeart/2005/8/layout/hList1"/>
    <dgm:cxn modelId="{8BB0EDCE-AE3B-4DDD-999C-3D00558D0AE2}" type="presOf" srcId="{A3C360C0-D644-4978-AFE1-4FE221BF0D81}" destId="{686C81F7-E700-481A-9CA5-D8D59F76C9F8}" srcOrd="0" destOrd="0" presId="urn:microsoft.com/office/officeart/2005/8/layout/hList1"/>
    <dgm:cxn modelId="{865ADAD0-C08D-4249-A55C-AEDFEEBF5611}" type="presOf" srcId="{5E1C5A0A-58A1-4506-A1A2-29E473A31CB0}" destId="{6DAA0257-6DC0-4ABD-9718-B2AB26FA5B8E}" srcOrd="0" destOrd="4" presId="urn:microsoft.com/office/officeart/2005/8/layout/hList1"/>
    <dgm:cxn modelId="{7146F5D0-5E56-4A91-9137-443715F001EE}" srcId="{A3C360C0-D644-4978-AFE1-4FE221BF0D81}" destId="{5E1C5A0A-58A1-4506-A1A2-29E473A31CB0}" srcOrd="4" destOrd="0" parTransId="{C299DE76-9E42-45AB-8BBF-A9212CC91B44}" sibTransId="{567D07FB-ABCF-4ACB-8B4A-96F71A377C1F}"/>
    <dgm:cxn modelId="{02570CD5-8915-4309-87E9-61972E65264E}" type="presOf" srcId="{56B8D958-D0FF-4B33-B705-529AD1271007}" destId="{6DAA0257-6DC0-4ABD-9718-B2AB26FA5B8E}" srcOrd="0" destOrd="1" presId="urn:microsoft.com/office/officeart/2005/8/layout/hList1"/>
    <dgm:cxn modelId="{010DE6D8-3565-4A9A-A2F7-FBE4D36F056B}" srcId="{07111029-A268-4DC8-B881-D88078D18DB9}" destId="{A3C360C0-D644-4978-AFE1-4FE221BF0D81}" srcOrd="0" destOrd="0" parTransId="{64389A6F-DD3E-48C9-A5D1-67B0E928F090}" sibTransId="{5455295A-4152-4790-8131-C01972BC6EB9}"/>
    <dgm:cxn modelId="{6D24CBE7-CCDC-4383-A441-50B0E090B501}" srcId="{A9524FBB-F987-4041-8757-9A99BD96D638}" destId="{1008FCD5-DC14-462A-8DD6-4F5672E0A89B}" srcOrd="2" destOrd="0" parTransId="{65E43FBA-E113-4492-8473-11B176D6DF81}" sibTransId="{62B788A9-F62E-449E-A3DB-1DF5EC1C3925}"/>
    <dgm:cxn modelId="{C1322CEF-72D1-44B4-B154-C789A4F099DB}" srcId="{DBC084BC-9270-45C9-BDEB-3762D950A1C7}" destId="{726E789D-AB3A-400B-94AD-8409627E0D2F}" srcOrd="6" destOrd="0" parTransId="{EA9F76BA-D6E5-43DD-9A0A-4C9D3F1F082A}" sibTransId="{C5B165A8-78C4-4385-9BD8-790628707BBD}"/>
    <dgm:cxn modelId="{468610F0-1163-42C5-8326-5EB2E8736DA9}" type="presOf" srcId="{742AB647-FD84-483F-9844-0065633E9D42}" destId="{8A0BD556-72AC-4304-AB34-5B41B778E362}" srcOrd="0" destOrd="1" presId="urn:microsoft.com/office/officeart/2005/8/layout/hList1"/>
    <dgm:cxn modelId="{A2F9F3F4-9B6D-444E-B2B0-C1268CDA00BD}" type="presOf" srcId="{2A1D27A7-604D-4266-BEFB-EC9CB3E8F87B}" destId="{66729C7B-B8DE-4A94-87CB-C663DD859B26}" srcOrd="0" destOrd="1" presId="urn:microsoft.com/office/officeart/2005/8/layout/hList1"/>
    <dgm:cxn modelId="{C24E3FFA-E819-4E4A-B17C-99473C88B607}" type="presOf" srcId="{07111029-A268-4DC8-B881-D88078D18DB9}" destId="{F7FC87DF-F446-43A4-BC6A-3993261CDD66}" srcOrd="0" destOrd="0" presId="urn:microsoft.com/office/officeart/2005/8/layout/hList1"/>
    <dgm:cxn modelId="{AF26CBA9-F44E-4B41-BAB9-1A867CF0959A}" type="presParOf" srcId="{F7FC87DF-F446-43A4-BC6A-3993261CDD66}" destId="{14E18D83-3FBE-478B-9E95-74A673F49753}" srcOrd="0" destOrd="0" presId="urn:microsoft.com/office/officeart/2005/8/layout/hList1"/>
    <dgm:cxn modelId="{E7EF1B8E-9E60-4EF9-9C58-E4F46DCF0985}" type="presParOf" srcId="{14E18D83-3FBE-478B-9E95-74A673F49753}" destId="{686C81F7-E700-481A-9CA5-D8D59F76C9F8}" srcOrd="0" destOrd="0" presId="urn:microsoft.com/office/officeart/2005/8/layout/hList1"/>
    <dgm:cxn modelId="{934DB297-11A6-4F41-A246-07F8C926E85C}" type="presParOf" srcId="{14E18D83-3FBE-478B-9E95-74A673F49753}" destId="{6DAA0257-6DC0-4ABD-9718-B2AB26FA5B8E}" srcOrd="1" destOrd="0" presId="urn:microsoft.com/office/officeart/2005/8/layout/hList1"/>
    <dgm:cxn modelId="{DC7F7F06-AEE5-4E01-869F-DD4D9860078C}" type="presParOf" srcId="{F7FC87DF-F446-43A4-BC6A-3993261CDD66}" destId="{4FD7AC98-1901-40A5-A885-34A8DA2CE44B}" srcOrd="1" destOrd="0" presId="urn:microsoft.com/office/officeart/2005/8/layout/hList1"/>
    <dgm:cxn modelId="{B58ACA82-6883-4B11-850B-A16DAC591F6A}" type="presParOf" srcId="{F7FC87DF-F446-43A4-BC6A-3993261CDD66}" destId="{7329A50D-7225-4ACE-8384-45487D77D8AA}" srcOrd="2" destOrd="0" presId="urn:microsoft.com/office/officeart/2005/8/layout/hList1"/>
    <dgm:cxn modelId="{6D35635A-A6E9-4D76-BD71-BE20979E815F}" type="presParOf" srcId="{7329A50D-7225-4ACE-8384-45487D77D8AA}" destId="{FF84C5EA-66DA-4E8F-9680-4CCEB634C1C0}" srcOrd="0" destOrd="0" presId="urn:microsoft.com/office/officeart/2005/8/layout/hList1"/>
    <dgm:cxn modelId="{21350A02-BDDA-45BF-BBCF-37972944F5FC}" type="presParOf" srcId="{7329A50D-7225-4ACE-8384-45487D77D8AA}" destId="{8A0BD556-72AC-4304-AB34-5B41B778E362}" srcOrd="1" destOrd="0" presId="urn:microsoft.com/office/officeart/2005/8/layout/hList1"/>
    <dgm:cxn modelId="{33C68BCC-73C2-4A3A-8F1C-85059C5D719B}" type="presParOf" srcId="{F7FC87DF-F446-43A4-BC6A-3993261CDD66}" destId="{62AB9AC5-DCAF-4768-9ADE-91B8DA7A8DCC}" srcOrd="3" destOrd="0" presId="urn:microsoft.com/office/officeart/2005/8/layout/hList1"/>
    <dgm:cxn modelId="{9201C9EE-A368-4341-A2F8-7C819B605B40}" type="presParOf" srcId="{F7FC87DF-F446-43A4-BC6A-3993261CDD66}" destId="{666CFC13-3E85-46ED-AC9A-408F44823929}" srcOrd="4" destOrd="0" presId="urn:microsoft.com/office/officeart/2005/8/layout/hList1"/>
    <dgm:cxn modelId="{0BA77E3F-F9F9-4136-B4B9-A54AA2E2788F}" type="presParOf" srcId="{666CFC13-3E85-46ED-AC9A-408F44823929}" destId="{992A2F41-F465-4294-9B5E-0BE1B7330BC9}" srcOrd="0" destOrd="0" presId="urn:microsoft.com/office/officeart/2005/8/layout/hList1"/>
    <dgm:cxn modelId="{2202CEE8-B101-4B1B-8F49-52A78C64857B}" type="presParOf" srcId="{666CFC13-3E85-46ED-AC9A-408F44823929}" destId="{66729C7B-B8DE-4A94-87CB-C663DD859B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EE2F-2617-4C0F-A367-C770328573EA}">
      <dsp:nvSpPr>
        <dsp:cNvPr id="0" name=""/>
        <dsp:cNvSpPr/>
      </dsp:nvSpPr>
      <dsp:spPr>
        <a:xfrm>
          <a:off x="998118" y="1419"/>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leder</a:t>
          </a:r>
        </a:p>
      </dsp:txBody>
      <dsp:txXfrm>
        <a:off x="998118" y="1419"/>
        <a:ext cx="1919152" cy="1151491"/>
      </dsp:txXfrm>
    </dsp:sp>
    <dsp:sp modelId="{64F7F856-FC58-4FB7-B09A-DCFDD9CB70EE}">
      <dsp:nvSpPr>
        <dsp:cNvPr id="0" name=""/>
        <dsp:cNvSpPr/>
      </dsp:nvSpPr>
      <dsp:spPr>
        <a:xfrm>
          <a:off x="3109186" y="1419"/>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medarbejdere</a:t>
          </a:r>
        </a:p>
      </dsp:txBody>
      <dsp:txXfrm>
        <a:off x="3109186" y="1419"/>
        <a:ext cx="1919152" cy="1151491"/>
      </dsp:txXfrm>
    </dsp:sp>
    <dsp:sp modelId="{22C4A67A-D23C-4BB8-ADAB-DDF64BCF53DF}">
      <dsp:nvSpPr>
        <dsp:cNvPr id="0" name=""/>
        <dsp:cNvSpPr/>
      </dsp:nvSpPr>
      <dsp:spPr>
        <a:xfrm>
          <a:off x="5220254" y="1419"/>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da-DK" sz="1500" kern="1200"/>
        </a:p>
      </dsp:txBody>
      <dsp:txXfrm>
        <a:off x="5220254" y="1419"/>
        <a:ext cx="1919152" cy="1151491"/>
      </dsp:txXfrm>
    </dsp:sp>
    <dsp:sp modelId="{498FCDCE-3DC4-4D3F-9450-AFA0F4B21524}">
      <dsp:nvSpPr>
        <dsp:cNvPr id="0" name=""/>
        <dsp:cNvSpPr/>
      </dsp:nvSpPr>
      <dsp:spPr>
        <a:xfrm>
          <a:off x="998118" y="1344826"/>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oplæg</a:t>
          </a:r>
        </a:p>
      </dsp:txBody>
      <dsp:txXfrm>
        <a:off x="998118" y="1344826"/>
        <a:ext cx="1919152" cy="1151491"/>
      </dsp:txXfrm>
    </dsp:sp>
    <dsp:sp modelId="{6826720A-E1AA-47BA-B1F3-715914A8CC15}">
      <dsp:nvSpPr>
        <dsp:cNvPr id="0" name=""/>
        <dsp:cNvSpPr/>
      </dsp:nvSpPr>
      <dsp:spPr>
        <a:xfrm>
          <a:off x="3109186" y="1344826"/>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Film/ </a:t>
          </a:r>
        </a:p>
        <a:p>
          <a:pPr marL="0" lvl="0" indent="0" algn="ctr" defTabSz="666750">
            <a:lnSpc>
              <a:spcPct val="90000"/>
            </a:lnSpc>
            <a:spcBef>
              <a:spcPct val="0"/>
            </a:spcBef>
            <a:spcAft>
              <a:spcPct val="35000"/>
            </a:spcAft>
            <a:buNone/>
          </a:pPr>
          <a:r>
            <a:rPr lang="da-DK" sz="1500" kern="1200"/>
            <a:t>podcast/</a:t>
          </a:r>
        </a:p>
        <a:p>
          <a:pPr marL="0" lvl="0" indent="0" algn="ctr" defTabSz="666750">
            <a:lnSpc>
              <a:spcPct val="90000"/>
            </a:lnSpc>
            <a:spcBef>
              <a:spcPct val="0"/>
            </a:spcBef>
            <a:spcAft>
              <a:spcPct val="35000"/>
            </a:spcAft>
            <a:buNone/>
          </a:pPr>
          <a:r>
            <a:rPr lang="da-DK" sz="1500" kern="1200"/>
            <a:t>aktivitet</a:t>
          </a:r>
        </a:p>
        <a:p>
          <a:pPr marL="0" lvl="0" indent="0" algn="ctr" defTabSz="666750">
            <a:lnSpc>
              <a:spcPct val="90000"/>
            </a:lnSpc>
            <a:spcBef>
              <a:spcPct val="0"/>
            </a:spcBef>
            <a:spcAft>
              <a:spcPct val="35000"/>
            </a:spcAft>
            <a:buNone/>
          </a:pPr>
          <a:endParaRPr lang="da-DK" sz="1500" kern="1200"/>
        </a:p>
      </dsp:txBody>
      <dsp:txXfrm>
        <a:off x="3109186" y="1344826"/>
        <a:ext cx="1919152" cy="1151491"/>
      </dsp:txXfrm>
    </dsp:sp>
    <dsp:sp modelId="{18C8FD3D-86D8-46D7-9F96-D56A47AE3A18}">
      <dsp:nvSpPr>
        <dsp:cNvPr id="0" name=""/>
        <dsp:cNvSpPr/>
      </dsp:nvSpPr>
      <dsp:spPr>
        <a:xfrm>
          <a:off x="5220254" y="1344826"/>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da-DK" sz="1500" kern="1200"/>
        </a:p>
      </dsp:txBody>
      <dsp:txXfrm>
        <a:off x="5220254" y="1344826"/>
        <a:ext cx="1919152" cy="1151491"/>
      </dsp:txXfrm>
    </dsp:sp>
    <dsp:sp modelId="{D38A01D4-15F7-42F4-AF59-AC98066587C9}">
      <dsp:nvSpPr>
        <dsp:cNvPr id="0" name=""/>
        <dsp:cNvSpPr/>
      </dsp:nvSpPr>
      <dsp:spPr>
        <a:xfrm>
          <a:off x="998118" y="2688233"/>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Spørgsmål til grupper</a:t>
          </a:r>
        </a:p>
      </dsp:txBody>
      <dsp:txXfrm>
        <a:off x="998118" y="2688233"/>
        <a:ext cx="1919152" cy="1151491"/>
      </dsp:txXfrm>
    </dsp:sp>
    <dsp:sp modelId="{6EF279E2-F441-4B9A-AECD-A2D871E9225E}">
      <dsp:nvSpPr>
        <dsp:cNvPr id="0" name=""/>
        <dsp:cNvSpPr/>
      </dsp:nvSpPr>
      <dsp:spPr>
        <a:xfrm>
          <a:off x="3109186" y="2688233"/>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opsamling</a:t>
          </a:r>
        </a:p>
      </dsp:txBody>
      <dsp:txXfrm>
        <a:off x="3109186" y="2688233"/>
        <a:ext cx="1919152" cy="1151491"/>
      </dsp:txXfrm>
    </dsp:sp>
    <dsp:sp modelId="{3AE29147-9E1B-410A-90E1-18975B76080C}">
      <dsp:nvSpPr>
        <dsp:cNvPr id="0" name=""/>
        <dsp:cNvSpPr/>
      </dsp:nvSpPr>
      <dsp:spPr>
        <a:xfrm>
          <a:off x="5220254" y="2688233"/>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da-DK" sz="1500" kern="1200"/>
        </a:p>
      </dsp:txBody>
      <dsp:txXfrm>
        <a:off x="5220254" y="2688233"/>
        <a:ext cx="1919152" cy="1151491"/>
      </dsp:txXfrm>
    </dsp:sp>
    <dsp:sp modelId="{516E3D33-462E-44CF-8A2A-C9F53823E56D}">
      <dsp:nvSpPr>
        <dsp:cNvPr id="0" name=""/>
        <dsp:cNvSpPr/>
      </dsp:nvSpPr>
      <dsp:spPr>
        <a:xfrm>
          <a:off x="3109186" y="4031640"/>
          <a:ext cx="1919152" cy="1151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a:t>Næste skridt - hvad aftaler vi hver især at gøre?</a:t>
          </a:r>
        </a:p>
      </dsp:txBody>
      <dsp:txXfrm>
        <a:off x="3109186" y="4031640"/>
        <a:ext cx="1919152" cy="1151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C81F7-E700-481A-9CA5-D8D59F76C9F8}">
      <dsp:nvSpPr>
        <dsp:cNvPr id="0" name=""/>
        <dsp:cNvSpPr/>
      </dsp:nvSpPr>
      <dsp:spPr>
        <a:xfrm>
          <a:off x="5027" y="793715"/>
          <a:ext cx="2431721" cy="8447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a:t>Religion og filosofi</a:t>
          </a:r>
        </a:p>
        <a:p>
          <a:pPr marL="0" lvl="0" indent="0" algn="ctr" defTabSz="711200">
            <a:lnSpc>
              <a:spcPct val="90000"/>
            </a:lnSpc>
            <a:spcBef>
              <a:spcPct val="0"/>
            </a:spcBef>
            <a:spcAft>
              <a:spcPct val="35000"/>
            </a:spcAft>
            <a:buNone/>
          </a:pPr>
          <a:r>
            <a:rPr lang="da-DK" sz="1600" b="1" kern="1200"/>
            <a:t>(førvidenskabligt børnesyn)</a:t>
          </a:r>
        </a:p>
      </dsp:txBody>
      <dsp:txXfrm>
        <a:off x="5027" y="793715"/>
        <a:ext cx="2431721" cy="844716"/>
      </dsp:txXfrm>
    </dsp:sp>
    <dsp:sp modelId="{6DAA0257-6DC0-4ABD-9718-B2AB26FA5B8E}">
      <dsp:nvSpPr>
        <dsp:cNvPr id="0" name=""/>
        <dsp:cNvSpPr/>
      </dsp:nvSpPr>
      <dsp:spPr>
        <a:xfrm>
          <a:off x="0" y="1605586"/>
          <a:ext cx="2431721" cy="2536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onde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Det uskyldige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Det formbare barn</a:t>
          </a:r>
        </a:p>
      </dsp:txBody>
      <dsp:txXfrm>
        <a:off x="0" y="1605586"/>
        <a:ext cx="2431721" cy="2536380"/>
      </dsp:txXfrm>
    </dsp:sp>
    <dsp:sp modelId="{FF84C5EA-66DA-4E8F-9680-4CCEB634C1C0}">
      <dsp:nvSpPr>
        <dsp:cNvPr id="0" name=""/>
        <dsp:cNvSpPr/>
      </dsp:nvSpPr>
      <dsp:spPr>
        <a:xfrm>
          <a:off x="2777190" y="793715"/>
          <a:ext cx="2431721" cy="8447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a:t>Traditionel udviklings-psykologi</a:t>
          </a:r>
        </a:p>
        <a:p>
          <a:pPr marL="0" lvl="0" indent="0" algn="ctr" defTabSz="711200">
            <a:lnSpc>
              <a:spcPct val="90000"/>
            </a:lnSpc>
            <a:spcBef>
              <a:spcPct val="0"/>
            </a:spcBef>
            <a:spcAft>
              <a:spcPct val="35000"/>
            </a:spcAft>
            <a:buNone/>
          </a:pPr>
          <a:r>
            <a:rPr lang="da-DK" sz="1600" b="1" kern="1200"/>
            <a:t>(positivistisk syn)</a:t>
          </a:r>
        </a:p>
      </dsp:txBody>
      <dsp:txXfrm>
        <a:off x="2777190" y="793715"/>
        <a:ext cx="2431721" cy="844716"/>
      </dsp:txXfrm>
    </dsp:sp>
    <dsp:sp modelId="{8A0BD556-72AC-4304-AB34-5B41B778E362}">
      <dsp:nvSpPr>
        <dsp:cNvPr id="0" name=""/>
        <dsp:cNvSpPr/>
      </dsp:nvSpPr>
      <dsp:spPr>
        <a:xfrm>
          <a:off x="2777190" y="1638432"/>
          <a:ext cx="2431721" cy="2536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naturligt udviklede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Det ubevidste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families spejlbillede</a:t>
          </a:r>
        </a:p>
      </dsp:txBody>
      <dsp:txXfrm>
        <a:off x="2777190" y="1638432"/>
        <a:ext cx="2431721" cy="2536380"/>
      </dsp:txXfrm>
    </dsp:sp>
    <dsp:sp modelId="{992A2F41-F465-4294-9B5E-0BE1B7330BC9}">
      <dsp:nvSpPr>
        <dsp:cNvPr id="0" name=""/>
        <dsp:cNvSpPr/>
      </dsp:nvSpPr>
      <dsp:spPr>
        <a:xfrm>
          <a:off x="5554380" y="792085"/>
          <a:ext cx="2583144" cy="8447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a:t>Den nye barndomsforskning</a:t>
          </a:r>
        </a:p>
      </dsp:txBody>
      <dsp:txXfrm>
        <a:off x="5554380" y="792085"/>
        <a:ext cx="2583144" cy="844716"/>
      </dsp:txXfrm>
    </dsp:sp>
    <dsp:sp modelId="{66729C7B-B8DE-4A94-87CB-C663DD859B26}">
      <dsp:nvSpPr>
        <dsp:cNvPr id="0" name=""/>
        <dsp:cNvSpPr/>
      </dsp:nvSpPr>
      <dsp:spPr>
        <a:xfrm>
          <a:off x="5625064" y="1638432"/>
          <a:ext cx="2431721" cy="25363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interaktionistiske barn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kompetent aktør</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deltager i upriviligeret position</a:t>
          </a:r>
        </a:p>
        <a:p>
          <a:pPr marL="171450" lvl="1" indent="-171450" algn="l" defTabSz="711200">
            <a:lnSpc>
              <a:spcPct val="90000"/>
            </a:lnSpc>
            <a:spcBef>
              <a:spcPct val="0"/>
            </a:spcBef>
            <a:spcAft>
              <a:spcPct val="15000"/>
            </a:spcAft>
            <a:buChar char="•"/>
          </a:pPr>
          <a:endParaRPr lang="da-DK" sz="1600" kern="1200"/>
        </a:p>
        <a:p>
          <a:pPr marL="171450" lvl="1" indent="-171450" algn="l" defTabSz="711200">
            <a:lnSpc>
              <a:spcPct val="90000"/>
            </a:lnSpc>
            <a:spcBef>
              <a:spcPct val="0"/>
            </a:spcBef>
            <a:spcAft>
              <a:spcPct val="15000"/>
            </a:spcAft>
            <a:buChar char="•"/>
          </a:pPr>
          <a:r>
            <a:rPr lang="da-DK" sz="1600" kern="1200"/>
            <a:t>Barnet som fremmed</a:t>
          </a:r>
        </a:p>
      </dsp:txBody>
      <dsp:txXfrm>
        <a:off x="5625064" y="1638432"/>
        <a:ext cx="2431721" cy="25363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3775D998-57E5-48B9-8D5D-41860F536BB6}" type="slidenum">
              <a:rPr lang="da-DK" smtClean="0"/>
              <a:pPr/>
              <a:t>19</a:t>
            </a:fld>
            <a:endParaRPr lang="da-DK"/>
          </a:p>
        </p:txBody>
      </p:sp>
    </p:spTree>
    <p:extLst>
      <p:ext uri="{BB962C8B-B14F-4D97-AF65-F5344CB8AC3E}">
        <p14:creationId xmlns:p14="http://schemas.microsoft.com/office/powerpoint/2010/main" val="33577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21328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 r="196" b="35376"/>
          <a:stretch/>
        </p:blipFill>
        <p:spPr>
          <a:xfrm>
            <a:off x="0" y="60325"/>
            <a:ext cx="9144000" cy="2154369"/>
          </a:xfrm>
          <a:prstGeom prst="rect">
            <a:avLst/>
          </a:prstGeom>
        </p:spPr>
      </p:pic>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11. marts 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11. marts 2019</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3" name="Billede 12"/>
          <p:cNvPicPr>
            <a:picLocks noChangeAspect="1"/>
          </p:cNvPicPr>
          <p:nvPr userDrawn="1"/>
        </p:nvPicPr>
        <p:blipFill rotWithShape="1">
          <a:blip r:embed="rId2">
            <a:extLst>
              <a:ext uri="{28A0092B-C50C-407E-A947-70E740481C1C}">
                <a14:useLocalDpi xmlns:a14="http://schemas.microsoft.com/office/drawing/2010/main" val="0"/>
              </a:ext>
            </a:extLst>
          </a:blip>
          <a:srcRect l="1" r="196" b="16190"/>
          <a:stretch/>
        </p:blipFill>
        <p:spPr>
          <a:xfrm>
            <a:off x="0" y="4064001"/>
            <a:ext cx="9144000" cy="2794000"/>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11. marts 2019</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11. marts 2019</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11. marts 2019</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11. marts 2019</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11. marts 2019</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11. marts 2019</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11. marts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11. marts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11. marts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11. marts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11. marts 2019</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200"/>
            </a:lvl1pPr>
            <a:lvl2pPr>
              <a:defRPr sz="2000"/>
            </a:lvl2pPr>
            <a:lvl3pPr>
              <a:defRPr sz="1800"/>
            </a:lvl3pPr>
            <a:lvl4pPr>
              <a:defRPr sz="1600"/>
            </a:lvl4pPr>
            <a:lvl5pPr>
              <a:defRPr sz="1400"/>
            </a:lvl5pPr>
          </a:lstStyle>
          <a:p>
            <a:pPr lvl="0"/>
            <a:r>
              <a:rPr lang="da-DK" noProof="0"/>
              <a:t>Rediger teksttypografien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11. marts 2019</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bupl.dk/wp-content/uploads/2017/12/filer-smaa-boern-store-behov-921.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va.dk/dagtilbud-boern/boerneperspektiver-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rkiv.emu.dk/modul/samtaler-med-b&#248;r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1600" y="1988840"/>
            <a:ext cx="7589610" cy="1618714"/>
          </a:xfrm>
        </p:spPr>
        <p:txBody>
          <a:bodyPr/>
          <a:lstStyle/>
          <a:p>
            <a:r>
              <a:rPr lang="nb-NO" sz="3600">
                <a:solidFill>
                  <a:schemeClr val="accent1">
                    <a:lumMod val="75000"/>
                  </a:schemeClr>
                </a:solidFill>
              </a:rPr>
              <a:t>Børneperspektiv </a:t>
            </a:r>
            <a:r>
              <a:rPr lang="nb-NO" sz="3600"/>
              <a:t> </a:t>
            </a:r>
          </a:p>
        </p:txBody>
      </p:sp>
      <p:sp>
        <p:nvSpPr>
          <p:cNvPr id="3" name="Undertitel 2"/>
          <p:cNvSpPr>
            <a:spLocks noGrp="1"/>
          </p:cNvSpPr>
          <p:nvPr>
            <p:ph type="subTitle" idx="1"/>
          </p:nvPr>
        </p:nvSpPr>
        <p:spPr/>
        <p:txBody>
          <a:bodyPr/>
          <a:lstStyle/>
          <a:p>
            <a:endParaRPr lang="nb-NO"/>
          </a:p>
          <a:p>
            <a:endParaRPr lang="nb-NO"/>
          </a:p>
          <a:p>
            <a:endParaRPr lang="nb-NO"/>
          </a:p>
          <a:p>
            <a:endParaRPr lang="nb-NO"/>
          </a:p>
          <a:p>
            <a:r>
              <a:rPr lang="nb-NO"/>
              <a:t>Læreplanspakke – del af pædagogisk grundlag</a:t>
            </a:r>
          </a:p>
        </p:txBody>
      </p:sp>
      <p:pic>
        <p:nvPicPr>
          <p:cNvPr id="6" name="Billede 5">
            <a:extLst>
              <a:ext uri="{FF2B5EF4-FFF2-40B4-BE49-F238E27FC236}">
                <a16:creationId xmlns:a16="http://schemas.microsoft.com/office/drawing/2014/main" id="{16BE4466-2B46-4586-AE93-61569003544C}"/>
              </a:ext>
            </a:extLst>
          </p:cNvPr>
          <p:cNvPicPr>
            <a:picLocks noChangeAspect="1"/>
          </p:cNvPicPr>
          <p:nvPr/>
        </p:nvPicPr>
        <p:blipFill>
          <a:blip r:embed="rId2"/>
          <a:stretch>
            <a:fillRect/>
          </a:stretch>
        </p:blipFill>
        <p:spPr>
          <a:xfrm>
            <a:off x="5292080" y="2556285"/>
            <a:ext cx="2494731" cy="17454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AEF02-35C9-49FA-9C2D-BD7710DDF44E}"/>
              </a:ext>
            </a:extLst>
          </p:cNvPr>
          <p:cNvSpPr>
            <a:spLocks noGrp="1"/>
          </p:cNvSpPr>
          <p:nvPr>
            <p:ph type="title"/>
          </p:nvPr>
        </p:nvSpPr>
        <p:spPr/>
        <p:txBody>
          <a:bodyPr/>
          <a:lstStyle/>
          <a:p>
            <a:r>
              <a:rPr lang="da-DK"/>
              <a:t>Inddragelse – FORDI…</a:t>
            </a:r>
            <a:br>
              <a:rPr lang="da-DK"/>
            </a:br>
            <a:endParaRPr lang="da-DK"/>
          </a:p>
        </p:txBody>
      </p:sp>
      <p:sp>
        <p:nvSpPr>
          <p:cNvPr id="3" name="Pladsholder til indhold 2">
            <a:extLst>
              <a:ext uri="{FF2B5EF4-FFF2-40B4-BE49-F238E27FC236}">
                <a16:creationId xmlns:a16="http://schemas.microsoft.com/office/drawing/2014/main" id="{550ED534-D5C2-4093-80DE-5672B0FA4CE4}"/>
              </a:ext>
            </a:extLst>
          </p:cNvPr>
          <p:cNvSpPr>
            <a:spLocks noGrp="1"/>
          </p:cNvSpPr>
          <p:nvPr>
            <p:ph idx="1"/>
          </p:nvPr>
        </p:nvSpPr>
        <p:spPr>
          <a:xfrm>
            <a:off x="456039" y="1700213"/>
            <a:ext cx="8137525" cy="4537075"/>
          </a:xfrm>
        </p:spPr>
        <p:txBody>
          <a:bodyPr/>
          <a:lstStyle/>
          <a:p>
            <a:endParaRPr lang="da-DK" sz="1800"/>
          </a:p>
          <a:p>
            <a:pPr marL="0" indent="0">
              <a:buNone/>
            </a:pPr>
            <a:endParaRPr lang="da-DK" sz="1800"/>
          </a:p>
          <a:p>
            <a:pPr marL="0" indent="0">
              <a:buNone/>
            </a:pPr>
            <a:endParaRPr lang="da-DK" sz="1800"/>
          </a:p>
          <a:p>
            <a:pPr marL="0" indent="0">
              <a:buNone/>
            </a:pPr>
            <a:endParaRPr lang="da-DK" sz="1800"/>
          </a:p>
          <a:p>
            <a:pPr marL="0" indent="0">
              <a:buNone/>
            </a:pPr>
            <a:r>
              <a:rPr lang="da-DK" sz="1800"/>
              <a:t>Inddragelse af børneperspektivet giver en unik mulighed for at sikre, at </a:t>
            </a:r>
            <a:r>
              <a:rPr lang="da-DK" sz="1800">
                <a:solidFill>
                  <a:schemeClr val="accent1">
                    <a:lumMod val="75000"/>
                  </a:schemeClr>
                </a:solidFill>
              </a:rPr>
              <a:t>usagte følelser og tanker bliver hørt</a:t>
            </a:r>
            <a:r>
              <a:rPr lang="da-DK" sz="1800"/>
              <a:t>. OG Bedre mulighed for at </a:t>
            </a:r>
            <a:r>
              <a:rPr lang="da-DK" sz="1800">
                <a:solidFill>
                  <a:schemeClr val="accent1">
                    <a:lumMod val="75000"/>
                  </a:schemeClr>
                </a:solidFill>
              </a:rPr>
              <a:t>træffe valg, som tager hensyn</a:t>
            </a:r>
            <a:r>
              <a:rPr lang="da-DK" sz="1800"/>
              <a:t> til barnets følelser og holdninger.</a:t>
            </a:r>
          </a:p>
          <a:p>
            <a:pPr marL="0" indent="0">
              <a:buNone/>
            </a:pPr>
            <a:endParaRPr lang="da-DK" sz="1800" b="1"/>
          </a:p>
          <a:p>
            <a:pPr marL="0" indent="0">
              <a:buNone/>
            </a:pPr>
            <a:r>
              <a:rPr lang="da-DK" sz="1800" b="1"/>
              <a:t>Hanne Warming husker os på: </a:t>
            </a:r>
          </a:p>
          <a:p>
            <a:pPr>
              <a:buFontTx/>
              <a:buChar char="-"/>
            </a:pPr>
            <a:r>
              <a:rPr lang="da-DK" sz="1800"/>
              <a:t>at vi kun kan inddrage børneperspektivet på en </a:t>
            </a:r>
            <a:r>
              <a:rPr lang="da-DK" sz="1800">
                <a:solidFill>
                  <a:schemeClr val="accent1">
                    <a:lumMod val="75000"/>
                  </a:schemeClr>
                </a:solidFill>
              </a:rPr>
              <a:t>ligeværdig måde, </a:t>
            </a:r>
            <a:r>
              <a:rPr lang="da-DK" sz="1800"/>
              <a:t>hvis vi møder barnet med et anerkendende og nysgerrigt sind. </a:t>
            </a:r>
          </a:p>
          <a:p>
            <a:pPr>
              <a:buFontTx/>
              <a:buChar char="-"/>
            </a:pPr>
            <a:endParaRPr lang="da-DK" sz="1800"/>
          </a:p>
          <a:p>
            <a:pPr>
              <a:buFontTx/>
              <a:buChar char="-"/>
            </a:pPr>
            <a:r>
              <a:rPr lang="da-DK" sz="1800"/>
              <a:t>Vi skal turde </a:t>
            </a:r>
            <a:r>
              <a:rPr lang="da-DK" sz="1800">
                <a:solidFill>
                  <a:schemeClr val="accent1">
                    <a:lumMod val="75000"/>
                  </a:schemeClr>
                </a:solidFill>
              </a:rPr>
              <a:t>fordybe os i emner, som ikke virker relevante for os</a:t>
            </a:r>
            <a:r>
              <a:rPr lang="da-DK" sz="1800"/>
              <a:t>, da de kan være de allervigtigste for barnet - Have viljen til at lade barnet styre samtalen. </a:t>
            </a:r>
          </a:p>
        </p:txBody>
      </p:sp>
      <p:sp>
        <p:nvSpPr>
          <p:cNvPr id="4" name="Stjerne: 7 takker 3">
            <a:extLst>
              <a:ext uri="{FF2B5EF4-FFF2-40B4-BE49-F238E27FC236}">
                <a16:creationId xmlns:a16="http://schemas.microsoft.com/office/drawing/2014/main" id="{213E2825-2923-4EE4-92A2-6860EAD718C9}"/>
              </a:ext>
            </a:extLst>
          </p:cNvPr>
          <p:cNvSpPr/>
          <p:nvPr/>
        </p:nvSpPr>
        <p:spPr>
          <a:xfrm>
            <a:off x="4932041" y="188640"/>
            <a:ext cx="3755920" cy="2736304"/>
          </a:xfrm>
          <a:prstGeom prst="star7">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da-DK" sz="1200"/>
          </a:p>
          <a:p>
            <a:pPr marL="0" indent="0" algn="ctr">
              <a:buNone/>
            </a:pPr>
            <a:r>
              <a:rPr lang="da-DK" sz="1400"/>
              <a:t>Give mulighed for at alle børn får erfaringer med at blive spejlet i de behov de udtrykker, og der tages hensyn til deres følelser og holdninger</a:t>
            </a:r>
          </a:p>
        </p:txBody>
      </p:sp>
    </p:spTree>
    <p:extLst>
      <p:ext uri="{BB962C8B-B14F-4D97-AF65-F5344CB8AC3E}">
        <p14:creationId xmlns:p14="http://schemas.microsoft.com/office/powerpoint/2010/main" val="370316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DC8A5-8AF6-47BE-86F9-8B5352D90CE1}"/>
              </a:ext>
            </a:extLst>
          </p:cNvPr>
          <p:cNvSpPr>
            <a:spLocks noGrp="1"/>
          </p:cNvSpPr>
          <p:nvPr>
            <p:ph type="title"/>
          </p:nvPr>
        </p:nvSpPr>
        <p:spPr/>
        <p:txBody>
          <a:bodyPr/>
          <a:lstStyle/>
          <a:p>
            <a:r>
              <a:rPr lang="da-DK" sz="2400"/>
              <a:t>Fra Spillerums kurset: Barnets virkelighed</a:t>
            </a:r>
            <a:br>
              <a:rPr lang="da-DK"/>
            </a:br>
            <a:br>
              <a:rPr lang="da-DK"/>
            </a:br>
            <a:endParaRPr lang="da-DK"/>
          </a:p>
        </p:txBody>
      </p:sp>
      <p:sp>
        <p:nvSpPr>
          <p:cNvPr id="3" name="Pladsholder til indhold 2">
            <a:extLst>
              <a:ext uri="{FF2B5EF4-FFF2-40B4-BE49-F238E27FC236}">
                <a16:creationId xmlns:a16="http://schemas.microsoft.com/office/drawing/2014/main" id="{39ABA25A-9E73-40D6-9085-D33099FCFC2A}"/>
              </a:ext>
            </a:extLst>
          </p:cNvPr>
          <p:cNvSpPr>
            <a:spLocks noGrp="1"/>
          </p:cNvSpPr>
          <p:nvPr>
            <p:ph sz="half" idx="1"/>
          </p:nvPr>
        </p:nvSpPr>
        <p:spPr>
          <a:xfrm>
            <a:off x="503238" y="1196753"/>
            <a:ext cx="3975100" cy="5040536"/>
          </a:xfrm>
        </p:spPr>
        <p:txBody>
          <a:bodyPr/>
          <a:lstStyle/>
          <a:p>
            <a:r>
              <a:rPr lang="da-DK" sz="1800" i="0"/>
              <a:t>Barnets verden er altid en blanding af barnets indre og ydre verden, af fantasi og realitet</a:t>
            </a:r>
          </a:p>
          <a:p>
            <a:endParaRPr lang="da-DK" sz="1800" i="0"/>
          </a:p>
          <a:p>
            <a:r>
              <a:rPr lang="da-DK" sz="1800" i="0"/>
              <a:t>Sammenhæng er vigtigere end realitet for barnet. Derfor er det vigtigt at tage udgangspunkt i barnets psykiske virkelighed</a:t>
            </a:r>
          </a:p>
          <a:p>
            <a:endParaRPr lang="da-DK" sz="1800" i="0"/>
          </a:p>
          <a:p>
            <a:r>
              <a:rPr lang="da-DK" sz="1800" i="0"/>
              <a:t>I arbejdet med dialoger tager vi udgangspunkt i barnets psykiske realitet</a:t>
            </a:r>
          </a:p>
          <a:p>
            <a:endParaRPr lang="da-DK" sz="1800" i="0"/>
          </a:p>
          <a:p>
            <a:r>
              <a:rPr lang="da-DK" sz="1800" i="0"/>
              <a:t>Det er en udfordring ikke at lægge ord i munden på barnet for at hjælpe samtalen på vej</a:t>
            </a:r>
            <a:endParaRPr lang="da-DK" sz="1800"/>
          </a:p>
        </p:txBody>
      </p:sp>
      <p:pic>
        <p:nvPicPr>
          <p:cNvPr id="5" name="Pladsholder til indhold 4">
            <a:extLst>
              <a:ext uri="{FF2B5EF4-FFF2-40B4-BE49-F238E27FC236}">
                <a16:creationId xmlns:a16="http://schemas.microsoft.com/office/drawing/2014/main" id="{745CCCB4-F98F-4147-96D0-B57799AB0737}"/>
              </a:ext>
            </a:extLst>
          </p:cNvPr>
          <p:cNvPicPr>
            <a:picLocks noGrp="1" noChangeAspect="1"/>
          </p:cNvPicPr>
          <p:nvPr>
            <p:ph sz="half" idx="2"/>
          </p:nvPr>
        </p:nvPicPr>
        <p:blipFill>
          <a:blip r:embed="rId2"/>
          <a:stretch>
            <a:fillRect/>
          </a:stretch>
        </p:blipFill>
        <p:spPr>
          <a:xfrm>
            <a:off x="4743219" y="3054350"/>
            <a:ext cx="2028825" cy="1828800"/>
          </a:xfrm>
          <a:prstGeom prst="rect">
            <a:avLst/>
          </a:prstGeom>
        </p:spPr>
      </p:pic>
      <p:pic>
        <p:nvPicPr>
          <p:cNvPr id="6" name="Billede 5">
            <a:extLst>
              <a:ext uri="{FF2B5EF4-FFF2-40B4-BE49-F238E27FC236}">
                <a16:creationId xmlns:a16="http://schemas.microsoft.com/office/drawing/2014/main" id="{E6095CB9-8ACA-41D1-9A92-442C68BC1586}"/>
              </a:ext>
            </a:extLst>
          </p:cNvPr>
          <p:cNvPicPr>
            <a:picLocks noChangeAspect="1"/>
          </p:cNvPicPr>
          <p:nvPr/>
        </p:nvPicPr>
        <p:blipFill>
          <a:blip r:embed="rId3"/>
          <a:stretch>
            <a:fillRect/>
          </a:stretch>
        </p:blipFill>
        <p:spPr>
          <a:xfrm>
            <a:off x="6012160" y="1368425"/>
            <a:ext cx="2533650" cy="1685925"/>
          </a:xfrm>
          <a:prstGeom prst="rect">
            <a:avLst/>
          </a:prstGeom>
        </p:spPr>
      </p:pic>
      <p:pic>
        <p:nvPicPr>
          <p:cNvPr id="7" name="Billede 6">
            <a:extLst>
              <a:ext uri="{FF2B5EF4-FFF2-40B4-BE49-F238E27FC236}">
                <a16:creationId xmlns:a16="http://schemas.microsoft.com/office/drawing/2014/main" id="{F484FA1F-5258-4F07-8D3D-7D920C694088}"/>
              </a:ext>
            </a:extLst>
          </p:cNvPr>
          <p:cNvPicPr>
            <a:picLocks noChangeAspect="1"/>
          </p:cNvPicPr>
          <p:nvPr/>
        </p:nvPicPr>
        <p:blipFill>
          <a:blip r:embed="rId4"/>
          <a:stretch>
            <a:fillRect/>
          </a:stretch>
        </p:blipFill>
        <p:spPr>
          <a:xfrm>
            <a:off x="5508104" y="4883150"/>
            <a:ext cx="2543175" cy="1714500"/>
          </a:xfrm>
          <a:prstGeom prst="rect">
            <a:avLst/>
          </a:prstGeom>
        </p:spPr>
      </p:pic>
    </p:spTree>
    <p:extLst>
      <p:ext uri="{BB962C8B-B14F-4D97-AF65-F5344CB8AC3E}">
        <p14:creationId xmlns:p14="http://schemas.microsoft.com/office/powerpoint/2010/main" val="308437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A5D26-32BE-4ECD-9CEC-491FBCDEF588}"/>
              </a:ext>
            </a:extLst>
          </p:cNvPr>
          <p:cNvSpPr>
            <a:spLocks noGrp="1"/>
          </p:cNvSpPr>
          <p:nvPr>
            <p:ph type="title"/>
          </p:nvPr>
        </p:nvSpPr>
        <p:spPr>
          <a:xfrm>
            <a:off x="464326" y="584200"/>
            <a:ext cx="8176437" cy="1260623"/>
          </a:xfrm>
        </p:spPr>
        <p:txBody>
          <a:bodyPr/>
          <a:lstStyle/>
          <a:p>
            <a:r>
              <a:rPr lang="da-DK" sz="2800"/>
              <a:t>Fra deltagelse i Spillerum</a:t>
            </a:r>
            <a:br>
              <a:rPr lang="da-DK" sz="2800"/>
            </a:br>
            <a:endParaRPr lang="da-DK" sz="2800"/>
          </a:p>
        </p:txBody>
      </p:sp>
      <p:sp>
        <p:nvSpPr>
          <p:cNvPr id="3" name="Pladsholder til indhold 2">
            <a:extLst>
              <a:ext uri="{FF2B5EF4-FFF2-40B4-BE49-F238E27FC236}">
                <a16:creationId xmlns:a16="http://schemas.microsoft.com/office/drawing/2014/main" id="{C979C38A-2720-4FF2-B908-57D8734D9A0C}"/>
              </a:ext>
            </a:extLst>
          </p:cNvPr>
          <p:cNvSpPr>
            <a:spLocks noGrp="1"/>
          </p:cNvSpPr>
          <p:nvPr>
            <p:ph idx="1"/>
          </p:nvPr>
        </p:nvSpPr>
        <p:spPr/>
        <p:txBody>
          <a:bodyPr/>
          <a:lstStyle/>
          <a:p>
            <a:pPr marL="0" indent="0">
              <a:buNone/>
            </a:pPr>
            <a:endParaRPr lang="da-DK"/>
          </a:p>
          <a:p>
            <a:pPr marL="0" indent="0" algn="ctr">
              <a:buNone/>
            </a:pPr>
            <a:r>
              <a:rPr lang="da-DK"/>
              <a:t>Fortælling om hvordan det har været at få øje for</a:t>
            </a:r>
          </a:p>
          <a:p>
            <a:pPr marL="0" indent="0" algn="ctr">
              <a:buNone/>
            </a:pPr>
            <a:r>
              <a:rPr lang="da-DK"/>
              <a:t> barnets perspaktiv  på ny måde</a:t>
            </a:r>
          </a:p>
          <a:p>
            <a:pPr marL="0" indent="0" algn="ctr">
              <a:buNone/>
            </a:pPr>
            <a:endParaRPr lang="da-DK"/>
          </a:p>
          <a:p>
            <a:pPr marL="0" indent="0" algn="ctr">
              <a:buNone/>
            </a:pPr>
            <a:r>
              <a:rPr lang="da-DK" sz="1200"/>
              <a:t>Nedenfor et eksempel på dialogbrikker fra Spillerum:</a:t>
            </a:r>
          </a:p>
          <a:p>
            <a:pPr marL="0" indent="0" algn="ctr">
              <a:buNone/>
            </a:pPr>
            <a:endParaRPr lang="da-DK" sz="1200"/>
          </a:p>
          <a:p>
            <a:pPr marL="0" indent="0" algn="ctr">
              <a:buNone/>
            </a:pPr>
            <a:endParaRPr lang="da-DK"/>
          </a:p>
        </p:txBody>
      </p:sp>
      <p:pic>
        <p:nvPicPr>
          <p:cNvPr id="4" name="Billede 3">
            <a:extLst>
              <a:ext uri="{FF2B5EF4-FFF2-40B4-BE49-F238E27FC236}">
                <a16:creationId xmlns:a16="http://schemas.microsoft.com/office/drawing/2014/main" id="{CD592E80-8FED-4B4B-8875-90106C9237A6}"/>
              </a:ext>
            </a:extLst>
          </p:cNvPr>
          <p:cNvPicPr>
            <a:picLocks noChangeAspect="1"/>
          </p:cNvPicPr>
          <p:nvPr/>
        </p:nvPicPr>
        <p:blipFill>
          <a:blip r:embed="rId2"/>
          <a:stretch>
            <a:fillRect/>
          </a:stretch>
        </p:blipFill>
        <p:spPr>
          <a:xfrm>
            <a:off x="2957512" y="3933056"/>
            <a:ext cx="3228975" cy="1728192"/>
          </a:xfrm>
          <a:prstGeom prst="rect">
            <a:avLst/>
          </a:prstGeom>
        </p:spPr>
      </p:pic>
    </p:spTree>
    <p:extLst>
      <p:ext uri="{BB962C8B-B14F-4D97-AF65-F5344CB8AC3E}">
        <p14:creationId xmlns:p14="http://schemas.microsoft.com/office/powerpoint/2010/main" val="32131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3244C-B55A-4F4B-A226-9F5298A2FB92}"/>
              </a:ext>
            </a:extLst>
          </p:cNvPr>
          <p:cNvSpPr>
            <a:spLocks noGrp="1"/>
          </p:cNvSpPr>
          <p:nvPr>
            <p:ph type="title"/>
          </p:nvPr>
        </p:nvSpPr>
        <p:spPr/>
        <p:txBody>
          <a:bodyPr/>
          <a:lstStyle/>
          <a:p>
            <a:r>
              <a:rPr lang="da-DK"/>
              <a:t>3 typer børneperspektiv</a:t>
            </a:r>
          </a:p>
        </p:txBody>
      </p:sp>
      <p:sp>
        <p:nvSpPr>
          <p:cNvPr id="3" name="Pladsholder til indhold 2">
            <a:extLst>
              <a:ext uri="{FF2B5EF4-FFF2-40B4-BE49-F238E27FC236}">
                <a16:creationId xmlns:a16="http://schemas.microsoft.com/office/drawing/2014/main" id="{675F7D8D-B4B6-47DC-9CA4-4F247E4AA7A9}"/>
              </a:ext>
            </a:extLst>
          </p:cNvPr>
          <p:cNvSpPr>
            <a:spLocks noGrp="1"/>
          </p:cNvSpPr>
          <p:nvPr>
            <p:ph idx="1"/>
          </p:nvPr>
        </p:nvSpPr>
        <p:spPr/>
        <p:txBody>
          <a:bodyPr/>
          <a:lstStyle/>
          <a:p>
            <a:r>
              <a:rPr lang="da-DK">
                <a:solidFill>
                  <a:schemeClr val="accent1">
                    <a:lumMod val="75000"/>
                  </a:schemeClr>
                </a:solidFill>
              </a:rPr>
              <a:t>Et udefra perspektiv på børn </a:t>
            </a:r>
            <a:r>
              <a:rPr lang="da-DK"/>
              <a:t>– voksnes forståelse af det gode børneliv, fx funderet i faglig, men også distanceret viden. </a:t>
            </a:r>
          </a:p>
          <a:p>
            <a:endParaRPr lang="da-DK"/>
          </a:p>
          <a:p>
            <a:r>
              <a:rPr lang="da-DK">
                <a:solidFill>
                  <a:schemeClr val="accent1">
                    <a:lumMod val="75000"/>
                  </a:schemeClr>
                </a:solidFill>
              </a:rPr>
              <a:t>Børns egne perspektiver </a:t>
            </a:r>
            <a:r>
              <a:rPr lang="da-DK"/>
              <a:t>– børn har en særlig viden om tanker, følelser og bestræbelser.</a:t>
            </a:r>
          </a:p>
          <a:p>
            <a:endParaRPr lang="da-DK"/>
          </a:p>
          <a:p>
            <a:r>
              <a:rPr lang="da-DK">
                <a:solidFill>
                  <a:schemeClr val="accent1">
                    <a:lumMod val="75000"/>
                  </a:schemeClr>
                </a:solidFill>
              </a:rPr>
              <a:t>Et tilstræbt indefra perspektiv </a:t>
            </a:r>
            <a:r>
              <a:rPr lang="da-DK"/>
              <a:t>– gøre os umage med at se, høre og på anden måde sanse, hvad barnet kommunikere verbalt og kropsligt, relateret til barnets kompetencer. (kræver refleksiv opmærksomhed på egne præferencer) </a:t>
            </a:r>
          </a:p>
          <a:p>
            <a:endParaRPr lang="da-DK"/>
          </a:p>
          <a:p>
            <a:pPr marL="0" indent="0">
              <a:buNone/>
            </a:pPr>
            <a:r>
              <a:rPr lang="da-DK"/>
              <a:t>Alle børneperspektiver kan bringes i spil</a:t>
            </a:r>
          </a:p>
        </p:txBody>
      </p:sp>
    </p:spTree>
    <p:extLst>
      <p:ext uri="{BB962C8B-B14F-4D97-AF65-F5344CB8AC3E}">
        <p14:creationId xmlns:p14="http://schemas.microsoft.com/office/powerpoint/2010/main" val="426645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02B67D-A2B9-4A25-832B-2ADD695D1BA3}"/>
              </a:ext>
            </a:extLst>
          </p:cNvPr>
          <p:cNvSpPr>
            <a:spLocks noGrp="1"/>
          </p:cNvSpPr>
          <p:nvPr>
            <p:ph type="title"/>
          </p:nvPr>
        </p:nvSpPr>
        <p:spPr>
          <a:xfrm>
            <a:off x="464326" y="584201"/>
            <a:ext cx="8176437" cy="684559"/>
          </a:xfrm>
        </p:spPr>
        <p:txBody>
          <a:bodyPr/>
          <a:lstStyle/>
          <a:p>
            <a:r>
              <a:rPr lang="da-DK"/>
              <a:t> 3 Børnesyn – forankret i:</a:t>
            </a:r>
          </a:p>
        </p:txBody>
      </p:sp>
      <p:graphicFrame>
        <p:nvGraphicFramePr>
          <p:cNvPr id="7" name="Pladsholder til indhold 6">
            <a:extLst>
              <a:ext uri="{FF2B5EF4-FFF2-40B4-BE49-F238E27FC236}">
                <a16:creationId xmlns:a16="http://schemas.microsoft.com/office/drawing/2014/main" id="{98ACE8EA-C14D-41AA-87D5-03CC6CF8F54F}"/>
              </a:ext>
            </a:extLst>
          </p:cNvPr>
          <p:cNvGraphicFramePr>
            <a:graphicFrameLocks noGrp="1"/>
          </p:cNvGraphicFramePr>
          <p:nvPr>
            <p:ph idx="1"/>
            <p:extLst/>
          </p:nvPr>
        </p:nvGraphicFramePr>
        <p:xfrm>
          <a:off x="503238" y="1268761"/>
          <a:ext cx="8137525" cy="496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felt 1">
            <a:extLst>
              <a:ext uri="{FF2B5EF4-FFF2-40B4-BE49-F238E27FC236}">
                <a16:creationId xmlns:a16="http://schemas.microsoft.com/office/drawing/2014/main" id="{5834917B-F5BC-46DB-88F9-8B3B0E674A96}"/>
              </a:ext>
            </a:extLst>
          </p:cNvPr>
          <p:cNvSpPr txBox="1"/>
          <p:nvPr/>
        </p:nvSpPr>
        <p:spPr>
          <a:xfrm>
            <a:off x="5724128" y="5949280"/>
            <a:ext cx="2592288" cy="153888"/>
          </a:xfrm>
          <a:prstGeom prst="rect">
            <a:avLst/>
          </a:prstGeom>
          <a:noFill/>
        </p:spPr>
        <p:txBody>
          <a:bodyPr wrap="square" lIns="0" tIns="0" rIns="0" bIns="0" rtlCol="0">
            <a:spAutoFit/>
          </a:bodyPr>
          <a:lstStyle/>
          <a:p>
            <a:r>
              <a:rPr lang="da-DK" sz="1000" i="1">
                <a:latin typeface="+mn-lt"/>
              </a:rPr>
              <a:t>Identificeret af James, Jenks og Prout 1999</a:t>
            </a:r>
            <a:endParaRPr lang="da-DK" sz="1000" i="1" dirty="0" err="1">
              <a:latin typeface="+mn-lt"/>
            </a:endParaRPr>
          </a:p>
        </p:txBody>
      </p:sp>
      <p:sp>
        <p:nvSpPr>
          <p:cNvPr id="3" name="Rektangel: afrundede hjørner 2">
            <a:extLst>
              <a:ext uri="{FF2B5EF4-FFF2-40B4-BE49-F238E27FC236}">
                <a16:creationId xmlns:a16="http://schemas.microsoft.com/office/drawing/2014/main" id="{FF45CDC1-9EF5-4960-BC73-251EA34D7B13}"/>
              </a:ext>
            </a:extLst>
          </p:cNvPr>
          <p:cNvSpPr/>
          <p:nvPr/>
        </p:nvSpPr>
        <p:spPr>
          <a:xfrm>
            <a:off x="3059832" y="1556793"/>
            <a:ext cx="5760640" cy="4176464"/>
          </a:xfrm>
          <a:prstGeom prst="roundRect">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4" name="Pil: venstre-højre 3">
            <a:extLst>
              <a:ext uri="{FF2B5EF4-FFF2-40B4-BE49-F238E27FC236}">
                <a16:creationId xmlns:a16="http://schemas.microsoft.com/office/drawing/2014/main" id="{1FD5DD52-70FA-48EC-9FDC-14DD32A2870F}"/>
              </a:ext>
            </a:extLst>
          </p:cNvPr>
          <p:cNvSpPr/>
          <p:nvPr/>
        </p:nvSpPr>
        <p:spPr>
          <a:xfrm>
            <a:off x="5580112" y="3645024"/>
            <a:ext cx="648072" cy="360040"/>
          </a:xfrm>
          <a:prstGeom prst="lef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6" name="Taleboble: rektangel 5">
            <a:extLst>
              <a:ext uri="{FF2B5EF4-FFF2-40B4-BE49-F238E27FC236}">
                <a16:creationId xmlns:a16="http://schemas.microsoft.com/office/drawing/2014/main" id="{D1284AE8-565B-4E3C-8128-2627AC03BEA2}"/>
              </a:ext>
            </a:extLst>
          </p:cNvPr>
          <p:cNvSpPr/>
          <p:nvPr/>
        </p:nvSpPr>
        <p:spPr>
          <a:xfrm>
            <a:off x="6732240" y="584200"/>
            <a:ext cx="2160240" cy="1260624"/>
          </a:xfrm>
          <a:prstGeom prst="wedgeRectCallout">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i="1">
                <a:solidFill>
                  <a:schemeClr val="bg1"/>
                </a:solidFill>
              </a:rPr>
              <a:t>Som barnesynet i </a:t>
            </a:r>
            <a:r>
              <a:rPr lang="da-DK" sz="1600" b="1" i="1">
                <a:solidFill>
                  <a:schemeClr val="bg1"/>
                </a:solidFill>
              </a:rPr>
              <a:t>Den styrkede pædagogiske læreplan</a:t>
            </a:r>
          </a:p>
          <a:p>
            <a:pPr algn="ctr"/>
            <a:r>
              <a:rPr lang="da-DK" sz="800" i="1">
                <a:solidFill>
                  <a:schemeClr val="bg1"/>
                </a:solidFill>
              </a:rPr>
              <a:t>s. 16 </a:t>
            </a:r>
            <a:endParaRPr lang="da-DK" sz="800" i="1" dirty="0" err="1">
              <a:solidFill>
                <a:schemeClr val="bg1"/>
              </a:solidFill>
            </a:endParaRPr>
          </a:p>
        </p:txBody>
      </p:sp>
    </p:spTree>
    <p:extLst>
      <p:ext uri="{BB962C8B-B14F-4D97-AF65-F5344CB8AC3E}">
        <p14:creationId xmlns:p14="http://schemas.microsoft.com/office/powerpoint/2010/main" val="228699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87FC1-F5BA-41B7-8B4F-F3AEC007266C}"/>
              </a:ext>
            </a:extLst>
          </p:cNvPr>
          <p:cNvSpPr>
            <a:spLocks noGrp="1"/>
          </p:cNvSpPr>
          <p:nvPr>
            <p:ph type="title"/>
          </p:nvPr>
        </p:nvSpPr>
        <p:spPr/>
        <p:txBody>
          <a:bodyPr/>
          <a:lstStyle/>
          <a:p>
            <a:r>
              <a:rPr lang="da-DK"/>
              <a:t>Børnesyn -&gt; børneperspektiv </a:t>
            </a:r>
          </a:p>
        </p:txBody>
      </p:sp>
      <p:sp>
        <p:nvSpPr>
          <p:cNvPr id="3" name="Pladsholder til indhold 2">
            <a:extLst>
              <a:ext uri="{FF2B5EF4-FFF2-40B4-BE49-F238E27FC236}">
                <a16:creationId xmlns:a16="http://schemas.microsoft.com/office/drawing/2014/main" id="{5F6A4448-B4B8-435C-8E9E-97A6F96E288D}"/>
              </a:ext>
            </a:extLst>
          </p:cNvPr>
          <p:cNvSpPr>
            <a:spLocks noGrp="1"/>
          </p:cNvSpPr>
          <p:nvPr>
            <p:ph idx="1"/>
          </p:nvPr>
        </p:nvSpPr>
        <p:spPr/>
        <p:txBody>
          <a:bodyPr/>
          <a:lstStyle/>
          <a:p>
            <a:pPr marL="0" indent="0" algn="ctr">
              <a:buNone/>
            </a:pPr>
            <a:endParaRPr lang="da-DK"/>
          </a:p>
          <a:p>
            <a:pPr marL="0" indent="0" algn="ctr">
              <a:buNone/>
            </a:pPr>
            <a:endParaRPr lang="da-DK"/>
          </a:p>
          <a:p>
            <a:pPr marL="0" indent="0" algn="ctr">
              <a:buNone/>
            </a:pPr>
            <a:r>
              <a:rPr lang="da-DK"/>
              <a:t>Børnesyn fra traditionel udviklingspsykologi er stadig dominerende </a:t>
            </a:r>
          </a:p>
          <a:p>
            <a:pPr marL="0" indent="0" algn="ctr">
              <a:buNone/>
            </a:pPr>
            <a:r>
              <a:rPr lang="da-DK"/>
              <a:t>OG vi bliver mødt med krav og bekymringer fra omgivelserne med dette børnesyn</a:t>
            </a:r>
          </a:p>
          <a:p>
            <a:pPr marL="0" indent="0">
              <a:buNone/>
            </a:pPr>
            <a:endParaRPr lang="da-DK"/>
          </a:p>
          <a:p>
            <a:pPr marL="0" indent="0">
              <a:buNone/>
            </a:pPr>
            <a:r>
              <a:rPr lang="da-DK"/>
              <a:t>- </a:t>
            </a:r>
            <a:r>
              <a:rPr lang="da-DK">
                <a:solidFill>
                  <a:srgbClr val="C00000"/>
                </a:solidFill>
              </a:rPr>
              <a:t>det medvirker til at hindre reel inddragelse af børns perspektiver</a:t>
            </a:r>
          </a:p>
          <a:p>
            <a:endParaRPr lang="da-DK"/>
          </a:p>
          <a:p>
            <a:pPr marL="0" indent="0">
              <a:buNone/>
            </a:pPr>
            <a:endParaRPr lang="da-DK"/>
          </a:p>
          <a:p>
            <a:pPr marL="0" indent="0" algn="ctr">
              <a:buNone/>
            </a:pPr>
            <a:r>
              <a:rPr lang="da-DK" b="1">
                <a:solidFill>
                  <a:schemeClr val="accent2">
                    <a:lumMod val="50000"/>
                  </a:schemeClr>
                </a:solidFill>
              </a:rPr>
              <a:t>‘Barnets bedste’ såvel som børneperspektiv er noget forskelligt afhængigt at det børnesyn man har</a:t>
            </a:r>
          </a:p>
        </p:txBody>
      </p:sp>
      <p:pic>
        <p:nvPicPr>
          <p:cNvPr id="4" name="Billede 3">
            <a:extLst>
              <a:ext uri="{FF2B5EF4-FFF2-40B4-BE49-F238E27FC236}">
                <a16:creationId xmlns:a16="http://schemas.microsoft.com/office/drawing/2014/main" id="{7F79C71C-702C-4DA1-A0D8-8D94D16FC059}"/>
              </a:ext>
            </a:extLst>
          </p:cNvPr>
          <p:cNvPicPr>
            <a:picLocks noChangeAspect="1"/>
          </p:cNvPicPr>
          <p:nvPr/>
        </p:nvPicPr>
        <p:blipFill>
          <a:blip r:embed="rId2"/>
          <a:stretch>
            <a:fillRect/>
          </a:stretch>
        </p:blipFill>
        <p:spPr>
          <a:xfrm>
            <a:off x="6876256" y="293365"/>
            <a:ext cx="2088232" cy="1876071"/>
          </a:xfrm>
          <a:prstGeom prst="rect">
            <a:avLst/>
          </a:prstGeom>
        </p:spPr>
      </p:pic>
    </p:spTree>
    <p:extLst>
      <p:ext uri="{BB962C8B-B14F-4D97-AF65-F5344CB8AC3E}">
        <p14:creationId xmlns:p14="http://schemas.microsoft.com/office/powerpoint/2010/main" val="61599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1E618-3FC1-490C-9E15-85060F4FF77B}"/>
              </a:ext>
            </a:extLst>
          </p:cNvPr>
          <p:cNvSpPr>
            <a:spLocks noGrp="1"/>
          </p:cNvSpPr>
          <p:nvPr>
            <p:ph type="title"/>
          </p:nvPr>
        </p:nvSpPr>
        <p:spPr/>
        <p:txBody>
          <a:bodyPr/>
          <a:lstStyle/>
          <a:p>
            <a:endParaRPr lang="da-DK" sz="3200"/>
          </a:p>
        </p:txBody>
      </p:sp>
      <p:sp>
        <p:nvSpPr>
          <p:cNvPr id="3" name="Pladsholder til indhold 2">
            <a:extLst>
              <a:ext uri="{FF2B5EF4-FFF2-40B4-BE49-F238E27FC236}">
                <a16:creationId xmlns:a16="http://schemas.microsoft.com/office/drawing/2014/main" id="{10618F86-BA23-4B70-A8E3-2D605F6E64CF}"/>
              </a:ext>
            </a:extLst>
          </p:cNvPr>
          <p:cNvSpPr>
            <a:spLocks noGrp="1"/>
          </p:cNvSpPr>
          <p:nvPr>
            <p:ph idx="1"/>
          </p:nvPr>
        </p:nvSpPr>
        <p:spPr>
          <a:xfrm>
            <a:off x="503238" y="1484785"/>
            <a:ext cx="8137525" cy="4752504"/>
          </a:xfrm>
        </p:spPr>
        <p:txBody>
          <a:bodyPr/>
          <a:lstStyle/>
          <a:p>
            <a:endParaRPr lang="da-DK"/>
          </a:p>
          <a:p>
            <a:endParaRPr lang="da-DK"/>
          </a:p>
          <a:p>
            <a:r>
              <a:rPr lang="da-DK"/>
              <a:t>Praksis er rundet af børnesyn hos medarbejdere såvel som pragmatiske hensyn og egne interesser</a:t>
            </a:r>
          </a:p>
          <a:p>
            <a:endParaRPr lang="da-DK"/>
          </a:p>
          <a:p>
            <a:pPr marL="0" indent="0">
              <a:buNone/>
            </a:pPr>
            <a:r>
              <a:rPr lang="da-DK" b="1">
                <a:solidFill>
                  <a:schemeClr val="accent1">
                    <a:lumMod val="50000"/>
                  </a:schemeClr>
                </a:solidFill>
              </a:rPr>
              <a:t>Er børnesynet noget der har sneget sig ind eller er det noget vi kan redegøre for og se i praksis?</a:t>
            </a:r>
          </a:p>
          <a:p>
            <a:pPr marL="0" indent="0">
              <a:buNone/>
            </a:pPr>
            <a:endParaRPr lang="da-DK" b="1">
              <a:solidFill>
                <a:schemeClr val="accent1">
                  <a:lumMod val="50000"/>
                </a:schemeClr>
              </a:solidFill>
            </a:endParaRPr>
          </a:p>
          <a:p>
            <a:pPr marL="0" indent="0">
              <a:buNone/>
            </a:pPr>
            <a:r>
              <a:rPr lang="da-DK" b="1">
                <a:solidFill>
                  <a:schemeClr val="accent1">
                    <a:lumMod val="50000"/>
                  </a:schemeClr>
                </a:solidFill>
              </a:rPr>
              <a:t>Giver det anledning til konflikter/dilemmaer?</a:t>
            </a:r>
          </a:p>
          <a:p>
            <a:pPr marL="0" indent="0">
              <a:buNone/>
            </a:pPr>
            <a:endParaRPr lang="da-DK" b="1">
              <a:solidFill>
                <a:schemeClr val="accent1">
                  <a:lumMod val="50000"/>
                </a:schemeClr>
              </a:solidFill>
            </a:endParaRPr>
          </a:p>
          <a:p>
            <a:pPr marL="0" indent="0">
              <a:buNone/>
            </a:pPr>
            <a:r>
              <a:rPr lang="da-DK" b="1">
                <a:solidFill>
                  <a:schemeClr val="accent1">
                    <a:lumMod val="50000"/>
                  </a:schemeClr>
                </a:solidFill>
              </a:rPr>
              <a:t>Hvad gør vi ved vores måde at møde børn på?</a:t>
            </a:r>
          </a:p>
          <a:p>
            <a:endParaRPr lang="da-DK"/>
          </a:p>
        </p:txBody>
      </p:sp>
      <p:sp>
        <p:nvSpPr>
          <p:cNvPr id="4" name="Taleboble: oval 3">
            <a:extLst>
              <a:ext uri="{FF2B5EF4-FFF2-40B4-BE49-F238E27FC236}">
                <a16:creationId xmlns:a16="http://schemas.microsoft.com/office/drawing/2014/main" id="{B3A7E40B-A369-48DC-A13A-9FAA6B5D391C}"/>
              </a:ext>
            </a:extLst>
          </p:cNvPr>
          <p:cNvSpPr/>
          <p:nvPr/>
        </p:nvSpPr>
        <p:spPr>
          <a:xfrm>
            <a:off x="2627784" y="260648"/>
            <a:ext cx="4464496" cy="1008113"/>
          </a:xfrm>
          <a:prstGeom prst="wedgeEllipseCallou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a:solidFill>
                  <a:schemeClr val="bg1"/>
                </a:solidFill>
              </a:rPr>
              <a:t>Børn gør voksne klogere</a:t>
            </a:r>
            <a:endParaRPr lang="da-DK" sz="2400" i="1" dirty="0" err="1">
              <a:solidFill>
                <a:schemeClr val="bg1"/>
              </a:solidFill>
            </a:endParaRPr>
          </a:p>
        </p:txBody>
      </p:sp>
      <p:pic>
        <p:nvPicPr>
          <p:cNvPr id="6" name="Grafik 5" descr="Børn">
            <a:extLst>
              <a:ext uri="{FF2B5EF4-FFF2-40B4-BE49-F238E27FC236}">
                <a16:creationId xmlns:a16="http://schemas.microsoft.com/office/drawing/2014/main" id="{4BCB289F-4427-49CF-A389-0305139D52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39666" y="1109366"/>
            <a:ext cx="1212254" cy="914400"/>
          </a:xfrm>
          <a:prstGeom prst="rect">
            <a:avLst/>
          </a:prstGeom>
        </p:spPr>
      </p:pic>
    </p:spTree>
    <p:extLst>
      <p:ext uri="{BB962C8B-B14F-4D97-AF65-F5344CB8AC3E}">
        <p14:creationId xmlns:p14="http://schemas.microsoft.com/office/powerpoint/2010/main" val="248402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BBE77-1720-4E41-9728-8A37CE28AED8}"/>
              </a:ext>
            </a:extLst>
          </p:cNvPr>
          <p:cNvSpPr>
            <a:spLocks noGrp="1"/>
          </p:cNvSpPr>
          <p:nvPr>
            <p:ph type="title"/>
          </p:nvPr>
        </p:nvSpPr>
        <p:spPr/>
        <p:txBody>
          <a:bodyPr/>
          <a:lstStyle/>
          <a:p>
            <a:r>
              <a:rPr lang="da-DK" b="1"/>
              <a:t>Roger Harts deltagelsesstige</a:t>
            </a:r>
            <a:br>
              <a:rPr lang="da-DK" b="1"/>
            </a:br>
            <a:r>
              <a:rPr lang="da-DK" sz="1000" b="1"/>
              <a:t>Amerikansk psykologi professor</a:t>
            </a:r>
            <a:endParaRPr lang="da-DK"/>
          </a:p>
        </p:txBody>
      </p:sp>
      <p:pic>
        <p:nvPicPr>
          <p:cNvPr id="7" name="Pladsholder til indhold 6">
            <a:extLst>
              <a:ext uri="{FF2B5EF4-FFF2-40B4-BE49-F238E27FC236}">
                <a16:creationId xmlns:a16="http://schemas.microsoft.com/office/drawing/2014/main" id="{17B9D094-93EB-4703-8E0F-4804B55ED867}"/>
              </a:ext>
            </a:extLst>
          </p:cNvPr>
          <p:cNvPicPr>
            <a:picLocks noGrp="1" noChangeAspect="1"/>
          </p:cNvPicPr>
          <p:nvPr>
            <p:ph sz="half" idx="1"/>
          </p:nvPr>
        </p:nvPicPr>
        <p:blipFill>
          <a:blip r:embed="rId2"/>
          <a:stretch>
            <a:fillRect/>
          </a:stretch>
        </p:blipFill>
        <p:spPr>
          <a:xfrm>
            <a:off x="1331640" y="1700212"/>
            <a:ext cx="2736304" cy="3673003"/>
          </a:xfrm>
          <a:prstGeom prst="rect">
            <a:avLst/>
          </a:prstGeom>
        </p:spPr>
      </p:pic>
      <p:sp>
        <p:nvSpPr>
          <p:cNvPr id="6" name="Pladsholder til indhold 5">
            <a:extLst>
              <a:ext uri="{FF2B5EF4-FFF2-40B4-BE49-F238E27FC236}">
                <a16:creationId xmlns:a16="http://schemas.microsoft.com/office/drawing/2014/main" id="{B34CE4D5-8B66-4635-8C27-3E2720A15702}"/>
              </a:ext>
            </a:extLst>
          </p:cNvPr>
          <p:cNvSpPr>
            <a:spLocks noGrp="1"/>
          </p:cNvSpPr>
          <p:nvPr>
            <p:ph sz="half" idx="2"/>
          </p:nvPr>
        </p:nvSpPr>
        <p:spPr>
          <a:xfrm>
            <a:off x="4665663" y="1412775"/>
            <a:ext cx="3975100" cy="4824513"/>
          </a:xfrm>
        </p:spPr>
        <p:txBody>
          <a:bodyPr/>
          <a:lstStyle/>
          <a:p>
            <a:r>
              <a:rPr lang="da-DK" sz="1600" i="0">
                <a:solidFill>
                  <a:srgbClr val="FF0000"/>
                </a:solidFill>
              </a:rPr>
              <a:t>Trin 8: </a:t>
            </a:r>
            <a:r>
              <a:rPr lang="da-DK" sz="1600" i="0"/>
              <a:t>Børn og voksne er fælles om at tage initiativ og beslutninger</a:t>
            </a:r>
          </a:p>
          <a:p>
            <a:r>
              <a:rPr lang="da-DK" sz="1600" i="0">
                <a:solidFill>
                  <a:srgbClr val="FF0000"/>
                </a:solidFill>
              </a:rPr>
              <a:t>Trin 7: </a:t>
            </a:r>
            <a:r>
              <a:rPr lang="da-DK" sz="1600" i="0"/>
              <a:t>Børnene er initiativtagere og står i spidsen for handlen</a:t>
            </a:r>
          </a:p>
          <a:p>
            <a:r>
              <a:rPr lang="da-DK" sz="1600" i="0">
                <a:solidFill>
                  <a:srgbClr val="FF0000"/>
                </a:solidFill>
              </a:rPr>
              <a:t>Trin 6: </a:t>
            </a:r>
            <a:r>
              <a:rPr lang="da-DK" sz="1600" i="0"/>
              <a:t>Fælles beslutningstagning mellem børn og voksne på initiativ af de voksne</a:t>
            </a:r>
          </a:p>
          <a:p>
            <a:r>
              <a:rPr lang="da-DK" sz="1600" i="0">
                <a:solidFill>
                  <a:srgbClr val="FF0000"/>
                </a:solidFill>
              </a:rPr>
              <a:t>Trin 5: </a:t>
            </a:r>
            <a:r>
              <a:rPr lang="da-DK" sz="1600" i="0"/>
              <a:t>Børn informeres og høres</a:t>
            </a:r>
          </a:p>
          <a:p>
            <a:r>
              <a:rPr lang="da-DK" sz="1600" i="0">
                <a:solidFill>
                  <a:srgbClr val="FF0000"/>
                </a:solidFill>
              </a:rPr>
              <a:t>Trin 4: </a:t>
            </a:r>
            <a:r>
              <a:rPr lang="da-DK" sz="1600" i="0"/>
              <a:t>Børn informeres og pålægges at deltage, f.eks. som informanter eller på en bestemt måde i en indsats  </a:t>
            </a:r>
          </a:p>
          <a:p>
            <a:r>
              <a:rPr lang="da-DK" sz="1600" i="0">
                <a:solidFill>
                  <a:srgbClr val="FF0000"/>
                </a:solidFill>
              </a:rPr>
              <a:t>Trin 3: </a:t>
            </a:r>
            <a:r>
              <a:rPr lang="da-DK" sz="1600" i="0"/>
              <a:t>Børn inddrages som symbolsk gestus </a:t>
            </a:r>
          </a:p>
          <a:p>
            <a:r>
              <a:rPr lang="da-DK" sz="1600" i="0">
                <a:solidFill>
                  <a:srgbClr val="FF0000"/>
                </a:solidFill>
              </a:rPr>
              <a:t>Trin 2: </a:t>
            </a:r>
            <a:r>
              <a:rPr lang="da-DK" sz="1600" i="0"/>
              <a:t>Børns bidrag bruges som dekoration</a:t>
            </a:r>
          </a:p>
          <a:p>
            <a:r>
              <a:rPr lang="da-DK" sz="1600" i="0">
                <a:solidFill>
                  <a:srgbClr val="FF0000"/>
                </a:solidFill>
              </a:rPr>
              <a:t>Trin 1: </a:t>
            </a:r>
            <a:r>
              <a:rPr lang="da-DK" sz="1600" i="0"/>
              <a:t>Børnene manipuleres gennem deltagelse</a:t>
            </a:r>
          </a:p>
          <a:p>
            <a:endParaRPr lang="da-DK" sz="1600"/>
          </a:p>
        </p:txBody>
      </p:sp>
    </p:spTree>
    <p:extLst>
      <p:ext uri="{BB962C8B-B14F-4D97-AF65-F5344CB8AC3E}">
        <p14:creationId xmlns:p14="http://schemas.microsoft.com/office/powerpoint/2010/main" val="127740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0EBEB-FF8C-4A81-AAC4-EB512E3F2894}"/>
              </a:ext>
            </a:extLst>
          </p:cNvPr>
          <p:cNvSpPr>
            <a:spLocks noGrp="1"/>
          </p:cNvSpPr>
          <p:nvPr>
            <p:ph type="title"/>
          </p:nvPr>
        </p:nvSpPr>
        <p:spPr/>
        <p:txBody>
          <a:bodyPr/>
          <a:lstStyle/>
          <a:p>
            <a:r>
              <a:rPr lang="da-DK"/>
              <a:t>Rationaler i inddragelsesprocesser:</a:t>
            </a:r>
            <a:br>
              <a:rPr lang="da-DK"/>
            </a:br>
            <a:endParaRPr lang="da-DK"/>
          </a:p>
        </p:txBody>
      </p:sp>
      <p:sp>
        <p:nvSpPr>
          <p:cNvPr id="3" name="Pladsholder til indhold 2">
            <a:extLst>
              <a:ext uri="{FF2B5EF4-FFF2-40B4-BE49-F238E27FC236}">
                <a16:creationId xmlns:a16="http://schemas.microsoft.com/office/drawing/2014/main" id="{F92FDC4B-9B3A-48FB-B55B-F083EF05BA4C}"/>
              </a:ext>
            </a:extLst>
          </p:cNvPr>
          <p:cNvSpPr>
            <a:spLocks noGrp="1"/>
          </p:cNvSpPr>
          <p:nvPr>
            <p:ph idx="1"/>
          </p:nvPr>
        </p:nvSpPr>
        <p:spPr/>
        <p:txBody>
          <a:bodyPr/>
          <a:lstStyle/>
          <a:p>
            <a:pPr marL="0" indent="0">
              <a:buNone/>
            </a:pPr>
            <a:r>
              <a:rPr lang="da-DK" i="0">
                <a:solidFill>
                  <a:srgbClr val="FF0000"/>
                </a:solidFill>
              </a:rPr>
              <a:t>Trin 1- 3 </a:t>
            </a:r>
            <a:r>
              <a:rPr lang="da-DK" i="0"/>
              <a:t>Opdragende/disciplinerende/manipulerende</a:t>
            </a:r>
          </a:p>
          <a:p>
            <a:pPr marL="0" indent="0">
              <a:buNone/>
            </a:pPr>
            <a:endParaRPr lang="da-DK" i="0"/>
          </a:p>
          <a:p>
            <a:pPr marL="0" indent="0">
              <a:buNone/>
            </a:pPr>
            <a:r>
              <a:rPr lang="da-DK" i="0">
                <a:solidFill>
                  <a:srgbClr val="FF0000"/>
                </a:solidFill>
              </a:rPr>
              <a:t>Trin 4: </a:t>
            </a:r>
            <a:r>
              <a:rPr lang="da-DK" i="0"/>
              <a:t>Informerende</a:t>
            </a:r>
          </a:p>
          <a:p>
            <a:pPr marL="0" indent="0">
              <a:buNone/>
            </a:pPr>
            <a:endParaRPr lang="da-DK" i="0"/>
          </a:p>
          <a:p>
            <a:pPr marL="0" indent="0">
              <a:buNone/>
            </a:pPr>
            <a:r>
              <a:rPr lang="da-DK" i="0">
                <a:solidFill>
                  <a:srgbClr val="FF0000"/>
                </a:solidFill>
              </a:rPr>
              <a:t>Trin 4: </a:t>
            </a:r>
            <a:r>
              <a:rPr lang="da-DK" i="0"/>
              <a:t>Afkrydsningspunkt/at få bekræftet egen forforståelse</a:t>
            </a:r>
          </a:p>
          <a:p>
            <a:pPr marL="0" indent="0">
              <a:buNone/>
            </a:pPr>
            <a:endParaRPr lang="da-DK" i="0"/>
          </a:p>
          <a:p>
            <a:pPr marL="0" indent="0">
              <a:buNone/>
            </a:pPr>
            <a:r>
              <a:rPr lang="da-DK" i="0">
                <a:solidFill>
                  <a:srgbClr val="FF0000"/>
                </a:solidFill>
              </a:rPr>
              <a:t>Trin 5: </a:t>
            </a:r>
            <a:r>
              <a:rPr lang="da-DK" i="0"/>
              <a:t>At blive klogere (informationssøgning)</a:t>
            </a:r>
          </a:p>
          <a:p>
            <a:pPr marL="0" indent="0">
              <a:buNone/>
            </a:pPr>
            <a:endParaRPr lang="da-DK" i="0"/>
          </a:p>
          <a:p>
            <a:pPr marL="0" indent="0">
              <a:buNone/>
            </a:pPr>
            <a:r>
              <a:rPr lang="da-DK" i="0">
                <a:solidFill>
                  <a:srgbClr val="FF0000"/>
                </a:solidFill>
              </a:rPr>
              <a:t>Trin 6: </a:t>
            </a:r>
            <a:r>
              <a:rPr lang="da-DK" i="0"/>
              <a:t>At blive klogere og give barnet indflydelse på kvalitetsvurdering</a:t>
            </a:r>
          </a:p>
          <a:p>
            <a:pPr marL="0" indent="0">
              <a:buNone/>
            </a:pPr>
            <a:endParaRPr lang="da-DK" i="0"/>
          </a:p>
          <a:p>
            <a:pPr marL="0" indent="0">
              <a:buNone/>
            </a:pPr>
            <a:r>
              <a:rPr lang="da-DK" i="0">
                <a:solidFill>
                  <a:srgbClr val="FF0000"/>
                </a:solidFill>
              </a:rPr>
              <a:t>Trin 7/8: </a:t>
            </a:r>
            <a:r>
              <a:rPr lang="da-DK" i="0"/>
              <a:t>Ligeværdig inddragelse og empowerment af barnets perspektiv</a:t>
            </a:r>
          </a:p>
          <a:p>
            <a:endParaRPr lang="da-DK"/>
          </a:p>
        </p:txBody>
      </p:sp>
    </p:spTree>
    <p:extLst>
      <p:ext uri="{BB962C8B-B14F-4D97-AF65-F5344CB8AC3E}">
        <p14:creationId xmlns:p14="http://schemas.microsoft.com/office/powerpoint/2010/main" val="316331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CA4CC6-029B-45D1-9FD4-5C2932109D45}"/>
              </a:ext>
            </a:extLst>
          </p:cNvPr>
          <p:cNvSpPr>
            <a:spLocks noGrp="1"/>
          </p:cNvSpPr>
          <p:nvPr>
            <p:ph type="title"/>
          </p:nvPr>
        </p:nvSpPr>
        <p:spPr>
          <a:xfrm>
            <a:off x="179512" y="404664"/>
            <a:ext cx="8176437" cy="1332059"/>
          </a:xfrm>
        </p:spPr>
        <p:txBody>
          <a:bodyPr/>
          <a:lstStyle/>
          <a:p>
            <a:r>
              <a:rPr lang="da-DK" sz="2800"/>
              <a:t>Vores opgave er at:</a:t>
            </a:r>
          </a:p>
        </p:txBody>
      </p:sp>
      <p:sp>
        <p:nvSpPr>
          <p:cNvPr id="5" name="Pladsholder til indhold 4">
            <a:extLst>
              <a:ext uri="{FF2B5EF4-FFF2-40B4-BE49-F238E27FC236}">
                <a16:creationId xmlns:a16="http://schemas.microsoft.com/office/drawing/2014/main" id="{EA276190-A746-46B5-822D-AA6880F48C25}"/>
              </a:ext>
            </a:extLst>
          </p:cNvPr>
          <p:cNvSpPr>
            <a:spLocks noGrp="1"/>
          </p:cNvSpPr>
          <p:nvPr>
            <p:ph sz="half" idx="1"/>
          </p:nvPr>
        </p:nvSpPr>
        <p:spPr>
          <a:xfrm>
            <a:off x="503238" y="1340769"/>
            <a:ext cx="3975100" cy="4896520"/>
          </a:xfrm>
        </p:spPr>
        <p:txBody>
          <a:bodyPr/>
          <a:lstStyle/>
          <a:p>
            <a:pPr marL="241075" indent="-241075" defTabSz="369648">
              <a:spcBef>
                <a:spcPts val="2391"/>
              </a:spcBef>
              <a:defRPr sz="2700"/>
            </a:pPr>
            <a:endParaRPr lang="da-DK" sz="1400"/>
          </a:p>
          <a:p>
            <a:pPr marL="241075" indent="-241075" defTabSz="369648">
              <a:spcBef>
                <a:spcPts val="2391"/>
              </a:spcBef>
              <a:defRPr sz="2700"/>
            </a:pPr>
            <a:endParaRPr lang="da-DK" sz="1400"/>
          </a:p>
          <a:p>
            <a:pPr marL="241075" indent="-241075" defTabSz="369648">
              <a:spcBef>
                <a:spcPts val="2391"/>
              </a:spcBef>
              <a:defRPr sz="2700"/>
            </a:pPr>
            <a:endParaRPr lang="da-DK" sz="1400"/>
          </a:p>
          <a:p>
            <a:pPr marL="241075" indent="-241075" defTabSz="369648">
              <a:spcBef>
                <a:spcPts val="2391"/>
              </a:spcBef>
              <a:defRPr sz="2700"/>
            </a:pPr>
            <a:endParaRPr lang="da-DK" sz="1400"/>
          </a:p>
          <a:p>
            <a:pPr marL="241075" indent="-241075" defTabSz="369648">
              <a:spcBef>
                <a:spcPts val="2391"/>
              </a:spcBef>
              <a:defRPr sz="2700"/>
            </a:pPr>
            <a:r>
              <a:rPr lang="da-DK" sz="1400"/>
              <a:t>Se efter hvad vælger børn </a:t>
            </a:r>
          </a:p>
          <a:p>
            <a:pPr marL="241075" indent="-241075" defTabSz="369648">
              <a:spcBef>
                <a:spcPts val="2391"/>
              </a:spcBef>
              <a:defRPr sz="2700"/>
            </a:pPr>
            <a:r>
              <a:rPr lang="da-DK" sz="1400"/>
              <a:t>Hjælpe til at forskellige børns perspektiver inddrages</a:t>
            </a:r>
          </a:p>
          <a:p>
            <a:pPr marL="241075" indent="-241075" defTabSz="369648">
              <a:spcBef>
                <a:spcPts val="2391"/>
              </a:spcBef>
              <a:defRPr sz="2700"/>
            </a:pPr>
            <a:r>
              <a:rPr lang="da-DK" sz="1400"/>
              <a:t>Introducere alle børn til demokratiske processer</a:t>
            </a:r>
          </a:p>
          <a:p>
            <a:pPr marL="241075" indent="-241075" defTabSz="369648">
              <a:spcBef>
                <a:spcPts val="2391"/>
              </a:spcBef>
              <a:defRPr sz="2700"/>
            </a:pPr>
            <a:r>
              <a:rPr lang="da-DK" sz="1400"/>
              <a:t>Se efter hvilke faglige vurderinger vi handler efter – barnets perspektiv?</a:t>
            </a:r>
          </a:p>
          <a:p>
            <a:pPr marL="241075" indent="-241075" defTabSz="369648">
              <a:spcBef>
                <a:spcPts val="2391"/>
              </a:spcBef>
              <a:defRPr sz="2700"/>
            </a:pPr>
            <a:r>
              <a:rPr lang="da-DK" sz="1400"/>
              <a:t>GIVE TID TIL AT LYTTE/SE SIGNALER</a:t>
            </a:r>
          </a:p>
          <a:p>
            <a:endParaRPr lang="da-DK" sz="800"/>
          </a:p>
        </p:txBody>
      </p:sp>
      <p:sp>
        <p:nvSpPr>
          <p:cNvPr id="2" name="Taleboble: rektangel med afrundede hjørner 1">
            <a:extLst>
              <a:ext uri="{FF2B5EF4-FFF2-40B4-BE49-F238E27FC236}">
                <a16:creationId xmlns:a16="http://schemas.microsoft.com/office/drawing/2014/main" id="{3092DD8A-E7F4-4951-B512-2D71DBCF2168}"/>
              </a:ext>
            </a:extLst>
          </p:cNvPr>
          <p:cNvSpPr/>
          <p:nvPr/>
        </p:nvSpPr>
        <p:spPr>
          <a:xfrm>
            <a:off x="6084168" y="332657"/>
            <a:ext cx="2664296" cy="648072"/>
          </a:xfrm>
          <a:prstGeom prst="wedgeRoundRectCallout">
            <a:avLst/>
          </a:prstGeom>
          <a:solidFill>
            <a:srgbClr val="F7931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i="1">
                <a:solidFill>
                  <a:schemeClr val="bg1"/>
                </a:solidFill>
              </a:rPr>
              <a:t>At kunne tage barnets perspektiv er afgørende for en stor del af:</a:t>
            </a:r>
            <a:endParaRPr lang="da-DK" sz="1100" b="1" i="1" dirty="0" err="1">
              <a:solidFill>
                <a:schemeClr val="bg1"/>
              </a:solidFill>
            </a:endParaRPr>
          </a:p>
        </p:txBody>
      </p:sp>
      <p:pic>
        <p:nvPicPr>
          <p:cNvPr id="9" name="Pladsholder til billede 9">
            <a:extLst>
              <a:ext uri="{FF2B5EF4-FFF2-40B4-BE49-F238E27FC236}">
                <a16:creationId xmlns:a16="http://schemas.microsoft.com/office/drawing/2014/main" id="{E5286465-E3DC-4B8B-9C83-5BA2F2A305CE}"/>
              </a:ext>
            </a:extLst>
          </p:cNvPr>
          <p:cNvPicPr>
            <a:picLocks noGrp="1" noChangeAspect="1"/>
          </p:cNvPicPr>
          <p:nvPr>
            <p:ph sz="half" idx="2"/>
          </p:nvPr>
        </p:nvPicPr>
        <p:blipFill>
          <a:blip r:embed="rId3"/>
          <a:srcRect t="6446" b="6446"/>
          <a:stretch>
            <a:fillRect/>
          </a:stretch>
        </p:blipFill>
        <p:spPr>
          <a:xfrm>
            <a:off x="4572000" y="1161041"/>
            <a:ext cx="4392488" cy="5076248"/>
          </a:xfrm>
          <a:prstGeom prst="rect">
            <a:avLst/>
          </a:prstGeom>
        </p:spPr>
      </p:pic>
      <p:sp>
        <p:nvSpPr>
          <p:cNvPr id="7" name="Tekstfelt 6">
            <a:extLst>
              <a:ext uri="{FF2B5EF4-FFF2-40B4-BE49-F238E27FC236}">
                <a16:creationId xmlns:a16="http://schemas.microsoft.com/office/drawing/2014/main" id="{6A1DE29C-5CCF-4617-B6D0-175F7FFFA803}"/>
              </a:ext>
            </a:extLst>
          </p:cNvPr>
          <p:cNvSpPr txBox="1"/>
          <p:nvPr/>
        </p:nvSpPr>
        <p:spPr>
          <a:xfrm>
            <a:off x="4644008" y="6525344"/>
            <a:ext cx="3600400" cy="246221"/>
          </a:xfrm>
          <a:prstGeom prst="rect">
            <a:avLst/>
          </a:prstGeom>
          <a:noFill/>
        </p:spPr>
        <p:txBody>
          <a:bodyPr wrap="square" lIns="0" tIns="0" rIns="0" bIns="0" rtlCol="0">
            <a:spAutoFit/>
          </a:bodyPr>
          <a:lstStyle/>
          <a:p>
            <a:pPr algn="ctr"/>
            <a:r>
              <a:rPr lang="da-DK" sz="800" b="1" i="1">
                <a:solidFill>
                  <a:schemeClr val="bg1"/>
                </a:solidFill>
                <a:hlinkClick r:id="rId4"/>
              </a:rPr>
              <a:t>https://bupl.dk/wp-content/uploads/2017/12/filer-smaa-boern-store-behov-921.pdf</a:t>
            </a:r>
            <a:r>
              <a:rPr lang="da-DK" sz="800" b="1" i="1">
                <a:solidFill>
                  <a:schemeClr val="bg1"/>
                </a:solidFill>
              </a:rPr>
              <a:t> </a:t>
            </a:r>
            <a:endParaRPr lang="da-DK" sz="800" b="1" i="1" dirty="0" err="1">
              <a:solidFill>
                <a:schemeClr val="bg1"/>
              </a:solidFill>
            </a:endParaRPr>
          </a:p>
        </p:txBody>
      </p:sp>
      <p:sp>
        <p:nvSpPr>
          <p:cNvPr id="10" name="Stjerne: 7 takker 9">
            <a:extLst>
              <a:ext uri="{FF2B5EF4-FFF2-40B4-BE49-F238E27FC236}">
                <a16:creationId xmlns:a16="http://schemas.microsoft.com/office/drawing/2014/main" id="{BED83E3B-D3A2-4CE8-A880-B0FD407A9D0E}"/>
              </a:ext>
            </a:extLst>
          </p:cNvPr>
          <p:cNvSpPr/>
          <p:nvPr/>
        </p:nvSpPr>
        <p:spPr>
          <a:xfrm>
            <a:off x="292630" y="836712"/>
            <a:ext cx="3975100" cy="2195974"/>
          </a:xfrm>
          <a:prstGeom prst="star7">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da-DK" sz="1200"/>
          </a:p>
          <a:p>
            <a:pPr marL="0" indent="0" algn="ctr">
              <a:buNone/>
            </a:pPr>
            <a:r>
              <a:rPr lang="da-DK" sz="1200"/>
              <a:t>Give mulighed for at alle børn får erfaringer med at blive spejlet i de behov de udtrykker, og der tages hensyn til deres følelser og holdninger</a:t>
            </a:r>
          </a:p>
        </p:txBody>
      </p:sp>
    </p:spTree>
    <p:extLst>
      <p:ext uri="{BB962C8B-B14F-4D97-AF65-F5344CB8AC3E}">
        <p14:creationId xmlns:p14="http://schemas.microsoft.com/office/powerpoint/2010/main" val="308962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a:t>Indholdselementer til møde af 1½ times varrighed</a:t>
            </a:r>
          </a:p>
        </p:txBody>
      </p:sp>
      <p:graphicFrame>
        <p:nvGraphicFramePr>
          <p:cNvPr id="6" name="Pladsholder til indhold 5">
            <a:extLst>
              <a:ext uri="{FF2B5EF4-FFF2-40B4-BE49-F238E27FC236}">
                <a16:creationId xmlns:a16="http://schemas.microsoft.com/office/drawing/2014/main" id="{6A8CEB33-C04A-45C4-89B2-77A9C967EF34}"/>
              </a:ext>
            </a:extLst>
          </p:cNvPr>
          <p:cNvGraphicFramePr>
            <a:graphicFrameLocks noGrp="1"/>
          </p:cNvGraphicFramePr>
          <p:nvPr>
            <p:ph idx="1"/>
            <p:extLst>
              <p:ext uri="{D42A27DB-BD31-4B8C-83A1-F6EECF244321}">
                <p14:modId xmlns:p14="http://schemas.microsoft.com/office/powerpoint/2010/main" val="3133079235"/>
              </p:ext>
            </p:extLst>
          </p:nvPr>
        </p:nvGraphicFramePr>
        <p:xfrm>
          <a:off x="503238" y="1052737"/>
          <a:ext cx="8137525" cy="518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felt 6">
            <a:extLst>
              <a:ext uri="{FF2B5EF4-FFF2-40B4-BE49-F238E27FC236}">
                <a16:creationId xmlns:a16="http://schemas.microsoft.com/office/drawing/2014/main" id="{356BB0AC-C95F-465B-A87C-E72289F1FCE8}"/>
              </a:ext>
            </a:extLst>
          </p:cNvPr>
          <p:cNvSpPr txBox="1"/>
          <p:nvPr/>
        </p:nvSpPr>
        <p:spPr>
          <a:xfrm>
            <a:off x="107504" y="1340768"/>
            <a:ext cx="1296145" cy="4524315"/>
          </a:xfrm>
          <a:prstGeom prst="rect">
            <a:avLst/>
          </a:prstGeom>
          <a:noFill/>
        </p:spPr>
        <p:txBody>
          <a:bodyPr wrap="square" lIns="0" tIns="0" rIns="0" bIns="0" rtlCol="0">
            <a:spAutoFit/>
          </a:bodyPr>
          <a:lstStyle/>
          <a:p>
            <a:r>
              <a:rPr lang="da-DK" sz="1400" i="1">
                <a:solidFill>
                  <a:schemeClr val="accent1">
                    <a:lumMod val="75000"/>
                  </a:schemeClr>
                </a:solidFill>
                <a:latin typeface="+mn-lt"/>
              </a:rPr>
              <a:t>Forberedelse</a:t>
            </a:r>
          </a:p>
          <a:p>
            <a:endParaRPr lang="da-DK" sz="1400" i="1">
              <a:latin typeface="+mn-lt"/>
            </a:endParaRPr>
          </a:p>
          <a:p>
            <a:endParaRPr lang="da-DK" sz="1400" i="1">
              <a:latin typeface="+mn-lt"/>
            </a:endParaRPr>
          </a:p>
          <a:p>
            <a:endParaRPr lang="da-DK" sz="1400" i="1">
              <a:latin typeface="+mn-lt"/>
            </a:endParaRPr>
          </a:p>
          <a:p>
            <a:endParaRPr lang="da-DK" sz="1400" i="1">
              <a:latin typeface="+mn-lt"/>
            </a:endParaRPr>
          </a:p>
          <a:p>
            <a:endParaRPr lang="da-DK" sz="1400" i="1">
              <a:latin typeface="+mn-lt"/>
            </a:endParaRPr>
          </a:p>
          <a:p>
            <a:endParaRPr lang="da-DK" sz="1400" i="1">
              <a:latin typeface="+mn-lt"/>
            </a:endParaRPr>
          </a:p>
          <a:p>
            <a:r>
              <a:rPr lang="da-DK" sz="1400" i="1">
                <a:solidFill>
                  <a:schemeClr val="accent1">
                    <a:lumMod val="75000"/>
                  </a:schemeClr>
                </a:solidFill>
                <a:latin typeface="+mn-lt"/>
              </a:rPr>
              <a:t>Input</a:t>
            </a:r>
          </a:p>
          <a:p>
            <a:r>
              <a:rPr lang="da-DK" sz="1400" i="1">
                <a:latin typeface="+mn-lt"/>
              </a:rPr>
              <a:t>20 min.</a:t>
            </a:r>
          </a:p>
          <a:p>
            <a:endParaRPr lang="da-DK" sz="1400" i="1">
              <a:latin typeface="+mn-lt"/>
            </a:endParaRPr>
          </a:p>
          <a:p>
            <a:endParaRPr lang="da-DK" sz="1400" i="1">
              <a:latin typeface="+mn-lt"/>
            </a:endParaRPr>
          </a:p>
          <a:p>
            <a:endParaRPr lang="da-DK" sz="1400" i="1">
              <a:latin typeface="+mn-lt"/>
            </a:endParaRPr>
          </a:p>
          <a:p>
            <a:r>
              <a:rPr lang="da-DK" sz="1400" i="1">
                <a:solidFill>
                  <a:schemeClr val="accent1">
                    <a:lumMod val="75000"/>
                  </a:schemeClr>
                </a:solidFill>
                <a:latin typeface="+mn-lt"/>
              </a:rPr>
              <a:t>Dialog</a:t>
            </a:r>
          </a:p>
          <a:p>
            <a:r>
              <a:rPr lang="da-DK" sz="1400" i="1">
                <a:latin typeface="+mn-lt"/>
              </a:rPr>
              <a:t>50 min.</a:t>
            </a:r>
          </a:p>
          <a:p>
            <a:endParaRPr lang="da-DK" sz="1400" i="1">
              <a:latin typeface="+mn-lt"/>
            </a:endParaRPr>
          </a:p>
          <a:p>
            <a:endParaRPr lang="da-DK" sz="1400" i="1">
              <a:latin typeface="+mn-lt"/>
            </a:endParaRPr>
          </a:p>
          <a:p>
            <a:endParaRPr lang="da-DK" sz="1400" i="1">
              <a:latin typeface="+mn-lt"/>
            </a:endParaRPr>
          </a:p>
          <a:p>
            <a:endParaRPr lang="da-DK" sz="1400" i="1">
              <a:latin typeface="+mn-lt"/>
            </a:endParaRPr>
          </a:p>
          <a:p>
            <a:endParaRPr lang="da-DK" sz="1400" i="1">
              <a:latin typeface="+mn-lt"/>
            </a:endParaRPr>
          </a:p>
          <a:p>
            <a:r>
              <a:rPr lang="da-DK" sz="1400" i="1">
                <a:solidFill>
                  <a:schemeClr val="accent1">
                    <a:lumMod val="75000"/>
                  </a:schemeClr>
                </a:solidFill>
                <a:latin typeface="+mn-lt"/>
              </a:rPr>
              <a:t>Dokumentation</a:t>
            </a:r>
          </a:p>
          <a:p>
            <a:r>
              <a:rPr lang="da-DK" sz="1400" i="1">
                <a:latin typeface="+mn-lt"/>
              </a:rPr>
              <a:t>20 min.</a:t>
            </a:r>
            <a:endParaRPr lang="da-DK" sz="1400" i="1" dirty="0" err="1">
              <a:latin typeface="+mn-lt"/>
            </a:endParaRPr>
          </a:p>
        </p:txBody>
      </p:sp>
      <p:sp>
        <p:nvSpPr>
          <p:cNvPr id="8" name="Rektangel 7">
            <a:extLst>
              <a:ext uri="{FF2B5EF4-FFF2-40B4-BE49-F238E27FC236}">
                <a16:creationId xmlns:a16="http://schemas.microsoft.com/office/drawing/2014/main" id="{D7FBC386-C58C-4B73-B633-7ECD709D5FB1}"/>
              </a:ext>
            </a:extLst>
          </p:cNvPr>
          <p:cNvSpPr/>
          <p:nvPr/>
        </p:nvSpPr>
        <p:spPr>
          <a:xfrm>
            <a:off x="5724128" y="980727"/>
            <a:ext cx="2088232" cy="525656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Tree>
    <p:extLst>
      <p:ext uri="{BB962C8B-B14F-4D97-AF65-F5344CB8AC3E}">
        <p14:creationId xmlns:p14="http://schemas.microsoft.com/office/powerpoint/2010/main" val="134214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60F30-7806-4DDA-B5FD-37F5BAF7013A}"/>
              </a:ext>
            </a:extLst>
          </p:cNvPr>
          <p:cNvSpPr>
            <a:spLocks noGrp="1"/>
          </p:cNvSpPr>
          <p:nvPr>
            <p:ph type="title"/>
          </p:nvPr>
        </p:nvSpPr>
        <p:spPr/>
        <p:txBody>
          <a:bodyPr/>
          <a:lstStyle/>
          <a:p>
            <a:r>
              <a:rPr lang="da-DK" sz="3200"/>
              <a:t>SAMTALEMENU</a:t>
            </a:r>
            <a:br>
              <a:rPr lang="da-DK" sz="3200"/>
            </a:br>
            <a:r>
              <a:rPr lang="da-DK" sz="3200"/>
              <a:t>gruppe dialoger:</a:t>
            </a:r>
            <a:br>
              <a:rPr lang="da-DK"/>
            </a:br>
            <a:endParaRPr lang="da-DK"/>
          </a:p>
        </p:txBody>
      </p:sp>
      <p:sp>
        <p:nvSpPr>
          <p:cNvPr id="3" name="Pladsholder til indhold 2">
            <a:extLst>
              <a:ext uri="{FF2B5EF4-FFF2-40B4-BE49-F238E27FC236}">
                <a16:creationId xmlns:a16="http://schemas.microsoft.com/office/drawing/2014/main" id="{E3509C4F-3BD0-4262-BE14-F5CC4F21B289}"/>
              </a:ext>
            </a:extLst>
          </p:cNvPr>
          <p:cNvSpPr>
            <a:spLocks noGrp="1"/>
          </p:cNvSpPr>
          <p:nvPr>
            <p:ph idx="1"/>
          </p:nvPr>
        </p:nvSpPr>
        <p:spPr>
          <a:xfrm>
            <a:off x="503238" y="1196753"/>
            <a:ext cx="8137525" cy="5040536"/>
          </a:xfrm>
        </p:spPr>
        <p:txBody>
          <a:bodyPr/>
          <a:lstStyle/>
          <a:p>
            <a:pPr marL="0" indent="0">
              <a:buNone/>
            </a:pPr>
            <a:endParaRPr lang="da-DK" sz="1800"/>
          </a:p>
          <a:p>
            <a:pPr marL="0" indent="0">
              <a:buNone/>
            </a:pPr>
            <a:endParaRPr lang="da-DK" sz="1800">
              <a:solidFill>
                <a:schemeClr val="accent1">
                  <a:lumMod val="75000"/>
                </a:schemeClr>
              </a:solidFill>
            </a:endParaRPr>
          </a:p>
          <a:p>
            <a:pPr marL="0" indent="0">
              <a:buNone/>
            </a:pPr>
            <a:r>
              <a:rPr lang="da-DK" sz="1800">
                <a:solidFill>
                  <a:schemeClr val="accent1">
                    <a:lumMod val="75000"/>
                  </a:schemeClr>
                </a:solidFill>
              </a:rPr>
              <a:t>Forret: INDLEDNING</a:t>
            </a:r>
          </a:p>
          <a:p>
            <a:pPr marL="0" indent="0">
              <a:buNone/>
            </a:pPr>
            <a:r>
              <a:rPr lang="da-DK" sz="1800" i="0"/>
              <a:t>-</a:t>
            </a:r>
            <a:r>
              <a:rPr lang="da-DK" sz="1800"/>
              <a:t>Hvad er risikoen/udfordringen/ dilemmaet ved at </a:t>
            </a:r>
          </a:p>
          <a:p>
            <a:pPr marL="0" indent="0">
              <a:buNone/>
            </a:pPr>
            <a:r>
              <a:rPr lang="da-DK" sz="1800"/>
              <a:t>inddrage børns perspektiver i vurderingen af dagligdagen</a:t>
            </a:r>
          </a:p>
          <a:p>
            <a:pPr marL="0" indent="0">
              <a:buNone/>
            </a:pPr>
            <a:r>
              <a:rPr lang="da-DK" sz="1800"/>
              <a:t>- Hvad er så det bedste eller mest perspektivrige, ved den opmærksomhed?</a:t>
            </a:r>
          </a:p>
          <a:p>
            <a:pPr marL="0" indent="0">
              <a:buNone/>
            </a:pPr>
            <a:endParaRPr lang="da-DK" sz="1800"/>
          </a:p>
          <a:p>
            <a:pPr marL="0" indent="0">
              <a:buNone/>
            </a:pPr>
            <a:r>
              <a:rPr lang="da-DK" sz="1800">
                <a:solidFill>
                  <a:schemeClr val="accent1">
                    <a:lumMod val="75000"/>
                  </a:schemeClr>
                </a:solidFill>
              </a:rPr>
              <a:t>Hovedret: HVORDAN TÆNKER DU OM BØRNEPERSPEKTIV?</a:t>
            </a:r>
          </a:p>
          <a:p>
            <a:pPr marL="0" indent="0">
              <a:buNone/>
            </a:pPr>
            <a:r>
              <a:rPr lang="da-DK" sz="1800" i="0"/>
              <a:t>- </a:t>
            </a:r>
            <a:r>
              <a:rPr lang="da-DK" sz="1800"/>
              <a:t>På hvilket trin på stigen befinder inddragelse sig så, find eksempler?</a:t>
            </a:r>
          </a:p>
          <a:p>
            <a:pPr marL="0" indent="0">
              <a:buNone/>
            </a:pPr>
            <a:r>
              <a:rPr lang="da-DK" sz="1800"/>
              <a:t>- Hvad ville være et ønskeligt og opnåeligt trin?</a:t>
            </a:r>
          </a:p>
          <a:p>
            <a:pPr marL="457200" indent="-457200">
              <a:buAutoNum type="arabicPeriod"/>
            </a:pPr>
            <a:endParaRPr lang="da-DK" sz="1800"/>
          </a:p>
          <a:p>
            <a:pPr marL="0" indent="0">
              <a:buNone/>
            </a:pPr>
            <a:r>
              <a:rPr lang="da-DK" sz="1800">
                <a:solidFill>
                  <a:schemeClr val="accent1">
                    <a:lumMod val="75000"/>
                  </a:schemeClr>
                </a:solidFill>
              </a:rPr>
              <a:t>Dessert: HVAD VIL DU GØRE MERE AF?</a:t>
            </a:r>
          </a:p>
          <a:p>
            <a:pPr marL="0" indent="0">
              <a:buNone/>
            </a:pPr>
            <a:r>
              <a:rPr lang="da-DK" sz="1800"/>
              <a:t>- Hvad kan du gøre for at øve dig i at styrke børneperspektivet?</a:t>
            </a:r>
          </a:p>
          <a:p>
            <a:pPr marL="0" indent="0">
              <a:buNone/>
            </a:pPr>
            <a:r>
              <a:rPr lang="da-DK" sz="1800"/>
              <a:t>- Hvad vil du gerne selv gøre anderledes (konkret)?</a:t>
            </a:r>
          </a:p>
          <a:p>
            <a:pPr marL="457200" indent="-457200">
              <a:buAutoNum type="arabicPeriod"/>
            </a:pPr>
            <a:endParaRPr lang="da-DK" sz="1800"/>
          </a:p>
          <a:p>
            <a:pPr marL="0" indent="0">
              <a:buNone/>
            </a:pPr>
            <a:endParaRPr lang="da-DK" sz="1200"/>
          </a:p>
          <a:p>
            <a:pPr marL="0" indent="0">
              <a:buNone/>
            </a:pPr>
            <a:endParaRPr lang="da-DK"/>
          </a:p>
        </p:txBody>
      </p:sp>
      <p:sp>
        <p:nvSpPr>
          <p:cNvPr id="4" name="Tankeboble: sky 3">
            <a:extLst>
              <a:ext uri="{FF2B5EF4-FFF2-40B4-BE49-F238E27FC236}">
                <a16:creationId xmlns:a16="http://schemas.microsoft.com/office/drawing/2014/main" id="{4147BBAF-55AD-4B9A-B7B7-4988C8A6633B}"/>
              </a:ext>
            </a:extLst>
          </p:cNvPr>
          <p:cNvSpPr/>
          <p:nvPr/>
        </p:nvSpPr>
        <p:spPr>
          <a:xfrm>
            <a:off x="6089004" y="116632"/>
            <a:ext cx="3024336" cy="2448272"/>
          </a:xfrm>
          <a:prstGeom prst="cloudCallou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u="sng">
                <a:effectLst>
                  <a:outerShdw blurRad="38100" dist="19050" dir="2700000" algn="tl">
                    <a:schemeClr val="dk1">
                      <a:alpha val="40000"/>
                    </a:schemeClr>
                  </a:outerShdw>
                </a:effectLst>
              </a:rPr>
              <a:t>Enkle spilleregler:</a:t>
            </a:r>
            <a:br>
              <a:rPr lang="da-DK" sz="1200">
                <a:effectLst>
                  <a:outerShdw blurRad="38100" dist="19050" dir="2700000" algn="tl">
                    <a:schemeClr val="dk1">
                      <a:alpha val="40000"/>
                    </a:schemeClr>
                  </a:outerShdw>
                </a:effectLst>
              </a:rPr>
            </a:br>
            <a:r>
              <a:rPr lang="da-DK" sz="1200" b="1"/>
              <a:t>Vi taler nysgerrigt om noget</a:t>
            </a:r>
            <a:br>
              <a:rPr lang="da-DK" sz="1200" b="1"/>
            </a:br>
            <a:r>
              <a:rPr lang="da-DK" sz="1200" b="1"/>
              <a:t>Vi spørger for at blive klogere</a:t>
            </a:r>
            <a:br>
              <a:rPr lang="da-DK" sz="1200" b="1"/>
            </a:br>
            <a:r>
              <a:rPr lang="da-DK" sz="1200" b="1"/>
              <a:t>Vi træffer ingen beslutninger</a:t>
            </a:r>
            <a:br>
              <a:rPr lang="da-DK" sz="1200" b="1"/>
            </a:br>
            <a:r>
              <a:rPr lang="da-DK" sz="1200" b="1"/>
              <a:t>Vi skal ikke blive enige</a:t>
            </a:r>
            <a:br>
              <a:rPr lang="da-DK" sz="1200" b="1"/>
            </a:br>
            <a:r>
              <a:rPr lang="da-DK" sz="1200" b="1"/>
              <a:t>Vi har ikke travlt</a:t>
            </a:r>
            <a:br>
              <a:rPr lang="da-DK" sz="1000" b="1"/>
            </a:br>
            <a:endParaRPr lang="da-DK" sz="1000" b="1" i="1" dirty="0" err="1">
              <a:solidFill>
                <a:schemeClr val="bg1"/>
              </a:solidFill>
            </a:endParaRPr>
          </a:p>
        </p:txBody>
      </p:sp>
    </p:spTree>
    <p:extLst>
      <p:ext uri="{BB962C8B-B14F-4D97-AF65-F5344CB8AC3E}">
        <p14:creationId xmlns:p14="http://schemas.microsoft.com/office/powerpoint/2010/main" val="82858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77568-204D-43C5-AB89-79FEA3C3E919}"/>
              </a:ext>
            </a:extLst>
          </p:cNvPr>
          <p:cNvSpPr>
            <a:spLocks noGrp="1"/>
          </p:cNvSpPr>
          <p:nvPr>
            <p:ph type="title"/>
          </p:nvPr>
        </p:nvSpPr>
        <p:spPr/>
        <p:txBody>
          <a:bodyPr/>
          <a:lstStyle/>
          <a:p>
            <a:r>
              <a:rPr lang="da-DK"/>
              <a:t>Fælles opsamling – ved leder</a:t>
            </a:r>
          </a:p>
        </p:txBody>
      </p:sp>
      <p:sp>
        <p:nvSpPr>
          <p:cNvPr id="3" name="Pladsholder til indhold 2">
            <a:extLst>
              <a:ext uri="{FF2B5EF4-FFF2-40B4-BE49-F238E27FC236}">
                <a16:creationId xmlns:a16="http://schemas.microsoft.com/office/drawing/2014/main" id="{1174746B-5BFA-4303-910F-BC6AFBCCCF3D}"/>
              </a:ext>
            </a:extLst>
          </p:cNvPr>
          <p:cNvSpPr>
            <a:spLocks noGrp="1"/>
          </p:cNvSpPr>
          <p:nvPr>
            <p:ph idx="1"/>
          </p:nvPr>
        </p:nvSpPr>
        <p:spPr/>
        <p:txBody>
          <a:bodyPr/>
          <a:lstStyle/>
          <a:p>
            <a:pPr marL="0" indent="0">
              <a:buNone/>
            </a:pPr>
            <a:r>
              <a:rPr lang="da-DK"/>
              <a:t>Hvem skal svare – skal det være repræsentanter eller en runde, hvem begynder og hvor lang tid har de.</a:t>
            </a:r>
          </a:p>
          <a:p>
            <a:pPr marL="0" indent="0">
              <a:buNone/>
            </a:pPr>
            <a:endParaRPr lang="da-DK"/>
          </a:p>
          <a:p>
            <a:pPr marL="457200" indent="-457200">
              <a:buFont typeface="+mj-lt"/>
              <a:buAutoNum type="arabicPeriod"/>
            </a:pPr>
            <a:r>
              <a:rPr lang="da-DK">
                <a:solidFill>
                  <a:schemeClr val="accent1">
                    <a:lumMod val="75000"/>
                  </a:schemeClr>
                </a:solidFill>
              </a:rPr>
              <a:t>Hvad kendetegner praksis hos os når det gælder børneperspektiv?</a:t>
            </a:r>
          </a:p>
          <a:p>
            <a:pPr marL="457200" indent="-457200">
              <a:buFont typeface="+mj-lt"/>
              <a:buAutoNum type="arabicPeriod"/>
            </a:pPr>
            <a:r>
              <a:rPr lang="da-DK">
                <a:solidFill>
                  <a:schemeClr val="accent1">
                    <a:lumMod val="75000"/>
                  </a:schemeClr>
                </a:solidFill>
              </a:rPr>
              <a:t>Hvilken indsats omkring inddragelse af børns perspektiver vil vi udvikle på?</a:t>
            </a:r>
          </a:p>
          <a:p>
            <a:pPr marL="457200" indent="-457200">
              <a:buFont typeface="+mj-lt"/>
              <a:buAutoNum type="arabicPeriod"/>
            </a:pPr>
            <a:r>
              <a:rPr lang="da-DK">
                <a:solidFill>
                  <a:schemeClr val="accent1">
                    <a:lumMod val="75000"/>
                  </a:schemeClr>
                </a:solidFill>
              </a:rPr>
              <a:t>Hvad er vigtige tanker vi nu husker som personale – hvordan ser det ud i min egen handling imorgen?</a:t>
            </a:r>
          </a:p>
          <a:p>
            <a:pPr marL="457200" indent="-457200">
              <a:buFont typeface="+mj-lt"/>
              <a:buAutoNum type="arabicPeriod"/>
            </a:pPr>
            <a:r>
              <a:rPr lang="da-DK">
                <a:solidFill>
                  <a:schemeClr val="accent1">
                    <a:lumMod val="75000"/>
                  </a:schemeClr>
                </a:solidFill>
              </a:rPr>
              <a:t>Hvem gør det? Hvornår? Hvornår taler vi om det?</a:t>
            </a:r>
          </a:p>
          <a:p>
            <a:endParaRPr lang="da-DK"/>
          </a:p>
          <a:p>
            <a:pPr marL="0" indent="0">
              <a:buNone/>
            </a:pPr>
            <a:r>
              <a:rPr lang="da-DK"/>
              <a:t>Når der ikke tales om spørgsmålet – tilbage på sporet</a:t>
            </a:r>
          </a:p>
          <a:p>
            <a:pPr marL="0" indent="0">
              <a:buNone/>
            </a:pPr>
            <a:endParaRPr lang="da-DK"/>
          </a:p>
          <a:p>
            <a:pPr marL="0" indent="0">
              <a:buNone/>
            </a:pPr>
            <a:r>
              <a:rPr lang="da-DK"/>
              <a:t>Der noteres undervejs </a:t>
            </a:r>
          </a:p>
        </p:txBody>
      </p:sp>
      <p:pic>
        <p:nvPicPr>
          <p:cNvPr id="5" name="Grafik 4" descr="Fodaftryk">
            <a:extLst>
              <a:ext uri="{FF2B5EF4-FFF2-40B4-BE49-F238E27FC236}">
                <a16:creationId xmlns:a16="http://schemas.microsoft.com/office/drawing/2014/main" id="{44420B46-B897-4C65-8BE8-1EF45A8CC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0232" y="4700587"/>
            <a:ext cx="914400" cy="914400"/>
          </a:xfrm>
          <a:prstGeom prst="rect">
            <a:avLst/>
          </a:prstGeom>
        </p:spPr>
      </p:pic>
    </p:spTree>
    <p:extLst>
      <p:ext uri="{BB962C8B-B14F-4D97-AF65-F5344CB8AC3E}">
        <p14:creationId xmlns:p14="http://schemas.microsoft.com/office/powerpoint/2010/main" val="205528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9839E5-8A6A-4711-92D8-C0FA3CC969E8}"/>
              </a:ext>
            </a:extLst>
          </p:cNvPr>
          <p:cNvSpPr>
            <a:spLocks noGrp="1"/>
          </p:cNvSpPr>
          <p:nvPr>
            <p:ph type="title"/>
          </p:nvPr>
        </p:nvSpPr>
        <p:spPr/>
        <p:txBody>
          <a:bodyPr/>
          <a:lstStyle/>
          <a:p>
            <a:r>
              <a:rPr lang="da-DK"/>
              <a:t>Til næste møde (20-30 min.)</a:t>
            </a:r>
          </a:p>
        </p:txBody>
      </p:sp>
      <p:sp>
        <p:nvSpPr>
          <p:cNvPr id="3" name="Pladsholder til indhold 2">
            <a:extLst>
              <a:ext uri="{FF2B5EF4-FFF2-40B4-BE49-F238E27FC236}">
                <a16:creationId xmlns:a16="http://schemas.microsoft.com/office/drawing/2014/main" id="{7C53CA70-505E-4E7D-927A-9E77251A9F63}"/>
              </a:ext>
            </a:extLst>
          </p:cNvPr>
          <p:cNvSpPr>
            <a:spLocks noGrp="1"/>
          </p:cNvSpPr>
          <p:nvPr>
            <p:ph idx="1"/>
          </p:nvPr>
        </p:nvSpPr>
        <p:spPr/>
        <p:txBody>
          <a:bodyPr/>
          <a:lstStyle/>
          <a:p>
            <a:endParaRPr lang="da-DK"/>
          </a:p>
          <a:p>
            <a:r>
              <a:rPr lang="da-DK" b="1">
                <a:solidFill>
                  <a:schemeClr val="accent1">
                    <a:lumMod val="50000"/>
                  </a:schemeClr>
                </a:solidFill>
              </a:rPr>
              <a:t>Opsamling på handlinger/erfaringer siden sidst:</a:t>
            </a:r>
          </a:p>
          <a:p>
            <a:pPr marL="0" indent="0">
              <a:buNone/>
            </a:pPr>
            <a:r>
              <a:rPr lang="da-DK"/>
              <a:t>Hver gruppe spørger hinanden hvordan gik det med de to simple ting hver enkelt skulle gøre ift. børneperspektiv?</a:t>
            </a:r>
          </a:p>
          <a:p>
            <a:pPr>
              <a:buFontTx/>
              <a:buChar char="-"/>
            </a:pPr>
            <a:endParaRPr lang="da-DK"/>
          </a:p>
          <a:p>
            <a:pPr marL="0" indent="0">
              <a:buNone/>
            </a:pPr>
            <a:r>
              <a:rPr lang="da-DK"/>
              <a:t>I plenum: </a:t>
            </a:r>
          </a:p>
          <a:p>
            <a:pPr>
              <a:buFontTx/>
              <a:buChar char="-"/>
            </a:pPr>
            <a:r>
              <a:rPr lang="da-DK"/>
              <a:t>De handlinger der blev arbejdet med skrives op med grøn tusch, dem der ikke blev arbejdet med skrives op med rød. Hvad kendetegner det der står med grønt?</a:t>
            </a:r>
          </a:p>
          <a:p>
            <a:pPr>
              <a:buFontTx/>
              <a:buChar char="-"/>
            </a:pPr>
            <a:r>
              <a:rPr lang="da-DK"/>
              <a:t>Er der nogen der er blevet inspireret til at arbejde med andres ideer, hvilke og hvorfor?</a:t>
            </a:r>
          </a:p>
          <a:p>
            <a:pPr>
              <a:buFontTx/>
              <a:buChar char="-"/>
            </a:pPr>
            <a:r>
              <a:rPr lang="da-DK"/>
              <a:t>Nye ideer?</a:t>
            </a:r>
          </a:p>
          <a:p>
            <a:endParaRPr lang="da-DK"/>
          </a:p>
          <a:p>
            <a:endParaRPr lang="da-DK"/>
          </a:p>
          <a:p>
            <a:endParaRPr lang="da-DK"/>
          </a:p>
          <a:p>
            <a:endParaRPr lang="da-DK"/>
          </a:p>
          <a:p>
            <a:endParaRPr lang="da-DK"/>
          </a:p>
          <a:p>
            <a:r>
              <a:rPr lang="da-DK"/>
              <a:t>I mellemtiden: Leder stiller spørgsmål herom i de kommende uger:</a:t>
            </a:r>
          </a:p>
        </p:txBody>
      </p:sp>
    </p:spTree>
    <p:extLst>
      <p:ext uri="{BB962C8B-B14F-4D97-AF65-F5344CB8AC3E}">
        <p14:creationId xmlns:p14="http://schemas.microsoft.com/office/powerpoint/2010/main" val="17312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8DE3F-21CC-41CF-9B0D-F14173A99E91}"/>
              </a:ext>
            </a:extLst>
          </p:cNvPr>
          <p:cNvSpPr>
            <a:spLocks noGrp="1"/>
          </p:cNvSpPr>
          <p:nvPr>
            <p:ph type="title"/>
          </p:nvPr>
        </p:nvSpPr>
        <p:spPr/>
        <p:txBody>
          <a:bodyPr/>
          <a:lstStyle/>
          <a:p>
            <a:r>
              <a:rPr lang="da-DK" sz="2800"/>
              <a:t>Forberedelse til leder</a:t>
            </a:r>
          </a:p>
        </p:txBody>
      </p:sp>
      <p:sp>
        <p:nvSpPr>
          <p:cNvPr id="3" name="Pladsholder til indhold 2">
            <a:extLst>
              <a:ext uri="{FF2B5EF4-FFF2-40B4-BE49-F238E27FC236}">
                <a16:creationId xmlns:a16="http://schemas.microsoft.com/office/drawing/2014/main" id="{A3F4C3B2-5C2E-487F-9396-7096F29E6821}"/>
              </a:ext>
            </a:extLst>
          </p:cNvPr>
          <p:cNvSpPr>
            <a:spLocks noGrp="1"/>
          </p:cNvSpPr>
          <p:nvPr>
            <p:ph idx="1"/>
          </p:nvPr>
        </p:nvSpPr>
        <p:spPr>
          <a:xfrm>
            <a:off x="483781" y="908731"/>
            <a:ext cx="8137525" cy="5365068"/>
          </a:xfrm>
        </p:spPr>
        <p:txBody>
          <a:bodyPr/>
          <a:lstStyle/>
          <a:p>
            <a:pPr marL="0" indent="0">
              <a:buNone/>
            </a:pPr>
            <a:endParaRPr lang="da-DK" sz="1600">
              <a:solidFill>
                <a:schemeClr val="accent1">
                  <a:lumMod val="75000"/>
                </a:schemeClr>
              </a:solidFill>
            </a:endParaRPr>
          </a:p>
          <a:p>
            <a:pPr marL="0" indent="0">
              <a:buNone/>
            </a:pPr>
            <a:r>
              <a:rPr lang="da-DK" sz="1600">
                <a:solidFill>
                  <a:schemeClr val="accent1">
                    <a:lumMod val="75000"/>
                  </a:schemeClr>
                </a:solidFill>
              </a:rPr>
              <a:t>Overvej:</a:t>
            </a:r>
          </a:p>
          <a:p>
            <a:pPr marL="0" indent="0">
              <a:buNone/>
            </a:pPr>
            <a:r>
              <a:rPr lang="da-DK" sz="1600"/>
              <a:t>Hvilke eksempler på børneperspektiv ser jeg i praksis?</a:t>
            </a:r>
          </a:p>
          <a:p>
            <a:pPr marL="0" indent="0">
              <a:buNone/>
            </a:pPr>
            <a:r>
              <a:rPr lang="da-DK" sz="1600"/>
              <a:t>Hvordan tænker jeg selv om børneperspektiv?</a:t>
            </a:r>
          </a:p>
          <a:p>
            <a:pPr marL="0" indent="0">
              <a:buNone/>
            </a:pPr>
            <a:r>
              <a:rPr lang="da-DK" sz="1600"/>
              <a:t>Hvad kan et fagligt sprog om børneperspektiv hos os bidrage til?</a:t>
            </a:r>
          </a:p>
          <a:p>
            <a:pPr marL="0" indent="0">
              <a:buNone/>
            </a:pPr>
            <a:r>
              <a:rPr lang="da-DK" sz="1600"/>
              <a:t>Hvordan er vi nysgerrige på børns perspektiver?</a:t>
            </a:r>
          </a:p>
          <a:p>
            <a:pPr marL="0" indent="0">
              <a:buNone/>
            </a:pPr>
            <a:r>
              <a:rPr lang="da-DK" sz="1600"/>
              <a:t>Hvis jeg skal vælge en ting der skal fokus på omkring børns perspektiver, hvad skal det så være? – formuler så det giver billeder af handlinger for personale (en adfærd).</a:t>
            </a:r>
          </a:p>
          <a:p>
            <a:pPr marL="0" indent="0">
              <a:buNone/>
            </a:pPr>
            <a:endParaRPr lang="da-DK" sz="1600"/>
          </a:p>
          <a:p>
            <a:pPr marL="0" indent="0">
              <a:buNone/>
            </a:pPr>
            <a:r>
              <a:rPr lang="da-DK" sz="1400">
                <a:solidFill>
                  <a:schemeClr val="accent1">
                    <a:lumMod val="75000"/>
                  </a:schemeClr>
                </a:solidFill>
              </a:rPr>
              <a:t>Læs:</a:t>
            </a:r>
          </a:p>
          <a:p>
            <a:pPr marL="0" indent="0">
              <a:buNone/>
            </a:pPr>
            <a:r>
              <a:rPr lang="da-DK" sz="1400"/>
              <a:t>I Den styrkede pædagogisk læreplan om dannelse børneperspektiv </a:t>
            </a:r>
          </a:p>
          <a:p>
            <a:pPr marL="0" indent="0">
              <a:buNone/>
            </a:pPr>
            <a:r>
              <a:rPr lang="da-DK" sz="1400"/>
              <a:t>Et bogkapitel og en lille artiklsamling:</a:t>
            </a:r>
          </a:p>
          <a:p>
            <a:pPr marL="0" indent="0">
              <a:buNone/>
            </a:pPr>
            <a:r>
              <a:rPr lang="da-DK" sz="1400">
                <a:hlinkClick r:id="rId2"/>
              </a:rPr>
              <a:t>https://www.eva.dk/dagtilbud-boern/boerneperspektiver-0</a:t>
            </a:r>
            <a:r>
              <a:rPr lang="da-DK" sz="1400"/>
              <a:t> </a:t>
            </a:r>
          </a:p>
          <a:p>
            <a:pPr marL="0" indent="0">
              <a:buNone/>
            </a:pPr>
            <a:r>
              <a:rPr lang="da-DK" sz="1400"/>
              <a:t> Grundfaglig viden om pædagogiske miljøer og aktiviteter, 2017, Akademisk forlag kap 1 </a:t>
            </a:r>
          </a:p>
          <a:p>
            <a:pPr marL="0" indent="0">
              <a:buNone/>
            </a:pPr>
            <a:endParaRPr lang="da-DK" sz="1600"/>
          </a:p>
          <a:p>
            <a:pPr marL="0" indent="0">
              <a:buNone/>
            </a:pPr>
            <a:endParaRPr lang="da-DK" sz="1600"/>
          </a:p>
          <a:p>
            <a:pPr marL="0" indent="0">
              <a:buNone/>
            </a:pPr>
            <a:endParaRPr lang="da-DK" sz="1600"/>
          </a:p>
          <a:p>
            <a:pPr marL="0" indent="0">
              <a:buNone/>
            </a:pPr>
            <a:endParaRPr lang="da-DK"/>
          </a:p>
        </p:txBody>
      </p:sp>
    </p:spTree>
    <p:extLst>
      <p:ext uri="{BB962C8B-B14F-4D97-AF65-F5344CB8AC3E}">
        <p14:creationId xmlns:p14="http://schemas.microsoft.com/office/powerpoint/2010/main" val="325372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9FB13-FB9A-40DC-82F0-6119F78269BE}"/>
              </a:ext>
            </a:extLst>
          </p:cNvPr>
          <p:cNvSpPr>
            <a:spLocks noGrp="1"/>
          </p:cNvSpPr>
          <p:nvPr>
            <p:ph type="title"/>
          </p:nvPr>
        </p:nvSpPr>
        <p:spPr/>
        <p:txBody>
          <a:bodyPr/>
          <a:lstStyle/>
          <a:p>
            <a:r>
              <a:rPr lang="da-DK"/>
              <a:t>Konkret mødeforberedelse – leder</a:t>
            </a:r>
            <a:br>
              <a:rPr lang="da-DK"/>
            </a:br>
            <a:r>
              <a:rPr lang="da-DK" sz="2400"/>
              <a:t>(drejebog)</a:t>
            </a:r>
            <a:endParaRPr lang="da-DK"/>
          </a:p>
        </p:txBody>
      </p:sp>
      <p:sp>
        <p:nvSpPr>
          <p:cNvPr id="3" name="Pladsholder til indhold 2">
            <a:extLst>
              <a:ext uri="{FF2B5EF4-FFF2-40B4-BE49-F238E27FC236}">
                <a16:creationId xmlns:a16="http://schemas.microsoft.com/office/drawing/2014/main" id="{E3578F6B-EDC4-4628-AF99-895038C28B13}"/>
              </a:ext>
            </a:extLst>
          </p:cNvPr>
          <p:cNvSpPr>
            <a:spLocks noGrp="1"/>
          </p:cNvSpPr>
          <p:nvPr>
            <p:ph idx="1"/>
          </p:nvPr>
        </p:nvSpPr>
        <p:spPr/>
        <p:txBody>
          <a:bodyPr/>
          <a:lstStyle/>
          <a:p>
            <a:pPr marL="457200" indent="-457200">
              <a:buAutoNum type="arabicPeriod"/>
            </a:pPr>
            <a:r>
              <a:rPr lang="da-DK">
                <a:solidFill>
                  <a:schemeClr val="accent1">
                    <a:lumMod val="75000"/>
                  </a:schemeClr>
                </a:solidFill>
              </a:rPr>
              <a:t>Hvorfor arbejder vi med dette nu?</a:t>
            </a:r>
          </a:p>
          <a:p>
            <a:pPr marL="457200" indent="-457200">
              <a:buFontTx/>
              <a:buAutoNum type="arabicPeriod"/>
            </a:pPr>
            <a:r>
              <a:rPr lang="da-DK">
                <a:solidFill>
                  <a:schemeClr val="accent1">
                    <a:lumMod val="75000"/>
                  </a:schemeClr>
                </a:solidFill>
              </a:rPr>
              <a:t>Hvad skal du have ud af mødet?</a:t>
            </a:r>
          </a:p>
          <a:p>
            <a:pPr marL="457200" indent="-457200">
              <a:buAutoNum type="arabicPeriod"/>
            </a:pPr>
            <a:r>
              <a:rPr lang="da-DK">
                <a:solidFill>
                  <a:schemeClr val="accent1">
                    <a:lumMod val="75000"/>
                  </a:schemeClr>
                </a:solidFill>
              </a:rPr>
              <a:t>Hvad skal medarbejderne have ud af mødet?</a:t>
            </a:r>
          </a:p>
          <a:p>
            <a:pPr marL="457200" indent="-457200">
              <a:buFontTx/>
              <a:buAutoNum type="arabicPeriod"/>
            </a:pPr>
            <a:r>
              <a:rPr lang="da-DK">
                <a:solidFill>
                  <a:schemeClr val="accent1">
                    <a:lumMod val="75000"/>
                  </a:schemeClr>
                </a:solidFill>
              </a:rPr>
              <a:t>Hvilken pædagogik skal støttes og hvilken skal afvises for at vi styrker børneperspektivet i dagtildagen?</a:t>
            </a:r>
          </a:p>
          <a:p>
            <a:pPr marL="457200" indent="-457200">
              <a:buFontTx/>
              <a:buAutoNum type="arabicPeriod"/>
            </a:pPr>
            <a:r>
              <a:rPr lang="da-DK" b="1">
                <a:solidFill>
                  <a:schemeClr val="accent1">
                    <a:lumMod val="75000"/>
                  </a:schemeClr>
                </a:solidFill>
              </a:rPr>
              <a:t>Formuler din dagsorden, med forventning til forberedelse</a:t>
            </a: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r>
              <a:rPr lang="da-DK"/>
              <a:t>Passer tidsrammen?</a:t>
            </a:r>
          </a:p>
          <a:p>
            <a:r>
              <a:rPr lang="da-DK"/>
              <a:t>Vælg ud: Hvad vil jeg trække frem fra powerpoint – andre ideer?</a:t>
            </a:r>
          </a:p>
          <a:p>
            <a:r>
              <a:rPr lang="da-DK"/>
              <a:t>Husk at danne grupper – skal det være de kendte eller nye?</a:t>
            </a:r>
          </a:p>
          <a:p>
            <a:r>
              <a:rPr lang="da-DK"/>
              <a:t>Samtalemenu på kort der kan printes til alle og noget at notere på</a:t>
            </a: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457200" indent="-457200">
              <a:buFontTx/>
              <a:buAutoNum type="arabicPeriod"/>
            </a:pPr>
            <a:endParaRPr lang="da-DK">
              <a:solidFill>
                <a:schemeClr val="accent1">
                  <a:lumMod val="75000"/>
                </a:schemeClr>
              </a:solidFill>
            </a:endParaRPr>
          </a:p>
          <a:p>
            <a:pPr marL="0" indent="0">
              <a:buNone/>
            </a:pPr>
            <a:r>
              <a:rPr lang="da-DK">
                <a:solidFill>
                  <a:schemeClr val="accent1">
                    <a:lumMod val="75000"/>
                  </a:schemeClr>
                </a:solidFill>
              </a:rPr>
              <a:t>2. Hvordan vil jeg følge op efterfølgende? Fortæl inden mødet slutter</a:t>
            </a:r>
          </a:p>
          <a:p>
            <a:pPr marL="0" indent="0">
              <a:buNone/>
            </a:pPr>
            <a:endParaRPr lang="da-DK">
              <a:solidFill>
                <a:schemeClr val="accent1">
                  <a:lumMod val="75000"/>
                </a:schemeClr>
              </a:solidFill>
            </a:endParaRPr>
          </a:p>
          <a:p>
            <a:endParaRPr lang="da-DK">
              <a:solidFill>
                <a:schemeClr val="accent1">
                  <a:lumMod val="75000"/>
                </a:schemeClr>
              </a:solidFill>
            </a:endParaRPr>
          </a:p>
          <a:p>
            <a:endParaRPr lang="da-DK">
              <a:solidFill>
                <a:schemeClr val="accent1">
                  <a:lumMod val="75000"/>
                </a:schemeClr>
              </a:solidFill>
            </a:endParaRPr>
          </a:p>
          <a:p>
            <a:endParaRPr lang="da-DK">
              <a:solidFill>
                <a:schemeClr val="accent1">
                  <a:lumMod val="75000"/>
                </a:schemeClr>
              </a:solidFill>
            </a:endParaRPr>
          </a:p>
          <a:p>
            <a:endParaRPr lang="da-DK">
              <a:solidFill>
                <a:schemeClr val="accent1">
                  <a:lumMod val="75000"/>
                </a:schemeClr>
              </a:solidFill>
            </a:endParaRPr>
          </a:p>
          <a:p>
            <a:endParaRPr lang="da-DK">
              <a:solidFill>
                <a:schemeClr val="accent1">
                  <a:lumMod val="75000"/>
                </a:schemeClr>
              </a:solidFill>
            </a:endParaRPr>
          </a:p>
          <a:p>
            <a:endParaRPr lang="da-DK"/>
          </a:p>
        </p:txBody>
      </p:sp>
    </p:spTree>
    <p:extLst>
      <p:ext uri="{BB962C8B-B14F-4D97-AF65-F5344CB8AC3E}">
        <p14:creationId xmlns:p14="http://schemas.microsoft.com/office/powerpoint/2010/main" val="273652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9CB5B-CEC9-433E-AF4D-5E467425AAED}"/>
              </a:ext>
            </a:extLst>
          </p:cNvPr>
          <p:cNvSpPr>
            <a:spLocks noGrp="1"/>
          </p:cNvSpPr>
          <p:nvPr>
            <p:ph type="title"/>
          </p:nvPr>
        </p:nvSpPr>
        <p:spPr/>
        <p:txBody>
          <a:bodyPr/>
          <a:lstStyle/>
          <a:p>
            <a:r>
              <a:rPr lang="da-DK"/>
              <a:t>Forberedelse til medarbejder</a:t>
            </a:r>
          </a:p>
        </p:txBody>
      </p:sp>
      <p:sp>
        <p:nvSpPr>
          <p:cNvPr id="3" name="Pladsholder til indhold 2">
            <a:extLst>
              <a:ext uri="{FF2B5EF4-FFF2-40B4-BE49-F238E27FC236}">
                <a16:creationId xmlns:a16="http://schemas.microsoft.com/office/drawing/2014/main" id="{A2C8CA6D-B83F-4216-BAEE-2CAFEFFC6642}"/>
              </a:ext>
            </a:extLst>
          </p:cNvPr>
          <p:cNvSpPr>
            <a:spLocks noGrp="1"/>
          </p:cNvSpPr>
          <p:nvPr>
            <p:ph idx="1"/>
          </p:nvPr>
        </p:nvSpPr>
        <p:spPr>
          <a:xfrm>
            <a:off x="503238" y="1340769"/>
            <a:ext cx="8137525" cy="4896520"/>
          </a:xfrm>
        </p:spPr>
        <p:txBody>
          <a:bodyPr/>
          <a:lstStyle/>
          <a:p>
            <a:pPr marL="0" indent="0">
              <a:buNone/>
            </a:pPr>
            <a:r>
              <a:rPr lang="da-DK"/>
              <a:t>Hvad skal vi sammen - dagsorden for mødet</a:t>
            </a:r>
          </a:p>
          <a:p>
            <a:endParaRPr lang="da-DK"/>
          </a:p>
          <a:p>
            <a:pPr marL="0" indent="0">
              <a:buNone/>
            </a:pPr>
            <a:r>
              <a:rPr lang="da-DK" sz="2800">
                <a:solidFill>
                  <a:schemeClr val="accent1">
                    <a:lumMod val="75000"/>
                  </a:schemeClr>
                </a:solidFill>
              </a:rPr>
              <a:t>Hvad skal du forberede dig på:</a:t>
            </a:r>
          </a:p>
          <a:p>
            <a:endParaRPr lang="da-DK">
              <a:solidFill>
                <a:schemeClr val="accent1">
                  <a:lumMod val="75000"/>
                </a:schemeClr>
              </a:solidFill>
            </a:endParaRPr>
          </a:p>
          <a:p>
            <a:pPr>
              <a:buFontTx/>
              <a:buChar char="-"/>
            </a:pPr>
            <a:r>
              <a:rPr lang="da-DK" sz="1600"/>
              <a:t>Opgave i praksis: praksisfortælling – vælg en rutinesituation hvor du observere en kollega: med et eksempel på kollegaen tager barnets perspektiv (vær konkret)</a:t>
            </a:r>
          </a:p>
          <a:p>
            <a:pPr>
              <a:buFontTx/>
              <a:buChar char="-"/>
            </a:pPr>
            <a:endParaRPr lang="da-DK" sz="1600"/>
          </a:p>
          <a:p>
            <a:pPr>
              <a:buFontTx/>
              <a:buChar char="-"/>
            </a:pPr>
            <a:r>
              <a:rPr lang="da-DK" sz="1600"/>
              <a:t>læs tekst: Den styrkede pædagogiske læreplan: om dannelse og børneperspektiv/ Sprog i samspil kap. 3/Styrk den tidlige læring kap. 4 el. 5.</a:t>
            </a:r>
          </a:p>
          <a:p>
            <a:pPr>
              <a:buFontTx/>
              <a:buChar char="-"/>
            </a:pPr>
            <a:endParaRPr lang="da-DK" sz="1600"/>
          </a:p>
          <a:p>
            <a:pPr>
              <a:buFontTx/>
              <a:buChar char="-"/>
            </a:pPr>
            <a:r>
              <a:rPr lang="da-DK" sz="1600"/>
              <a:t>Tænk over dine egne erfaringer med faktisk at inddrage et barns perspektiv: kan du komme i tanke om en gang hvor det blev svært?</a:t>
            </a:r>
          </a:p>
          <a:p>
            <a:pPr>
              <a:buFontTx/>
              <a:buChar char="-"/>
            </a:pPr>
            <a:endParaRPr lang="da-DK" sz="1600"/>
          </a:p>
          <a:p>
            <a:pPr>
              <a:buFontTx/>
              <a:buChar char="-"/>
            </a:pPr>
            <a:r>
              <a:rPr lang="da-DK" sz="1600"/>
              <a:t>Film(10 min.) om samtaler med børn: </a:t>
            </a:r>
            <a:r>
              <a:rPr lang="da-DK" sz="1600">
                <a:hlinkClick r:id="rId2"/>
              </a:rPr>
              <a:t>https://arkiv.emu.dk/modul/samtaler-med-børn</a:t>
            </a:r>
            <a:r>
              <a:rPr lang="da-DK" sz="1600"/>
              <a:t> </a:t>
            </a:r>
          </a:p>
        </p:txBody>
      </p:sp>
    </p:spTree>
    <p:extLst>
      <p:ext uri="{BB962C8B-B14F-4D97-AF65-F5344CB8AC3E}">
        <p14:creationId xmlns:p14="http://schemas.microsoft.com/office/powerpoint/2010/main" val="174947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4F426-14BC-45D5-8365-6CEE95A5F9BB}"/>
              </a:ext>
            </a:extLst>
          </p:cNvPr>
          <p:cNvSpPr>
            <a:spLocks noGrp="1"/>
          </p:cNvSpPr>
          <p:nvPr>
            <p:ph type="title"/>
          </p:nvPr>
        </p:nvSpPr>
        <p:spPr/>
        <p:txBody>
          <a:bodyPr/>
          <a:lstStyle/>
          <a:p>
            <a:r>
              <a:rPr lang="da-DK"/>
              <a:t>Børnebøger/aktiviteter</a:t>
            </a:r>
          </a:p>
        </p:txBody>
      </p:sp>
      <p:sp>
        <p:nvSpPr>
          <p:cNvPr id="3" name="Pladsholder til indhold 2">
            <a:extLst>
              <a:ext uri="{FF2B5EF4-FFF2-40B4-BE49-F238E27FC236}">
                <a16:creationId xmlns:a16="http://schemas.microsoft.com/office/drawing/2014/main" id="{E7B9E42B-1823-4A12-91E7-1022F7772C01}"/>
              </a:ext>
            </a:extLst>
          </p:cNvPr>
          <p:cNvSpPr>
            <a:spLocks noGrp="1"/>
          </p:cNvSpPr>
          <p:nvPr>
            <p:ph idx="1"/>
          </p:nvPr>
        </p:nvSpPr>
        <p:spPr/>
        <p:txBody>
          <a:bodyPr/>
          <a:lstStyle/>
          <a:p>
            <a:pPr marL="0" indent="0">
              <a:buNone/>
            </a:pPr>
            <a:endParaRPr lang="da-DK"/>
          </a:p>
          <a:p>
            <a:endParaRPr lang="da-DK"/>
          </a:p>
          <a:p>
            <a:r>
              <a:rPr lang="da-DK"/>
              <a:t>Lotte modsat er en bog der på samme vis som fx Alfons Åberg og Min mormors gebis tager udgangspunkt i måder børn ser verden på.</a:t>
            </a:r>
          </a:p>
          <a:p>
            <a:endParaRPr lang="da-DK"/>
          </a:p>
          <a:p>
            <a:r>
              <a:rPr lang="da-DK"/>
              <a:t>Aktivitet på mødet – se efter børns perspektiver:</a:t>
            </a:r>
          </a:p>
          <a:p>
            <a:pPr marL="0" indent="0">
              <a:buNone/>
            </a:pPr>
            <a:r>
              <a:rPr lang="da-DK" sz="1600"/>
              <a:t>Personalet blandes i nye grupper. To fra de mindre grupper sætter sig ved indgangen til en stue de ikke plejer at arbejde på. Hvordan kan det opleves at være et lille barn der første gang skal ind på stuen – hvad kan man her, hvad ligner noget man kender, hvor ville det være godt at der er voksne?</a:t>
            </a:r>
          </a:p>
          <a:p>
            <a:pPr marL="0" indent="0">
              <a:buNone/>
            </a:pPr>
            <a:r>
              <a:rPr lang="da-DK" sz="1600"/>
              <a:t>(hensigten er at forsøge og sanse det børn kan sanse/opleve/tænke)</a:t>
            </a:r>
            <a:endParaRPr lang="da-DK"/>
          </a:p>
        </p:txBody>
      </p:sp>
      <p:pic>
        <p:nvPicPr>
          <p:cNvPr id="4" name="Billede 3">
            <a:extLst>
              <a:ext uri="{FF2B5EF4-FFF2-40B4-BE49-F238E27FC236}">
                <a16:creationId xmlns:a16="http://schemas.microsoft.com/office/drawing/2014/main" id="{25274FA3-34D6-4C96-B470-8080058334C4}"/>
              </a:ext>
            </a:extLst>
          </p:cNvPr>
          <p:cNvPicPr>
            <a:picLocks noChangeAspect="1"/>
          </p:cNvPicPr>
          <p:nvPr/>
        </p:nvPicPr>
        <p:blipFill>
          <a:blip r:embed="rId2"/>
          <a:stretch>
            <a:fillRect/>
          </a:stretch>
        </p:blipFill>
        <p:spPr>
          <a:xfrm>
            <a:off x="5580112" y="260648"/>
            <a:ext cx="3066979" cy="2016224"/>
          </a:xfrm>
          <a:prstGeom prst="rect">
            <a:avLst/>
          </a:prstGeom>
        </p:spPr>
      </p:pic>
    </p:spTree>
    <p:extLst>
      <p:ext uri="{BB962C8B-B14F-4D97-AF65-F5344CB8AC3E}">
        <p14:creationId xmlns:p14="http://schemas.microsoft.com/office/powerpoint/2010/main" val="11974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89467D0-86B9-4C98-83F3-2EE5035C94AA}"/>
              </a:ext>
            </a:extLst>
          </p:cNvPr>
          <p:cNvSpPr>
            <a:spLocks noGrp="1"/>
          </p:cNvSpPr>
          <p:nvPr>
            <p:ph type="ctrTitle"/>
          </p:nvPr>
        </p:nvSpPr>
        <p:spPr/>
        <p:txBody>
          <a:bodyPr/>
          <a:lstStyle/>
          <a:p>
            <a:r>
              <a:rPr lang="da-DK"/>
              <a:t>Oplæg børneperspektiv</a:t>
            </a:r>
          </a:p>
        </p:txBody>
      </p:sp>
      <p:sp>
        <p:nvSpPr>
          <p:cNvPr id="7" name="Undertitel 6">
            <a:extLst>
              <a:ext uri="{FF2B5EF4-FFF2-40B4-BE49-F238E27FC236}">
                <a16:creationId xmlns:a16="http://schemas.microsoft.com/office/drawing/2014/main" id="{216AC124-7A44-47C6-8EC2-15E8733F8FF4}"/>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64609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30213-84F8-43ED-B1F8-7B561A7839B4}"/>
              </a:ext>
            </a:extLst>
          </p:cNvPr>
          <p:cNvSpPr>
            <a:spLocks noGrp="1"/>
          </p:cNvSpPr>
          <p:nvPr>
            <p:ph type="title"/>
          </p:nvPr>
        </p:nvSpPr>
        <p:spPr/>
        <p:txBody>
          <a:bodyPr/>
          <a:lstStyle/>
          <a:p>
            <a:r>
              <a:rPr lang="da-DK"/>
              <a:t>Hvad vil børneperspektiv sige?</a:t>
            </a:r>
            <a:br>
              <a:rPr lang="da-DK"/>
            </a:br>
            <a:endParaRPr lang="da-DK"/>
          </a:p>
        </p:txBody>
      </p:sp>
      <p:sp>
        <p:nvSpPr>
          <p:cNvPr id="3" name="Pladsholder til indhold 2">
            <a:extLst>
              <a:ext uri="{FF2B5EF4-FFF2-40B4-BE49-F238E27FC236}">
                <a16:creationId xmlns:a16="http://schemas.microsoft.com/office/drawing/2014/main" id="{A1F34DC8-6E0B-4BD5-AFF4-3D02B0BC7C79}"/>
              </a:ext>
            </a:extLst>
          </p:cNvPr>
          <p:cNvSpPr>
            <a:spLocks noGrp="1"/>
          </p:cNvSpPr>
          <p:nvPr>
            <p:ph sz="half" idx="1"/>
          </p:nvPr>
        </p:nvSpPr>
        <p:spPr/>
        <p:txBody>
          <a:bodyPr/>
          <a:lstStyle/>
          <a:p>
            <a:pPr marL="0" indent="0">
              <a:buNone/>
            </a:pPr>
            <a:endParaRPr lang="da-DK"/>
          </a:p>
          <a:p>
            <a:pPr marL="0" indent="0" algn="ctr">
              <a:buNone/>
            </a:pPr>
            <a:r>
              <a:rPr lang="da-DK">
                <a:solidFill>
                  <a:schemeClr val="accent1">
                    <a:lumMod val="75000"/>
                  </a:schemeClr>
                </a:solidFill>
              </a:rPr>
              <a:t>”At forstå børn er kongevejen til al kontakt med børn.” </a:t>
            </a:r>
          </a:p>
          <a:p>
            <a:pPr marL="0" indent="0" algn="ctr">
              <a:buNone/>
            </a:pPr>
            <a:r>
              <a:rPr lang="da-DK" sz="1000">
                <a:solidFill>
                  <a:schemeClr val="accent1">
                    <a:lumMod val="75000"/>
                  </a:schemeClr>
                </a:solidFill>
              </a:rPr>
              <a:t>(Per Schultz Jørgensen)</a:t>
            </a:r>
          </a:p>
          <a:p>
            <a:pPr marL="0" indent="0" algn="ctr">
              <a:buNone/>
            </a:pPr>
            <a:endParaRPr lang="da-DK">
              <a:solidFill>
                <a:schemeClr val="accent1">
                  <a:lumMod val="75000"/>
                </a:schemeClr>
              </a:solidFill>
            </a:endParaRPr>
          </a:p>
          <a:p>
            <a:pPr marL="0" indent="0" algn="ctr">
              <a:buNone/>
            </a:pPr>
            <a:r>
              <a:rPr lang="da-DK">
                <a:solidFill>
                  <a:srgbClr val="C00000"/>
                </a:solidFill>
              </a:rPr>
              <a:t>MEN hvad mener vi egentligt?</a:t>
            </a:r>
          </a:p>
          <a:p>
            <a:pPr marL="0" indent="0" algn="ctr">
              <a:buNone/>
            </a:pPr>
            <a:endParaRPr lang="da-DK">
              <a:solidFill>
                <a:srgbClr val="C00000"/>
              </a:solidFill>
            </a:endParaRPr>
          </a:p>
          <a:p>
            <a:pPr marL="0" indent="0" algn="ctr">
              <a:buNone/>
            </a:pPr>
            <a:r>
              <a:rPr lang="da-DK">
                <a:solidFill>
                  <a:schemeClr val="accent1">
                    <a:lumMod val="75000"/>
                  </a:schemeClr>
                </a:solidFill>
              </a:rPr>
              <a:t>Vi mangler et fælles sprog for begrebet børneperspektiv</a:t>
            </a:r>
          </a:p>
          <a:p>
            <a:pPr marL="0" indent="0">
              <a:buNone/>
            </a:pPr>
            <a:endParaRPr lang="da-DK"/>
          </a:p>
          <a:p>
            <a:pPr marL="0" indent="0">
              <a:buNone/>
            </a:pPr>
            <a:endParaRPr lang="da-DK"/>
          </a:p>
          <a:p>
            <a:pPr marL="0" indent="0">
              <a:buNone/>
            </a:pPr>
            <a:endParaRPr lang="da-DK" sz="800"/>
          </a:p>
          <a:p>
            <a:pPr marL="0" indent="0">
              <a:buNone/>
            </a:pPr>
            <a:endParaRPr lang="da-DK" sz="800"/>
          </a:p>
          <a:p>
            <a:pPr marL="0" indent="0">
              <a:buNone/>
            </a:pPr>
            <a:endParaRPr lang="da-DK" sz="800"/>
          </a:p>
          <a:p>
            <a:pPr marL="0" indent="0">
              <a:buNone/>
            </a:pPr>
            <a:r>
              <a:rPr lang="da-DK" sz="800"/>
              <a:t>Børnesyn og børneperspektiv af Hanne Warming (professor ved RUC) – i Pædagogiske miljøer og aktiviteter, 2017 </a:t>
            </a:r>
          </a:p>
        </p:txBody>
      </p:sp>
      <p:sp>
        <p:nvSpPr>
          <p:cNvPr id="4" name="Pladsholder til indhold 3">
            <a:extLst>
              <a:ext uri="{FF2B5EF4-FFF2-40B4-BE49-F238E27FC236}">
                <a16:creationId xmlns:a16="http://schemas.microsoft.com/office/drawing/2014/main" id="{9EB5EDE5-6C49-4457-AD34-DB56F0B7C9F5}"/>
              </a:ext>
            </a:extLst>
          </p:cNvPr>
          <p:cNvSpPr>
            <a:spLocks noGrp="1"/>
          </p:cNvSpPr>
          <p:nvPr>
            <p:ph sz="half" idx="2"/>
          </p:nvPr>
        </p:nvSpPr>
        <p:spPr/>
        <p:txBody>
          <a:bodyPr/>
          <a:lstStyle/>
          <a:p>
            <a:r>
              <a:rPr lang="da-DK" sz="1600">
                <a:solidFill>
                  <a:schemeClr val="accent1">
                    <a:lumMod val="75000"/>
                  </a:schemeClr>
                </a:solidFill>
              </a:rPr>
              <a:t>Hvorfor</a:t>
            </a:r>
          </a:p>
          <a:p>
            <a:pPr marL="0" indent="0">
              <a:buNone/>
            </a:pPr>
            <a:r>
              <a:rPr lang="da-DK" sz="1600"/>
              <a:t>Børneperspektiv har et større fokus i den styrkede pædagogiske læreplan.</a:t>
            </a:r>
          </a:p>
          <a:p>
            <a:pPr marL="0" indent="0">
              <a:buNone/>
            </a:pPr>
            <a:r>
              <a:rPr lang="da-DK" sz="1600"/>
              <a:t>Det er et begreb vi alle har vores egen mening om, og arbejder på baggrund af – nu skal vi arbejde med nogle fælles begreber for at styrke fagligheden om børns perspektiv: det vi tænker og det vi gør.</a:t>
            </a:r>
          </a:p>
          <a:p>
            <a:pPr marL="0" indent="0">
              <a:buNone/>
            </a:pPr>
            <a:endParaRPr lang="da-DK" sz="1600"/>
          </a:p>
          <a:p>
            <a:r>
              <a:rPr lang="da-DK" sz="1600">
                <a:solidFill>
                  <a:schemeClr val="accent1">
                    <a:lumMod val="75000"/>
                  </a:schemeClr>
                </a:solidFill>
              </a:rPr>
              <a:t>Hvordan</a:t>
            </a:r>
          </a:p>
          <a:p>
            <a:pPr marL="0" indent="0">
              <a:buNone/>
            </a:pPr>
            <a:r>
              <a:rPr lang="da-DK" sz="1600"/>
              <a:t>Jeg har behov for jeres overvejelser</a:t>
            </a:r>
          </a:p>
          <a:p>
            <a:pPr marL="0" indent="0">
              <a:buNone/>
            </a:pPr>
            <a:r>
              <a:rPr lang="da-DK" sz="1600"/>
              <a:t>Vi skal ikke gøre alt anderledes, men have fokus på mikroforandringer</a:t>
            </a:r>
          </a:p>
          <a:p>
            <a:endParaRPr lang="da-DK" sz="1400"/>
          </a:p>
        </p:txBody>
      </p:sp>
    </p:spTree>
    <p:extLst>
      <p:ext uri="{BB962C8B-B14F-4D97-AF65-F5344CB8AC3E}">
        <p14:creationId xmlns:p14="http://schemas.microsoft.com/office/powerpoint/2010/main" val="332692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74DAD-7891-496A-B091-A701BBE61E37}"/>
              </a:ext>
            </a:extLst>
          </p:cNvPr>
          <p:cNvSpPr>
            <a:spLocks noGrp="1"/>
          </p:cNvSpPr>
          <p:nvPr>
            <p:ph type="title"/>
          </p:nvPr>
        </p:nvSpPr>
        <p:spPr/>
        <p:txBody>
          <a:bodyPr/>
          <a:lstStyle/>
          <a:p>
            <a:r>
              <a:rPr lang="da-DK"/>
              <a:t>Børneperspektiv OG </a:t>
            </a:r>
            <a:r>
              <a:rPr lang="da-DK">
                <a:solidFill>
                  <a:schemeClr val="accent1">
                    <a:lumMod val="50000"/>
                  </a:schemeClr>
                </a:solidFill>
              </a:rPr>
              <a:t>dannelse</a:t>
            </a:r>
          </a:p>
        </p:txBody>
      </p:sp>
      <p:sp>
        <p:nvSpPr>
          <p:cNvPr id="3" name="Pladsholder til indhold 2">
            <a:extLst>
              <a:ext uri="{FF2B5EF4-FFF2-40B4-BE49-F238E27FC236}">
                <a16:creationId xmlns:a16="http://schemas.microsoft.com/office/drawing/2014/main" id="{F33B717A-2076-44D6-A3A2-8F7F1FEE2AD3}"/>
              </a:ext>
            </a:extLst>
          </p:cNvPr>
          <p:cNvSpPr>
            <a:spLocks noGrp="1"/>
          </p:cNvSpPr>
          <p:nvPr>
            <p:ph idx="1"/>
          </p:nvPr>
        </p:nvSpPr>
        <p:spPr>
          <a:xfrm>
            <a:off x="323528" y="1340768"/>
            <a:ext cx="8137525" cy="4537075"/>
          </a:xfrm>
        </p:spPr>
        <p:txBody>
          <a:bodyPr/>
          <a:lstStyle/>
          <a:p>
            <a:endParaRPr lang="da-DK"/>
          </a:p>
          <a:p>
            <a:pPr marL="0" indent="0">
              <a:buNone/>
            </a:pPr>
            <a:r>
              <a:rPr lang="da-DK"/>
              <a:t>Når vi medtænker </a:t>
            </a:r>
            <a:r>
              <a:rPr lang="da-DK">
                <a:solidFill>
                  <a:schemeClr val="accent1">
                    <a:lumMod val="75000"/>
                  </a:schemeClr>
                </a:solidFill>
              </a:rPr>
              <a:t>dannelse</a:t>
            </a:r>
            <a:r>
              <a:rPr lang="da-DK"/>
              <a:t> – så skal børnene</a:t>
            </a:r>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endParaRPr lang="da-DK" sz="1000"/>
          </a:p>
          <a:p>
            <a:pPr marL="0" indent="0">
              <a:buNone/>
            </a:pPr>
            <a:r>
              <a:rPr lang="da-DK" sz="1000"/>
              <a:t>						Den styrkede pædagogiske læreplan, s. 17</a:t>
            </a:r>
          </a:p>
          <a:p>
            <a:endParaRPr lang="da-DK"/>
          </a:p>
        </p:txBody>
      </p:sp>
      <p:sp>
        <p:nvSpPr>
          <p:cNvPr id="5" name="Taleboble: rektangel med afrundede hjørner 4">
            <a:extLst>
              <a:ext uri="{FF2B5EF4-FFF2-40B4-BE49-F238E27FC236}">
                <a16:creationId xmlns:a16="http://schemas.microsoft.com/office/drawing/2014/main" id="{F1E97AF9-5849-44AE-94B7-A900BFA10D1C}"/>
              </a:ext>
            </a:extLst>
          </p:cNvPr>
          <p:cNvSpPr/>
          <p:nvPr/>
        </p:nvSpPr>
        <p:spPr>
          <a:xfrm>
            <a:off x="3635896" y="2257340"/>
            <a:ext cx="4464496" cy="2592288"/>
          </a:xfrm>
          <a:prstGeom prst="wedgeRoundRectCallou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a:t>” opleve af medvirke i og have indflydelse på udformningen af dagligdagen og aktiviteterne  uanset baggrund køn, alder og kultur. Det dannende indhold skal være meningsfuldt, udfordre barnet og være afsæt for børnenes måde at begribe og handle på.”</a:t>
            </a:r>
          </a:p>
        </p:txBody>
      </p:sp>
      <p:pic>
        <p:nvPicPr>
          <p:cNvPr id="6" name="Billede 5">
            <a:extLst>
              <a:ext uri="{FF2B5EF4-FFF2-40B4-BE49-F238E27FC236}">
                <a16:creationId xmlns:a16="http://schemas.microsoft.com/office/drawing/2014/main" id="{680F0D6F-B26E-4626-851C-53CE2231384A}"/>
              </a:ext>
            </a:extLst>
          </p:cNvPr>
          <p:cNvPicPr>
            <a:picLocks noChangeAspect="1"/>
          </p:cNvPicPr>
          <p:nvPr/>
        </p:nvPicPr>
        <p:blipFill>
          <a:blip r:embed="rId2"/>
          <a:stretch>
            <a:fillRect/>
          </a:stretch>
        </p:blipFill>
        <p:spPr>
          <a:xfrm>
            <a:off x="693837" y="3888457"/>
            <a:ext cx="2571750" cy="1628775"/>
          </a:xfrm>
          <a:prstGeom prst="rect">
            <a:avLst/>
          </a:prstGeom>
        </p:spPr>
      </p:pic>
    </p:spTree>
    <p:extLst>
      <p:ext uri="{BB962C8B-B14F-4D97-AF65-F5344CB8AC3E}">
        <p14:creationId xmlns:p14="http://schemas.microsoft.com/office/powerpoint/2010/main" val="3611705399"/>
      </p:ext>
    </p:extLst>
  </p:cSld>
  <p:clrMapOvr>
    <a:masterClrMapping/>
  </p:clrMapOvr>
</p:sld>
</file>

<file path=ppt/theme/theme1.xml><?xml version="1.0" encoding="utf-8"?>
<a:theme xmlns:a="http://schemas.openxmlformats.org/drawingml/2006/main" name="Albertslund Kommune">
  <a:themeElements>
    <a:clrScheme name="5 Albertslund Børneområde">
      <a:dk1>
        <a:srgbClr val="7F7F7F"/>
      </a:dk1>
      <a:lt1>
        <a:srgbClr val="FFFFFF"/>
      </a:lt1>
      <a:dk2>
        <a:srgbClr val="000000"/>
      </a:dk2>
      <a:lt2>
        <a:srgbClr val="034EA2"/>
      </a:lt2>
      <a:accent1>
        <a:srgbClr val="00B9F2"/>
      </a:accent1>
      <a:accent2>
        <a:srgbClr val="66D5F7"/>
      </a:accent2>
      <a:accent3>
        <a:srgbClr val="005D79"/>
      </a:accent3>
      <a:accent4>
        <a:srgbClr val="008BB6"/>
      </a:accent4>
      <a:accent5>
        <a:srgbClr val="99E3FA"/>
      </a:accent5>
      <a:accent6>
        <a:srgbClr val="CCF1FD"/>
      </a:accent6>
      <a:hlink>
        <a:srgbClr val="66D5F7"/>
      </a:hlink>
      <a:folHlink>
        <a:srgbClr val="CCF1FD"/>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5 Albertslund Børneområde.potx" id="{B057EB33-DA99-44FB-89B5-E111EF00A806}" vid="{CBC4012B-522F-430D-B15F-7C5FF0137C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 Albertslund Børneområde</Template>
  <TotalTime>464</TotalTime>
  <Words>1751</Words>
  <Application>Microsoft Office PowerPoint</Application>
  <PresentationFormat>Skærmshow (4:3)</PresentationFormat>
  <Paragraphs>296</Paragraphs>
  <Slides>22</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22</vt:i4>
      </vt:variant>
    </vt:vector>
  </HeadingPairs>
  <TitlesOfParts>
    <vt:vector size="27" baseType="lpstr">
      <vt:lpstr>Arial Unicode MS</vt:lpstr>
      <vt:lpstr>Arial</vt:lpstr>
      <vt:lpstr>Georgia</vt:lpstr>
      <vt:lpstr>Open Sans</vt:lpstr>
      <vt:lpstr>Albertslund Kommune</vt:lpstr>
      <vt:lpstr>Børneperspektiv  </vt:lpstr>
      <vt:lpstr>Indholdselementer til møde af 1½ times varrighed</vt:lpstr>
      <vt:lpstr>Forberedelse til leder</vt:lpstr>
      <vt:lpstr>Konkret mødeforberedelse – leder (drejebog)</vt:lpstr>
      <vt:lpstr>Forberedelse til medarbejder</vt:lpstr>
      <vt:lpstr>Børnebøger/aktiviteter</vt:lpstr>
      <vt:lpstr>Oplæg børneperspektiv</vt:lpstr>
      <vt:lpstr>Hvad vil børneperspektiv sige? </vt:lpstr>
      <vt:lpstr>Børneperspektiv OG dannelse</vt:lpstr>
      <vt:lpstr>Inddragelse – FORDI… </vt:lpstr>
      <vt:lpstr>Fra Spillerums kurset: Barnets virkelighed  </vt:lpstr>
      <vt:lpstr>Fra deltagelse i Spillerum </vt:lpstr>
      <vt:lpstr>3 typer børneperspektiv</vt:lpstr>
      <vt:lpstr> 3 Børnesyn – forankret i:</vt:lpstr>
      <vt:lpstr>Børnesyn -&gt; børneperspektiv </vt:lpstr>
      <vt:lpstr>PowerPoint-præsentation</vt:lpstr>
      <vt:lpstr>Roger Harts deltagelsesstige Amerikansk psykologi professor</vt:lpstr>
      <vt:lpstr>Rationaler i inddragelsesprocesser: </vt:lpstr>
      <vt:lpstr>Vores opgave er at:</vt:lpstr>
      <vt:lpstr>SAMTALEMENU gruppe dialoger: </vt:lpstr>
      <vt:lpstr>Fælles opsamling – ved leder</vt:lpstr>
      <vt:lpstr>Til næste møde (20-30 min.)</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dc:title>
  <dc:creator>Mette Ankjær Andersen</dc:creator>
  <cp:lastModifiedBy>Mette Ankjær Andersen</cp:lastModifiedBy>
  <cp:revision>49</cp:revision>
  <cp:lastPrinted>2019-03-05T12:13:17Z</cp:lastPrinted>
  <dcterms:created xsi:type="dcterms:W3CDTF">2019-01-22T07:44:42Z</dcterms:created>
  <dcterms:modified xsi:type="dcterms:W3CDTF">2019-03-11T13:19:11Z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