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305" r:id="rId4"/>
    <p:sldId id="306" r:id="rId5"/>
    <p:sldId id="289" r:id="rId6"/>
    <p:sldId id="258" r:id="rId7"/>
    <p:sldId id="304" r:id="rId8"/>
    <p:sldId id="290" r:id="rId9"/>
    <p:sldId id="303" r:id="rId10"/>
    <p:sldId id="301" r:id="rId11"/>
    <p:sldId id="300" r:id="rId12"/>
    <p:sldId id="302" r:id="rId13"/>
    <p:sldId id="291" r:id="rId14"/>
    <p:sldId id="295" r:id="rId15"/>
    <p:sldId id="296" r:id="rId16"/>
    <p:sldId id="294" r:id="rId17"/>
    <p:sldId id="293" r:id="rId18"/>
    <p:sldId id="292" r:id="rId19"/>
    <p:sldId id="297" r:id="rId20"/>
    <p:sldId id="299" r:id="rId21"/>
    <p:sldId id="298" r:id="rId22"/>
  </p:sldIdLst>
  <p:sldSz cx="9144000" cy="6858000" type="screen4x3"/>
  <p:notesSz cx="6797675" cy="9926638"/>
  <p:embeddedFontLst>
    <p:embeddedFont>
      <p:font typeface="Arial Unicode MS" panose="020B0604020202020204" pitchFamily="34" charset="-128"/>
      <p:regular r:id="rId24"/>
    </p:embeddedFont>
    <p:embeddedFont>
      <p:font typeface="Georgia" panose="02040502050405020303" pitchFamily="18" charset="0"/>
      <p:regular r:id="rId25"/>
      <p:bold r:id="rId26"/>
      <p:italic r:id="rId27"/>
      <p:boldItalic r:id="rId28"/>
    </p:embeddedFont>
    <p:embeddedFont>
      <p:font typeface="Lucida Sans Unicode" panose="020B0602030504020204" pitchFamily="34" charset="0"/>
      <p:regular r:id="rId29"/>
    </p:embeddedFont>
    <p:embeddedFont>
      <p:font typeface="Open Sans" panose="020B0606030504020204" pitchFamily="34" charset="0"/>
      <p:regular r:id="rId30"/>
      <p:bold r:id="rId31"/>
      <p:italic r:id="rId32"/>
      <p:boldItalic r:id="rId33"/>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38">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7F7F7F"/>
    <a:srgbClr val="FFDD00"/>
    <a:srgbClr val="BF1F24"/>
    <a:srgbClr val="F7931C"/>
    <a:srgbClr val="7AC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114" d="100"/>
          <a:sy n="114" d="100"/>
        </p:scale>
        <p:origin x="1506" y="114"/>
      </p:cViewPr>
      <p:guideLst>
        <p:guide orient="horz" pos="1071"/>
        <p:guide orient="horz" pos="3929"/>
        <p:guide orient="horz" pos="368"/>
        <p:guide orient="horz" pos="2560"/>
        <p:guide orient="horz" pos="2441"/>
        <p:guide orient="horz" pos="96"/>
        <p:guide orient="horz" pos="4133"/>
        <p:guide orient="horz" pos="38"/>
        <p:guide pos="317"/>
        <p:guide pos="5443"/>
        <p:guide pos="2821"/>
        <p:guide pos="2939"/>
        <p:guide pos="105"/>
        <p:guide pos="56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73350-1720-48B3-9BD8-36C4AF688F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a-DK"/>
        </a:p>
      </dgm:t>
    </dgm:pt>
    <dgm:pt modelId="{4387465B-BB83-4B4C-8A8D-D15588EFC7A1}">
      <dgm:prSet phldrT="[Tekst]"/>
      <dgm:spPr/>
      <dgm:t>
        <a:bodyPr/>
        <a:lstStyle/>
        <a:p>
          <a:r>
            <a:rPr lang="da-DK"/>
            <a:t>Leg</a:t>
          </a:r>
        </a:p>
      </dgm:t>
    </dgm:pt>
    <dgm:pt modelId="{1E9D50B0-F6A2-4DC0-92DE-755BB5088491}" type="parTrans" cxnId="{4E4F6EDD-2E7C-465C-8F0B-6CA859C7E9D1}">
      <dgm:prSet/>
      <dgm:spPr/>
      <dgm:t>
        <a:bodyPr/>
        <a:lstStyle/>
        <a:p>
          <a:endParaRPr lang="da-DK"/>
        </a:p>
      </dgm:t>
    </dgm:pt>
    <dgm:pt modelId="{A586BC3C-3627-48A0-B98A-B80AF60DEC49}" type="sibTrans" cxnId="{4E4F6EDD-2E7C-465C-8F0B-6CA859C7E9D1}">
      <dgm:prSet/>
      <dgm:spPr/>
      <dgm:t>
        <a:bodyPr/>
        <a:lstStyle/>
        <a:p>
          <a:endParaRPr lang="da-DK"/>
        </a:p>
      </dgm:t>
    </dgm:pt>
    <dgm:pt modelId="{7D919FE0-660D-4A8D-B45C-50ED06E0AADA}">
      <dgm:prSet phldrT="[Tekst]"/>
      <dgm:spPr/>
      <dgm:t>
        <a:bodyPr/>
        <a:lstStyle/>
        <a:p>
          <a:r>
            <a:rPr lang="da-DK"/>
            <a:t>hvad er leg?</a:t>
          </a:r>
        </a:p>
      </dgm:t>
    </dgm:pt>
    <dgm:pt modelId="{263A480F-4514-4C3F-A520-EFEF7B9A5E7E}" type="parTrans" cxnId="{16C152B1-A765-4164-9FB9-45FDB2983817}">
      <dgm:prSet/>
      <dgm:spPr/>
      <dgm:t>
        <a:bodyPr/>
        <a:lstStyle/>
        <a:p>
          <a:endParaRPr lang="da-DK"/>
        </a:p>
      </dgm:t>
    </dgm:pt>
    <dgm:pt modelId="{46D7545E-859E-48BB-8BB2-A503AB40D1EE}" type="sibTrans" cxnId="{16C152B1-A765-4164-9FB9-45FDB2983817}">
      <dgm:prSet/>
      <dgm:spPr/>
      <dgm:t>
        <a:bodyPr/>
        <a:lstStyle/>
        <a:p>
          <a:endParaRPr lang="da-DK"/>
        </a:p>
      </dgm:t>
    </dgm:pt>
    <dgm:pt modelId="{56B38293-9230-4FB6-AE07-086184D1B9DD}">
      <dgm:prSet phldrT="[Tekst]"/>
      <dgm:spPr/>
      <dgm:t>
        <a:bodyPr/>
        <a:lstStyle/>
        <a:p>
          <a:r>
            <a:rPr lang="da-DK"/>
            <a:t>dannelse og børneperspektiv</a:t>
          </a:r>
        </a:p>
      </dgm:t>
    </dgm:pt>
    <dgm:pt modelId="{A86BB268-B819-4B3A-BF7F-72642F9E3493}" type="parTrans" cxnId="{91607BF3-DA66-46FA-875A-E80091479815}">
      <dgm:prSet/>
      <dgm:spPr/>
      <dgm:t>
        <a:bodyPr/>
        <a:lstStyle/>
        <a:p>
          <a:endParaRPr lang="da-DK"/>
        </a:p>
      </dgm:t>
    </dgm:pt>
    <dgm:pt modelId="{CAB5C35D-6679-4A5F-AD5B-690A9F1EA7D3}" type="sibTrans" cxnId="{91607BF3-DA66-46FA-875A-E80091479815}">
      <dgm:prSet/>
      <dgm:spPr/>
      <dgm:t>
        <a:bodyPr/>
        <a:lstStyle/>
        <a:p>
          <a:endParaRPr lang="da-DK"/>
        </a:p>
      </dgm:t>
    </dgm:pt>
    <dgm:pt modelId="{40B466AC-9957-4974-A1FD-58E354D8D1A5}">
      <dgm:prSet phldrT="[Tekst]"/>
      <dgm:spPr/>
      <dgm:t>
        <a:bodyPr/>
        <a:lstStyle/>
        <a:p>
          <a:r>
            <a:rPr lang="da-DK"/>
            <a:t>Hvad vil børneperspektiv sige?</a:t>
          </a:r>
        </a:p>
      </dgm:t>
    </dgm:pt>
    <dgm:pt modelId="{7C6E9CF4-CECC-4AB2-9978-8BDF142C9E6D}" type="parTrans" cxnId="{9B01B3F1-73CE-4849-A9BE-557B22820C54}">
      <dgm:prSet/>
      <dgm:spPr/>
      <dgm:t>
        <a:bodyPr/>
        <a:lstStyle/>
        <a:p>
          <a:endParaRPr lang="da-DK"/>
        </a:p>
      </dgm:t>
    </dgm:pt>
    <dgm:pt modelId="{E86BCCF1-487A-41CB-9EEB-A2E71A3E62FE}" type="sibTrans" cxnId="{9B01B3F1-73CE-4849-A9BE-557B22820C54}">
      <dgm:prSet/>
      <dgm:spPr/>
      <dgm:t>
        <a:bodyPr/>
        <a:lstStyle/>
        <a:p>
          <a:endParaRPr lang="da-DK"/>
        </a:p>
      </dgm:t>
    </dgm:pt>
    <dgm:pt modelId="{D496C2A4-07B7-4245-87F8-39DCF5FCF460}">
      <dgm:prSet phldrT="[Tekst]"/>
      <dgm:spPr/>
      <dgm:t>
        <a:bodyPr/>
        <a:lstStyle/>
        <a:p>
          <a:r>
            <a:rPr lang="da-DK"/>
            <a:t>Samspil og relationer</a:t>
          </a:r>
        </a:p>
      </dgm:t>
    </dgm:pt>
    <dgm:pt modelId="{3E4FC0F0-7C7B-40F1-BF35-7F80370599F6}" type="parTrans" cxnId="{CEC374E1-935A-4C8A-884C-CEEA63AC0879}">
      <dgm:prSet/>
      <dgm:spPr/>
      <dgm:t>
        <a:bodyPr/>
        <a:lstStyle/>
        <a:p>
          <a:endParaRPr lang="da-DK"/>
        </a:p>
      </dgm:t>
    </dgm:pt>
    <dgm:pt modelId="{A035C45E-00EE-4A0D-8CA6-1BB9BA00DFA5}" type="sibTrans" cxnId="{CEC374E1-935A-4C8A-884C-CEEA63AC0879}">
      <dgm:prSet/>
      <dgm:spPr/>
      <dgm:t>
        <a:bodyPr/>
        <a:lstStyle/>
        <a:p>
          <a:endParaRPr lang="da-DK"/>
        </a:p>
      </dgm:t>
    </dgm:pt>
    <dgm:pt modelId="{ABE87B2D-9C81-4F35-A8A1-5BBDC3E4DE07}">
      <dgm:prSet phldrT="[Tekst]"/>
      <dgm:spPr/>
      <dgm:t>
        <a:bodyPr/>
        <a:lstStyle/>
        <a:p>
          <a:r>
            <a:rPr lang="da-DK"/>
            <a:t>del af Kort om samspil og relationer er læst af alle</a:t>
          </a:r>
        </a:p>
      </dgm:t>
    </dgm:pt>
    <dgm:pt modelId="{47663685-BD09-4450-8F91-1ACA2B91B7AF}" type="parTrans" cxnId="{ACD8139A-DD15-46CB-A936-D59F2FC1BE61}">
      <dgm:prSet/>
      <dgm:spPr/>
      <dgm:t>
        <a:bodyPr/>
        <a:lstStyle/>
        <a:p>
          <a:endParaRPr lang="da-DK"/>
        </a:p>
      </dgm:t>
    </dgm:pt>
    <dgm:pt modelId="{C1A7813D-D4CB-41D6-AF94-44575907CCE0}" type="sibTrans" cxnId="{ACD8139A-DD15-46CB-A936-D59F2FC1BE61}">
      <dgm:prSet/>
      <dgm:spPr/>
      <dgm:t>
        <a:bodyPr/>
        <a:lstStyle/>
        <a:p>
          <a:endParaRPr lang="da-DK"/>
        </a:p>
      </dgm:t>
    </dgm:pt>
    <dgm:pt modelId="{A7C77B04-5F75-438D-B504-42BFE6F9EA5E}">
      <dgm:prSet/>
      <dgm:spPr/>
      <dgm:t>
        <a:bodyPr/>
        <a:lstStyle/>
        <a:p>
          <a:r>
            <a:rPr lang="da-DK"/>
            <a:t>læringsmiljø</a:t>
          </a:r>
        </a:p>
      </dgm:t>
    </dgm:pt>
    <dgm:pt modelId="{BDA678DE-9873-43FE-A59F-90DAAE47F17A}" type="parTrans" cxnId="{1B53AC40-D66C-40FF-82BF-B0A83B05B7E7}">
      <dgm:prSet/>
      <dgm:spPr/>
      <dgm:t>
        <a:bodyPr/>
        <a:lstStyle/>
        <a:p>
          <a:endParaRPr lang="da-DK"/>
        </a:p>
      </dgm:t>
    </dgm:pt>
    <dgm:pt modelId="{F6CCC36C-3A7F-4162-A987-03AB7CF900D2}" type="sibTrans" cxnId="{1B53AC40-D66C-40FF-82BF-B0A83B05B7E7}">
      <dgm:prSet/>
      <dgm:spPr/>
      <dgm:t>
        <a:bodyPr/>
        <a:lstStyle/>
        <a:p>
          <a:endParaRPr lang="da-DK"/>
        </a:p>
      </dgm:t>
    </dgm:pt>
    <dgm:pt modelId="{9D687558-0A4A-41A2-9070-6F999441A68D}">
      <dgm:prSet/>
      <dgm:spPr/>
      <dgm:t>
        <a:bodyPr/>
        <a:lstStyle/>
        <a:p>
          <a:r>
            <a:rPr lang="da-DK"/>
            <a:t>evaluerende praksis</a:t>
          </a:r>
        </a:p>
      </dgm:t>
    </dgm:pt>
    <dgm:pt modelId="{987AA69A-2834-4498-A767-AD5877B37B98}" type="parTrans" cxnId="{ECCA2790-6106-421D-92EF-BA84976FD294}">
      <dgm:prSet/>
      <dgm:spPr/>
      <dgm:t>
        <a:bodyPr/>
        <a:lstStyle/>
        <a:p>
          <a:endParaRPr lang="da-DK"/>
        </a:p>
      </dgm:t>
    </dgm:pt>
    <dgm:pt modelId="{48ABD795-FB12-454E-BB48-F003FCEA4B1D}" type="sibTrans" cxnId="{ECCA2790-6106-421D-92EF-BA84976FD294}">
      <dgm:prSet/>
      <dgm:spPr/>
      <dgm:t>
        <a:bodyPr/>
        <a:lstStyle/>
        <a:p>
          <a:endParaRPr lang="da-DK"/>
        </a:p>
      </dgm:t>
    </dgm:pt>
    <dgm:pt modelId="{FD874614-7192-4EA4-B343-B2CBC7DDFF1E}">
      <dgm:prSet/>
      <dgm:spPr/>
      <dgm:t>
        <a:bodyPr/>
        <a:lstStyle/>
        <a:p>
          <a:r>
            <a:rPr lang="da-DK"/>
            <a:t>hvad vil læringsmiljø sige (Søren Smidt, film)?</a:t>
          </a:r>
        </a:p>
      </dgm:t>
    </dgm:pt>
    <dgm:pt modelId="{EE7C44A9-5263-4D17-98B0-488F81DBCE31}" type="parTrans" cxnId="{8452FEAB-136B-4B2F-A479-72B7EE57D6E0}">
      <dgm:prSet/>
      <dgm:spPr/>
      <dgm:t>
        <a:bodyPr/>
        <a:lstStyle/>
        <a:p>
          <a:endParaRPr lang="da-DK"/>
        </a:p>
      </dgm:t>
    </dgm:pt>
    <dgm:pt modelId="{55286FE4-D1BE-4C7B-B44F-A4615F1DC0DE}" type="sibTrans" cxnId="{8452FEAB-136B-4B2F-A479-72B7EE57D6E0}">
      <dgm:prSet/>
      <dgm:spPr/>
      <dgm:t>
        <a:bodyPr/>
        <a:lstStyle/>
        <a:p>
          <a:endParaRPr lang="da-DK"/>
        </a:p>
      </dgm:t>
    </dgm:pt>
    <dgm:pt modelId="{2AB702B7-1924-46A9-A866-D21FFB224835}">
      <dgm:prSet/>
      <dgm:spPr/>
      <dgm:t>
        <a:bodyPr/>
        <a:lstStyle/>
        <a:p>
          <a:r>
            <a:rPr lang="da-DK"/>
            <a:t>hvad vil vi gerne understøtte?</a:t>
          </a:r>
        </a:p>
      </dgm:t>
    </dgm:pt>
    <dgm:pt modelId="{F49FCBC0-3E91-4E92-B42B-7B6BF803E6E9}" type="parTrans" cxnId="{C56CEDEE-A3A1-47CD-B6E4-0EDEE762EDC4}">
      <dgm:prSet/>
      <dgm:spPr/>
      <dgm:t>
        <a:bodyPr/>
        <a:lstStyle/>
        <a:p>
          <a:endParaRPr lang="da-DK"/>
        </a:p>
      </dgm:t>
    </dgm:pt>
    <dgm:pt modelId="{91BCC6D6-2A1F-423D-A6F2-6447474CC7BA}" type="sibTrans" cxnId="{C56CEDEE-A3A1-47CD-B6E4-0EDEE762EDC4}">
      <dgm:prSet/>
      <dgm:spPr/>
      <dgm:t>
        <a:bodyPr/>
        <a:lstStyle/>
        <a:p>
          <a:endParaRPr lang="da-DK"/>
        </a:p>
      </dgm:t>
    </dgm:pt>
    <dgm:pt modelId="{2390A838-C06A-4CEB-A15E-F295B203AF1C}">
      <dgm:prSet/>
      <dgm:spPr/>
      <dgm:t>
        <a:bodyPr/>
        <a:lstStyle/>
        <a:p>
          <a:r>
            <a:rPr lang="da-DK"/>
            <a:t>hvad betyder det vi skal være mere opmærksomme på?</a:t>
          </a:r>
        </a:p>
      </dgm:t>
    </dgm:pt>
    <dgm:pt modelId="{E84EBD5A-E8A9-4A85-AE19-F630AD211EA5}" type="parTrans" cxnId="{864A5940-2775-4061-B349-86D9DD5B2D0A}">
      <dgm:prSet/>
      <dgm:spPr/>
      <dgm:t>
        <a:bodyPr/>
        <a:lstStyle/>
        <a:p>
          <a:endParaRPr lang="da-DK"/>
        </a:p>
      </dgm:t>
    </dgm:pt>
    <dgm:pt modelId="{4E2497D1-8168-4163-8E7D-BA60B0E44A6B}" type="sibTrans" cxnId="{864A5940-2775-4061-B349-86D9DD5B2D0A}">
      <dgm:prSet/>
      <dgm:spPr/>
      <dgm:t>
        <a:bodyPr/>
        <a:lstStyle/>
        <a:p>
          <a:endParaRPr lang="da-DK"/>
        </a:p>
      </dgm:t>
    </dgm:pt>
    <dgm:pt modelId="{29A113CE-23D3-4B42-8525-B41E42BEACF9}">
      <dgm:prSet/>
      <dgm:spPr/>
      <dgm:t>
        <a:bodyPr/>
        <a:lstStyle/>
        <a:p>
          <a:r>
            <a:rPr lang="da-DK"/>
            <a:t>hvad kan det bidrage til i vores praksis?</a:t>
          </a:r>
        </a:p>
      </dgm:t>
    </dgm:pt>
    <dgm:pt modelId="{24CDACBA-9615-4D0F-AAFD-C28280ACFF08}" type="parTrans" cxnId="{36BFACFB-A3C5-4DEB-BE3C-8CD1A6810105}">
      <dgm:prSet/>
      <dgm:spPr/>
      <dgm:t>
        <a:bodyPr/>
        <a:lstStyle/>
        <a:p>
          <a:endParaRPr lang="da-DK"/>
        </a:p>
      </dgm:t>
    </dgm:pt>
    <dgm:pt modelId="{D68EAB78-773D-466D-8C2B-75108B264D5B}" type="sibTrans" cxnId="{36BFACFB-A3C5-4DEB-BE3C-8CD1A6810105}">
      <dgm:prSet/>
      <dgm:spPr/>
      <dgm:t>
        <a:bodyPr/>
        <a:lstStyle/>
        <a:p>
          <a:endParaRPr lang="da-DK"/>
        </a:p>
      </dgm:t>
    </dgm:pt>
    <dgm:pt modelId="{B177C623-4B7B-43F1-ACE9-8FCE68211606}">
      <dgm:prSet/>
      <dgm:spPr/>
      <dgm:t>
        <a:bodyPr/>
        <a:lstStyle/>
        <a:p>
          <a:r>
            <a:rPr lang="da-DK"/>
            <a:t>hvad gør vi allerede og hvad skal vi udvikle?</a:t>
          </a:r>
        </a:p>
      </dgm:t>
    </dgm:pt>
    <dgm:pt modelId="{855DE06D-B7EA-4E0B-92D2-C50DC8CD1521}" type="parTrans" cxnId="{8FD74084-566F-4F60-8066-68A817CBD81E}">
      <dgm:prSet/>
      <dgm:spPr/>
      <dgm:t>
        <a:bodyPr/>
        <a:lstStyle/>
        <a:p>
          <a:endParaRPr lang="da-DK"/>
        </a:p>
      </dgm:t>
    </dgm:pt>
    <dgm:pt modelId="{70D95A87-6E78-4F81-8684-F655D52FEE0A}" type="sibTrans" cxnId="{8FD74084-566F-4F60-8066-68A817CBD81E}">
      <dgm:prSet/>
      <dgm:spPr/>
      <dgm:t>
        <a:bodyPr/>
        <a:lstStyle/>
        <a:p>
          <a:endParaRPr lang="da-DK"/>
        </a:p>
      </dgm:t>
    </dgm:pt>
    <dgm:pt modelId="{DC131A7C-CB11-4ADC-8131-5AC0EEB4A476}">
      <dgm:prSet/>
      <dgm:spPr/>
      <dgm:t>
        <a:bodyPr/>
        <a:lstStyle/>
        <a:p>
          <a:r>
            <a:rPr lang="da-DK"/>
            <a:t>dem der har deltage i Spillerum fortæller om hvordan de har fået øje for det på ny måde</a:t>
          </a:r>
        </a:p>
      </dgm:t>
    </dgm:pt>
    <dgm:pt modelId="{DC424D4F-A182-44A1-A520-3B48FC57644C}" type="parTrans" cxnId="{ECE62E55-25A2-4130-8A4C-B5E6854A3E66}">
      <dgm:prSet/>
      <dgm:spPr/>
      <dgm:t>
        <a:bodyPr/>
        <a:lstStyle/>
        <a:p>
          <a:endParaRPr lang="da-DK"/>
        </a:p>
      </dgm:t>
    </dgm:pt>
    <dgm:pt modelId="{9C24F249-AA1A-4AD4-9217-BDFE49EA7619}" type="sibTrans" cxnId="{ECE62E55-25A2-4130-8A4C-B5E6854A3E66}">
      <dgm:prSet/>
      <dgm:spPr/>
      <dgm:t>
        <a:bodyPr/>
        <a:lstStyle/>
        <a:p>
          <a:endParaRPr lang="da-DK"/>
        </a:p>
      </dgm:t>
    </dgm:pt>
    <dgm:pt modelId="{20061406-1639-4972-865B-1BD02C4A9665}">
      <dgm:prSet/>
      <dgm:spPr/>
      <dgm:t>
        <a:bodyPr/>
        <a:lstStyle/>
        <a:p>
          <a:r>
            <a:rPr lang="da-DK"/>
            <a:t>hvad skal vi prøve</a:t>
          </a:r>
        </a:p>
      </dgm:t>
    </dgm:pt>
    <dgm:pt modelId="{08CC3A64-4AB2-47F3-87F4-14516C996EBE}" type="parTrans" cxnId="{CA9E92F8-A52C-4143-8D0F-844A48DA0942}">
      <dgm:prSet/>
      <dgm:spPr/>
      <dgm:t>
        <a:bodyPr/>
        <a:lstStyle/>
        <a:p>
          <a:endParaRPr lang="da-DK"/>
        </a:p>
      </dgm:t>
    </dgm:pt>
    <dgm:pt modelId="{7BD86F1C-8717-4374-A57F-DB629709F271}" type="sibTrans" cxnId="{CA9E92F8-A52C-4143-8D0F-844A48DA0942}">
      <dgm:prSet/>
      <dgm:spPr/>
      <dgm:t>
        <a:bodyPr/>
        <a:lstStyle/>
        <a:p>
          <a:endParaRPr lang="da-DK"/>
        </a:p>
      </dgm:t>
    </dgm:pt>
    <dgm:pt modelId="{CAA015E7-9A47-4377-A443-36BD308B51FC}">
      <dgm:prSet/>
      <dgm:spPr/>
      <dgm:t>
        <a:bodyPr/>
        <a:lstStyle/>
        <a:p>
          <a:endParaRPr lang="da-DK"/>
        </a:p>
      </dgm:t>
    </dgm:pt>
    <dgm:pt modelId="{C149E08D-57B9-4DED-8BDB-41E021686008}" type="parTrans" cxnId="{6CE1FF1A-B6BE-4F56-B397-60C9C19B6C97}">
      <dgm:prSet/>
      <dgm:spPr/>
      <dgm:t>
        <a:bodyPr/>
        <a:lstStyle/>
        <a:p>
          <a:endParaRPr lang="da-DK"/>
        </a:p>
      </dgm:t>
    </dgm:pt>
    <dgm:pt modelId="{4F0A5D36-73A6-48BA-9ACF-F7759A7DA1CC}" type="sibTrans" cxnId="{6CE1FF1A-B6BE-4F56-B397-60C9C19B6C97}">
      <dgm:prSet/>
      <dgm:spPr/>
      <dgm:t>
        <a:bodyPr/>
        <a:lstStyle/>
        <a:p>
          <a:endParaRPr lang="da-DK"/>
        </a:p>
      </dgm:t>
    </dgm:pt>
    <dgm:pt modelId="{BB2AC4C2-C323-49EA-819E-A16009BA0C7A}">
      <dgm:prSet/>
      <dgm:spPr/>
      <dgm:t>
        <a:bodyPr/>
        <a:lstStyle/>
        <a:p>
          <a:pPr>
            <a:buNone/>
          </a:pPr>
          <a:r>
            <a:rPr lang="da-DK"/>
            <a:t>ledere og fyrtårne arbejder med det i kompetenceforløb</a:t>
          </a:r>
        </a:p>
      </dgm:t>
    </dgm:pt>
    <dgm:pt modelId="{48078158-1DD7-4F64-96B3-35FBAA163180}" type="parTrans" cxnId="{FEC34A4A-5208-444D-AE79-897BC06BB4AF}">
      <dgm:prSet/>
      <dgm:spPr/>
      <dgm:t>
        <a:bodyPr/>
        <a:lstStyle/>
        <a:p>
          <a:endParaRPr lang="da-DK"/>
        </a:p>
      </dgm:t>
    </dgm:pt>
    <dgm:pt modelId="{D385A785-9592-41E7-9AB9-DC95F81D1D13}" type="sibTrans" cxnId="{FEC34A4A-5208-444D-AE79-897BC06BB4AF}">
      <dgm:prSet/>
      <dgm:spPr/>
      <dgm:t>
        <a:bodyPr/>
        <a:lstStyle/>
        <a:p>
          <a:endParaRPr lang="da-DK"/>
        </a:p>
      </dgm:t>
    </dgm:pt>
    <dgm:pt modelId="{08B3884D-A1D1-4753-B10B-9B78A4B87A00}">
      <dgm:prSet/>
      <dgm:spPr/>
      <dgm:t>
        <a:bodyPr/>
        <a:lstStyle/>
        <a:p>
          <a:r>
            <a:rPr lang="da-DK"/>
            <a:t>børn i udsatte positioner</a:t>
          </a:r>
        </a:p>
      </dgm:t>
    </dgm:pt>
    <dgm:pt modelId="{A18C5F17-9B58-4506-BAE8-CD94EE2E40FC}" type="parTrans" cxnId="{10936584-2284-4644-B669-8796033C916E}">
      <dgm:prSet/>
      <dgm:spPr/>
      <dgm:t>
        <a:bodyPr/>
        <a:lstStyle/>
        <a:p>
          <a:endParaRPr lang="da-DK"/>
        </a:p>
      </dgm:t>
    </dgm:pt>
    <dgm:pt modelId="{45C0AF3C-B119-456F-9583-07EE079E0A87}" type="sibTrans" cxnId="{10936584-2284-4644-B669-8796033C916E}">
      <dgm:prSet/>
      <dgm:spPr/>
      <dgm:t>
        <a:bodyPr/>
        <a:lstStyle/>
        <a:p>
          <a:endParaRPr lang="da-DK"/>
        </a:p>
      </dgm:t>
    </dgm:pt>
    <dgm:pt modelId="{22779E3D-4191-43A2-AE96-C8C35E2E800A}">
      <dgm:prSet/>
      <dgm:spPr/>
      <dgm:t>
        <a:bodyPr/>
        <a:lstStyle/>
        <a:p>
          <a:r>
            <a:rPr lang="da-DK"/>
            <a:t>oplæg fra Tine Basse Fisker</a:t>
          </a:r>
        </a:p>
      </dgm:t>
    </dgm:pt>
    <dgm:pt modelId="{ACF8ABCF-517F-4F81-BC91-71C06B90143A}" type="parTrans" cxnId="{5DF7B46C-2175-4F84-B0C8-4733A7561265}">
      <dgm:prSet/>
      <dgm:spPr/>
      <dgm:t>
        <a:bodyPr/>
        <a:lstStyle/>
        <a:p>
          <a:endParaRPr lang="da-DK"/>
        </a:p>
      </dgm:t>
    </dgm:pt>
    <dgm:pt modelId="{EF370FB6-7C85-4480-ADDF-C0AE7277265E}" type="sibTrans" cxnId="{5DF7B46C-2175-4F84-B0C8-4733A7561265}">
      <dgm:prSet/>
      <dgm:spPr/>
      <dgm:t>
        <a:bodyPr/>
        <a:lstStyle/>
        <a:p>
          <a:endParaRPr lang="da-DK"/>
        </a:p>
      </dgm:t>
    </dgm:pt>
    <dgm:pt modelId="{5BB12AA6-199C-4332-A242-A89F73B3C419}">
      <dgm:prSet/>
      <dgm:spPr/>
      <dgm:t>
        <a:bodyPr/>
        <a:lstStyle/>
        <a:p>
          <a:r>
            <a:rPr lang="da-DK"/>
            <a:t>hvad har vi hver især fået fokus på</a:t>
          </a:r>
        </a:p>
      </dgm:t>
    </dgm:pt>
    <dgm:pt modelId="{67E97C33-00D6-4608-8FA9-11A3F50334BE}" type="parTrans" cxnId="{A4F903E7-1918-4030-9D93-B6AC59852988}">
      <dgm:prSet/>
      <dgm:spPr/>
      <dgm:t>
        <a:bodyPr/>
        <a:lstStyle/>
        <a:p>
          <a:endParaRPr lang="da-DK"/>
        </a:p>
      </dgm:t>
    </dgm:pt>
    <dgm:pt modelId="{D6009144-DC3D-4856-AABA-C1A5ECF0CAF0}" type="sibTrans" cxnId="{A4F903E7-1918-4030-9D93-B6AC59852988}">
      <dgm:prSet/>
      <dgm:spPr/>
      <dgm:t>
        <a:bodyPr/>
        <a:lstStyle/>
        <a:p>
          <a:endParaRPr lang="da-DK"/>
        </a:p>
      </dgm:t>
    </dgm:pt>
    <dgm:pt modelId="{33597B02-5EE0-45AA-99A9-F7589EA02DB0}">
      <dgm:prSet/>
      <dgm:spPr/>
      <dgm:t>
        <a:bodyPr/>
        <a:lstStyle/>
        <a:p>
          <a:r>
            <a:rPr lang="da-DK"/>
            <a:t>hvad kan vi styrke hos os?</a:t>
          </a:r>
        </a:p>
      </dgm:t>
    </dgm:pt>
    <dgm:pt modelId="{ECD47EC2-0684-4194-BE50-23506B80F5A0}" type="parTrans" cxnId="{4EAF3A88-6F7C-4558-B869-D37BBC85BEB9}">
      <dgm:prSet/>
      <dgm:spPr/>
      <dgm:t>
        <a:bodyPr/>
        <a:lstStyle/>
        <a:p>
          <a:endParaRPr lang="da-DK"/>
        </a:p>
      </dgm:t>
    </dgm:pt>
    <dgm:pt modelId="{7567E102-F747-4888-9520-59FAE4D8D325}" type="sibTrans" cxnId="{4EAF3A88-6F7C-4558-B869-D37BBC85BEB9}">
      <dgm:prSet/>
      <dgm:spPr/>
      <dgm:t>
        <a:bodyPr/>
        <a:lstStyle/>
        <a:p>
          <a:endParaRPr lang="da-DK"/>
        </a:p>
      </dgm:t>
    </dgm:pt>
    <dgm:pt modelId="{3B6E99FE-9914-4AD2-AF2C-FA637D1E7F72}">
      <dgm:prSet/>
      <dgm:spPr/>
      <dgm:t>
        <a:bodyPr/>
        <a:lstStyle/>
        <a:p>
          <a:r>
            <a:rPr lang="da-DK"/>
            <a:t>dialoger om hvem af 'mine' børn jeg har mindst samspil med</a:t>
          </a:r>
        </a:p>
      </dgm:t>
    </dgm:pt>
    <dgm:pt modelId="{4B4270A5-F7BB-492B-A514-196E52B9A740}" type="parTrans" cxnId="{24866A50-8960-414B-9EFC-B82C498BD1E5}">
      <dgm:prSet/>
      <dgm:spPr/>
      <dgm:t>
        <a:bodyPr/>
        <a:lstStyle/>
        <a:p>
          <a:endParaRPr lang="da-DK"/>
        </a:p>
      </dgm:t>
    </dgm:pt>
    <dgm:pt modelId="{0E2EEBEE-488C-4D6D-9CAA-5AEBE7FB4701}" type="sibTrans" cxnId="{24866A50-8960-414B-9EFC-B82C498BD1E5}">
      <dgm:prSet/>
      <dgm:spPr/>
      <dgm:t>
        <a:bodyPr/>
        <a:lstStyle/>
        <a:p>
          <a:endParaRPr lang="da-DK"/>
        </a:p>
      </dgm:t>
    </dgm:pt>
    <dgm:pt modelId="{0B3A3F4C-1EAA-4E7C-9036-2E013AD236B6}">
      <dgm:prSet/>
      <dgm:spPr/>
      <dgm:t>
        <a:bodyPr/>
        <a:lstStyle/>
        <a:p>
          <a:r>
            <a:rPr lang="da-DK"/>
            <a:t>hvad skal jeg øve?</a:t>
          </a:r>
        </a:p>
      </dgm:t>
    </dgm:pt>
    <dgm:pt modelId="{8EC0B691-8FB7-4777-8C8C-8945423A1921}" type="parTrans" cxnId="{0ADB56F4-44C9-495C-9D47-496720DF1F8B}">
      <dgm:prSet/>
      <dgm:spPr/>
      <dgm:t>
        <a:bodyPr/>
        <a:lstStyle/>
        <a:p>
          <a:endParaRPr lang="da-DK"/>
        </a:p>
      </dgm:t>
    </dgm:pt>
    <dgm:pt modelId="{ADEEEE34-B57A-4945-A2FC-1168CDC3DFA2}" type="sibTrans" cxnId="{0ADB56F4-44C9-495C-9D47-496720DF1F8B}">
      <dgm:prSet/>
      <dgm:spPr/>
      <dgm:t>
        <a:bodyPr/>
        <a:lstStyle/>
        <a:p>
          <a:endParaRPr lang="da-DK"/>
        </a:p>
      </dgm:t>
    </dgm:pt>
    <dgm:pt modelId="{6D4C6B32-71BF-4544-B6B2-8286C56CBCD0}">
      <dgm:prSet/>
      <dgm:spPr/>
      <dgm:t>
        <a:bodyPr/>
        <a:lstStyle/>
        <a:p>
          <a:pPr>
            <a:buNone/>
          </a:pPr>
          <a:r>
            <a:rPr lang="da-DK"/>
            <a:t>der udvikles på en forståelse og en fælles ramme</a:t>
          </a:r>
        </a:p>
      </dgm:t>
    </dgm:pt>
    <dgm:pt modelId="{7F346560-82A0-4ECC-91D7-F272183910CE}" type="parTrans" cxnId="{F60A0928-9DCF-4C01-8828-9AC2D1126119}">
      <dgm:prSet/>
      <dgm:spPr/>
      <dgm:t>
        <a:bodyPr/>
        <a:lstStyle/>
        <a:p>
          <a:endParaRPr lang="da-DK"/>
        </a:p>
      </dgm:t>
    </dgm:pt>
    <dgm:pt modelId="{C985864E-2A70-41CD-B9AD-7E9E7211F28A}" type="sibTrans" cxnId="{F60A0928-9DCF-4C01-8828-9AC2D1126119}">
      <dgm:prSet/>
      <dgm:spPr/>
      <dgm:t>
        <a:bodyPr/>
        <a:lstStyle/>
        <a:p>
          <a:endParaRPr lang="da-DK"/>
        </a:p>
      </dgm:t>
    </dgm:pt>
    <dgm:pt modelId="{7585161F-4175-4183-9D1C-D08C714BFFF2}" type="pres">
      <dgm:prSet presAssocID="{F4573350-1720-48B3-9BD8-36C4AF688F71}" presName="Name0" presStyleCnt="0">
        <dgm:presLayoutVars>
          <dgm:dir/>
          <dgm:animLvl val="lvl"/>
          <dgm:resizeHandles val="exact"/>
        </dgm:presLayoutVars>
      </dgm:prSet>
      <dgm:spPr/>
    </dgm:pt>
    <dgm:pt modelId="{BD15E651-3072-42AB-837A-7B3FB8F52BDE}" type="pres">
      <dgm:prSet presAssocID="{4387465B-BB83-4B4C-8A8D-D15588EFC7A1}" presName="composite" presStyleCnt="0"/>
      <dgm:spPr/>
    </dgm:pt>
    <dgm:pt modelId="{A79C55F0-A907-4176-8513-68D4360755EB}" type="pres">
      <dgm:prSet presAssocID="{4387465B-BB83-4B4C-8A8D-D15588EFC7A1}" presName="parTx" presStyleLbl="alignNode1" presStyleIdx="0" presStyleCnt="6">
        <dgm:presLayoutVars>
          <dgm:chMax val="0"/>
          <dgm:chPref val="0"/>
          <dgm:bulletEnabled val="1"/>
        </dgm:presLayoutVars>
      </dgm:prSet>
      <dgm:spPr/>
    </dgm:pt>
    <dgm:pt modelId="{5946268B-DF0B-424F-BC93-1ECF34448EF5}" type="pres">
      <dgm:prSet presAssocID="{4387465B-BB83-4B4C-8A8D-D15588EFC7A1}" presName="desTx" presStyleLbl="alignAccFollowNode1" presStyleIdx="0" presStyleCnt="6">
        <dgm:presLayoutVars>
          <dgm:bulletEnabled val="1"/>
        </dgm:presLayoutVars>
      </dgm:prSet>
      <dgm:spPr/>
    </dgm:pt>
    <dgm:pt modelId="{5576CA2F-DA15-4A28-BB7E-6AE3CD63C562}" type="pres">
      <dgm:prSet presAssocID="{A586BC3C-3627-48A0-B98A-B80AF60DEC49}" presName="space" presStyleCnt="0"/>
      <dgm:spPr/>
    </dgm:pt>
    <dgm:pt modelId="{008190AB-0049-4BFA-8C5C-1C62021ED4FC}" type="pres">
      <dgm:prSet presAssocID="{A7C77B04-5F75-438D-B504-42BFE6F9EA5E}" presName="composite" presStyleCnt="0"/>
      <dgm:spPr/>
    </dgm:pt>
    <dgm:pt modelId="{A860CA84-789E-458B-9370-73B55BE19B14}" type="pres">
      <dgm:prSet presAssocID="{A7C77B04-5F75-438D-B504-42BFE6F9EA5E}" presName="parTx" presStyleLbl="alignNode1" presStyleIdx="1" presStyleCnt="6">
        <dgm:presLayoutVars>
          <dgm:chMax val="0"/>
          <dgm:chPref val="0"/>
          <dgm:bulletEnabled val="1"/>
        </dgm:presLayoutVars>
      </dgm:prSet>
      <dgm:spPr/>
    </dgm:pt>
    <dgm:pt modelId="{8570ED11-2E5D-4E4A-80F9-A99C63BC4A0C}" type="pres">
      <dgm:prSet presAssocID="{A7C77B04-5F75-438D-B504-42BFE6F9EA5E}" presName="desTx" presStyleLbl="alignAccFollowNode1" presStyleIdx="1" presStyleCnt="6">
        <dgm:presLayoutVars>
          <dgm:bulletEnabled val="1"/>
        </dgm:presLayoutVars>
      </dgm:prSet>
      <dgm:spPr/>
    </dgm:pt>
    <dgm:pt modelId="{FCA6C131-D9D2-40E5-898A-EABF87DD6A57}" type="pres">
      <dgm:prSet presAssocID="{F6CCC36C-3A7F-4162-A987-03AB7CF900D2}" presName="space" presStyleCnt="0"/>
      <dgm:spPr/>
    </dgm:pt>
    <dgm:pt modelId="{ED5C58ED-E2F5-4CC1-98EB-A2EC886DE95F}" type="pres">
      <dgm:prSet presAssocID="{56B38293-9230-4FB6-AE07-086184D1B9DD}" presName="composite" presStyleCnt="0"/>
      <dgm:spPr/>
    </dgm:pt>
    <dgm:pt modelId="{EB350A32-F42B-4B80-BA22-F44773C2D35E}" type="pres">
      <dgm:prSet presAssocID="{56B38293-9230-4FB6-AE07-086184D1B9DD}" presName="parTx" presStyleLbl="alignNode1" presStyleIdx="2" presStyleCnt="6">
        <dgm:presLayoutVars>
          <dgm:chMax val="0"/>
          <dgm:chPref val="0"/>
          <dgm:bulletEnabled val="1"/>
        </dgm:presLayoutVars>
      </dgm:prSet>
      <dgm:spPr/>
    </dgm:pt>
    <dgm:pt modelId="{7EE142AC-E148-44D6-9203-BDA754A536FD}" type="pres">
      <dgm:prSet presAssocID="{56B38293-9230-4FB6-AE07-086184D1B9DD}" presName="desTx" presStyleLbl="alignAccFollowNode1" presStyleIdx="2" presStyleCnt="6">
        <dgm:presLayoutVars>
          <dgm:bulletEnabled val="1"/>
        </dgm:presLayoutVars>
      </dgm:prSet>
      <dgm:spPr/>
    </dgm:pt>
    <dgm:pt modelId="{2A0A79A0-8CE9-40D5-90C9-1C8576470E90}" type="pres">
      <dgm:prSet presAssocID="{CAB5C35D-6679-4A5F-AD5B-690A9F1EA7D3}" presName="space" presStyleCnt="0"/>
      <dgm:spPr/>
    </dgm:pt>
    <dgm:pt modelId="{91CDBFEB-49C7-4B57-87EA-ED1990DE8700}" type="pres">
      <dgm:prSet presAssocID="{9D687558-0A4A-41A2-9070-6F999441A68D}" presName="composite" presStyleCnt="0"/>
      <dgm:spPr/>
    </dgm:pt>
    <dgm:pt modelId="{C1E8F887-E01F-4AEC-BA35-6E36C2EC5F5F}" type="pres">
      <dgm:prSet presAssocID="{9D687558-0A4A-41A2-9070-6F999441A68D}" presName="parTx" presStyleLbl="alignNode1" presStyleIdx="3" presStyleCnt="6">
        <dgm:presLayoutVars>
          <dgm:chMax val="0"/>
          <dgm:chPref val="0"/>
          <dgm:bulletEnabled val="1"/>
        </dgm:presLayoutVars>
      </dgm:prSet>
      <dgm:spPr/>
    </dgm:pt>
    <dgm:pt modelId="{6793B167-0886-4B02-9E9D-F629215323BC}" type="pres">
      <dgm:prSet presAssocID="{9D687558-0A4A-41A2-9070-6F999441A68D}" presName="desTx" presStyleLbl="alignAccFollowNode1" presStyleIdx="3" presStyleCnt="6">
        <dgm:presLayoutVars>
          <dgm:bulletEnabled val="1"/>
        </dgm:presLayoutVars>
      </dgm:prSet>
      <dgm:spPr/>
    </dgm:pt>
    <dgm:pt modelId="{FA38051E-5ADF-4089-A062-FBD6AEC17A35}" type="pres">
      <dgm:prSet presAssocID="{48ABD795-FB12-454E-BB48-F003FCEA4B1D}" presName="space" presStyleCnt="0"/>
      <dgm:spPr/>
    </dgm:pt>
    <dgm:pt modelId="{C395957C-3588-4F18-906C-AEB69B47AE1C}" type="pres">
      <dgm:prSet presAssocID="{08B3884D-A1D1-4753-B10B-9B78A4B87A00}" presName="composite" presStyleCnt="0"/>
      <dgm:spPr/>
    </dgm:pt>
    <dgm:pt modelId="{516FF7B0-FE63-418E-8218-0AD6F1E6AC42}" type="pres">
      <dgm:prSet presAssocID="{08B3884D-A1D1-4753-B10B-9B78A4B87A00}" presName="parTx" presStyleLbl="alignNode1" presStyleIdx="4" presStyleCnt="6">
        <dgm:presLayoutVars>
          <dgm:chMax val="0"/>
          <dgm:chPref val="0"/>
          <dgm:bulletEnabled val="1"/>
        </dgm:presLayoutVars>
      </dgm:prSet>
      <dgm:spPr/>
    </dgm:pt>
    <dgm:pt modelId="{A7955B71-B3A1-49D0-A819-E37D3E1EE5BA}" type="pres">
      <dgm:prSet presAssocID="{08B3884D-A1D1-4753-B10B-9B78A4B87A00}" presName="desTx" presStyleLbl="alignAccFollowNode1" presStyleIdx="4" presStyleCnt="6">
        <dgm:presLayoutVars>
          <dgm:bulletEnabled val="1"/>
        </dgm:presLayoutVars>
      </dgm:prSet>
      <dgm:spPr/>
    </dgm:pt>
    <dgm:pt modelId="{F983FA2D-B0E2-4A7F-91DC-BBEA00AECCF4}" type="pres">
      <dgm:prSet presAssocID="{45C0AF3C-B119-456F-9583-07EE079E0A87}" presName="space" presStyleCnt="0"/>
      <dgm:spPr/>
    </dgm:pt>
    <dgm:pt modelId="{EE5815EC-6B23-4DCF-B721-3EA94EFF3D49}" type="pres">
      <dgm:prSet presAssocID="{D496C2A4-07B7-4245-87F8-39DCF5FCF460}" presName="composite" presStyleCnt="0"/>
      <dgm:spPr/>
    </dgm:pt>
    <dgm:pt modelId="{E6DA8D10-DEED-4580-9C79-08DDBA24774A}" type="pres">
      <dgm:prSet presAssocID="{D496C2A4-07B7-4245-87F8-39DCF5FCF460}" presName="parTx" presStyleLbl="alignNode1" presStyleIdx="5" presStyleCnt="6">
        <dgm:presLayoutVars>
          <dgm:chMax val="0"/>
          <dgm:chPref val="0"/>
          <dgm:bulletEnabled val="1"/>
        </dgm:presLayoutVars>
      </dgm:prSet>
      <dgm:spPr/>
    </dgm:pt>
    <dgm:pt modelId="{3C79464B-7240-4C58-8D08-7B0CBA194133}" type="pres">
      <dgm:prSet presAssocID="{D496C2A4-07B7-4245-87F8-39DCF5FCF460}" presName="desTx" presStyleLbl="alignAccFollowNode1" presStyleIdx="5" presStyleCnt="6">
        <dgm:presLayoutVars>
          <dgm:bulletEnabled val="1"/>
        </dgm:presLayoutVars>
      </dgm:prSet>
      <dgm:spPr/>
    </dgm:pt>
  </dgm:ptLst>
  <dgm:cxnLst>
    <dgm:cxn modelId="{D53E9616-91DD-4FBB-BC70-4EB87A45839E}" type="presOf" srcId="{FD874614-7192-4EA4-B343-B2CBC7DDFF1E}" destId="{8570ED11-2E5D-4E4A-80F9-A99C63BC4A0C}" srcOrd="0" destOrd="0" presId="urn:microsoft.com/office/officeart/2005/8/layout/hList1"/>
    <dgm:cxn modelId="{6CE1FF1A-B6BE-4F56-B397-60C9C19B6C97}" srcId="{9D687558-0A4A-41A2-9070-6F999441A68D}" destId="{CAA015E7-9A47-4377-A443-36BD308B51FC}" srcOrd="0" destOrd="0" parTransId="{C149E08D-57B9-4DED-8BDB-41E021686008}" sibTransId="{4F0A5D36-73A6-48BA-9ACF-F7759A7DA1CC}"/>
    <dgm:cxn modelId="{F60A0928-9DCF-4C01-8828-9AC2D1126119}" srcId="{9D687558-0A4A-41A2-9070-6F999441A68D}" destId="{6D4C6B32-71BF-4544-B6B2-8286C56CBCD0}" srcOrd="2" destOrd="0" parTransId="{7F346560-82A0-4ECC-91D7-F272183910CE}" sibTransId="{C985864E-2A70-41CD-B9AD-7E9E7211F28A}"/>
    <dgm:cxn modelId="{B462E528-A947-477E-B840-CFE4F97834B3}" type="presOf" srcId="{4387465B-BB83-4B4C-8A8D-D15588EFC7A1}" destId="{A79C55F0-A907-4176-8513-68D4360755EB}" srcOrd="0" destOrd="0" presId="urn:microsoft.com/office/officeart/2005/8/layout/hList1"/>
    <dgm:cxn modelId="{586D612B-679B-46B9-8933-B5E66C9AC0D3}" type="presOf" srcId="{F4573350-1720-48B3-9BD8-36C4AF688F71}" destId="{7585161F-4175-4183-9D1C-D08C714BFFF2}" srcOrd="0" destOrd="0" presId="urn:microsoft.com/office/officeart/2005/8/layout/hList1"/>
    <dgm:cxn modelId="{C91FDC34-2035-4DA3-B1B5-773F6F8467F7}" type="presOf" srcId="{5BB12AA6-199C-4332-A242-A89F73B3C419}" destId="{A7955B71-B3A1-49D0-A819-E37D3E1EE5BA}" srcOrd="0" destOrd="1" presId="urn:microsoft.com/office/officeart/2005/8/layout/hList1"/>
    <dgm:cxn modelId="{A3200C35-0A27-4C4D-B285-95BB7A16EF7E}" type="presOf" srcId="{CAA015E7-9A47-4377-A443-36BD308B51FC}" destId="{6793B167-0886-4B02-9E9D-F629215323BC}" srcOrd="0" destOrd="0" presId="urn:microsoft.com/office/officeart/2005/8/layout/hList1"/>
    <dgm:cxn modelId="{D7AA1E38-290C-4B55-9FEF-8E9571C6087E}" type="presOf" srcId="{22779E3D-4191-43A2-AE96-C8C35E2E800A}" destId="{A7955B71-B3A1-49D0-A819-E37D3E1EE5BA}" srcOrd="0" destOrd="0" presId="urn:microsoft.com/office/officeart/2005/8/layout/hList1"/>
    <dgm:cxn modelId="{B368043F-2630-48E0-ACF0-DA37C1C0F615}" type="presOf" srcId="{6D4C6B32-71BF-4544-B6B2-8286C56CBCD0}" destId="{6793B167-0886-4B02-9E9D-F629215323BC}" srcOrd="0" destOrd="2" presId="urn:microsoft.com/office/officeart/2005/8/layout/hList1"/>
    <dgm:cxn modelId="{864A5940-2775-4061-B349-86D9DD5B2D0A}" srcId="{4387465B-BB83-4B4C-8A8D-D15588EFC7A1}" destId="{2390A838-C06A-4CEB-A15E-F295B203AF1C}" srcOrd="2" destOrd="0" parTransId="{E84EBD5A-E8A9-4A85-AE19-F630AD211EA5}" sibTransId="{4E2497D1-8168-4163-8E7D-BA60B0E44A6B}"/>
    <dgm:cxn modelId="{1B53AC40-D66C-40FF-82BF-B0A83B05B7E7}" srcId="{F4573350-1720-48B3-9BD8-36C4AF688F71}" destId="{A7C77B04-5F75-438D-B504-42BFE6F9EA5E}" srcOrd="1" destOrd="0" parTransId="{BDA678DE-9873-43FE-A59F-90DAAE47F17A}" sibTransId="{F6CCC36C-3A7F-4162-A987-03AB7CF900D2}"/>
    <dgm:cxn modelId="{6E5B2D5E-F257-45E3-9D75-05BE4BCF2B12}" type="presOf" srcId="{20061406-1639-4972-865B-1BD02C4A9665}" destId="{7EE142AC-E148-44D6-9203-BDA754A536FD}" srcOrd="0" destOrd="2" presId="urn:microsoft.com/office/officeart/2005/8/layout/hList1"/>
    <dgm:cxn modelId="{C18B2F61-5797-4EB0-9CE3-9DBE772000DC}" type="presOf" srcId="{29A113CE-23D3-4B42-8525-B41E42BEACF9}" destId="{8570ED11-2E5D-4E4A-80F9-A99C63BC4A0C}" srcOrd="0" destOrd="1" presId="urn:microsoft.com/office/officeart/2005/8/layout/hList1"/>
    <dgm:cxn modelId="{570A2E43-3899-48EC-8E19-A8F91736DD4D}" type="presOf" srcId="{BB2AC4C2-C323-49EA-819E-A16009BA0C7A}" destId="{6793B167-0886-4B02-9E9D-F629215323BC}" srcOrd="0" destOrd="1" presId="urn:microsoft.com/office/officeart/2005/8/layout/hList1"/>
    <dgm:cxn modelId="{FEC34A4A-5208-444D-AE79-897BC06BB4AF}" srcId="{9D687558-0A4A-41A2-9070-6F999441A68D}" destId="{BB2AC4C2-C323-49EA-819E-A16009BA0C7A}" srcOrd="1" destOrd="0" parTransId="{48078158-1DD7-4F64-96B3-35FBAA163180}" sibTransId="{D385A785-9592-41E7-9AB9-DC95F81D1D13}"/>
    <dgm:cxn modelId="{A8B1D06A-8106-4092-8684-E965E1952D13}" type="presOf" srcId="{A7C77B04-5F75-438D-B504-42BFE6F9EA5E}" destId="{A860CA84-789E-458B-9370-73B55BE19B14}" srcOrd="0" destOrd="0" presId="urn:microsoft.com/office/officeart/2005/8/layout/hList1"/>
    <dgm:cxn modelId="{5DF7B46C-2175-4F84-B0C8-4733A7561265}" srcId="{08B3884D-A1D1-4753-B10B-9B78A4B87A00}" destId="{22779E3D-4191-43A2-AE96-C8C35E2E800A}" srcOrd="0" destOrd="0" parTransId="{ACF8ABCF-517F-4F81-BC91-71C06B90143A}" sibTransId="{EF370FB6-7C85-4480-ADDF-C0AE7277265E}"/>
    <dgm:cxn modelId="{24866A50-8960-414B-9EFC-B82C498BD1E5}" srcId="{D496C2A4-07B7-4245-87F8-39DCF5FCF460}" destId="{3B6E99FE-9914-4AD2-AF2C-FA637D1E7F72}" srcOrd="1" destOrd="0" parTransId="{4B4270A5-F7BB-492B-A514-196E52B9A740}" sibTransId="{0E2EEBEE-488C-4D6D-9CAA-5AEBE7FB4701}"/>
    <dgm:cxn modelId="{ECE62E55-25A2-4130-8A4C-B5E6854A3E66}" srcId="{56B38293-9230-4FB6-AE07-086184D1B9DD}" destId="{DC131A7C-CB11-4ADC-8131-5AC0EEB4A476}" srcOrd="1" destOrd="0" parTransId="{DC424D4F-A182-44A1-A520-3B48FC57644C}" sibTransId="{9C24F249-AA1A-4AD4-9217-BDFE49EA7619}"/>
    <dgm:cxn modelId="{7BBB3682-1380-439E-AB82-6DBE95FC8857}" type="presOf" srcId="{DC131A7C-CB11-4ADC-8131-5AC0EEB4A476}" destId="{7EE142AC-E148-44D6-9203-BDA754A536FD}" srcOrd="0" destOrd="1" presId="urn:microsoft.com/office/officeart/2005/8/layout/hList1"/>
    <dgm:cxn modelId="{8FD74084-566F-4F60-8066-68A817CBD81E}" srcId="{A7C77B04-5F75-438D-B504-42BFE6F9EA5E}" destId="{B177C623-4B7B-43F1-ACE9-8FCE68211606}" srcOrd="2" destOrd="0" parTransId="{855DE06D-B7EA-4E0B-92D2-C50DC8CD1521}" sibTransId="{70D95A87-6E78-4F81-8684-F655D52FEE0A}"/>
    <dgm:cxn modelId="{10936584-2284-4644-B669-8796033C916E}" srcId="{F4573350-1720-48B3-9BD8-36C4AF688F71}" destId="{08B3884D-A1D1-4753-B10B-9B78A4B87A00}" srcOrd="4" destOrd="0" parTransId="{A18C5F17-9B58-4506-BAE8-CD94EE2E40FC}" sibTransId="{45C0AF3C-B119-456F-9583-07EE079E0A87}"/>
    <dgm:cxn modelId="{4EAF3A88-6F7C-4558-B869-D37BBC85BEB9}" srcId="{08B3884D-A1D1-4753-B10B-9B78A4B87A00}" destId="{33597B02-5EE0-45AA-99A9-F7589EA02DB0}" srcOrd="2" destOrd="0" parTransId="{ECD47EC2-0684-4194-BE50-23506B80F5A0}" sibTransId="{7567E102-F747-4888-9520-59FAE4D8D325}"/>
    <dgm:cxn modelId="{DB470589-6B78-41C1-8A16-A29B43B06CD5}" type="presOf" srcId="{7D919FE0-660D-4A8D-B45C-50ED06E0AADA}" destId="{5946268B-DF0B-424F-BC93-1ECF34448EF5}" srcOrd="0" destOrd="0" presId="urn:microsoft.com/office/officeart/2005/8/layout/hList1"/>
    <dgm:cxn modelId="{ECCA2790-6106-421D-92EF-BA84976FD294}" srcId="{F4573350-1720-48B3-9BD8-36C4AF688F71}" destId="{9D687558-0A4A-41A2-9070-6F999441A68D}" srcOrd="3" destOrd="0" parTransId="{987AA69A-2834-4498-A767-AD5877B37B98}" sibTransId="{48ABD795-FB12-454E-BB48-F003FCEA4B1D}"/>
    <dgm:cxn modelId="{8EF2EE96-5358-4184-A8BC-3EF692B9268C}" type="presOf" srcId="{40B466AC-9957-4974-A1FD-58E354D8D1A5}" destId="{7EE142AC-E148-44D6-9203-BDA754A536FD}" srcOrd="0" destOrd="0" presId="urn:microsoft.com/office/officeart/2005/8/layout/hList1"/>
    <dgm:cxn modelId="{F79FFF97-84E0-445A-AA17-B34116DDB776}" type="presOf" srcId="{ABE87B2D-9C81-4F35-A8A1-5BBDC3E4DE07}" destId="{3C79464B-7240-4C58-8D08-7B0CBA194133}" srcOrd="0" destOrd="0" presId="urn:microsoft.com/office/officeart/2005/8/layout/hList1"/>
    <dgm:cxn modelId="{ACD8139A-DD15-46CB-A936-D59F2FC1BE61}" srcId="{D496C2A4-07B7-4245-87F8-39DCF5FCF460}" destId="{ABE87B2D-9C81-4F35-A8A1-5BBDC3E4DE07}" srcOrd="0" destOrd="0" parTransId="{47663685-BD09-4450-8F91-1ACA2B91B7AF}" sibTransId="{C1A7813D-D4CB-41D6-AF94-44575907CCE0}"/>
    <dgm:cxn modelId="{C947589A-A992-4BCF-9612-D51DF6402150}" type="presOf" srcId="{08B3884D-A1D1-4753-B10B-9B78A4B87A00}" destId="{516FF7B0-FE63-418E-8218-0AD6F1E6AC42}" srcOrd="0" destOrd="0" presId="urn:microsoft.com/office/officeart/2005/8/layout/hList1"/>
    <dgm:cxn modelId="{BE7790A3-06FE-41FA-A564-333707A03429}" type="presOf" srcId="{9D687558-0A4A-41A2-9070-6F999441A68D}" destId="{C1E8F887-E01F-4AEC-BA35-6E36C2EC5F5F}" srcOrd="0" destOrd="0" presId="urn:microsoft.com/office/officeart/2005/8/layout/hList1"/>
    <dgm:cxn modelId="{F2DDCAA7-B8F6-4F93-99D0-3E02AC1A1DBA}" type="presOf" srcId="{56B38293-9230-4FB6-AE07-086184D1B9DD}" destId="{EB350A32-F42B-4B80-BA22-F44773C2D35E}" srcOrd="0" destOrd="0" presId="urn:microsoft.com/office/officeart/2005/8/layout/hList1"/>
    <dgm:cxn modelId="{8452FEAB-136B-4B2F-A479-72B7EE57D6E0}" srcId="{A7C77B04-5F75-438D-B504-42BFE6F9EA5E}" destId="{FD874614-7192-4EA4-B343-B2CBC7DDFF1E}" srcOrd="0" destOrd="0" parTransId="{EE7C44A9-5263-4D17-98B0-488F81DBCE31}" sibTransId="{55286FE4-D1BE-4C7B-B44F-A4615F1DC0DE}"/>
    <dgm:cxn modelId="{B21166AD-AA04-4B2D-B1A4-6E558326AFC8}" type="presOf" srcId="{2390A838-C06A-4CEB-A15E-F295B203AF1C}" destId="{5946268B-DF0B-424F-BC93-1ECF34448EF5}" srcOrd="0" destOrd="2" presId="urn:microsoft.com/office/officeart/2005/8/layout/hList1"/>
    <dgm:cxn modelId="{A16561B1-E7B6-4BB2-A1A7-903E23A47D58}" type="presOf" srcId="{D496C2A4-07B7-4245-87F8-39DCF5FCF460}" destId="{E6DA8D10-DEED-4580-9C79-08DDBA24774A}" srcOrd="0" destOrd="0" presId="urn:microsoft.com/office/officeart/2005/8/layout/hList1"/>
    <dgm:cxn modelId="{16C152B1-A765-4164-9FB9-45FDB2983817}" srcId="{4387465B-BB83-4B4C-8A8D-D15588EFC7A1}" destId="{7D919FE0-660D-4A8D-B45C-50ED06E0AADA}" srcOrd="0" destOrd="0" parTransId="{263A480F-4514-4C3F-A520-EFEF7B9A5E7E}" sibTransId="{46D7545E-859E-48BB-8BB2-A503AB40D1EE}"/>
    <dgm:cxn modelId="{8971FABD-F1F9-493D-868F-93E522A79417}" type="presOf" srcId="{0B3A3F4C-1EAA-4E7C-9036-2E013AD236B6}" destId="{3C79464B-7240-4C58-8D08-7B0CBA194133}" srcOrd="0" destOrd="2" presId="urn:microsoft.com/office/officeart/2005/8/layout/hList1"/>
    <dgm:cxn modelId="{671C90D0-DA6D-4046-81F9-0B33C2F21A7B}" type="presOf" srcId="{2AB702B7-1924-46A9-A866-D21FFB224835}" destId="{5946268B-DF0B-424F-BC93-1ECF34448EF5}" srcOrd="0" destOrd="1" presId="urn:microsoft.com/office/officeart/2005/8/layout/hList1"/>
    <dgm:cxn modelId="{8A882AD5-3A0E-4B45-B5E8-556D65ADE05C}" type="presOf" srcId="{B177C623-4B7B-43F1-ACE9-8FCE68211606}" destId="{8570ED11-2E5D-4E4A-80F9-A99C63BC4A0C}" srcOrd="0" destOrd="2" presId="urn:microsoft.com/office/officeart/2005/8/layout/hList1"/>
    <dgm:cxn modelId="{4E4F6EDD-2E7C-465C-8F0B-6CA859C7E9D1}" srcId="{F4573350-1720-48B3-9BD8-36C4AF688F71}" destId="{4387465B-BB83-4B4C-8A8D-D15588EFC7A1}" srcOrd="0" destOrd="0" parTransId="{1E9D50B0-F6A2-4DC0-92DE-755BB5088491}" sibTransId="{A586BC3C-3627-48A0-B98A-B80AF60DEC49}"/>
    <dgm:cxn modelId="{CEC374E1-935A-4C8A-884C-CEEA63AC0879}" srcId="{F4573350-1720-48B3-9BD8-36C4AF688F71}" destId="{D496C2A4-07B7-4245-87F8-39DCF5FCF460}" srcOrd="5" destOrd="0" parTransId="{3E4FC0F0-7C7B-40F1-BF35-7F80370599F6}" sibTransId="{A035C45E-00EE-4A0D-8CA6-1BB9BA00DFA5}"/>
    <dgm:cxn modelId="{A4F903E7-1918-4030-9D93-B6AC59852988}" srcId="{08B3884D-A1D1-4753-B10B-9B78A4B87A00}" destId="{5BB12AA6-199C-4332-A242-A89F73B3C419}" srcOrd="1" destOrd="0" parTransId="{67E97C33-00D6-4608-8FA9-11A3F50334BE}" sibTransId="{D6009144-DC3D-4856-AABA-C1A5ECF0CAF0}"/>
    <dgm:cxn modelId="{9D1574EA-E59E-413C-8169-F568460054FA}" type="presOf" srcId="{33597B02-5EE0-45AA-99A9-F7589EA02DB0}" destId="{A7955B71-B3A1-49D0-A819-E37D3E1EE5BA}" srcOrd="0" destOrd="2" presId="urn:microsoft.com/office/officeart/2005/8/layout/hList1"/>
    <dgm:cxn modelId="{9F7A86EA-9CB5-441C-8DEA-F2C46FF77856}" type="presOf" srcId="{3B6E99FE-9914-4AD2-AF2C-FA637D1E7F72}" destId="{3C79464B-7240-4C58-8D08-7B0CBA194133}" srcOrd="0" destOrd="1" presId="urn:microsoft.com/office/officeart/2005/8/layout/hList1"/>
    <dgm:cxn modelId="{C56CEDEE-A3A1-47CD-B6E4-0EDEE762EDC4}" srcId="{4387465B-BB83-4B4C-8A8D-D15588EFC7A1}" destId="{2AB702B7-1924-46A9-A866-D21FFB224835}" srcOrd="1" destOrd="0" parTransId="{F49FCBC0-3E91-4E92-B42B-7B6BF803E6E9}" sibTransId="{91BCC6D6-2A1F-423D-A6F2-6447474CC7BA}"/>
    <dgm:cxn modelId="{9B01B3F1-73CE-4849-A9BE-557B22820C54}" srcId="{56B38293-9230-4FB6-AE07-086184D1B9DD}" destId="{40B466AC-9957-4974-A1FD-58E354D8D1A5}" srcOrd="0" destOrd="0" parTransId="{7C6E9CF4-CECC-4AB2-9978-8BDF142C9E6D}" sibTransId="{E86BCCF1-487A-41CB-9EEB-A2E71A3E62FE}"/>
    <dgm:cxn modelId="{91607BF3-DA66-46FA-875A-E80091479815}" srcId="{F4573350-1720-48B3-9BD8-36C4AF688F71}" destId="{56B38293-9230-4FB6-AE07-086184D1B9DD}" srcOrd="2" destOrd="0" parTransId="{A86BB268-B819-4B3A-BF7F-72642F9E3493}" sibTransId="{CAB5C35D-6679-4A5F-AD5B-690A9F1EA7D3}"/>
    <dgm:cxn modelId="{0ADB56F4-44C9-495C-9D47-496720DF1F8B}" srcId="{D496C2A4-07B7-4245-87F8-39DCF5FCF460}" destId="{0B3A3F4C-1EAA-4E7C-9036-2E013AD236B6}" srcOrd="2" destOrd="0" parTransId="{8EC0B691-8FB7-4777-8C8C-8945423A1921}" sibTransId="{ADEEEE34-B57A-4945-A2FC-1168CDC3DFA2}"/>
    <dgm:cxn modelId="{CA9E92F8-A52C-4143-8D0F-844A48DA0942}" srcId="{56B38293-9230-4FB6-AE07-086184D1B9DD}" destId="{20061406-1639-4972-865B-1BD02C4A9665}" srcOrd="2" destOrd="0" parTransId="{08CC3A64-4AB2-47F3-87F4-14516C996EBE}" sibTransId="{7BD86F1C-8717-4374-A57F-DB629709F271}"/>
    <dgm:cxn modelId="{36BFACFB-A3C5-4DEB-BE3C-8CD1A6810105}" srcId="{A7C77B04-5F75-438D-B504-42BFE6F9EA5E}" destId="{29A113CE-23D3-4B42-8525-B41E42BEACF9}" srcOrd="1" destOrd="0" parTransId="{24CDACBA-9615-4D0F-AAFD-C28280ACFF08}" sibTransId="{D68EAB78-773D-466D-8C2B-75108B264D5B}"/>
    <dgm:cxn modelId="{331D5691-E26B-493A-85BD-25D0EA07F72F}" type="presParOf" srcId="{7585161F-4175-4183-9D1C-D08C714BFFF2}" destId="{BD15E651-3072-42AB-837A-7B3FB8F52BDE}" srcOrd="0" destOrd="0" presId="urn:microsoft.com/office/officeart/2005/8/layout/hList1"/>
    <dgm:cxn modelId="{DC935C8A-FF18-4520-8D6C-2E10CA6277B5}" type="presParOf" srcId="{BD15E651-3072-42AB-837A-7B3FB8F52BDE}" destId="{A79C55F0-A907-4176-8513-68D4360755EB}" srcOrd="0" destOrd="0" presId="urn:microsoft.com/office/officeart/2005/8/layout/hList1"/>
    <dgm:cxn modelId="{80E9C89F-8EF3-4B1C-B2F9-33C83D223D9A}" type="presParOf" srcId="{BD15E651-3072-42AB-837A-7B3FB8F52BDE}" destId="{5946268B-DF0B-424F-BC93-1ECF34448EF5}" srcOrd="1" destOrd="0" presId="urn:microsoft.com/office/officeart/2005/8/layout/hList1"/>
    <dgm:cxn modelId="{D5FBD335-4FA4-44E6-9362-A9E44C0EED1A}" type="presParOf" srcId="{7585161F-4175-4183-9D1C-D08C714BFFF2}" destId="{5576CA2F-DA15-4A28-BB7E-6AE3CD63C562}" srcOrd="1" destOrd="0" presId="urn:microsoft.com/office/officeart/2005/8/layout/hList1"/>
    <dgm:cxn modelId="{B4B68CB7-F604-488D-A5E9-F541A2806DC4}" type="presParOf" srcId="{7585161F-4175-4183-9D1C-D08C714BFFF2}" destId="{008190AB-0049-4BFA-8C5C-1C62021ED4FC}" srcOrd="2" destOrd="0" presId="urn:microsoft.com/office/officeart/2005/8/layout/hList1"/>
    <dgm:cxn modelId="{E5CB7832-A413-4A25-BAD9-71B71398A352}" type="presParOf" srcId="{008190AB-0049-4BFA-8C5C-1C62021ED4FC}" destId="{A860CA84-789E-458B-9370-73B55BE19B14}" srcOrd="0" destOrd="0" presId="urn:microsoft.com/office/officeart/2005/8/layout/hList1"/>
    <dgm:cxn modelId="{89E820BD-CB78-44E8-B5F5-F16049769B71}" type="presParOf" srcId="{008190AB-0049-4BFA-8C5C-1C62021ED4FC}" destId="{8570ED11-2E5D-4E4A-80F9-A99C63BC4A0C}" srcOrd="1" destOrd="0" presId="urn:microsoft.com/office/officeart/2005/8/layout/hList1"/>
    <dgm:cxn modelId="{DE7F56B2-EFAF-4FD1-AF27-67529D8CAE02}" type="presParOf" srcId="{7585161F-4175-4183-9D1C-D08C714BFFF2}" destId="{FCA6C131-D9D2-40E5-898A-EABF87DD6A57}" srcOrd="3" destOrd="0" presId="urn:microsoft.com/office/officeart/2005/8/layout/hList1"/>
    <dgm:cxn modelId="{311E59DC-D835-4D07-82DB-67FBC955836D}" type="presParOf" srcId="{7585161F-4175-4183-9D1C-D08C714BFFF2}" destId="{ED5C58ED-E2F5-4CC1-98EB-A2EC886DE95F}" srcOrd="4" destOrd="0" presId="urn:microsoft.com/office/officeart/2005/8/layout/hList1"/>
    <dgm:cxn modelId="{FD66D5AA-CB3C-41C8-A253-A8104BFED2A5}" type="presParOf" srcId="{ED5C58ED-E2F5-4CC1-98EB-A2EC886DE95F}" destId="{EB350A32-F42B-4B80-BA22-F44773C2D35E}" srcOrd="0" destOrd="0" presId="urn:microsoft.com/office/officeart/2005/8/layout/hList1"/>
    <dgm:cxn modelId="{A95ADB87-E4A7-4FB4-AD9B-3D07A7B1F826}" type="presParOf" srcId="{ED5C58ED-E2F5-4CC1-98EB-A2EC886DE95F}" destId="{7EE142AC-E148-44D6-9203-BDA754A536FD}" srcOrd="1" destOrd="0" presId="urn:microsoft.com/office/officeart/2005/8/layout/hList1"/>
    <dgm:cxn modelId="{1C297265-7D4F-4191-90D7-05D68416B574}" type="presParOf" srcId="{7585161F-4175-4183-9D1C-D08C714BFFF2}" destId="{2A0A79A0-8CE9-40D5-90C9-1C8576470E90}" srcOrd="5" destOrd="0" presId="urn:microsoft.com/office/officeart/2005/8/layout/hList1"/>
    <dgm:cxn modelId="{69F45F6B-EE1D-45A2-BCC9-98BE7AD8DE6B}" type="presParOf" srcId="{7585161F-4175-4183-9D1C-D08C714BFFF2}" destId="{91CDBFEB-49C7-4B57-87EA-ED1990DE8700}" srcOrd="6" destOrd="0" presId="urn:microsoft.com/office/officeart/2005/8/layout/hList1"/>
    <dgm:cxn modelId="{C9797129-F82E-4EE4-A38F-81E33EE7BA5F}" type="presParOf" srcId="{91CDBFEB-49C7-4B57-87EA-ED1990DE8700}" destId="{C1E8F887-E01F-4AEC-BA35-6E36C2EC5F5F}" srcOrd="0" destOrd="0" presId="urn:microsoft.com/office/officeart/2005/8/layout/hList1"/>
    <dgm:cxn modelId="{AEAF5A0A-8C82-4A95-8CA3-7D9A83DBD2AD}" type="presParOf" srcId="{91CDBFEB-49C7-4B57-87EA-ED1990DE8700}" destId="{6793B167-0886-4B02-9E9D-F629215323BC}" srcOrd="1" destOrd="0" presId="urn:microsoft.com/office/officeart/2005/8/layout/hList1"/>
    <dgm:cxn modelId="{56235D1C-AA40-4FFC-A5CD-E96A1BCB0F1E}" type="presParOf" srcId="{7585161F-4175-4183-9D1C-D08C714BFFF2}" destId="{FA38051E-5ADF-4089-A062-FBD6AEC17A35}" srcOrd="7" destOrd="0" presId="urn:microsoft.com/office/officeart/2005/8/layout/hList1"/>
    <dgm:cxn modelId="{53BC4E2E-95CE-4C29-AC02-24EA408BBDAD}" type="presParOf" srcId="{7585161F-4175-4183-9D1C-D08C714BFFF2}" destId="{C395957C-3588-4F18-906C-AEB69B47AE1C}" srcOrd="8" destOrd="0" presId="urn:microsoft.com/office/officeart/2005/8/layout/hList1"/>
    <dgm:cxn modelId="{444961BE-89C9-4673-A52C-0CB776024BB0}" type="presParOf" srcId="{C395957C-3588-4F18-906C-AEB69B47AE1C}" destId="{516FF7B0-FE63-418E-8218-0AD6F1E6AC42}" srcOrd="0" destOrd="0" presId="urn:microsoft.com/office/officeart/2005/8/layout/hList1"/>
    <dgm:cxn modelId="{EC02A727-0F60-4F03-9932-C902F97F7D59}" type="presParOf" srcId="{C395957C-3588-4F18-906C-AEB69B47AE1C}" destId="{A7955B71-B3A1-49D0-A819-E37D3E1EE5BA}" srcOrd="1" destOrd="0" presId="urn:microsoft.com/office/officeart/2005/8/layout/hList1"/>
    <dgm:cxn modelId="{6F9BFC35-FF60-414C-9646-CC7F25D300AF}" type="presParOf" srcId="{7585161F-4175-4183-9D1C-D08C714BFFF2}" destId="{F983FA2D-B0E2-4A7F-91DC-BBEA00AECCF4}" srcOrd="9" destOrd="0" presId="urn:microsoft.com/office/officeart/2005/8/layout/hList1"/>
    <dgm:cxn modelId="{4A71BD85-C16E-4C39-BEC9-F53D7A221D9C}" type="presParOf" srcId="{7585161F-4175-4183-9D1C-D08C714BFFF2}" destId="{EE5815EC-6B23-4DCF-B721-3EA94EFF3D49}" srcOrd="10" destOrd="0" presId="urn:microsoft.com/office/officeart/2005/8/layout/hList1"/>
    <dgm:cxn modelId="{91238895-0EAB-4A1B-8BE9-270C3C0DCC43}" type="presParOf" srcId="{EE5815EC-6B23-4DCF-B721-3EA94EFF3D49}" destId="{E6DA8D10-DEED-4580-9C79-08DDBA24774A}" srcOrd="0" destOrd="0" presId="urn:microsoft.com/office/officeart/2005/8/layout/hList1"/>
    <dgm:cxn modelId="{25C37E1C-ADC1-4BE6-9C05-90439140FCF9}" type="presParOf" srcId="{EE5815EC-6B23-4DCF-B721-3EA94EFF3D49}" destId="{3C79464B-7240-4C58-8D08-7B0CBA1941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111029-A268-4DC8-B881-D88078D18D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a-DK"/>
        </a:p>
      </dgm:t>
    </dgm:pt>
    <dgm:pt modelId="{A3C360C0-D644-4978-AFE1-4FE221BF0D81}">
      <dgm:prSet phldrT="[Tekst]" custT="1"/>
      <dgm:spPr/>
      <dgm:t>
        <a:bodyPr/>
        <a:lstStyle/>
        <a:p>
          <a:r>
            <a:rPr lang="da-DK" sz="1600" b="1"/>
            <a:t>Religion og filosofi</a:t>
          </a:r>
        </a:p>
        <a:p>
          <a:r>
            <a:rPr lang="da-DK" sz="1600" b="1"/>
            <a:t>(førvidenskabligt børnesyn)</a:t>
          </a:r>
        </a:p>
      </dgm:t>
    </dgm:pt>
    <dgm:pt modelId="{64389A6F-DD3E-48C9-A5D1-67B0E928F090}" type="parTrans" cxnId="{010DE6D8-3565-4A9A-A2F7-FBE4D36F056B}">
      <dgm:prSet/>
      <dgm:spPr/>
      <dgm:t>
        <a:bodyPr/>
        <a:lstStyle/>
        <a:p>
          <a:endParaRPr lang="da-DK"/>
        </a:p>
      </dgm:t>
    </dgm:pt>
    <dgm:pt modelId="{5455295A-4152-4790-8131-C01972BC6EB9}" type="sibTrans" cxnId="{010DE6D8-3565-4A9A-A2F7-FBE4D36F056B}">
      <dgm:prSet/>
      <dgm:spPr/>
      <dgm:t>
        <a:bodyPr/>
        <a:lstStyle/>
        <a:p>
          <a:endParaRPr lang="da-DK"/>
        </a:p>
      </dgm:t>
    </dgm:pt>
    <dgm:pt modelId="{0F668E68-2E3F-49BD-B0F3-175AE12D684E}">
      <dgm:prSet phldrT="[Tekst]"/>
      <dgm:spPr/>
      <dgm:t>
        <a:bodyPr/>
        <a:lstStyle/>
        <a:p>
          <a:r>
            <a:rPr lang="da-DK"/>
            <a:t>Det onde barn</a:t>
          </a:r>
        </a:p>
      </dgm:t>
    </dgm:pt>
    <dgm:pt modelId="{B2C1E2BC-BCDC-4DAF-BE17-2DFFC69271EA}" type="parTrans" cxnId="{2D5DE287-67E7-4C4E-8B86-428AE7A7E4C1}">
      <dgm:prSet/>
      <dgm:spPr/>
      <dgm:t>
        <a:bodyPr/>
        <a:lstStyle/>
        <a:p>
          <a:endParaRPr lang="da-DK"/>
        </a:p>
      </dgm:t>
    </dgm:pt>
    <dgm:pt modelId="{5B422148-5EE6-478C-A455-EC49AC78DAFD}" type="sibTrans" cxnId="{2D5DE287-67E7-4C4E-8B86-428AE7A7E4C1}">
      <dgm:prSet/>
      <dgm:spPr/>
      <dgm:t>
        <a:bodyPr/>
        <a:lstStyle/>
        <a:p>
          <a:endParaRPr lang="da-DK"/>
        </a:p>
      </dgm:t>
    </dgm:pt>
    <dgm:pt modelId="{5E1C5A0A-58A1-4506-A1A2-29E473A31CB0}">
      <dgm:prSet phldrT="[Tekst]"/>
      <dgm:spPr/>
      <dgm:t>
        <a:bodyPr/>
        <a:lstStyle/>
        <a:p>
          <a:r>
            <a:rPr lang="da-DK"/>
            <a:t>Det formbare barn</a:t>
          </a:r>
        </a:p>
      </dgm:t>
    </dgm:pt>
    <dgm:pt modelId="{C299DE76-9E42-45AB-8BBF-A9212CC91B44}" type="parTrans" cxnId="{7146F5D0-5E56-4A91-9137-443715F001EE}">
      <dgm:prSet/>
      <dgm:spPr/>
      <dgm:t>
        <a:bodyPr/>
        <a:lstStyle/>
        <a:p>
          <a:endParaRPr lang="da-DK"/>
        </a:p>
      </dgm:t>
    </dgm:pt>
    <dgm:pt modelId="{567D07FB-ABCF-4ACB-8B4A-96F71A377C1F}" type="sibTrans" cxnId="{7146F5D0-5E56-4A91-9137-443715F001EE}">
      <dgm:prSet/>
      <dgm:spPr/>
      <dgm:t>
        <a:bodyPr/>
        <a:lstStyle/>
        <a:p>
          <a:endParaRPr lang="da-DK"/>
        </a:p>
      </dgm:t>
    </dgm:pt>
    <dgm:pt modelId="{A9524FBB-F987-4041-8757-9A99BD96D638}">
      <dgm:prSet phldrT="[Tekst]" custT="1"/>
      <dgm:spPr/>
      <dgm:t>
        <a:bodyPr/>
        <a:lstStyle/>
        <a:p>
          <a:r>
            <a:rPr lang="da-DK" sz="1600" b="1"/>
            <a:t>Traditionel udviklings-psykologi</a:t>
          </a:r>
        </a:p>
        <a:p>
          <a:r>
            <a:rPr lang="da-DK" sz="1600" b="1"/>
            <a:t>(positivistisk syn)</a:t>
          </a:r>
        </a:p>
      </dgm:t>
    </dgm:pt>
    <dgm:pt modelId="{925E2E5D-D92A-40CB-80FD-281336E2F5B6}" type="parTrans" cxnId="{8D1F467D-A5E7-4FE9-817F-54D7E492372D}">
      <dgm:prSet/>
      <dgm:spPr/>
      <dgm:t>
        <a:bodyPr/>
        <a:lstStyle/>
        <a:p>
          <a:endParaRPr lang="da-DK"/>
        </a:p>
      </dgm:t>
    </dgm:pt>
    <dgm:pt modelId="{127C21AB-0134-4806-B59B-4A0E92990394}" type="sibTrans" cxnId="{8D1F467D-A5E7-4FE9-817F-54D7E492372D}">
      <dgm:prSet/>
      <dgm:spPr/>
      <dgm:t>
        <a:bodyPr/>
        <a:lstStyle/>
        <a:p>
          <a:endParaRPr lang="da-DK"/>
        </a:p>
      </dgm:t>
    </dgm:pt>
    <dgm:pt modelId="{A0EC3F9C-55A3-4E04-B42A-467991C4887D}">
      <dgm:prSet phldrT="[Tekst]" custT="1"/>
      <dgm:spPr/>
      <dgm:t>
        <a:bodyPr/>
        <a:lstStyle/>
        <a:p>
          <a:r>
            <a:rPr lang="da-DK" sz="1600"/>
            <a:t>Det naturligt udviklede barn</a:t>
          </a:r>
        </a:p>
      </dgm:t>
    </dgm:pt>
    <dgm:pt modelId="{0B231766-A35F-4881-9A13-EBA339846834}" type="parTrans" cxnId="{7A721612-E379-4C97-855E-94282829402A}">
      <dgm:prSet/>
      <dgm:spPr/>
      <dgm:t>
        <a:bodyPr/>
        <a:lstStyle/>
        <a:p>
          <a:endParaRPr lang="da-DK"/>
        </a:p>
      </dgm:t>
    </dgm:pt>
    <dgm:pt modelId="{78461FBA-586E-445B-A27D-14E0212C9A6A}" type="sibTrans" cxnId="{7A721612-E379-4C97-855E-94282829402A}">
      <dgm:prSet/>
      <dgm:spPr/>
      <dgm:t>
        <a:bodyPr/>
        <a:lstStyle/>
        <a:p>
          <a:endParaRPr lang="da-DK"/>
        </a:p>
      </dgm:t>
    </dgm:pt>
    <dgm:pt modelId="{1008FCD5-DC14-462A-8DD6-4F5672E0A89B}">
      <dgm:prSet phldrT="[Tekst]" custT="1"/>
      <dgm:spPr/>
      <dgm:t>
        <a:bodyPr/>
        <a:lstStyle/>
        <a:p>
          <a:r>
            <a:rPr lang="da-DK" sz="1600"/>
            <a:t>Det ubevidste barn</a:t>
          </a:r>
        </a:p>
      </dgm:t>
    </dgm:pt>
    <dgm:pt modelId="{65E43FBA-E113-4492-8473-11B176D6DF81}" type="parTrans" cxnId="{6D24CBE7-CCDC-4383-A441-50B0E090B501}">
      <dgm:prSet/>
      <dgm:spPr/>
      <dgm:t>
        <a:bodyPr/>
        <a:lstStyle/>
        <a:p>
          <a:endParaRPr lang="da-DK"/>
        </a:p>
      </dgm:t>
    </dgm:pt>
    <dgm:pt modelId="{62B788A9-F62E-449E-A3DB-1DF5EC1C3925}" type="sibTrans" cxnId="{6D24CBE7-CCDC-4383-A441-50B0E090B501}">
      <dgm:prSet/>
      <dgm:spPr/>
      <dgm:t>
        <a:bodyPr/>
        <a:lstStyle/>
        <a:p>
          <a:endParaRPr lang="da-DK"/>
        </a:p>
      </dgm:t>
    </dgm:pt>
    <dgm:pt modelId="{DBC084BC-9270-45C9-BDEB-3762D950A1C7}">
      <dgm:prSet phldrT="[Tekst]"/>
      <dgm:spPr/>
      <dgm:t>
        <a:bodyPr/>
        <a:lstStyle/>
        <a:p>
          <a:r>
            <a:rPr lang="da-DK" b="1"/>
            <a:t>Den nye barndomsforskning</a:t>
          </a:r>
        </a:p>
      </dgm:t>
    </dgm:pt>
    <dgm:pt modelId="{6438C3F2-BC56-4BDD-9112-4E3CF8435A33}" type="parTrans" cxnId="{D268F45D-325F-4940-863C-25A1A55A7823}">
      <dgm:prSet/>
      <dgm:spPr/>
      <dgm:t>
        <a:bodyPr/>
        <a:lstStyle/>
        <a:p>
          <a:endParaRPr lang="da-DK"/>
        </a:p>
      </dgm:t>
    </dgm:pt>
    <dgm:pt modelId="{59B28B8A-FF53-47D4-A3A7-9DAFD6048FA7}" type="sibTrans" cxnId="{D268F45D-325F-4940-863C-25A1A55A7823}">
      <dgm:prSet/>
      <dgm:spPr/>
      <dgm:t>
        <a:bodyPr/>
        <a:lstStyle/>
        <a:p>
          <a:endParaRPr lang="da-DK"/>
        </a:p>
      </dgm:t>
    </dgm:pt>
    <dgm:pt modelId="{631F0F7B-15DB-4FC3-8E2C-F8ACCB64DCEE}">
      <dgm:prSet phldrT="[Tekst]" custT="1"/>
      <dgm:spPr/>
      <dgm:t>
        <a:bodyPr/>
        <a:lstStyle/>
        <a:p>
          <a:r>
            <a:rPr lang="da-DK" sz="1600"/>
            <a:t>Det interaktionistiske barn</a:t>
          </a:r>
        </a:p>
      </dgm:t>
    </dgm:pt>
    <dgm:pt modelId="{22EB740C-ED6B-46EA-BFD2-B1BCEC224731}" type="parTrans" cxnId="{5506783E-B177-4EC7-85B4-D5FD1468B749}">
      <dgm:prSet/>
      <dgm:spPr/>
      <dgm:t>
        <a:bodyPr/>
        <a:lstStyle/>
        <a:p>
          <a:endParaRPr lang="da-DK"/>
        </a:p>
      </dgm:t>
    </dgm:pt>
    <dgm:pt modelId="{58B80A94-0547-494B-912F-367F746E9650}" type="sibTrans" cxnId="{5506783E-B177-4EC7-85B4-D5FD1468B749}">
      <dgm:prSet/>
      <dgm:spPr/>
      <dgm:t>
        <a:bodyPr/>
        <a:lstStyle/>
        <a:p>
          <a:endParaRPr lang="da-DK"/>
        </a:p>
      </dgm:t>
    </dgm:pt>
    <dgm:pt modelId="{726E789D-AB3A-400B-94AD-8409627E0D2F}">
      <dgm:prSet phldrT="[Tekst]" custT="1"/>
      <dgm:spPr/>
      <dgm:t>
        <a:bodyPr/>
        <a:lstStyle/>
        <a:p>
          <a:r>
            <a:rPr lang="da-DK" sz="1600"/>
            <a:t>Barnet som fremmed</a:t>
          </a:r>
        </a:p>
      </dgm:t>
    </dgm:pt>
    <dgm:pt modelId="{EA9F76BA-D6E5-43DD-9A0A-4C9D3F1F082A}" type="parTrans" cxnId="{C1322CEF-72D1-44B4-B154-C789A4F099DB}">
      <dgm:prSet/>
      <dgm:spPr/>
      <dgm:t>
        <a:bodyPr/>
        <a:lstStyle/>
        <a:p>
          <a:endParaRPr lang="da-DK"/>
        </a:p>
      </dgm:t>
    </dgm:pt>
    <dgm:pt modelId="{C5B165A8-78C4-4385-9BD8-790628707BBD}" type="sibTrans" cxnId="{C1322CEF-72D1-44B4-B154-C789A4F099DB}">
      <dgm:prSet/>
      <dgm:spPr/>
      <dgm:t>
        <a:bodyPr/>
        <a:lstStyle/>
        <a:p>
          <a:endParaRPr lang="da-DK"/>
        </a:p>
      </dgm:t>
    </dgm:pt>
    <dgm:pt modelId="{9B4919F9-4BF2-426A-A27B-BC45CB0F7CF6}">
      <dgm:prSet phldrT="[Tekst]"/>
      <dgm:spPr/>
      <dgm:t>
        <a:bodyPr/>
        <a:lstStyle/>
        <a:p>
          <a:r>
            <a:rPr lang="da-DK"/>
            <a:t>Det uskyldige barn</a:t>
          </a:r>
        </a:p>
      </dgm:t>
    </dgm:pt>
    <dgm:pt modelId="{5C73F783-D829-42CA-9F2B-A8D3C526CE1A}" type="parTrans" cxnId="{3B439013-391E-4C75-A9B3-451447BD2F71}">
      <dgm:prSet/>
      <dgm:spPr/>
      <dgm:t>
        <a:bodyPr/>
        <a:lstStyle/>
        <a:p>
          <a:endParaRPr lang="da-DK"/>
        </a:p>
      </dgm:t>
    </dgm:pt>
    <dgm:pt modelId="{64FF5613-6645-470F-AF27-24A74CC6A8E3}" type="sibTrans" cxnId="{3B439013-391E-4C75-A9B3-451447BD2F71}">
      <dgm:prSet/>
      <dgm:spPr/>
      <dgm:t>
        <a:bodyPr/>
        <a:lstStyle/>
        <a:p>
          <a:endParaRPr lang="da-DK"/>
        </a:p>
      </dgm:t>
    </dgm:pt>
    <dgm:pt modelId="{6403D4A8-BDBB-4C81-B908-8187D12C9A56}">
      <dgm:prSet phldrT="[Tekst]" custT="1"/>
      <dgm:spPr/>
      <dgm:t>
        <a:bodyPr/>
        <a:lstStyle/>
        <a:p>
          <a:r>
            <a:rPr lang="da-DK" sz="1600"/>
            <a:t>Barnet som families spejlbillede</a:t>
          </a:r>
        </a:p>
      </dgm:t>
    </dgm:pt>
    <dgm:pt modelId="{C481742B-6C1E-4C66-808B-3DD73507839F}" type="parTrans" cxnId="{46E05622-9163-49C9-8051-7A9D778EB094}">
      <dgm:prSet/>
      <dgm:spPr/>
      <dgm:t>
        <a:bodyPr/>
        <a:lstStyle/>
        <a:p>
          <a:endParaRPr lang="da-DK"/>
        </a:p>
      </dgm:t>
    </dgm:pt>
    <dgm:pt modelId="{2A03BAD7-CCE8-4B5C-B74C-8991C7601CE9}" type="sibTrans" cxnId="{46E05622-9163-49C9-8051-7A9D778EB094}">
      <dgm:prSet/>
      <dgm:spPr/>
      <dgm:t>
        <a:bodyPr/>
        <a:lstStyle/>
        <a:p>
          <a:endParaRPr lang="da-DK"/>
        </a:p>
      </dgm:t>
    </dgm:pt>
    <dgm:pt modelId="{A83B447A-8976-43EA-98DF-30E8548383C0}">
      <dgm:prSet phldrT="[Tekst]" custT="1"/>
      <dgm:spPr/>
      <dgm:t>
        <a:bodyPr/>
        <a:lstStyle/>
        <a:p>
          <a:r>
            <a:rPr lang="da-DK" sz="1600"/>
            <a:t>Barnet som kompetent aktør</a:t>
          </a:r>
        </a:p>
      </dgm:t>
    </dgm:pt>
    <dgm:pt modelId="{7E853CF7-A977-43CA-B401-EF5D5C100FA5}" type="parTrans" cxnId="{B9E340B7-D4E7-4144-BF3D-D6F53D380912}">
      <dgm:prSet/>
      <dgm:spPr/>
      <dgm:t>
        <a:bodyPr/>
        <a:lstStyle/>
        <a:p>
          <a:endParaRPr lang="da-DK"/>
        </a:p>
      </dgm:t>
    </dgm:pt>
    <dgm:pt modelId="{9C7C1E6F-FFE1-41BF-8C67-D5608EB394BA}" type="sibTrans" cxnId="{B9E340B7-D4E7-4144-BF3D-D6F53D380912}">
      <dgm:prSet/>
      <dgm:spPr/>
      <dgm:t>
        <a:bodyPr/>
        <a:lstStyle/>
        <a:p>
          <a:endParaRPr lang="da-DK"/>
        </a:p>
      </dgm:t>
    </dgm:pt>
    <dgm:pt modelId="{AE6C6372-FA1A-4E05-94DD-BD0F854FAE7B}">
      <dgm:prSet phldrT="[Tekst]" custT="1"/>
      <dgm:spPr/>
      <dgm:t>
        <a:bodyPr/>
        <a:lstStyle/>
        <a:p>
          <a:r>
            <a:rPr lang="da-DK" sz="1600"/>
            <a:t>Barnet som deltager i upriviligeret position</a:t>
          </a:r>
        </a:p>
      </dgm:t>
    </dgm:pt>
    <dgm:pt modelId="{547C0354-D7F4-4A9A-B00A-08D1DE36844D}" type="parTrans" cxnId="{4A44818E-109B-4311-AD10-B452FF2D8703}">
      <dgm:prSet/>
      <dgm:spPr/>
      <dgm:t>
        <a:bodyPr/>
        <a:lstStyle/>
        <a:p>
          <a:endParaRPr lang="da-DK"/>
        </a:p>
      </dgm:t>
    </dgm:pt>
    <dgm:pt modelId="{4A9C7A72-9E39-4BA8-A9C6-DF4006F75463}" type="sibTrans" cxnId="{4A44818E-109B-4311-AD10-B452FF2D8703}">
      <dgm:prSet/>
      <dgm:spPr/>
      <dgm:t>
        <a:bodyPr/>
        <a:lstStyle/>
        <a:p>
          <a:endParaRPr lang="da-DK"/>
        </a:p>
      </dgm:t>
    </dgm:pt>
    <dgm:pt modelId="{56B8D958-D0FF-4B33-B705-529AD1271007}">
      <dgm:prSet phldrT="[Tekst]"/>
      <dgm:spPr/>
      <dgm:t>
        <a:bodyPr/>
        <a:lstStyle/>
        <a:p>
          <a:endParaRPr lang="da-DK"/>
        </a:p>
      </dgm:t>
    </dgm:pt>
    <dgm:pt modelId="{9DDFD481-422B-45DD-891C-62913AE31FA2}" type="parTrans" cxnId="{63FCB6B3-A0EB-4558-9497-DABFE2B36CA2}">
      <dgm:prSet/>
      <dgm:spPr/>
      <dgm:t>
        <a:bodyPr/>
        <a:lstStyle/>
        <a:p>
          <a:endParaRPr lang="da-DK"/>
        </a:p>
      </dgm:t>
    </dgm:pt>
    <dgm:pt modelId="{18F9764B-2754-4C34-A28B-5B0296EBD398}" type="sibTrans" cxnId="{63FCB6B3-A0EB-4558-9497-DABFE2B36CA2}">
      <dgm:prSet/>
      <dgm:spPr/>
      <dgm:t>
        <a:bodyPr/>
        <a:lstStyle/>
        <a:p>
          <a:endParaRPr lang="da-DK"/>
        </a:p>
      </dgm:t>
    </dgm:pt>
    <dgm:pt modelId="{8CA7BC44-A43B-4E1A-97D6-74BD7312D89D}">
      <dgm:prSet phldrT="[Tekst]"/>
      <dgm:spPr/>
      <dgm:t>
        <a:bodyPr/>
        <a:lstStyle/>
        <a:p>
          <a:endParaRPr lang="da-DK"/>
        </a:p>
      </dgm:t>
    </dgm:pt>
    <dgm:pt modelId="{436EB3B8-D54F-465D-B92B-D23FAC01EE16}" type="parTrans" cxnId="{BA6A9C1B-CE99-4B7E-9103-9833D5C45103}">
      <dgm:prSet/>
      <dgm:spPr/>
      <dgm:t>
        <a:bodyPr/>
        <a:lstStyle/>
        <a:p>
          <a:endParaRPr lang="da-DK"/>
        </a:p>
      </dgm:t>
    </dgm:pt>
    <dgm:pt modelId="{16AC5C67-B069-4E88-ABE1-07B52D95B59A}" type="sibTrans" cxnId="{BA6A9C1B-CE99-4B7E-9103-9833D5C45103}">
      <dgm:prSet/>
      <dgm:spPr/>
      <dgm:t>
        <a:bodyPr/>
        <a:lstStyle/>
        <a:p>
          <a:endParaRPr lang="da-DK"/>
        </a:p>
      </dgm:t>
    </dgm:pt>
    <dgm:pt modelId="{742AB647-FD84-483F-9844-0065633E9D42}">
      <dgm:prSet phldrT="[Tekst]" custT="1"/>
      <dgm:spPr/>
      <dgm:t>
        <a:bodyPr/>
        <a:lstStyle/>
        <a:p>
          <a:endParaRPr lang="da-DK" sz="1600"/>
        </a:p>
      </dgm:t>
    </dgm:pt>
    <dgm:pt modelId="{3AD0F6A8-7C37-4C4F-ABA9-7B8A67037EAB}" type="parTrans" cxnId="{4D823413-B837-4AB8-8272-CD4CFE57FA16}">
      <dgm:prSet/>
      <dgm:spPr/>
      <dgm:t>
        <a:bodyPr/>
        <a:lstStyle/>
        <a:p>
          <a:endParaRPr lang="da-DK"/>
        </a:p>
      </dgm:t>
    </dgm:pt>
    <dgm:pt modelId="{DB43ED3D-3F59-4F6D-A2D8-CB9FD9A3FF70}" type="sibTrans" cxnId="{4D823413-B837-4AB8-8272-CD4CFE57FA16}">
      <dgm:prSet/>
      <dgm:spPr/>
      <dgm:t>
        <a:bodyPr/>
        <a:lstStyle/>
        <a:p>
          <a:endParaRPr lang="da-DK"/>
        </a:p>
      </dgm:t>
    </dgm:pt>
    <dgm:pt modelId="{CC0FC13F-EE49-4593-A448-43621626C5C5}">
      <dgm:prSet phldrT="[Tekst]" custT="1"/>
      <dgm:spPr/>
      <dgm:t>
        <a:bodyPr/>
        <a:lstStyle/>
        <a:p>
          <a:endParaRPr lang="da-DK" sz="1600"/>
        </a:p>
      </dgm:t>
    </dgm:pt>
    <dgm:pt modelId="{6E68BD22-ED9C-4645-82CD-54162D89C8A2}" type="parTrans" cxnId="{1316BA44-BDE5-40EB-A81D-547F1317700F}">
      <dgm:prSet/>
      <dgm:spPr/>
      <dgm:t>
        <a:bodyPr/>
        <a:lstStyle/>
        <a:p>
          <a:endParaRPr lang="da-DK"/>
        </a:p>
      </dgm:t>
    </dgm:pt>
    <dgm:pt modelId="{3DCC8741-2276-411B-AD5A-827F384D6C94}" type="sibTrans" cxnId="{1316BA44-BDE5-40EB-A81D-547F1317700F}">
      <dgm:prSet/>
      <dgm:spPr/>
      <dgm:t>
        <a:bodyPr/>
        <a:lstStyle/>
        <a:p>
          <a:endParaRPr lang="da-DK"/>
        </a:p>
      </dgm:t>
    </dgm:pt>
    <dgm:pt modelId="{2A1D27A7-604D-4266-BEFB-EC9CB3E8F87B}">
      <dgm:prSet phldrT="[Tekst]" custT="1"/>
      <dgm:spPr/>
      <dgm:t>
        <a:bodyPr/>
        <a:lstStyle/>
        <a:p>
          <a:endParaRPr lang="da-DK" sz="1600"/>
        </a:p>
      </dgm:t>
    </dgm:pt>
    <dgm:pt modelId="{3876CAD4-B69F-4C59-9C04-12AE68B75F97}" type="parTrans" cxnId="{C5C45A86-C94D-42CD-8743-121F928ACEF2}">
      <dgm:prSet/>
      <dgm:spPr/>
      <dgm:t>
        <a:bodyPr/>
        <a:lstStyle/>
        <a:p>
          <a:endParaRPr lang="da-DK"/>
        </a:p>
      </dgm:t>
    </dgm:pt>
    <dgm:pt modelId="{34530FEF-00F6-4E53-A5EE-2B4D90D46467}" type="sibTrans" cxnId="{C5C45A86-C94D-42CD-8743-121F928ACEF2}">
      <dgm:prSet/>
      <dgm:spPr/>
      <dgm:t>
        <a:bodyPr/>
        <a:lstStyle/>
        <a:p>
          <a:endParaRPr lang="da-DK"/>
        </a:p>
      </dgm:t>
    </dgm:pt>
    <dgm:pt modelId="{591BDDD0-45F7-4461-B7A4-E924583F3342}">
      <dgm:prSet phldrT="[Tekst]" custT="1"/>
      <dgm:spPr/>
      <dgm:t>
        <a:bodyPr/>
        <a:lstStyle/>
        <a:p>
          <a:endParaRPr lang="da-DK" sz="1600"/>
        </a:p>
      </dgm:t>
    </dgm:pt>
    <dgm:pt modelId="{C9F3FDEF-9280-427C-926A-D4F2D5DCDDD9}" type="parTrans" cxnId="{55A9076E-E364-4D63-BD7C-C2BA3EE7D5C8}">
      <dgm:prSet/>
      <dgm:spPr/>
      <dgm:t>
        <a:bodyPr/>
        <a:lstStyle/>
        <a:p>
          <a:endParaRPr lang="da-DK"/>
        </a:p>
      </dgm:t>
    </dgm:pt>
    <dgm:pt modelId="{841364E3-4396-49C8-BDF6-8EF266610C28}" type="sibTrans" cxnId="{55A9076E-E364-4D63-BD7C-C2BA3EE7D5C8}">
      <dgm:prSet/>
      <dgm:spPr/>
      <dgm:t>
        <a:bodyPr/>
        <a:lstStyle/>
        <a:p>
          <a:endParaRPr lang="da-DK"/>
        </a:p>
      </dgm:t>
    </dgm:pt>
    <dgm:pt modelId="{BE4A5D35-5B7D-4540-8CE6-464A1027FCBC}">
      <dgm:prSet phldrT="[Tekst]" custT="1"/>
      <dgm:spPr/>
      <dgm:t>
        <a:bodyPr/>
        <a:lstStyle/>
        <a:p>
          <a:endParaRPr lang="da-DK" sz="1600"/>
        </a:p>
      </dgm:t>
    </dgm:pt>
    <dgm:pt modelId="{4BA2A2F6-B926-4AD7-BEC1-7BB0776C71C4}" type="parTrans" cxnId="{A80B0A61-31B1-4BBC-854B-E87F4FBC667B}">
      <dgm:prSet/>
      <dgm:spPr/>
      <dgm:t>
        <a:bodyPr/>
        <a:lstStyle/>
        <a:p>
          <a:endParaRPr lang="da-DK"/>
        </a:p>
      </dgm:t>
    </dgm:pt>
    <dgm:pt modelId="{57EB0BC5-7DA2-4CFE-8136-496BC354047B}" type="sibTrans" cxnId="{A80B0A61-31B1-4BBC-854B-E87F4FBC667B}">
      <dgm:prSet/>
      <dgm:spPr/>
      <dgm:t>
        <a:bodyPr/>
        <a:lstStyle/>
        <a:p>
          <a:endParaRPr lang="da-DK"/>
        </a:p>
      </dgm:t>
    </dgm:pt>
    <dgm:pt modelId="{F7FC87DF-F446-43A4-BC6A-3993261CDD66}" type="pres">
      <dgm:prSet presAssocID="{07111029-A268-4DC8-B881-D88078D18DB9}" presName="Name0" presStyleCnt="0">
        <dgm:presLayoutVars>
          <dgm:dir/>
          <dgm:animLvl val="lvl"/>
          <dgm:resizeHandles val="exact"/>
        </dgm:presLayoutVars>
      </dgm:prSet>
      <dgm:spPr/>
    </dgm:pt>
    <dgm:pt modelId="{14E18D83-3FBE-478B-9E95-74A673F49753}" type="pres">
      <dgm:prSet presAssocID="{A3C360C0-D644-4978-AFE1-4FE221BF0D81}" presName="composite" presStyleCnt="0"/>
      <dgm:spPr/>
    </dgm:pt>
    <dgm:pt modelId="{686C81F7-E700-481A-9CA5-D8D59F76C9F8}" type="pres">
      <dgm:prSet presAssocID="{A3C360C0-D644-4978-AFE1-4FE221BF0D81}" presName="parTx" presStyleLbl="alignNode1" presStyleIdx="0" presStyleCnt="3">
        <dgm:presLayoutVars>
          <dgm:chMax val="0"/>
          <dgm:chPref val="0"/>
          <dgm:bulletEnabled val="1"/>
        </dgm:presLayoutVars>
      </dgm:prSet>
      <dgm:spPr/>
    </dgm:pt>
    <dgm:pt modelId="{6DAA0257-6DC0-4ABD-9718-B2AB26FA5B8E}" type="pres">
      <dgm:prSet presAssocID="{A3C360C0-D644-4978-AFE1-4FE221BF0D81}" presName="desTx" presStyleLbl="alignAccFollowNode1" presStyleIdx="0" presStyleCnt="3" custLinFactNeighborX="-1672" custLinFactNeighborY="-1295">
        <dgm:presLayoutVars>
          <dgm:bulletEnabled val="1"/>
        </dgm:presLayoutVars>
      </dgm:prSet>
      <dgm:spPr/>
    </dgm:pt>
    <dgm:pt modelId="{4FD7AC98-1901-40A5-A885-34A8DA2CE44B}" type="pres">
      <dgm:prSet presAssocID="{5455295A-4152-4790-8131-C01972BC6EB9}" presName="space" presStyleCnt="0"/>
      <dgm:spPr/>
    </dgm:pt>
    <dgm:pt modelId="{7329A50D-7225-4ACE-8384-45487D77D8AA}" type="pres">
      <dgm:prSet presAssocID="{A9524FBB-F987-4041-8757-9A99BD96D638}" presName="composite" presStyleCnt="0"/>
      <dgm:spPr/>
    </dgm:pt>
    <dgm:pt modelId="{FF84C5EA-66DA-4E8F-9680-4CCEB634C1C0}" type="pres">
      <dgm:prSet presAssocID="{A9524FBB-F987-4041-8757-9A99BD96D638}" presName="parTx" presStyleLbl="alignNode1" presStyleIdx="1" presStyleCnt="3">
        <dgm:presLayoutVars>
          <dgm:chMax val="0"/>
          <dgm:chPref val="0"/>
          <dgm:bulletEnabled val="1"/>
        </dgm:presLayoutVars>
      </dgm:prSet>
      <dgm:spPr/>
    </dgm:pt>
    <dgm:pt modelId="{8A0BD556-72AC-4304-AB34-5B41B778E362}" type="pres">
      <dgm:prSet presAssocID="{A9524FBB-F987-4041-8757-9A99BD96D638}" presName="desTx" presStyleLbl="alignAccFollowNode1" presStyleIdx="1" presStyleCnt="3">
        <dgm:presLayoutVars>
          <dgm:bulletEnabled val="1"/>
        </dgm:presLayoutVars>
      </dgm:prSet>
      <dgm:spPr/>
    </dgm:pt>
    <dgm:pt modelId="{62AB9AC5-DCAF-4768-9ADE-91B8DA7A8DCC}" type="pres">
      <dgm:prSet presAssocID="{127C21AB-0134-4806-B59B-4A0E92990394}" presName="space" presStyleCnt="0"/>
      <dgm:spPr/>
    </dgm:pt>
    <dgm:pt modelId="{666CFC13-3E85-46ED-AC9A-408F44823929}" type="pres">
      <dgm:prSet presAssocID="{DBC084BC-9270-45C9-BDEB-3762D950A1C7}" presName="composite" presStyleCnt="0"/>
      <dgm:spPr/>
    </dgm:pt>
    <dgm:pt modelId="{992A2F41-F465-4294-9B5E-0BE1B7330BC9}" type="pres">
      <dgm:prSet presAssocID="{DBC084BC-9270-45C9-BDEB-3762D950A1C7}" presName="parTx" presStyleLbl="alignNode1" presStyleIdx="2" presStyleCnt="3" custScaleX="106227" custLinFactNeighborX="1129" custLinFactNeighborY="-193">
        <dgm:presLayoutVars>
          <dgm:chMax val="0"/>
          <dgm:chPref val="0"/>
          <dgm:bulletEnabled val="1"/>
        </dgm:presLayoutVars>
      </dgm:prSet>
      <dgm:spPr/>
    </dgm:pt>
    <dgm:pt modelId="{66729C7B-B8DE-4A94-87CB-C663DD859B26}" type="pres">
      <dgm:prSet presAssocID="{DBC084BC-9270-45C9-BDEB-3762D950A1C7}" presName="desTx" presStyleLbl="alignAccFollowNode1" presStyleIdx="2" presStyleCnt="3">
        <dgm:presLayoutVars>
          <dgm:bulletEnabled val="1"/>
        </dgm:presLayoutVars>
      </dgm:prSet>
      <dgm:spPr/>
    </dgm:pt>
  </dgm:ptLst>
  <dgm:cxnLst>
    <dgm:cxn modelId="{09C84E0D-824D-40AA-9150-BED2060F644A}" type="presOf" srcId="{6403D4A8-BDBB-4C81-B908-8187D12C9A56}" destId="{8A0BD556-72AC-4304-AB34-5B41B778E362}" srcOrd="0" destOrd="4" presId="urn:microsoft.com/office/officeart/2005/8/layout/hList1"/>
    <dgm:cxn modelId="{7A721612-E379-4C97-855E-94282829402A}" srcId="{A9524FBB-F987-4041-8757-9A99BD96D638}" destId="{A0EC3F9C-55A3-4E04-B42A-467991C4887D}" srcOrd="0" destOrd="0" parTransId="{0B231766-A35F-4881-9A13-EBA339846834}" sibTransId="{78461FBA-586E-445B-A27D-14E0212C9A6A}"/>
    <dgm:cxn modelId="{4D823413-B837-4AB8-8272-CD4CFE57FA16}" srcId="{A9524FBB-F987-4041-8757-9A99BD96D638}" destId="{742AB647-FD84-483F-9844-0065633E9D42}" srcOrd="1" destOrd="0" parTransId="{3AD0F6A8-7C37-4C4F-ABA9-7B8A67037EAB}" sibTransId="{DB43ED3D-3F59-4F6D-A2D8-CB9FD9A3FF70}"/>
    <dgm:cxn modelId="{3B439013-391E-4C75-A9B3-451447BD2F71}" srcId="{A3C360C0-D644-4978-AFE1-4FE221BF0D81}" destId="{9B4919F9-4BF2-426A-A27B-BC45CB0F7CF6}" srcOrd="2" destOrd="0" parTransId="{5C73F783-D829-42CA-9F2B-A8D3C526CE1A}" sibTransId="{64FF5613-6645-470F-AF27-24A74CC6A8E3}"/>
    <dgm:cxn modelId="{BA6A9C1B-CE99-4B7E-9103-9833D5C45103}" srcId="{A3C360C0-D644-4978-AFE1-4FE221BF0D81}" destId="{8CA7BC44-A43B-4E1A-97D6-74BD7312D89D}" srcOrd="3" destOrd="0" parTransId="{436EB3B8-D54F-465D-B92B-D23FAC01EE16}" sibTransId="{16AC5C67-B069-4E88-ABE1-07B52D95B59A}"/>
    <dgm:cxn modelId="{46E05622-9163-49C9-8051-7A9D778EB094}" srcId="{A9524FBB-F987-4041-8757-9A99BD96D638}" destId="{6403D4A8-BDBB-4C81-B908-8187D12C9A56}" srcOrd="4" destOrd="0" parTransId="{C481742B-6C1E-4C66-808B-3DD73507839F}" sibTransId="{2A03BAD7-CCE8-4B5C-B74C-8991C7601CE9}"/>
    <dgm:cxn modelId="{86FC5323-1CCA-43AC-8F3A-C7AB28AB3602}" type="presOf" srcId="{591BDDD0-45F7-4461-B7A4-E924583F3342}" destId="{66729C7B-B8DE-4A94-87CB-C663DD859B26}" srcOrd="0" destOrd="3" presId="urn:microsoft.com/office/officeart/2005/8/layout/hList1"/>
    <dgm:cxn modelId="{7C28ED33-3936-40C8-8D02-4DF81E6454BA}" type="presOf" srcId="{AE6C6372-FA1A-4E05-94DD-BD0F854FAE7B}" destId="{66729C7B-B8DE-4A94-87CB-C663DD859B26}" srcOrd="0" destOrd="4" presId="urn:microsoft.com/office/officeart/2005/8/layout/hList1"/>
    <dgm:cxn modelId="{5506783E-B177-4EC7-85B4-D5FD1468B749}" srcId="{DBC084BC-9270-45C9-BDEB-3762D950A1C7}" destId="{631F0F7B-15DB-4FC3-8E2C-F8ACCB64DCEE}" srcOrd="0" destOrd="0" parTransId="{22EB740C-ED6B-46EA-BFD2-B1BCEC224731}" sibTransId="{58B80A94-0547-494B-912F-367F746E9650}"/>
    <dgm:cxn modelId="{D268F45D-325F-4940-863C-25A1A55A7823}" srcId="{07111029-A268-4DC8-B881-D88078D18DB9}" destId="{DBC084BC-9270-45C9-BDEB-3762D950A1C7}" srcOrd="2" destOrd="0" parTransId="{6438C3F2-BC56-4BDD-9112-4E3CF8435A33}" sibTransId="{59B28B8A-FF53-47D4-A3A7-9DAFD6048FA7}"/>
    <dgm:cxn modelId="{A80B0A61-31B1-4BBC-854B-E87F4FBC667B}" srcId="{DBC084BC-9270-45C9-BDEB-3762D950A1C7}" destId="{BE4A5D35-5B7D-4540-8CE6-464A1027FCBC}" srcOrd="5" destOrd="0" parTransId="{4BA2A2F6-B926-4AD7-BEC1-7BB0776C71C4}" sibTransId="{57EB0BC5-7DA2-4CFE-8136-496BC354047B}"/>
    <dgm:cxn modelId="{1316BA44-BDE5-40EB-A81D-547F1317700F}" srcId="{A9524FBB-F987-4041-8757-9A99BD96D638}" destId="{CC0FC13F-EE49-4593-A448-43621626C5C5}" srcOrd="3" destOrd="0" parTransId="{6E68BD22-ED9C-4645-82CD-54162D89C8A2}" sibTransId="{3DCC8741-2276-411B-AD5A-827F384D6C94}"/>
    <dgm:cxn modelId="{52BF2967-FD6F-4BB5-9307-4B32F506D66D}" type="presOf" srcId="{726E789D-AB3A-400B-94AD-8409627E0D2F}" destId="{66729C7B-B8DE-4A94-87CB-C663DD859B26}" srcOrd="0" destOrd="6" presId="urn:microsoft.com/office/officeart/2005/8/layout/hList1"/>
    <dgm:cxn modelId="{ED265649-980F-43AA-AA34-343ED7C3C208}" type="presOf" srcId="{0F668E68-2E3F-49BD-B0F3-175AE12D684E}" destId="{6DAA0257-6DC0-4ABD-9718-B2AB26FA5B8E}" srcOrd="0" destOrd="0" presId="urn:microsoft.com/office/officeart/2005/8/layout/hList1"/>
    <dgm:cxn modelId="{55A9076E-E364-4D63-BD7C-C2BA3EE7D5C8}" srcId="{DBC084BC-9270-45C9-BDEB-3762D950A1C7}" destId="{591BDDD0-45F7-4461-B7A4-E924583F3342}" srcOrd="3" destOrd="0" parTransId="{C9F3FDEF-9280-427C-926A-D4F2D5DCDDD9}" sibTransId="{841364E3-4396-49C8-BDF6-8EF266610C28}"/>
    <dgm:cxn modelId="{EA971371-0D7F-413D-AA52-60118E0A6DBC}" type="presOf" srcId="{BE4A5D35-5B7D-4540-8CE6-464A1027FCBC}" destId="{66729C7B-B8DE-4A94-87CB-C663DD859B26}" srcOrd="0" destOrd="5" presId="urn:microsoft.com/office/officeart/2005/8/layout/hList1"/>
    <dgm:cxn modelId="{FD468C7B-C35A-4A13-A933-0C2713D27034}" type="presOf" srcId="{9B4919F9-4BF2-426A-A27B-BC45CB0F7CF6}" destId="{6DAA0257-6DC0-4ABD-9718-B2AB26FA5B8E}" srcOrd="0" destOrd="2" presId="urn:microsoft.com/office/officeart/2005/8/layout/hList1"/>
    <dgm:cxn modelId="{8D1F467D-A5E7-4FE9-817F-54D7E492372D}" srcId="{07111029-A268-4DC8-B881-D88078D18DB9}" destId="{A9524FBB-F987-4041-8757-9A99BD96D638}" srcOrd="1" destOrd="0" parTransId="{925E2E5D-D92A-40CB-80FD-281336E2F5B6}" sibTransId="{127C21AB-0134-4806-B59B-4A0E92990394}"/>
    <dgm:cxn modelId="{3B351185-1F3F-4A88-BB40-BD5CAD297274}" type="presOf" srcId="{631F0F7B-15DB-4FC3-8E2C-F8ACCB64DCEE}" destId="{66729C7B-B8DE-4A94-87CB-C663DD859B26}" srcOrd="0" destOrd="0" presId="urn:microsoft.com/office/officeart/2005/8/layout/hList1"/>
    <dgm:cxn modelId="{C5C45A86-C94D-42CD-8743-121F928ACEF2}" srcId="{DBC084BC-9270-45C9-BDEB-3762D950A1C7}" destId="{2A1D27A7-604D-4266-BEFB-EC9CB3E8F87B}" srcOrd="1" destOrd="0" parTransId="{3876CAD4-B69F-4C59-9C04-12AE68B75F97}" sibTransId="{34530FEF-00F6-4E53-A5EE-2B4D90D46467}"/>
    <dgm:cxn modelId="{2D5DE287-67E7-4C4E-8B86-428AE7A7E4C1}" srcId="{A3C360C0-D644-4978-AFE1-4FE221BF0D81}" destId="{0F668E68-2E3F-49BD-B0F3-175AE12D684E}" srcOrd="0" destOrd="0" parTransId="{B2C1E2BC-BCDC-4DAF-BE17-2DFFC69271EA}" sibTransId="{5B422148-5EE6-478C-A455-EC49AC78DAFD}"/>
    <dgm:cxn modelId="{4A44818E-109B-4311-AD10-B452FF2D8703}" srcId="{DBC084BC-9270-45C9-BDEB-3762D950A1C7}" destId="{AE6C6372-FA1A-4E05-94DD-BD0F854FAE7B}" srcOrd="4" destOrd="0" parTransId="{547C0354-D7F4-4A9A-B00A-08D1DE36844D}" sibTransId="{4A9C7A72-9E39-4BA8-A9C6-DF4006F75463}"/>
    <dgm:cxn modelId="{1FB39D94-19E0-452B-8CE5-69044ACD858B}" type="presOf" srcId="{CC0FC13F-EE49-4593-A448-43621626C5C5}" destId="{8A0BD556-72AC-4304-AB34-5B41B778E362}" srcOrd="0" destOrd="3" presId="urn:microsoft.com/office/officeart/2005/8/layout/hList1"/>
    <dgm:cxn modelId="{CE4A68A9-B8C2-4523-B207-577F970E2D87}" type="presOf" srcId="{A83B447A-8976-43EA-98DF-30E8548383C0}" destId="{66729C7B-B8DE-4A94-87CB-C663DD859B26}" srcOrd="0" destOrd="2" presId="urn:microsoft.com/office/officeart/2005/8/layout/hList1"/>
    <dgm:cxn modelId="{57E7CCAA-3751-458A-B14B-A612002EC6C7}" type="presOf" srcId="{8CA7BC44-A43B-4E1A-97D6-74BD7312D89D}" destId="{6DAA0257-6DC0-4ABD-9718-B2AB26FA5B8E}" srcOrd="0" destOrd="3" presId="urn:microsoft.com/office/officeart/2005/8/layout/hList1"/>
    <dgm:cxn modelId="{32683AAD-E0F8-4756-89E5-BF0B98723CA0}" type="presOf" srcId="{1008FCD5-DC14-462A-8DD6-4F5672E0A89B}" destId="{8A0BD556-72AC-4304-AB34-5B41B778E362}" srcOrd="0" destOrd="2" presId="urn:microsoft.com/office/officeart/2005/8/layout/hList1"/>
    <dgm:cxn modelId="{63FCB6B3-A0EB-4558-9497-DABFE2B36CA2}" srcId="{A3C360C0-D644-4978-AFE1-4FE221BF0D81}" destId="{56B8D958-D0FF-4B33-B705-529AD1271007}" srcOrd="1" destOrd="0" parTransId="{9DDFD481-422B-45DD-891C-62913AE31FA2}" sibTransId="{18F9764B-2754-4C34-A28B-5B0296EBD398}"/>
    <dgm:cxn modelId="{B9E340B7-D4E7-4144-BF3D-D6F53D380912}" srcId="{DBC084BC-9270-45C9-BDEB-3762D950A1C7}" destId="{A83B447A-8976-43EA-98DF-30E8548383C0}" srcOrd="2" destOrd="0" parTransId="{7E853CF7-A977-43CA-B401-EF5D5C100FA5}" sibTransId="{9C7C1E6F-FFE1-41BF-8C67-D5608EB394BA}"/>
    <dgm:cxn modelId="{7CECE0BF-D776-4A11-A40F-035513E089C8}" type="presOf" srcId="{DBC084BC-9270-45C9-BDEB-3762D950A1C7}" destId="{992A2F41-F465-4294-9B5E-0BE1B7330BC9}" srcOrd="0" destOrd="0" presId="urn:microsoft.com/office/officeart/2005/8/layout/hList1"/>
    <dgm:cxn modelId="{BC1855C1-D298-4037-9464-41669EBE5280}" type="presOf" srcId="{A0EC3F9C-55A3-4E04-B42A-467991C4887D}" destId="{8A0BD556-72AC-4304-AB34-5B41B778E362}" srcOrd="0" destOrd="0" presId="urn:microsoft.com/office/officeart/2005/8/layout/hList1"/>
    <dgm:cxn modelId="{E3EE17C6-D3B4-498D-AFA5-4FD98CA7FCAC}" type="presOf" srcId="{A9524FBB-F987-4041-8757-9A99BD96D638}" destId="{FF84C5EA-66DA-4E8F-9680-4CCEB634C1C0}" srcOrd="0" destOrd="0" presId="urn:microsoft.com/office/officeart/2005/8/layout/hList1"/>
    <dgm:cxn modelId="{8BB0EDCE-AE3B-4DDD-999C-3D00558D0AE2}" type="presOf" srcId="{A3C360C0-D644-4978-AFE1-4FE221BF0D81}" destId="{686C81F7-E700-481A-9CA5-D8D59F76C9F8}" srcOrd="0" destOrd="0" presId="urn:microsoft.com/office/officeart/2005/8/layout/hList1"/>
    <dgm:cxn modelId="{865ADAD0-C08D-4249-A55C-AEDFEEBF5611}" type="presOf" srcId="{5E1C5A0A-58A1-4506-A1A2-29E473A31CB0}" destId="{6DAA0257-6DC0-4ABD-9718-B2AB26FA5B8E}" srcOrd="0" destOrd="4" presId="urn:microsoft.com/office/officeart/2005/8/layout/hList1"/>
    <dgm:cxn modelId="{7146F5D0-5E56-4A91-9137-443715F001EE}" srcId="{A3C360C0-D644-4978-AFE1-4FE221BF0D81}" destId="{5E1C5A0A-58A1-4506-A1A2-29E473A31CB0}" srcOrd="4" destOrd="0" parTransId="{C299DE76-9E42-45AB-8BBF-A9212CC91B44}" sibTransId="{567D07FB-ABCF-4ACB-8B4A-96F71A377C1F}"/>
    <dgm:cxn modelId="{02570CD5-8915-4309-87E9-61972E65264E}" type="presOf" srcId="{56B8D958-D0FF-4B33-B705-529AD1271007}" destId="{6DAA0257-6DC0-4ABD-9718-B2AB26FA5B8E}" srcOrd="0" destOrd="1" presId="urn:microsoft.com/office/officeart/2005/8/layout/hList1"/>
    <dgm:cxn modelId="{010DE6D8-3565-4A9A-A2F7-FBE4D36F056B}" srcId="{07111029-A268-4DC8-B881-D88078D18DB9}" destId="{A3C360C0-D644-4978-AFE1-4FE221BF0D81}" srcOrd="0" destOrd="0" parTransId="{64389A6F-DD3E-48C9-A5D1-67B0E928F090}" sibTransId="{5455295A-4152-4790-8131-C01972BC6EB9}"/>
    <dgm:cxn modelId="{6D24CBE7-CCDC-4383-A441-50B0E090B501}" srcId="{A9524FBB-F987-4041-8757-9A99BD96D638}" destId="{1008FCD5-DC14-462A-8DD6-4F5672E0A89B}" srcOrd="2" destOrd="0" parTransId="{65E43FBA-E113-4492-8473-11B176D6DF81}" sibTransId="{62B788A9-F62E-449E-A3DB-1DF5EC1C3925}"/>
    <dgm:cxn modelId="{C1322CEF-72D1-44B4-B154-C789A4F099DB}" srcId="{DBC084BC-9270-45C9-BDEB-3762D950A1C7}" destId="{726E789D-AB3A-400B-94AD-8409627E0D2F}" srcOrd="6" destOrd="0" parTransId="{EA9F76BA-D6E5-43DD-9A0A-4C9D3F1F082A}" sibTransId="{C5B165A8-78C4-4385-9BD8-790628707BBD}"/>
    <dgm:cxn modelId="{468610F0-1163-42C5-8326-5EB2E8736DA9}" type="presOf" srcId="{742AB647-FD84-483F-9844-0065633E9D42}" destId="{8A0BD556-72AC-4304-AB34-5B41B778E362}" srcOrd="0" destOrd="1" presId="urn:microsoft.com/office/officeart/2005/8/layout/hList1"/>
    <dgm:cxn modelId="{A2F9F3F4-9B6D-444E-B2B0-C1268CDA00BD}" type="presOf" srcId="{2A1D27A7-604D-4266-BEFB-EC9CB3E8F87B}" destId="{66729C7B-B8DE-4A94-87CB-C663DD859B26}" srcOrd="0" destOrd="1" presId="urn:microsoft.com/office/officeart/2005/8/layout/hList1"/>
    <dgm:cxn modelId="{C24E3FFA-E819-4E4A-B17C-99473C88B607}" type="presOf" srcId="{07111029-A268-4DC8-B881-D88078D18DB9}" destId="{F7FC87DF-F446-43A4-BC6A-3993261CDD66}" srcOrd="0" destOrd="0" presId="urn:microsoft.com/office/officeart/2005/8/layout/hList1"/>
    <dgm:cxn modelId="{AF26CBA9-F44E-4B41-BAB9-1A867CF0959A}" type="presParOf" srcId="{F7FC87DF-F446-43A4-BC6A-3993261CDD66}" destId="{14E18D83-3FBE-478B-9E95-74A673F49753}" srcOrd="0" destOrd="0" presId="urn:microsoft.com/office/officeart/2005/8/layout/hList1"/>
    <dgm:cxn modelId="{E7EF1B8E-9E60-4EF9-9C58-E4F46DCF0985}" type="presParOf" srcId="{14E18D83-3FBE-478B-9E95-74A673F49753}" destId="{686C81F7-E700-481A-9CA5-D8D59F76C9F8}" srcOrd="0" destOrd="0" presId="urn:microsoft.com/office/officeart/2005/8/layout/hList1"/>
    <dgm:cxn modelId="{934DB297-11A6-4F41-A246-07F8C926E85C}" type="presParOf" srcId="{14E18D83-3FBE-478B-9E95-74A673F49753}" destId="{6DAA0257-6DC0-4ABD-9718-B2AB26FA5B8E}" srcOrd="1" destOrd="0" presId="urn:microsoft.com/office/officeart/2005/8/layout/hList1"/>
    <dgm:cxn modelId="{DC7F7F06-AEE5-4E01-869F-DD4D9860078C}" type="presParOf" srcId="{F7FC87DF-F446-43A4-BC6A-3993261CDD66}" destId="{4FD7AC98-1901-40A5-A885-34A8DA2CE44B}" srcOrd="1" destOrd="0" presId="urn:microsoft.com/office/officeart/2005/8/layout/hList1"/>
    <dgm:cxn modelId="{B58ACA82-6883-4B11-850B-A16DAC591F6A}" type="presParOf" srcId="{F7FC87DF-F446-43A4-BC6A-3993261CDD66}" destId="{7329A50D-7225-4ACE-8384-45487D77D8AA}" srcOrd="2" destOrd="0" presId="urn:microsoft.com/office/officeart/2005/8/layout/hList1"/>
    <dgm:cxn modelId="{6D35635A-A6E9-4D76-BD71-BE20979E815F}" type="presParOf" srcId="{7329A50D-7225-4ACE-8384-45487D77D8AA}" destId="{FF84C5EA-66DA-4E8F-9680-4CCEB634C1C0}" srcOrd="0" destOrd="0" presId="urn:microsoft.com/office/officeart/2005/8/layout/hList1"/>
    <dgm:cxn modelId="{21350A02-BDDA-45BF-BBCF-37972944F5FC}" type="presParOf" srcId="{7329A50D-7225-4ACE-8384-45487D77D8AA}" destId="{8A0BD556-72AC-4304-AB34-5B41B778E362}" srcOrd="1" destOrd="0" presId="urn:microsoft.com/office/officeart/2005/8/layout/hList1"/>
    <dgm:cxn modelId="{33C68BCC-73C2-4A3A-8F1C-85059C5D719B}" type="presParOf" srcId="{F7FC87DF-F446-43A4-BC6A-3993261CDD66}" destId="{62AB9AC5-DCAF-4768-9ADE-91B8DA7A8DCC}" srcOrd="3" destOrd="0" presId="urn:microsoft.com/office/officeart/2005/8/layout/hList1"/>
    <dgm:cxn modelId="{9201C9EE-A368-4341-A2F8-7C819B605B40}" type="presParOf" srcId="{F7FC87DF-F446-43A4-BC6A-3993261CDD66}" destId="{666CFC13-3E85-46ED-AC9A-408F44823929}" srcOrd="4" destOrd="0" presId="urn:microsoft.com/office/officeart/2005/8/layout/hList1"/>
    <dgm:cxn modelId="{0BA77E3F-F9F9-4136-B4B9-A54AA2E2788F}" type="presParOf" srcId="{666CFC13-3E85-46ED-AC9A-408F44823929}" destId="{992A2F41-F465-4294-9B5E-0BE1B7330BC9}" srcOrd="0" destOrd="0" presId="urn:microsoft.com/office/officeart/2005/8/layout/hList1"/>
    <dgm:cxn modelId="{2202CEE8-B101-4B1B-8F49-52A78C64857B}" type="presParOf" srcId="{666CFC13-3E85-46ED-AC9A-408F44823929}" destId="{66729C7B-B8DE-4A94-87CB-C663DD859B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C55F0-A907-4176-8513-68D4360755EB}">
      <dsp:nvSpPr>
        <dsp:cNvPr id="0" name=""/>
        <dsp:cNvSpPr/>
      </dsp:nvSpPr>
      <dsp:spPr>
        <a:xfrm>
          <a:off x="2375" y="1251401"/>
          <a:ext cx="1262164" cy="3422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a-DK" sz="1000" kern="1200"/>
            <a:t>Leg</a:t>
          </a:r>
        </a:p>
      </dsp:txBody>
      <dsp:txXfrm>
        <a:off x="2375" y="1251401"/>
        <a:ext cx="1262164" cy="342216"/>
      </dsp:txXfrm>
    </dsp:sp>
    <dsp:sp modelId="{5946268B-DF0B-424F-BC93-1ECF34448EF5}">
      <dsp:nvSpPr>
        <dsp:cNvPr id="0" name=""/>
        <dsp:cNvSpPr/>
      </dsp:nvSpPr>
      <dsp:spPr>
        <a:xfrm>
          <a:off x="2375" y="1593617"/>
          <a:ext cx="1262164" cy="1475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da-DK" sz="1000" kern="1200"/>
            <a:t>hvad er leg?</a:t>
          </a:r>
        </a:p>
        <a:p>
          <a:pPr marL="57150" lvl="1" indent="-57150" algn="l" defTabSz="444500">
            <a:lnSpc>
              <a:spcPct val="90000"/>
            </a:lnSpc>
            <a:spcBef>
              <a:spcPct val="0"/>
            </a:spcBef>
            <a:spcAft>
              <a:spcPct val="15000"/>
            </a:spcAft>
            <a:buChar char="•"/>
          </a:pPr>
          <a:r>
            <a:rPr lang="da-DK" sz="1000" kern="1200"/>
            <a:t>hvad vil vi gerne understøtte?</a:t>
          </a:r>
        </a:p>
        <a:p>
          <a:pPr marL="57150" lvl="1" indent="-57150" algn="l" defTabSz="444500">
            <a:lnSpc>
              <a:spcPct val="90000"/>
            </a:lnSpc>
            <a:spcBef>
              <a:spcPct val="0"/>
            </a:spcBef>
            <a:spcAft>
              <a:spcPct val="15000"/>
            </a:spcAft>
            <a:buChar char="•"/>
          </a:pPr>
          <a:r>
            <a:rPr lang="da-DK" sz="1000" kern="1200"/>
            <a:t>hvad betyder det vi skal være mere opmærksomme på?</a:t>
          </a:r>
        </a:p>
      </dsp:txBody>
      <dsp:txXfrm>
        <a:off x="2375" y="1593617"/>
        <a:ext cx="1262164" cy="1475437"/>
      </dsp:txXfrm>
    </dsp:sp>
    <dsp:sp modelId="{A860CA84-789E-458B-9370-73B55BE19B14}">
      <dsp:nvSpPr>
        <dsp:cNvPr id="0" name=""/>
        <dsp:cNvSpPr/>
      </dsp:nvSpPr>
      <dsp:spPr>
        <a:xfrm>
          <a:off x="1441242" y="1251401"/>
          <a:ext cx="1262164" cy="3422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a-DK" sz="1000" kern="1200"/>
            <a:t>læringsmiljø</a:t>
          </a:r>
        </a:p>
      </dsp:txBody>
      <dsp:txXfrm>
        <a:off x="1441242" y="1251401"/>
        <a:ext cx="1262164" cy="342216"/>
      </dsp:txXfrm>
    </dsp:sp>
    <dsp:sp modelId="{8570ED11-2E5D-4E4A-80F9-A99C63BC4A0C}">
      <dsp:nvSpPr>
        <dsp:cNvPr id="0" name=""/>
        <dsp:cNvSpPr/>
      </dsp:nvSpPr>
      <dsp:spPr>
        <a:xfrm>
          <a:off x="1441242" y="1593617"/>
          <a:ext cx="1262164" cy="1475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da-DK" sz="1000" kern="1200"/>
            <a:t>hvad vil læringsmiljø sige (Søren Smidt, film)?</a:t>
          </a:r>
        </a:p>
        <a:p>
          <a:pPr marL="57150" lvl="1" indent="-57150" algn="l" defTabSz="444500">
            <a:lnSpc>
              <a:spcPct val="90000"/>
            </a:lnSpc>
            <a:spcBef>
              <a:spcPct val="0"/>
            </a:spcBef>
            <a:spcAft>
              <a:spcPct val="15000"/>
            </a:spcAft>
            <a:buChar char="•"/>
          </a:pPr>
          <a:r>
            <a:rPr lang="da-DK" sz="1000" kern="1200"/>
            <a:t>hvad kan det bidrage til i vores praksis?</a:t>
          </a:r>
        </a:p>
        <a:p>
          <a:pPr marL="57150" lvl="1" indent="-57150" algn="l" defTabSz="444500">
            <a:lnSpc>
              <a:spcPct val="90000"/>
            </a:lnSpc>
            <a:spcBef>
              <a:spcPct val="0"/>
            </a:spcBef>
            <a:spcAft>
              <a:spcPct val="15000"/>
            </a:spcAft>
            <a:buChar char="•"/>
          </a:pPr>
          <a:r>
            <a:rPr lang="da-DK" sz="1000" kern="1200"/>
            <a:t>hvad gør vi allerede og hvad skal vi udvikle?</a:t>
          </a:r>
        </a:p>
      </dsp:txBody>
      <dsp:txXfrm>
        <a:off x="1441242" y="1593617"/>
        <a:ext cx="1262164" cy="1475437"/>
      </dsp:txXfrm>
    </dsp:sp>
    <dsp:sp modelId="{EB350A32-F42B-4B80-BA22-F44773C2D35E}">
      <dsp:nvSpPr>
        <dsp:cNvPr id="0" name=""/>
        <dsp:cNvSpPr/>
      </dsp:nvSpPr>
      <dsp:spPr>
        <a:xfrm>
          <a:off x="2880109" y="1251401"/>
          <a:ext cx="1262164" cy="3422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a-DK" sz="1000" kern="1200"/>
            <a:t>dannelse og børneperspektiv</a:t>
          </a:r>
        </a:p>
      </dsp:txBody>
      <dsp:txXfrm>
        <a:off x="2880109" y="1251401"/>
        <a:ext cx="1262164" cy="342216"/>
      </dsp:txXfrm>
    </dsp:sp>
    <dsp:sp modelId="{7EE142AC-E148-44D6-9203-BDA754A536FD}">
      <dsp:nvSpPr>
        <dsp:cNvPr id="0" name=""/>
        <dsp:cNvSpPr/>
      </dsp:nvSpPr>
      <dsp:spPr>
        <a:xfrm>
          <a:off x="2880109" y="1593617"/>
          <a:ext cx="1262164" cy="1475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da-DK" sz="1000" kern="1200"/>
            <a:t>Hvad vil børneperspektiv sige?</a:t>
          </a:r>
        </a:p>
        <a:p>
          <a:pPr marL="57150" lvl="1" indent="-57150" algn="l" defTabSz="444500">
            <a:lnSpc>
              <a:spcPct val="90000"/>
            </a:lnSpc>
            <a:spcBef>
              <a:spcPct val="0"/>
            </a:spcBef>
            <a:spcAft>
              <a:spcPct val="15000"/>
            </a:spcAft>
            <a:buChar char="•"/>
          </a:pPr>
          <a:r>
            <a:rPr lang="da-DK" sz="1000" kern="1200"/>
            <a:t>dem der har deltage i Spillerum fortæller om hvordan de har fået øje for det på ny måde</a:t>
          </a:r>
        </a:p>
        <a:p>
          <a:pPr marL="57150" lvl="1" indent="-57150" algn="l" defTabSz="444500">
            <a:lnSpc>
              <a:spcPct val="90000"/>
            </a:lnSpc>
            <a:spcBef>
              <a:spcPct val="0"/>
            </a:spcBef>
            <a:spcAft>
              <a:spcPct val="15000"/>
            </a:spcAft>
            <a:buChar char="•"/>
          </a:pPr>
          <a:r>
            <a:rPr lang="da-DK" sz="1000" kern="1200"/>
            <a:t>hvad skal vi prøve</a:t>
          </a:r>
        </a:p>
      </dsp:txBody>
      <dsp:txXfrm>
        <a:off x="2880109" y="1593617"/>
        <a:ext cx="1262164" cy="1475437"/>
      </dsp:txXfrm>
    </dsp:sp>
    <dsp:sp modelId="{C1E8F887-E01F-4AEC-BA35-6E36C2EC5F5F}">
      <dsp:nvSpPr>
        <dsp:cNvPr id="0" name=""/>
        <dsp:cNvSpPr/>
      </dsp:nvSpPr>
      <dsp:spPr>
        <a:xfrm>
          <a:off x="4318976" y="1251401"/>
          <a:ext cx="1262164" cy="3422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a-DK" sz="1000" kern="1200"/>
            <a:t>evaluerende praksis</a:t>
          </a:r>
        </a:p>
      </dsp:txBody>
      <dsp:txXfrm>
        <a:off x="4318976" y="1251401"/>
        <a:ext cx="1262164" cy="342216"/>
      </dsp:txXfrm>
    </dsp:sp>
    <dsp:sp modelId="{6793B167-0886-4B02-9E9D-F629215323BC}">
      <dsp:nvSpPr>
        <dsp:cNvPr id="0" name=""/>
        <dsp:cNvSpPr/>
      </dsp:nvSpPr>
      <dsp:spPr>
        <a:xfrm>
          <a:off x="4318976" y="1593617"/>
          <a:ext cx="1262164" cy="1475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da-DK" sz="1000" kern="1200"/>
        </a:p>
        <a:p>
          <a:pPr marL="57150" lvl="1" indent="-57150" algn="l" defTabSz="444500">
            <a:lnSpc>
              <a:spcPct val="90000"/>
            </a:lnSpc>
            <a:spcBef>
              <a:spcPct val="0"/>
            </a:spcBef>
            <a:spcAft>
              <a:spcPct val="15000"/>
            </a:spcAft>
            <a:buNone/>
          </a:pPr>
          <a:r>
            <a:rPr lang="da-DK" sz="1000" kern="1200"/>
            <a:t>ledere og fyrtårne arbejder med det i kompetenceforløb</a:t>
          </a:r>
        </a:p>
        <a:p>
          <a:pPr marL="57150" lvl="1" indent="-57150" algn="l" defTabSz="444500">
            <a:lnSpc>
              <a:spcPct val="90000"/>
            </a:lnSpc>
            <a:spcBef>
              <a:spcPct val="0"/>
            </a:spcBef>
            <a:spcAft>
              <a:spcPct val="15000"/>
            </a:spcAft>
            <a:buNone/>
          </a:pPr>
          <a:r>
            <a:rPr lang="da-DK" sz="1000" kern="1200"/>
            <a:t>der udvikles på en forståelse og en fælles ramme</a:t>
          </a:r>
        </a:p>
      </dsp:txBody>
      <dsp:txXfrm>
        <a:off x="4318976" y="1593617"/>
        <a:ext cx="1262164" cy="1475437"/>
      </dsp:txXfrm>
    </dsp:sp>
    <dsp:sp modelId="{516FF7B0-FE63-418E-8218-0AD6F1E6AC42}">
      <dsp:nvSpPr>
        <dsp:cNvPr id="0" name=""/>
        <dsp:cNvSpPr/>
      </dsp:nvSpPr>
      <dsp:spPr>
        <a:xfrm>
          <a:off x="5757843" y="1251401"/>
          <a:ext cx="1262164" cy="3422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a-DK" sz="1000" kern="1200"/>
            <a:t>børn i udsatte positioner</a:t>
          </a:r>
        </a:p>
      </dsp:txBody>
      <dsp:txXfrm>
        <a:off x="5757843" y="1251401"/>
        <a:ext cx="1262164" cy="342216"/>
      </dsp:txXfrm>
    </dsp:sp>
    <dsp:sp modelId="{A7955B71-B3A1-49D0-A819-E37D3E1EE5BA}">
      <dsp:nvSpPr>
        <dsp:cNvPr id="0" name=""/>
        <dsp:cNvSpPr/>
      </dsp:nvSpPr>
      <dsp:spPr>
        <a:xfrm>
          <a:off x="5757843" y="1593617"/>
          <a:ext cx="1262164" cy="1475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da-DK" sz="1000" kern="1200"/>
            <a:t>oplæg fra Tine Basse Fisker</a:t>
          </a:r>
        </a:p>
        <a:p>
          <a:pPr marL="57150" lvl="1" indent="-57150" algn="l" defTabSz="444500">
            <a:lnSpc>
              <a:spcPct val="90000"/>
            </a:lnSpc>
            <a:spcBef>
              <a:spcPct val="0"/>
            </a:spcBef>
            <a:spcAft>
              <a:spcPct val="15000"/>
            </a:spcAft>
            <a:buChar char="•"/>
          </a:pPr>
          <a:r>
            <a:rPr lang="da-DK" sz="1000" kern="1200"/>
            <a:t>hvad har vi hver især fået fokus på</a:t>
          </a:r>
        </a:p>
        <a:p>
          <a:pPr marL="57150" lvl="1" indent="-57150" algn="l" defTabSz="444500">
            <a:lnSpc>
              <a:spcPct val="90000"/>
            </a:lnSpc>
            <a:spcBef>
              <a:spcPct val="0"/>
            </a:spcBef>
            <a:spcAft>
              <a:spcPct val="15000"/>
            </a:spcAft>
            <a:buChar char="•"/>
          </a:pPr>
          <a:r>
            <a:rPr lang="da-DK" sz="1000" kern="1200"/>
            <a:t>hvad kan vi styrke hos os?</a:t>
          </a:r>
        </a:p>
      </dsp:txBody>
      <dsp:txXfrm>
        <a:off x="5757843" y="1593617"/>
        <a:ext cx="1262164" cy="1475437"/>
      </dsp:txXfrm>
    </dsp:sp>
    <dsp:sp modelId="{E6DA8D10-DEED-4580-9C79-08DDBA24774A}">
      <dsp:nvSpPr>
        <dsp:cNvPr id="0" name=""/>
        <dsp:cNvSpPr/>
      </dsp:nvSpPr>
      <dsp:spPr>
        <a:xfrm>
          <a:off x="7196710" y="1251401"/>
          <a:ext cx="1262164" cy="3422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a-DK" sz="1000" kern="1200"/>
            <a:t>Samspil og relationer</a:t>
          </a:r>
        </a:p>
      </dsp:txBody>
      <dsp:txXfrm>
        <a:off x="7196710" y="1251401"/>
        <a:ext cx="1262164" cy="342216"/>
      </dsp:txXfrm>
    </dsp:sp>
    <dsp:sp modelId="{3C79464B-7240-4C58-8D08-7B0CBA194133}">
      <dsp:nvSpPr>
        <dsp:cNvPr id="0" name=""/>
        <dsp:cNvSpPr/>
      </dsp:nvSpPr>
      <dsp:spPr>
        <a:xfrm>
          <a:off x="7196710" y="1593617"/>
          <a:ext cx="1262164" cy="1475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da-DK" sz="1000" kern="1200"/>
            <a:t>del af Kort om samspil og relationer er læst af alle</a:t>
          </a:r>
        </a:p>
        <a:p>
          <a:pPr marL="57150" lvl="1" indent="-57150" algn="l" defTabSz="444500">
            <a:lnSpc>
              <a:spcPct val="90000"/>
            </a:lnSpc>
            <a:spcBef>
              <a:spcPct val="0"/>
            </a:spcBef>
            <a:spcAft>
              <a:spcPct val="15000"/>
            </a:spcAft>
            <a:buChar char="•"/>
          </a:pPr>
          <a:r>
            <a:rPr lang="da-DK" sz="1000" kern="1200"/>
            <a:t>dialoger om hvem af 'mine' børn jeg har mindst samspil med</a:t>
          </a:r>
        </a:p>
        <a:p>
          <a:pPr marL="57150" lvl="1" indent="-57150" algn="l" defTabSz="444500">
            <a:lnSpc>
              <a:spcPct val="90000"/>
            </a:lnSpc>
            <a:spcBef>
              <a:spcPct val="0"/>
            </a:spcBef>
            <a:spcAft>
              <a:spcPct val="15000"/>
            </a:spcAft>
            <a:buChar char="•"/>
          </a:pPr>
          <a:r>
            <a:rPr lang="da-DK" sz="1000" kern="1200"/>
            <a:t>hvad skal jeg øve?</a:t>
          </a:r>
        </a:p>
      </dsp:txBody>
      <dsp:txXfrm>
        <a:off x="7196710" y="1593617"/>
        <a:ext cx="1262164" cy="1475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C81F7-E700-481A-9CA5-D8D59F76C9F8}">
      <dsp:nvSpPr>
        <dsp:cNvPr id="0" name=""/>
        <dsp:cNvSpPr/>
      </dsp:nvSpPr>
      <dsp:spPr>
        <a:xfrm>
          <a:off x="5027" y="793715"/>
          <a:ext cx="2431721" cy="8447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b="1" kern="1200"/>
            <a:t>Religion og filosofi</a:t>
          </a:r>
        </a:p>
        <a:p>
          <a:pPr marL="0" lvl="0" indent="0" algn="ctr" defTabSz="711200">
            <a:lnSpc>
              <a:spcPct val="90000"/>
            </a:lnSpc>
            <a:spcBef>
              <a:spcPct val="0"/>
            </a:spcBef>
            <a:spcAft>
              <a:spcPct val="35000"/>
            </a:spcAft>
            <a:buNone/>
          </a:pPr>
          <a:r>
            <a:rPr lang="da-DK" sz="1600" b="1" kern="1200"/>
            <a:t>(førvidenskabligt børnesyn)</a:t>
          </a:r>
        </a:p>
      </dsp:txBody>
      <dsp:txXfrm>
        <a:off x="5027" y="793715"/>
        <a:ext cx="2431721" cy="844716"/>
      </dsp:txXfrm>
    </dsp:sp>
    <dsp:sp modelId="{6DAA0257-6DC0-4ABD-9718-B2AB26FA5B8E}">
      <dsp:nvSpPr>
        <dsp:cNvPr id="0" name=""/>
        <dsp:cNvSpPr/>
      </dsp:nvSpPr>
      <dsp:spPr>
        <a:xfrm>
          <a:off x="0" y="1605586"/>
          <a:ext cx="2431721" cy="25363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Det onde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Det uskyldige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Det formbare barn</a:t>
          </a:r>
        </a:p>
      </dsp:txBody>
      <dsp:txXfrm>
        <a:off x="0" y="1605586"/>
        <a:ext cx="2431721" cy="2536380"/>
      </dsp:txXfrm>
    </dsp:sp>
    <dsp:sp modelId="{FF84C5EA-66DA-4E8F-9680-4CCEB634C1C0}">
      <dsp:nvSpPr>
        <dsp:cNvPr id="0" name=""/>
        <dsp:cNvSpPr/>
      </dsp:nvSpPr>
      <dsp:spPr>
        <a:xfrm>
          <a:off x="2777190" y="793715"/>
          <a:ext cx="2431721" cy="8447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b="1" kern="1200"/>
            <a:t>Traditionel udviklings-psykologi</a:t>
          </a:r>
        </a:p>
        <a:p>
          <a:pPr marL="0" lvl="0" indent="0" algn="ctr" defTabSz="711200">
            <a:lnSpc>
              <a:spcPct val="90000"/>
            </a:lnSpc>
            <a:spcBef>
              <a:spcPct val="0"/>
            </a:spcBef>
            <a:spcAft>
              <a:spcPct val="35000"/>
            </a:spcAft>
            <a:buNone/>
          </a:pPr>
          <a:r>
            <a:rPr lang="da-DK" sz="1600" b="1" kern="1200"/>
            <a:t>(positivistisk syn)</a:t>
          </a:r>
        </a:p>
      </dsp:txBody>
      <dsp:txXfrm>
        <a:off x="2777190" y="793715"/>
        <a:ext cx="2431721" cy="844716"/>
      </dsp:txXfrm>
    </dsp:sp>
    <dsp:sp modelId="{8A0BD556-72AC-4304-AB34-5B41B778E362}">
      <dsp:nvSpPr>
        <dsp:cNvPr id="0" name=""/>
        <dsp:cNvSpPr/>
      </dsp:nvSpPr>
      <dsp:spPr>
        <a:xfrm>
          <a:off x="2777190" y="1638432"/>
          <a:ext cx="2431721" cy="25363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Det naturligt udviklede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Det ubevidste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Barnet som families spejlbillede</a:t>
          </a:r>
        </a:p>
      </dsp:txBody>
      <dsp:txXfrm>
        <a:off x="2777190" y="1638432"/>
        <a:ext cx="2431721" cy="2536380"/>
      </dsp:txXfrm>
    </dsp:sp>
    <dsp:sp modelId="{992A2F41-F465-4294-9B5E-0BE1B7330BC9}">
      <dsp:nvSpPr>
        <dsp:cNvPr id="0" name=""/>
        <dsp:cNvSpPr/>
      </dsp:nvSpPr>
      <dsp:spPr>
        <a:xfrm>
          <a:off x="5554380" y="792085"/>
          <a:ext cx="2583144" cy="8447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b="1" kern="1200"/>
            <a:t>Den nye barndomsforskning</a:t>
          </a:r>
        </a:p>
      </dsp:txBody>
      <dsp:txXfrm>
        <a:off x="5554380" y="792085"/>
        <a:ext cx="2583144" cy="844716"/>
      </dsp:txXfrm>
    </dsp:sp>
    <dsp:sp modelId="{66729C7B-B8DE-4A94-87CB-C663DD859B26}">
      <dsp:nvSpPr>
        <dsp:cNvPr id="0" name=""/>
        <dsp:cNvSpPr/>
      </dsp:nvSpPr>
      <dsp:spPr>
        <a:xfrm>
          <a:off x="5625064" y="1638432"/>
          <a:ext cx="2431721" cy="25363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Det interaktionistiske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Barnet som kompetent aktør</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Barnet som deltager i upriviligeret position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Barnet som fremmed</a:t>
          </a:r>
        </a:p>
      </dsp:txBody>
      <dsp:txXfrm>
        <a:off x="5625064" y="1638432"/>
        <a:ext cx="2431721" cy="25363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21328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1" r="196" b="35376"/>
          <a:stretch/>
        </p:blipFill>
        <p:spPr>
          <a:xfrm>
            <a:off x="0" y="60325"/>
            <a:ext cx="9144000" cy="2154369"/>
          </a:xfrm>
          <a:prstGeom prst="rect">
            <a:avLst/>
          </a:prstGeom>
        </p:spPr>
      </p:pic>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rgbClr val="7F7F7F"/>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27. februar 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27. februar 2019</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3" name="Billede 12"/>
          <p:cNvPicPr>
            <a:picLocks noChangeAspect="1"/>
          </p:cNvPicPr>
          <p:nvPr userDrawn="1"/>
        </p:nvPicPr>
        <p:blipFill rotWithShape="1">
          <a:blip r:embed="rId2">
            <a:extLst>
              <a:ext uri="{28A0092B-C50C-407E-A947-70E740481C1C}">
                <a14:useLocalDpi xmlns:a14="http://schemas.microsoft.com/office/drawing/2010/main" val="0"/>
              </a:ext>
            </a:extLst>
          </a:blip>
          <a:srcRect l="1" r="196" b="16190"/>
          <a:stretch/>
        </p:blipFill>
        <p:spPr>
          <a:xfrm>
            <a:off x="0" y="4064001"/>
            <a:ext cx="9144000" cy="2794000"/>
          </a:xfrm>
          <a:prstGeom prst="rect">
            <a:avLst/>
          </a:prstGeom>
        </p:spPr>
      </p:pic>
      <p:sp>
        <p:nvSpPr>
          <p:cNvPr id="2" name="Title 1"/>
          <p:cNvSpPr>
            <a:spLocks noGrp="1"/>
          </p:cNvSpPr>
          <p:nvPr>
            <p:ph type="ctrTitle" hasCustomPrompt="1"/>
          </p:nvPr>
        </p:nvSpPr>
        <p:spPr>
          <a:xfrm>
            <a:off x="449975" y="584200"/>
            <a:ext cx="8202991"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813752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27. februar 2019</a:t>
            </a:fld>
            <a:endParaRPr lang="da-DK"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27. februar 2019</a:t>
            </a:fld>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27. februar 2019</a:t>
            </a:fld>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p:txBody>
          <a:body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27. februar 2019</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27. februar 2019</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27. februar 2019</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27. februar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27. februar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9144000" cy="6084888"/>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27. februar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27. februar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27. februar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4537074"/>
          </a:xfrm>
        </p:spPr>
        <p:txBody>
          <a:bodyPr/>
          <a:lstStyle>
            <a:lvl1pPr>
              <a:defRPr sz="2200"/>
            </a:lvl1pPr>
            <a:lvl2pPr>
              <a:defRPr sz="2000"/>
            </a:lvl2pPr>
            <a:lvl3pPr>
              <a:defRPr sz="1800"/>
            </a:lvl3pPr>
            <a:lvl4pPr>
              <a:defRPr sz="1600"/>
            </a:lvl4pPr>
            <a:lvl5pPr>
              <a:defRPr sz="14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0"/>
            <a:ext cx="9144000" cy="152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0" name="Billed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titeltypografien i masteren</a:t>
            </a:r>
            <a:endParaRPr lang="da-DK" dirty="0"/>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27. februar 2019</a:t>
            </a:fld>
            <a:endParaRPr lang="da-DK" dirty="0"/>
          </a:p>
        </p:txBody>
      </p:sp>
      <p:sp>
        <p:nvSpPr>
          <p:cNvPr id="1029" name="Rectangle 5"/>
          <p:cNvSpPr>
            <a:spLocks noGrp="1" noChangeArrowheads="1"/>
          </p:cNvSpPr>
          <p:nvPr>
            <p:ph type="ftr" sz="quarter" idx="3"/>
          </p:nvPr>
        </p:nvSpPr>
        <p:spPr bwMode="auto">
          <a:xfrm>
            <a:off x="1619672" y="0"/>
            <a:ext cx="666074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a:solidFill>
                  <a:schemeClr val="bg1"/>
                </a:solidFill>
                <a:latin typeface="+mj-lt"/>
              </a:defRPr>
            </a:lvl1pPr>
          </a:lstStyle>
          <a:p>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va.dk/dagtilbud-boern/boerneperspektiver-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s14.list-manage.com/track/click?u=f8919955b6c8af5ee3e015caa&amp;id=414c266ef2&amp;e=580afd698a" TargetMode="External"/><Relationship Id="rId2" Type="http://schemas.openxmlformats.org/officeDocument/2006/relationships/hyperlink" Target="https://www.us14.list-manage.com/track/click?u=f8919955b6c8af5ee3e015caa&amp;id=917e3e7315&amp;e=580afd698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rkiv.emu.dk/modul/skabelon-til-p&#230;dagogisk-l&#230;repl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dr.dk/nyheder/indland/video-boern-om-kaerlighed-det-er-kys-og-kra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b-NO"/>
              <a:t>Lederudviklingsdag</a:t>
            </a:r>
          </a:p>
        </p:txBody>
      </p:sp>
      <p:sp>
        <p:nvSpPr>
          <p:cNvPr id="3" name="Undertitel 2"/>
          <p:cNvSpPr>
            <a:spLocks noGrp="1"/>
          </p:cNvSpPr>
          <p:nvPr>
            <p:ph type="subTitle" idx="1"/>
          </p:nvPr>
        </p:nvSpPr>
        <p:spPr/>
        <p:txBody>
          <a:bodyPr/>
          <a:lstStyle/>
          <a:p>
            <a:r>
              <a:rPr lang="nb-NO"/>
              <a:t>Børneperspektiv – torsdag d. 28.februar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24224-8CFA-44F8-9271-43EC4EF8F229}"/>
              </a:ext>
            </a:extLst>
          </p:cNvPr>
          <p:cNvSpPr>
            <a:spLocks noGrp="1"/>
          </p:cNvSpPr>
          <p:nvPr>
            <p:ph type="title"/>
          </p:nvPr>
        </p:nvSpPr>
        <p:spPr/>
        <p:txBody>
          <a:bodyPr/>
          <a:lstStyle/>
          <a:p>
            <a:r>
              <a:rPr lang="da-DK"/>
              <a:t>Hvad er godt i dagtilbud?</a:t>
            </a:r>
          </a:p>
        </p:txBody>
      </p:sp>
      <p:sp>
        <p:nvSpPr>
          <p:cNvPr id="3" name="Pladsholder til indhold 2">
            <a:extLst>
              <a:ext uri="{FF2B5EF4-FFF2-40B4-BE49-F238E27FC236}">
                <a16:creationId xmlns:a16="http://schemas.microsoft.com/office/drawing/2014/main" id="{F89EEA24-DBA3-4419-99E5-C79517BFD809}"/>
              </a:ext>
            </a:extLst>
          </p:cNvPr>
          <p:cNvSpPr>
            <a:spLocks noGrp="1"/>
          </p:cNvSpPr>
          <p:nvPr>
            <p:ph idx="1"/>
          </p:nvPr>
        </p:nvSpPr>
        <p:spPr/>
        <p:txBody>
          <a:bodyPr/>
          <a:lstStyle/>
          <a:p>
            <a:pPr marL="0" indent="0">
              <a:buSzPts val="1100"/>
              <a:buNone/>
            </a:pPr>
            <a:r>
              <a:rPr lang="da-DK" b="1">
                <a:solidFill>
                  <a:srgbClr val="000000"/>
                </a:solidFill>
                <a:latin typeface="Lucida Sans Unicode" panose="020B0602030504020204" pitchFamily="34" charset="0"/>
              </a:rPr>
              <a:t>Børn har en viden, som vi ikke har, og som vi kun kan få ved at se efter deres perspektiver</a:t>
            </a:r>
          </a:p>
          <a:p>
            <a:pPr marL="0" indent="0">
              <a:buSzPts val="1100"/>
              <a:buNone/>
            </a:pPr>
            <a:endParaRPr lang="da-DK" b="1">
              <a:solidFill>
                <a:srgbClr val="000000"/>
              </a:solidFill>
              <a:latin typeface="Lucida Sans Unicode" panose="020B0602030504020204" pitchFamily="34" charset="0"/>
            </a:endParaRPr>
          </a:p>
          <a:p>
            <a:r>
              <a:rPr lang="da-DK">
                <a:solidFill>
                  <a:srgbClr val="000000"/>
                </a:solidFill>
                <a:latin typeface="Lucida Sans Unicode" panose="020B0602030504020204" pitchFamily="34" charset="0"/>
              </a:rPr>
              <a:t>Så man kan spørge: Kan vi overhovedet lavet en kvalificeret vurdering af dagtilbuds kvalitet, uden inddragelse af børnenes perspektiver?</a:t>
            </a:r>
          </a:p>
          <a:p>
            <a:endParaRPr lang="da-DK" b="1">
              <a:solidFill>
                <a:srgbClr val="000000"/>
              </a:solidFill>
              <a:latin typeface="Lucida Sans Unicode" panose="020B0602030504020204" pitchFamily="34" charset="0"/>
            </a:endParaRPr>
          </a:p>
          <a:p>
            <a:r>
              <a:rPr lang="da-DK" b="1">
                <a:solidFill>
                  <a:srgbClr val="000000"/>
                </a:solidFill>
                <a:latin typeface="Lucida Sans Unicode" panose="020B0602030504020204" pitchFamily="34" charset="0"/>
              </a:rPr>
              <a:t>Hvordan kan vi gøre det?</a:t>
            </a:r>
          </a:p>
          <a:p>
            <a:endParaRPr lang="da-DK" b="1">
              <a:solidFill>
                <a:srgbClr val="000000"/>
              </a:solidFill>
              <a:latin typeface="Lucida Sans Unicode" panose="020B0602030504020204" pitchFamily="34" charset="0"/>
            </a:endParaRPr>
          </a:p>
          <a:p>
            <a:endParaRPr lang="da-DK" b="1">
              <a:solidFill>
                <a:srgbClr val="000000"/>
              </a:solidFill>
              <a:latin typeface="Lucida Sans Unicode" panose="020B0602030504020204" pitchFamily="34" charset="0"/>
            </a:endParaRPr>
          </a:p>
          <a:p>
            <a:r>
              <a:rPr lang="da-DK" b="1">
                <a:solidFill>
                  <a:srgbClr val="000000"/>
                </a:solidFill>
                <a:latin typeface="Lucida Sans Unicode" panose="020B0602030504020204" pitchFamily="34" charset="0"/>
              </a:rPr>
              <a:t>Se eksempler i artikel samlingen:</a:t>
            </a:r>
          </a:p>
          <a:p>
            <a:pPr marL="0" indent="0">
              <a:buNone/>
            </a:pPr>
            <a:r>
              <a:rPr lang="da-DK" b="1">
                <a:solidFill>
                  <a:srgbClr val="000000"/>
                </a:solidFill>
                <a:latin typeface="Lucida Sans Unicode" panose="020B0602030504020204" pitchFamily="34" charset="0"/>
                <a:hlinkClick r:id="rId2"/>
              </a:rPr>
              <a:t>https://www.eva.dk/dagtilbud-boern/boerneperspektiver-0</a:t>
            </a:r>
            <a:r>
              <a:rPr lang="da-DK" b="1">
                <a:solidFill>
                  <a:srgbClr val="000000"/>
                </a:solidFill>
                <a:latin typeface="Lucida Sans Unicode" panose="020B0602030504020204" pitchFamily="34" charset="0"/>
              </a:rPr>
              <a:t> </a:t>
            </a:r>
          </a:p>
          <a:p>
            <a:endParaRPr lang="da-DK"/>
          </a:p>
        </p:txBody>
      </p:sp>
      <p:sp>
        <p:nvSpPr>
          <p:cNvPr id="4" name="Taleboble: oval 3">
            <a:extLst>
              <a:ext uri="{FF2B5EF4-FFF2-40B4-BE49-F238E27FC236}">
                <a16:creationId xmlns:a16="http://schemas.microsoft.com/office/drawing/2014/main" id="{F312EF90-98A5-4451-A018-D1E3CEB9AA5F}"/>
              </a:ext>
            </a:extLst>
          </p:cNvPr>
          <p:cNvSpPr/>
          <p:nvPr/>
        </p:nvSpPr>
        <p:spPr>
          <a:xfrm>
            <a:off x="4499992" y="3501008"/>
            <a:ext cx="2448272" cy="1152128"/>
          </a:xfrm>
          <a:prstGeom prst="wedgeEllipseCallou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a:solidFill>
                  <a:schemeClr val="bg1"/>
                </a:solidFill>
              </a:rPr>
              <a:t>Børneperspektiver giver nye overraskende indsigter…</a:t>
            </a:r>
            <a:endParaRPr lang="da-DK" sz="1400" i="1" dirty="0" err="1">
              <a:solidFill>
                <a:schemeClr val="bg1"/>
              </a:solidFill>
            </a:endParaRPr>
          </a:p>
        </p:txBody>
      </p:sp>
    </p:spTree>
    <p:extLst>
      <p:ext uri="{BB962C8B-B14F-4D97-AF65-F5344CB8AC3E}">
        <p14:creationId xmlns:p14="http://schemas.microsoft.com/office/powerpoint/2010/main" val="110500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AEF02-35C9-49FA-9C2D-BD7710DDF44E}"/>
              </a:ext>
            </a:extLst>
          </p:cNvPr>
          <p:cNvSpPr>
            <a:spLocks noGrp="1"/>
          </p:cNvSpPr>
          <p:nvPr>
            <p:ph type="title"/>
          </p:nvPr>
        </p:nvSpPr>
        <p:spPr/>
        <p:txBody>
          <a:bodyPr/>
          <a:lstStyle/>
          <a:p>
            <a:r>
              <a:rPr lang="da-DK"/>
              <a:t>Inddragelse af barnet – FORDI…</a:t>
            </a:r>
            <a:br>
              <a:rPr lang="da-DK"/>
            </a:br>
            <a:endParaRPr lang="da-DK"/>
          </a:p>
        </p:txBody>
      </p:sp>
      <p:sp>
        <p:nvSpPr>
          <p:cNvPr id="3" name="Pladsholder til indhold 2">
            <a:extLst>
              <a:ext uri="{FF2B5EF4-FFF2-40B4-BE49-F238E27FC236}">
                <a16:creationId xmlns:a16="http://schemas.microsoft.com/office/drawing/2014/main" id="{550ED534-D5C2-4093-80DE-5672B0FA4CE4}"/>
              </a:ext>
            </a:extLst>
          </p:cNvPr>
          <p:cNvSpPr>
            <a:spLocks noGrp="1"/>
          </p:cNvSpPr>
          <p:nvPr>
            <p:ph idx="1"/>
          </p:nvPr>
        </p:nvSpPr>
        <p:spPr>
          <a:xfrm>
            <a:off x="456039" y="1700213"/>
            <a:ext cx="8137525" cy="4537075"/>
          </a:xfrm>
        </p:spPr>
        <p:txBody>
          <a:bodyPr/>
          <a:lstStyle/>
          <a:p>
            <a:r>
              <a:rPr lang="da-DK" sz="1800"/>
              <a:t>Inddragelse af børneperspektivet giver en unik mulighed for at sikre, at </a:t>
            </a:r>
            <a:r>
              <a:rPr lang="da-DK" sz="1800">
                <a:solidFill>
                  <a:schemeClr val="accent1">
                    <a:lumMod val="75000"/>
                  </a:schemeClr>
                </a:solidFill>
              </a:rPr>
              <a:t>usagte følelser og tanker bliver hørt</a:t>
            </a:r>
            <a:r>
              <a:rPr lang="da-DK" sz="1800"/>
              <a:t>. </a:t>
            </a:r>
          </a:p>
          <a:p>
            <a:endParaRPr lang="da-DK" sz="1800"/>
          </a:p>
          <a:p>
            <a:r>
              <a:rPr lang="da-DK" sz="1800"/>
              <a:t>Det giver os et mere nuanceret børneperspektiv, og dermed bedre mulighed for at </a:t>
            </a:r>
            <a:r>
              <a:rPr lang="da-DK" sz="1800">
                <a:solidFill>
                  <a:schemeClr val="accent1">
                    <a:lumMod val="75000"/>
                  </a:schemeClr>
                </a:solidFill>
              </a:rPr>
              <a:t>træffe valg, som tager hensyn</a:t>
            </a:r>
            <a:r>
              <a:rPr lang="da-DK" sz="1800"/>
              <a:t> til barnets følelser og holdninger.</a:t>
            </a:r>
          </a:p>
          <a:p>
            <a:pPr marL="0" indent="0">
              <a:buNone/>
            </a:pPr>
            <a:endParaRPr lang="da-DK" sz="1800"/>
          </a:p>
          <a:p>
            <a:pPr marL="0" indent="0">
              <a:buNone/>
            </a:pPr>
            <a:r>
              <a:rPr lang="da-DK" sz="1800" b="1"/>
              <a:t>Hanne Warming husker os på: </a:t>
            </a:r>
          </a:p>
          <a:p>
            <a:pPr>
              <a:buFontTx/>
              <a:buChar char="-"/>
            </a:pPr>
            <a:r>
              <a:rPr lang="da-DK" sz="1800"/>
              <a:t>at vi kun kan inddrage børneperspektivet på en </a:t>
            </a:r>
            <a:r>
              <a:rPr lang="da-DK" sz="1800">
                <a:solidFill>
                  <a:schemeClr val="accent1">
                    <a:lumMod val="75000"/>
                  </a:schemeClr>
                </a:solidFill>
              </a:rPr>
              <a:t>ligeværdig måde, </a:t>
            </a:r>
            <a:r>
              <a:rPr lang="da-DK" sz="1800"/>
              <a:t>hvis vi møder barnet med et anerkendende og nysgerrigt sind. </a:t>
            </a:r>
          </a:p>
          <a:p>
            <a:pPr>
              <a:buFontTx/>
              <a:buChar char="-"/>
            </a:pPr>
            <a:endParaRPr lang="da-DK" sz="1800"/>
          </a:p>
          <a:p>
            <a:pPr>
              <a:buFontTx/>
              <a:buChar char="-"/>
            </a:pPr>
            <a:r>
              <a:rPr lang="da-DK" sz="1800"/>
              <a:t>Vi skal turde </a:t>
            </a:r>
            <a:r>
              <a:rPr lang="da-DK" sz="1800">
                <a:solidFill>
                  <a:schemeClr val="accent1">
                    <a:lumMod val="75000"/>
                  </a:schemeClr>
                </a:solidFill>
              </a:rPr>
              <a:t>fordybe os i emner, som ikke virker relevante for os</a:t>
            </a:r>
            <a:r>
              <a:rPr lang="da-DK" sz="1800"/>
              <a:t>, da de kan være de allervigtigste for barnet - Have viljen til at lade barnet styre samtalen, og for en stund lægge vores børnesyn fra os for at undgå, at det farver vores forståelse af og relation med barnet: </a:t>
            </a:r>
            <a:r>
              <a:rPr lang="da-DK" sz="1800">
                <a:solidFill>
                  <a:schemeClr val="accent1">
                    <a:lumMod val="75000"/>
                  </a:schemeClr>
                </a:solidFill>
              </a:rPr>
              <a:t>Det kan vi kun, hvis vi gennem refleksion og øvelse udfordrer den.</a:t>
            </a:r>
          </a:p>
        </p:txBody>
      </p:sp>
    </p:spTree>
    <p:extLst>
      <p:ext uri="{BB962C8B-B14F-4D97-AF65-F5344CB8AC3E}">
        <p14:creationId xmlns:p14="http://schemas.microsoft.com/office/powerpoint/2010/main" val="370316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DC8A5-8AF6-47BE-86F9-8B5352D90CE1}"/>
              </a:ext>
            </a:extLst>
          </p:cNvPr>
          <p:cNvSpPr>
            <a:spLocks noGrp="1"/>
          </p:cNvSpPr>
          <p:nvPr>
            <p:ph type="title"/>
          </p:nvPr>
        </p:nvSpPr>
        <p:spPr/>
        <p:txBody>
          <a:bodyPr/>
          <a:lstStyle/>
          <a:p>
            <a:r>
              <a:rPr lang="da-DK" sz="2400"/>
              <a:t>Fra Spillerums kurset: Barnets virkelighed</a:t>
            </a:r>
            <a:br>
              <a:rPr lang="da-DK"/>
            </a:br>
            <a:br>
              <a:rPr lang="da-DK"/>
            </a:br>
            <a:endParaRPr lang="da-DK"/>
          </a:p>
        </p:txBody>
      </p:sp>
      <p:sp>
        <p:nvSpPr>
          <p:cNvPr id="3" name="Pladsholder til indhold 2">
            <a:extLst>
              <a:ext uri="{FF2B5EF4-FFF2-40B4-BE49-F238E27FC236}">
                <a16:creationId xmlns:a16="http://schemas.microsoft.com/office/drawing/2014/main" id="{39ABA25A-9E73-40D6-9085-D33099FCFC2A}"/>
              </a:ext>
            </a:extLst>
          </p:cNvPr>
          <p:cNvSpPr>
            <a:spLocks noGrp="1"/>
          </p:cNvSpPr>
          <p:nvPr>
            <p:ph sz="half" idx="1"/>
          </p:nvPr>
        </p:nvSpPr>
        <p:spPr>
          <a:xfrm>
            <a:off x="503238" y="1196753"/>
            <a:ext cx="3975100" cy="5040536"/>
          </a:xfrm>
        </p:spPr>
        <p:txBody>
          <a:bodyPr/>
          <a:lstStyle/>
          <a:p>
            <a:r>
              <a:rPr lang="da-DK" sz="1800" i="0"/>
              <a:t>Barnets verden er altid en blanding af barnets indre og ydre verden, af fantasi og realitet</a:t>
            </a:r>
          </a:p>
          <a:p>
            <a:endParaRPr lang="da-DK" sz="1800" i="0"/>
          </a:p>
          <a:p>
            <a:r>
              <a:rPr lang="da-DK" sz="1800" i="0"/>
              <a:t>Sammenhæng er vigtigere end realitet for barnet. Derfor er det vigtigt at tage udgangspunkt i barnets psykiske virkelighed</a:t>
            </a:r>
          </a:p>
          <a:p>
            <a:endParaRPr lang="da-DK" sz="1800" i="0"/>
          </a:p>
          <a:p>
            <a:r>
              <a:rPr lang="da-DK" sz="1800" i="0"/>
              <a:t>I arbejdet med Spillerum tager vi udgangspunkt i barnets psykiske realitet</a:t>
            </a:r>
          </a:p>
          <a:p>
            <a:endParaRPr lang="da-DK" sz="1800" i="0"/>
          </a:p>
          <a:p>
            <a:r>
              <a:rPr lang="da-DK" sz="1800" i="0"/>
              <a:t>Det er en udfordring ikke at lægge ord i munden på barnet for at hjælpe samtalen på vej i Spillerum</a:t>
            </a:r>
            <a:endParaRPr lang="da-DK" sz="1800"/>
          </a:p>
        </p:txBody>
      </p:sp>
      <p:pic>
        <p:nvPicPr>
          <p:cNvPr id="5" name="Pladsholder til indhold 4">
            <a:extLst>
              <a:ext uri="{FF2B5EF4-FFF2-40B4-BE49-F238E27FC236}">
                <a16:creationId xmlns:a16="http://schemas.microsoft.com/office/drawing/2014/main" id="{745CCCB4-F98F-4147-96D0-B57799AB0737}"/>
              </a:ext>
            </a:extLst>
          </p:cNvPr>
          <p:cNvPicPr>
            <a:picLocks noGrp="1" noChangeAspect="1"/>
          </p:cNvPicPr>
          <p:nvPr>
            <p:ph sz="half" idx="2"/>
          </p:nvPr>
        </p:nvPicPr>
        <p:blipFill>
          <a:blip r:embed="rId2"/>
          <a:stretch>
            <a:fillRect/>
          </a:stretch>
        </p:blipFill>
        <p:spPr>
          <a:xfrm>
            <a:off x="4743219" y="3054350"/>
            <a:ext cx="2028825" cy="1828800"/>
          </a:xfrm>
          <a:prstGeom prst="rect">
            <a:avLst/>
          </a:prstGeom>
        </p:spPr>
      </p:pic>
      <p:pic>
        <p:nvPicPr>
          <p:cNvPr id="6" name="Billede 5">
            <a:extLst>
              <a:ext uri="{FF2B5EF4-FFF2-40B4-BE49-F238E27FC236}">
                <a16:creationId xmlns:a16="http://schemas.microsoft.com/office/drawing/2014/main" id="{E6095CB9-8ACA-41D1-9A92-442C68BC1586}"/>
              </a:ext>
            </a:extLst>
          </p:cNvPr>
          <p:cNvPicPr>
            <a:picLocks noChangeAspect="1"/>
          </p:cNvPicPr>
          <p:nvPr/>
        </p:nvPicPr>
        <p:blipFill>
          <a:blip r:embed="rId3"/>
          <a:stretch>
            <a:fillRect/>
          </a:stretch>
        </p:blipFill>
        <p:spPr>
          <a:xfrm>
            <a:off x="6012160" y="1368425"/>
            <a:ext cx="2533650" cy="1685925"/>
          </a:xfrm>
          <a:prstGeom prst="rect">
            <a:avLst/>
          </a:prstGeom>
        </p:spPr>
      </p:pic>
      <p:pic>
        <p:nvPicPr>
          <p:cNvPr id="7" name="Billede 6">
            <a:extLst>
              <a:ext uri="{FF2B5EF4-FFF2-40B4-BE49-F238E27FC236}">
                <a16:creationId xmlns:a16="http://schemas.microsoft.com/office/drawing/2014/main" id="{F484FA1F-5258-4F07-8D3D-7D920C694088}"/>
              </a:ext>
            </a:extLst>
          </p:cNvPr>
          <p:cNvPicPr>
            <a:picLocks noChangeAspect="1"/>
          </p:cNvPicPr>
          <p:nvPr/>
        </p:nvPicPr>
        <p:blipFill>
          <a:blip r:embed="rId4"/>
          <a:stretch>
            <a:fillRect/>
          </a:stretch>
        </p:blipFill>
        <p:spPr>
          <a:xfrm>
            <a:off x="5508104" y="4883150"/>
            <a:ext cx="2543175" cy="1714500"/>
          </a:xfrm>
          <a:prstGeom prst="rect">
            <a:avLst/>
          </a:prstGeom>
        </p:spPr>
      </p:pic>
    </p:spTree>
    <p:extLst>
      <p:ext uri="{BB962C8B-B14F-4D97-AF65-F5344CB8AC3E}">
        <p14:creationId xmlns:p14="http://schemas.microsoft.com/office/powerpoint/2010/main" val="308437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A5D26-32BE-4ECD-9CEC-491FBCDEF588}"/>
              </a:ext>
            </a:extLst>
          </p:cNvPr>
          <p:cNvSpPr>
            <a:spLocks noGrp="1"/>
          </p:cNvSpPr>
          <p:nvPr>
            <p:ph type="title"/>
          </p:nvPr>
        </p:nvSpPr>
        <p:spPr>
          <a:xfrm>
            <a:off x="464326" y="584200"/>
            <a:ext cx="8176437" cy="1260623"/>
          </a:xfrm>
        </p:spPr>
        <p:txBody>
          <a:bodyPr/>
          <a:lstStyle/>
          <a:p>
            <a:r>
              <a:rPr lang="da-DK" sz="2800"/>
              <a:t>Fra deltagelse i Spillerum</a:t>
            </a:r>
            <a:br>
              <a:rPr lang="da-DK" sz="2800"/>
            </a:br>
            <a:endParaRPr lang="da-DK" sz="2800"/>
          </a:p>
        </p:txBody>
      </p:sp>
      <p:sp>
        <p:nvSpPr>
          <p:cNvPr id="3" name="Pladsholder til indhold 2">
            <a:extLst>
              <a:ext uri="{FF2B5EF4-FFF2-40B4-BE49-F238E27FC236}">
                <a16:creationId xmlns:a16="http://schemas.microsoft.com/office/drawing/2014/main" id="{C979C38A-2720-4FF2-B908-57D8734D9A0C}"/>
              </a:ext>
            </a:extLst>
          </p:cNvPr>
          <p:cNvSpPr>
            <a:spLocks noGrp="1"/>
          </p:cNvSpPr>
          <p:nvPr>
            <p:ph idx="1"/>
          </p:nvPr>
        </p:nvSpPr>
        <p:spPr/>
        <p:txBody>
          <a:bodyPr/>
          <a:lstStyle/>
          <a:p>
            <a:pPr marL="0" indent="0">
              <a:buNone/>
            </a:pPr>
            <a:endParaRPr lang="da-DK"/>
          </a:p>
          <a:p>
            <a:pPr marL="0" indent="0" algn="ctr">
              <a:buNone/>
            </a:pPr>
            <a:r>
              <a:rPr lang="da-DK"/>
              <a:t>Fortælling om hvordan det har været at få øje for</a:t>
            </a:r>
          </a:p>
          <a:p>
            <a:pPr marL="0" indent="0" algn="ctr">
              <a:buNone/>
            </a:pPr>
            <a:r>
              <a:rPr lang="da-DK"/>
              <a:t> barnets perspaktiv  på ny måde</a:t>
            </a:r>
          </a:p>
          <a:p>
            <a:pPr marL="0" indent="0" algn="ctr">
              <a:buNone/>
            </a:pPr>
            <a:endParaRPr lang="da-DK"/>
          </a:p>
          <a:p>
            <a:pPr marL="0" indent="0" algn="ctr">
              <a:buNone/>
            </a:pPr>
            <a:r>
              <a:rPr lang="da-DK" sz="1200"/>
              <a:t>Nedenfor et eksempel på dialogbrikker fra Spillerum:</a:t>
            </a:r>
          </a:p>
          <a:p>
            <a:pPr marL="0" indent="0" algn="ctr">
              <a:buNone/>
            </a:pPr>
            <a:endParaRPr lang="da-DK" sz="1200"/>
          </a:p>
          <a:p>
            <a:pPr marL="0" indent="0" algn="ctr">
              <a:buNone/>
            </a:pPr>
            <a:endParaRPr lang="da-DK"/>
          </a:p>
        </p:txBody>
      </p:sp>
      <p:pic>
        <p:nvPicPr>
          <p:cNvPr id="4" name="Billede 3">
            <a:extLst>
              <a:ext uri="{FF2B5EF4-FFF2-40B4-BE49-F238E27FC236}">
                <a16:creationId xmlns:a16="http://schemas.microsoft.com/office/drawing/2014/main" id="{CD592E80-8FED-4B4B-8875-90106C9237A6}"/>
              </a:ext>
            </a:extLst>
          </p:cNvPr>
          <p:cNvPicPr>
            <a:picLocks noChangeAspect="1"/>
          </p:cNvPicPr>
          <p:nvPr/>
        </p:nvPicPr>
        <p:blipFill>
          <a:blip r:embed="rId2"/>
          <a:stretch>
            <a:fillRect/>
          </a:stretch>
        </p:blipFill>
        <p:spPr>
          <a:xfrm>
            <a:off x="2957512" y="3933056"/>
            <a:ext cx="3228975" cy="1728192"/>
          </a:xfrm>
          <a:prstGeom prst="rect">
            <a:avLst/>
          </a:prstGeom>
        </p:spPr>
      </p:pic>
    </p:spTree>
    <p:extLst>
      <p:ext uri="{BB962C8B-B14F-4D97-AF65-F5344CB8AC3E}">
        <p14:creationId xmlns:p14="http://schemas.microsoft.com/office/powerpoint/2010/main" val="321318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3244C-B55A-4F4B-A226-9F5298A2FB92}"/>
              </a:ext>
            </a:extLst>
          </p:cNvPr>
          <p:cNvSpPr>
            <a:spLocks noGrp="1"/>
          </p:cNvSpPr>
          <p:nvPr>
            <p:ph type="title"/>
          </p:nvPr>
        </p:nvSpPr>
        <p:spPr/>
        <p:txBody>
          <a:bodyPr/>
          <a:lstStyle/>
          <a:p>
            <a:r>
              <a:rPr lang="da-DK"/>
              <a:t>3 typer børneperspektiv</a:t>
            </a:r>
          </a:p>
        </p:txBody>
      </p:sp>
      <p:sp>
        <p:nvSpPr>
          <p:cNvPr id="3" name="Pladsholder til indhold 2">
            <a:extLst>
              <a:ext uri="{FF2B5EF4-FFF2-40B4-BE49-F238E27FC236}">
                <a16:creationId xmlns:a16="http://schemas.microsoft.com/office/drawing/2014/main" id="{675F7D8D-B4B6-47DC-9CA4-4F247E4AA7A9}"/>
              </a:ext>
            </a:extLst>
          </p:cNvPr>
          <p:cNvSpPr>
            <a:spLocks noGrp="1"/>
          </p:cNvSpPr>
          <p:nvPr>
            <p:ph idx="1"/>
          </p:nvPr>
        </p:nvSpPr>
        <p:spPr/>
        <p:txBody>
          <a:bodyPr/>
          <a:lstStyle/>
          <a:p>
            <a:r>
              <a:rPr lang="da-DK">
                <a:solidFill>
                  <a:schemeClr val="accent1">
                    <a:lumMod val="75000"/>
                  </a:schemeClr>
                </a:solidFill>
              </a:rPr>
              <a:t>Et udefra perspektiv på børn </a:t>
            </a:r>
            <a:r>
              <a:rPr lang="da-DK"/>
              <a:t>– voksnes forståelse af det gode børneliv, fx funderet i faglig, men også distanceret viden. </a:t>
            </a:r>
          </a:p>
          <a:p>
            <a:endParaRPr lang="da-DK"/>
          </a:p>
          <a:p>
            <a:r>
              <a:rPr lang="da-DK">
                <a:solidFill>
                  <a:schemeClr val="accent1">
                    <a:lumMod val="75000"/>
                  </a:schemeClr>
                </a:solidFill>
              </a:rPr>
              <a:t>Børns egne perspektiver </a:t>
            </a:r>
            <a:r>
              <a:rPr lang="da-DK"/>
              <a:t>– børn har en særlig viden om tanker, følelser og bestræbelser.</a:t>
            </a:r>
          </a:p>
          <a:p>
            <a:endParaRPr lang="da-DK"/>
          </a:p>
          <a:p>
            <a:r>
              <a:rPr lang="da-DK">
                <a:solidFill>
                  <a:schemeClr val="accent1">
                    <a:lumMod val="75000"/>
                  </a:schemeClr>
                </a:solidFill>
              </a:rPr>
              <a:t>Et tilstræbt indefra perspektiv </a:t>
            </a:r>
            <a:r>
              <a:rPr lang="da-DK"/>
              <a:t>– gøre os umage med at se, høre og på anden måde sanse, hvad barnet kommunikere verbalt og kropsligt, relateret til barnets kompetencer. (kræver refleksiv opmærksomhed på egne præferencer) </a:t>
            </a:r>
          </a:p>
          <a:p>
            <a:endParaRPr lang="da-DK"/>
          </a:p>
          <a:p>
            <a:pPr marL="0" indent="0">
              <a:buNone/>
            </a:pPr>
            <a:r>
              <a:rPr lang="da-DK"/>
              <a:t>Alle børneperspektiver kan bringes i spil</a:t>
            </a:r>
          </a:p>
        </p:txBody>
      </p:sp>
    </p:spTree>
    <p:extLst>
      <p:ext uri="{BB962C8B-B14F-4D97-AF65-F5344CB8AC3E}">
        <p14:creationId xmlns:p14="http://schemas.microsoft.com/office/powerpoint/2010/main" val="426645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702B67D-A2B9-4A25-832B-2ADD695D1BA3}"/>
              </a:ext>
            </a:extLst>
          </p:cNvPr>
          <p:cNvSpPr>
            <a:spLocks noGrp="1"/>
          </p:cNvSpPr>
          <p:nvPr>
            <p:ph type="title"/>
          </p:nvPr>
        </p:nvSpPr>
        <p:spPr>
          <a:xfrm>
            <a:off x="464326" y="584201"/>
            <a:ext cx="8176437" cy="684559"/>
          </a:xfrm>
        </p:spPr>
        <p:txBody>
          <a:bodyPr/>
          <a:lstStyle/>
          <a:p>
            <a:r>
              <a:rPr lang="da-DK"/>
              <a:t> 3 Børnesyn – forankret i:</a:t>
            </a:r>
          </a:p>
        </p:txBody>
      </p:sp>
      <p:graphicFrame>
        <p:nvGraphicFramePr>
          <p:cNvPr id="7" name="Pladsholder til indhold 6">
            <a:extLst>
              <a:ext uri="{FF2B5EF4-FFF2-40B4-BE49-F238E27FC236}">
                <a16:creationId xmlns:a16="http://schemas.microsoft.com/office/drawing/2014/main" id="{98ACE8EA-C14D-41AA-87D5-03CC6CF8F54F}"/>
              </a:ext>
            </a:extLst>
          </p:cNvPr>
          <p:cNvGraphicFramePr>
            <a:graphicFrameLocks noGrp="1"/>
          </p:cNvGraphicFramePr>
          <p:nvPr>
            <p:ph idx="1"/>
            <p:extLst>
              <p:ext uri="{D42A27DB-BD31-4B8C-83A1-F6EECF244321}">
                <p14:modId xmlns:p14="http://schemas.microsoft.com/office/powerpoint/2010/main" val="1552965779"/>
              </p:ext>
            </p:extLst>
          </p:nvPr>
        </p:nvGraphicFramePr>
        <p:xfrm>
          <a:off x="503238" y="1268761"/>
          <a:ext cx="8137525" cy="496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felt 1">
            <a:extLst>
              <a:ext uri="{FF2B5EF4-FFF2-40B4-BE49-F238E27FC236}">
                <a16:creationId xmlns:a16="http://schemas.microsoft.com/office/drawing/2014/main" id="{5834917B-F5BC-46DB-88F9-8B3B0E674A96}"/>
              </a:ext>
            </a:extLst>
          </p:cNvPr>
          <p:cNvSpPr txBox="1"/>
          <p:nvPr/>
        </p:nvSpPr>
        <p:spPr>
          <a:xfrm>
            <a:off x="5724128" y="5949280"/>
            <a:ext cx="2592288" cy="153888"/>
          </a:xfrm>
          <a:prstGeom prst="rect">
            <a:avLst/>
          </a:prstGeom>
          <a:noFill/>
        </p:spPr>
        <p:txBody>
          <a:bodyPr wrap="square" lIns="0" tIns="0" rIns="0" bIns="0" rtlCol="0">
            <a:spAutoFit/>
          </a:bodyPr>
          <a:lstStyle/>
          <a:p>
            <a:r>
              <a:rPr lang="da-DK" sz="1000" i="1">
                <a:latin typeface="+mn-lt"/>
              </a:rPr>
              <a:t>Identificeret af James, Jenks og Prout 1999</a:t>
            </a:r>
            <a:endParaRPr lang="da-DK" sz="1000" i="1" dirty="0" err="1">
              <a:latin typeface="+mn-lt"/>
            </a:endParaRPr>
          </a:p>
        </p:txBody>
      </p:sp>
      <p:sp>
        <p:nvSpPr>
          <p:cNvPr id="3" name="Rektangel: afrundede hjørner 2">
            <a:extLst>
              <a:ext uri="{FF2B5EF4-FFF2-40B4-BE49-F238E27FC236}">
                <a16:creationId xmlns:a16="http://schemas.microsoft.com/office/drawing/2014/main" id="{FF45CDC1-9EF5-4960-BC73-251EA34D7B13}"/>
              </a:ext>
            </a:extLst>
          </p:cNvPr>
          <p:cNvSpPr/>
          <p:nvPr/>
        </p:nvSpPr>
        <p:spPr>
          <a:xfrm>
            <a:off x="3059832" y="1556793"/>
            <a:ext cx="5760640" cy="4176464"/>
          </a:xfrm>
          <a:prstGeom prst="roundRect">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4" name="Pil: venstre-højre 3">
            <a:extLst>
              <a:ext uri="{FF2B5EF4-FFF2-40B4-BE49-F238E27FC236}">
                <a16:creationId xmlns:a16="http://schemas.microsoft.com/office/drawing/2014/main" id="{1FD5DD52-70FA-48EC-9FDC-14DD32A2870F}"/>
              </a:ext>
            </a:extLst>
          </p:cNvPr>
          <p:cNvSpPr/>
          <p:nvPr/>
        </p:nvSpPr>
        <p:spPr>
          <a:xfrm>
            <a:off x="5580112" y="3645024"/>
            <a:ext cx="648072" cy="360040"/>
          </a:xfrm>
          <a:prstGeom prst="lef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Tree>
    <p:extLst>
      <p:ext uri="{BB962C8B-B14F-4D97-AF65-F5344CB8AC3E}">
        <p14:creationId xmlns:p14="http://schemas.microsoft.com/office/powerpoint/2010/main" val="228699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87FC1-F5BA-41B7-8B4F-F3AEC007266C}"/>
              </a:ext>
            </a:extLst>
          </p:cNvPr>
          <p:cNvSpPr>
            <a:spLocks noGrp="1"/>
          </p:cNvSpPr>
          <p:nvPr>
            <p:ph type="title"/>
          </p:nvPr>
        </p:nvSpPr>
        <p:spPr/>
        <p:txBody>
          <a:bodyPr/>
          <a:lstStyle/>
          <a:p>
            <a:r>
              <a:rPr lang="da-DK"/>
              <a:t>Børnesyn -&gt; børneperspektiv</a:t>
            </a:r>
          </a:p>
        </p:txBody>
      </p:sp>
      <p:sp>
        <p:nvSpPr>
          <p:cNvPr id="3" name="Pladsholder til indhold 2">
            <a:extLst>
              <a:ext uri="{FF2B5EF4-FFF2-40B4-BE49-F238E27FC236}">
                <a16:creationId xmlns:a16="http://schemas.microsoft.com/office/drawing/2014/main" id="{5F6A4448-B4B8-435C-8E9E-97A6F96E288D}"/>
              </a:ext>
            </a:extLst>
          </p:cNvPr>
          <p:cNvSpPr>
            <a:spLocks noGrp="1"/>
          </p:cNvSpPr>
          <p:nvPr>
            <p:ph idx="1"/>
          </p:nvPr>
        </p:nvSpPr>
        <p:spPr/>
        <p:txBody>
          <a:bodyPr/>
          <a:lstStyle/>
          <a:p>
            <a:pPr marL="0" indent="0">
              <a:buNone/>
            </a:pPr>
            <a:r>
              <a:rPr lang="da-DK"/>
              <a:t>Den traditionelle udviklingspsykologis børnesyn er stadig meget dominerende </a:t>
            </a:r>
          </a:p>
          <a:p>
            <a:pPr marL="0" indent="0">
              <a:buNone/>
            </a:pPr>
            <a:r>
              <a:rPr lang="da-DK"/>
              <a:t>OG vi bliver mødt med krav og bekymringer fra omgivelserne med dette børnesyn</a:t>
            </a:r>
          </a:p>
          <a:p>
            <a:pPr marL="0" indent="0">
              <a:buNone/>
            </a:pPr>
            <a:endParaRPr lang="da-DK"/>
          </a:p>
          <a:p>
            <a:pPr marL="0" indent="0">
              <a:buNone/>
            </a:pPr>
            <a:r>
              <a:rPr lang="da-DK"/>
              <a:t>- </a:t>
            </a:r>
            <a:r>
              <a:rPr lang="da-DK">
                <a:solidFill>
                  <a:srgbClr val="C00000"/>
                </a:solidFill>
              </a:rPr>
              <a:t>det medvirker til at hindre reel inddragelse af børns perspektiver</a:t>
            </a:r>
          </a:p>
          <a:p>
            <a:endParaRPr lang="da-DK"/>
          </a:p>
          <a:p>
            <a:pPr marL="0" indent="0">
              <a:buNone/>
            </a:pPr>
            <a:r>
              <a:rPr lang="da-DK"/>
              <a:t>HVORDAN kan vi inddrage børns egne perspektiver?</a:t>
            </a:r>
          </a:p>
          <a:p>
            <a:pPr marL="0" indent="0">
              <a:buNone/>
            </a:pPr>
            <a:endParaRPr lang="da-DK"/>
          </a:p>
          <a:p>
            <a:pPr marL="0" indent="0">
              <a:buNone/>
            </a:pPr>
            <a:r>
              <a:rPr lang="da-DK"/>
              <a:t>‘Barnets bedste’ såvel som børneperspektiv er noget forskelligt afhængigt at det børnesyn man har</a:t>
            </a:r>
          </a:p>
        </p:txBody>
      </p:sp>
    </p:spTree>
    <p:extLst>
      <p:ext uri="{BB962C8B-B14F-4D97-AF65-F5344CB8AC3E}">
        <p14:creationId xmlns:p14="http://schemas.microsoft.com/office/powerpoint/2010/main" val="61599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1E618-3FC1-490C-9E15-85060F4FF77B}"/>
              </a:ext>
            </a:extLst>
          </p:cNvPr>
          <p:cNvSpPr>
            <a:spLocks noGrp="1"/>
          </p:cNvSpPr>
          <p:nvPr>
            <p:ph type="title"/>
          </p:nvPr>
        </p:nvSpPr>
        <p:spPr/>
        <p:txBody>
          <a:bodyPr/>
          <a:lstStyle/>
          <a:p>
            <a:r>
              <a:rPr lang="da-DK" sz="3200"/>
              <a:t>Hvad skal ledere med børneperspektiv?</a:t>
            </a:r>
          </a:p>
        </p:txBody>
      </p:sp>
      <p:sp>
        <p:nvSpPr>
          <p:cNvPr id="3" name="Pladsholder til indhold 2">
            <a:extLst>
              <a:ext uri="{FF2B5EF4-FFF2-40B4-BE49-F238E27FC236}">
                <a16:creationId xmlns:a16="http://schemas.microsoft.com/office/drawing/2014/main" id="{10618F86-BA23-4B70-A8E3-2D605F6E64CF}"/>
              </a:ext>
            </a:extLst>
          </p:cNvPr>
          <p:cNvSpPr>
            <a:spLocks noGrp="1"/>
          </p:cNvSpPr>
          <p:nvPr>
            <p:ph idx="1"/>
          </p:nvPr>
        </p:nvSpPr>
        <p:spPr>
          <a:xfrm>
            <a:off x="503238" y="1484785"/>
            <a:ext cx="8137525" cy="4752504"/>
          </a:xfrm>
        </p:spPr>
        <p:txBody>
          <a:bodyPr/>
          <a:lstStyle/>
          <a:p>
            <a:r>
              <a:rPr lang="da-DK"/>
              <a:t>De forskellige børnesyn fletter sig ind i hinanden – på meningsfulde måder, såvel som dilemmafyldte i samarbejde</a:t>
            </a:r>
          </a:p>
          <a:p>
            <a:endParaRPr lang="da-DK"/>
          </a:p>
          <a:p>
            <a:r>
              <a:rPr lang="da-DK"/>
              <a:t>Praksis er rundet af børnesyn hos medarbejdere såvel som pragmatiske hensyn og egne interesser</a:t>
            </a:r>
          </a:p>
          <a:p>
            <a:endParaRPr lang="da-DK"/>
          </a:p>
          <a:p>
            <a:pPr marL="0" indent="0">
              <a:buNone/>
            </a:pPr>
            <a:r>
              <a:rPr lang="da-DK" b="1">
                <a:solidFill>
                  <a:schemeClr val="accent1">
                    <a:lumMod val="50000"/>
                  </a:schemeClr>
                </a:solidFill>
              </a:rPr>
              <a:t>Er børnesynet noget der har sneget sig ind eller er det noget vi kan redegøre for og se i praksis?</a:t>
            </a:r>
          </a:p>
          <a:p>
            <a:pPr marL="0" indent="0">
              <a:buNone/>
            </a:pPr>
            <a:endParaRPr lang="da-DK" b="1">
              <a:solidFill>
                <a:schemeClr val="accent1">
                  <a:lumMod val="50000"/>
                </a:schemeClr>
              </a:solidFill>
            </a:endParaRPr>
          </a:p>
          <a:p>
            <a:pPr marL="0" indent="0">
              <a:buNone/>
            </a:pPr>
            <a:r>
              <a:rPr lang="da-DK" b="1">
                <a:solidFill>
                  <a:schemeClr val="accent1">
                    <a:lumMod val="50000"/>
                  </a:schemeClr>
                </a:solidFill>
              </a:rPr>
              <a:t>Giver det anledning til konflikter/dilemmaer?</a:t>
            </a:r>
          </a:p>
          <a:p>
            <a:pPr marL="0" indent="0">
              <a:buNone/>
            </a:pPr>
            <a:endParaRPr lang="da-DK" b="1">
              <a:solidFill>
                <a:schemeClr val="accent1">
                  <a:lumMod val="50000"/>
                </a:schemeClr>
              </a:solidFill>
            </a:endParaRPr>
          </a:p>
          <a:p>
            <a:pPr marL="0" indent="0">
              <a:buNone/>
            </a:pPr>
            <a:r>
              <a:rPr lang="da-DK" b="1">
                <a:solidFill>
                  <a:schemeClr val="accent1">
                    <a:lumMod val="50000"/>
                  </a:schemeClr>
                </a:solidFill>
              </a:rPr>
              <a:t>Hvad gør vi ved vores måde at møde børn på?</a:t>
            </a:r>
          </a:p>
          <a:p>
            <a:endParaRPr lang="da-DK"/>
          </a:p>
        </p:txBody>
      </p:sp>
      <p:sp>
        <p:nvSpPr>
          <p:cNvPr id="4" name="Taleboble: oval 3">
            <a:extLst>
              <a:ext uri="{FF2B5EF4-FFF2-40B4-BE49-F238E27FC236}">
                <a16:creationId xmlns:a16="http://schemas.microsoft.com/office/drawing/2014/main" id="{B3A7E40B-A369-48DC-A13A-9FAA6B5D391C}"/>
              </a:ext>
            </a:extLst>
          </p:cNvPr>
          <p:cNvSpPr/>
          <p:nvPr/>
        </p:nvSpPr>
        <p:spPr>
          <a:xfrm>
            <a:off x="7452320" y="4761742"/>
            <a:ext cx="1296144" cy="792089"/>
          </a:xfrm>
          <a:prstGeom prst="wedgeEllipseCallou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a:solidFill>
                  <a:schemeClr val="bg1"/>
                </a:solidFill>
              </a:rPr>
              <a:t>Børn gør voksne klogere</a:t>
            </a:r>
            <a:endParaRPr lang="da-DK" sz="1400" i="1" dirty="0" err="1">
              <a:solidFill>
                <a:schemeClr val="bg1"/>
              </a:solidFill>
            </a:endParaRPr>
          </a:p>
        </p:txBody>
      </p:sp>
    </p:spTree>
    <p:extLst>
      <p:ext uri="{BB962C8B-B14F-4D97-AF65-F5344CB8AC3E}">
        <p14:creationId xmlns:p14="http://schemas.microsoft.com/office/powerpoint/2010/main" val="248402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287BF-A7CC-4246-9BD2-AA706A6EE0D4}"/>
              </a:ext>
            </a:extLst>
          </p:cNvPr>
          <p:cNvSpPr>
            <a:spLocks noGrp="1"/>
          </p:cNvSpPr>
          <p:nvPr>
            <p:ph type="title"/>
          </p:nvPr>
        </p:nvSpPr>
        <p:spPr/>
        <p:txBody>
          <a:bodyPr/>
          <a:lstStyle/>
          <a:p>
            <a:r>
              <a:rPr lang="da-DK"/>
              <a:t>Refleksionsspørgsmål - grupper </a:t>
            </a:r>
            <a:br>
              <a:rPr lang="da-DK"/>
            </a:br>
            <a:endParaRPr lang="da-DK"/>
          </a:p>
        </p:txBody>
      </p:sp>
      <p:sp>
        <p:nvSpPr>
          <p:cNvPr id="3" name="Pladsholder til indhold 2">
            <a:extLst>
              <a:ext uri="{FF2B5EF4-FFF2-40B4-BE49-F238E27FC236}">
                <a16:creationId xmlns:a16="http://schemas.microsoft.com/office/drawing/2014/main" id="{EB8CC613-28EB-430F-81C9-616B86051507}"/>
              </a:ext>
            </a:extLst>
          </p:cNvPr>
          <p:cNvSpPr>
            <a:spLocks noGrp="1"/>
          </p:cNvSpPr>
          <p:nvPr>
            <p:ph idx="1"/>
          </p:nvPr>
        </p:nvSpPr>
        <p:spPr/>
        <p:txBody>
          <a:bodyPr/>
          <a:lstStyle/>
          <a:p>
            <a:endParaRPr lang="da-DK"/>
          </a:p>
          <a:p>
            <a:pPr marL="0" indent="0">
              <a:buNone/>
            </a:pPr>
            <a:endParaRPr lang="da-DK"/>
          </a:p>
          <a:p>
            <a:r>
              <a:rPr lang="da-DK" i="0"/>
              <a:t>Hvad er den værste risiko/udfordring/ dilemma ved at inddrage børnenes perspektiver i vurderingen af dagligdagen hos jer? </a:t>
            </a:r>
          </a:p>
          <a:p>
            <a:endParaRPr lang="da-DK" i="0"/>
          </a:p>
          <a:p>
            <a:endParaRPr lang="da-DK" i="0"/>
          </a:p>
          <a:p>
            <a:r>
              <a:rPr lang="da-DK" i="0"/>
              <a:t>Hvad er så det bedste eller mest perspektivrige, ved det værste?</a:t>
            </a:r>
          </a:p>
          <a:p>
            <a:endParaRPr lang="da-DK"/>
          </a:p>
        </p:txBody>
      </p:sp>
    </p:spTree>
    <p:extLst>
      <p:ext uri="{BB962C8B-B14F-4D97-AF65-F5344CB8AC3E}">
        <p14:creationId xmlns:p14="http://schemas.microsoft.com/office/powerpoint/2010/main" val="179014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BBE77-1720-4E41-9728-8A37CE28AED8}"/>
              </a:ext>
            </a:extLst>
          </p:cNvPr>
          <p:cNvSpPr>
            <a:spLocks noGrp="1"/>
          </p:cNvSpPr>
          <p:nvPr>
            <p:ph type="title"/>
          </p:nvPr>
        </p:nvSpPr>
        <p:spPr/>
        <p:txBody>
          <a:bodyPr/>
          <a:lstStyle/>
          <a:p>
            <a:r>
              <a:rPr lang="da-DK" b="1"/>
              <a:t>Roger Harts deltagelsesstige</a:t>
            </a:r>
            <a:br>
              <a:rPr lang="da-DK" b="1"/>
            </a:br>
            <a:r>
              <a:rPr lang="da-DK" sz="1000" b="1"/>
              <a:t>Amerikansk psykologi professor</a:t>
            </a:r>
            <a:endParaRPr lang="da-DK"/>
          </a:p>
        </p:txBody>
      </p:sp>
      <p:pic>
        <p:nvPicPr>
          <p:cNvPr id="7" name="Pladsholder til indhold 6">
            <a:extLst>
              <a:ext uri="{FF2B5EF4-FFF2-40B4-BE49-F238E27FC236}">
                <a16:creationId xmlns:a16="http://schemas.microsoft.com/office/drawing/2014/main" id="{17B9D094-93EB-4703-8E0F-4804B55ED867}"/>
              </a:ext>
            </a:extLst>
          </p:cNvPr>
          <p:cNvPicPr>
            <a:picLocks noGrp="1" noChangeAspect="1"/>
          </p:cNvPicPr>
          <p:nvPr>
            <p:ph sz="half" idx="1"/>
          </p:nvPr>
        </p:nvPicPr>
        <p:blipFill>
          <a:blip r:embed="rId2"/>
          <a:stretch>
            <a:fillRect/>
          </a:stretch>
        </p:blipFill>
        <p:spPr>
          <a:xfrm>
            <a:off x="1331640" y="1700212"/>
            <a:ext cx="2736304" cy="3673003"/>
          </a:xfrm>
          <a:prstGeom prst="rect">
            <a:avLst/>
          </a:prstGeom>
        </p:spPr>
      </p:pic>
      <p:sp>
        <p:nvSpPr>
          <p:cNvPr id="6" name="Pladsholder til indhold 5">
            <a:extLst>
              <a:ext uri="{FF2B5EF4-FFF2-40B4-BE49-F238E27FC236}">
                <a16:creationId xmlns:a16="http://schemas.microsoft.com/office/drawing/2014/main" id="{B34CE4D5-8B66-4635-8C27-3E2720A15702}"/>
              </a:ext>
            </a:extLst>
          </p:cNvPr>
          <p:cNvSpPr>
            <a:spLocks noGrp="1"/>
          </p:cNvSpPr>
          <p:nvPr>
            <p:ph sz="half" idx="2"/>
          </p:nvPr>
        </p:nvSpPr>
        <p:spPr>
          <a:xfrm>
            <a:off x="4665663" y="1412775"/>
            <a:ext cx="3975100" cy="4824513"/>
          </a:xfrm>
        </p:spPr>
        <p:txBody>
          <a:bodyPr/>
          <a:lstStyle/>
          <a:p>
            <a:r>
              <a:rPr lang="da-DK" sz="1600" i="0">
                <a:solidFill>
                  <a:srgbClr val="FF0000"/>
                </a:solidFill>
              </a:rPr>
              <a:t>Trin 8: </a:t>
            </a:r>
            <a:r>
              <a:rPr lang="da-DK" sz="1600" i="0"/>
              <a:t>Børn og voksne er fælles om at tage initiativ og beslutninger</a:t>
            </a:r>
          </a:p>
          <a:p>
            <a:r>
              <a:rPr lang="da-DK" sz="1600" i="0">
                <a:solidFill>
                  <a:srgbClr val="FF0000"/>
                </a:solidFill>
              </a:rPr>
              <a:t>Trin 7: </a:t>
            </a:r>
            <a:r>
              <a:rPr lang="da-DK" sz="1600" i="0"/>
              <a:t>Børnene er initiativtagere og står i spidsen for handlen</a:t>
            </a:r>
          </a:p>
          <a:p>
            <a:r>
              <a:rPr lang="da-DK" sz="1600" i="0">
                <a:solidFill>
                  <a:srgbClr val="FF0000"/>
                </a:solidFill>
              </a:rPr>
              <a:t>Trin 6: </a:t>
            </a:r>
            <a:r>
              <a:rPr lang="da-DK" sz="1600" i="0"/>
              <a:t>Fælles beslutningstagning mellem børn og voksne på initiativ af de voksne</a:t>
            </a:r>
          </a:p>
          <a:p>
            <a:r>
              <a:rPr lang="da-DK" sz="1600" i="0">
                <a:solidFill>
                  <a:srgbClr val="FF0000"/>
                </a:solidFill>
              </a:rPr>
              <a:t>Trin 5: </a:t>
            </a:r>
            <a:r>
              <a:rPr lang="da-DK" sz="1600" i="0"/>
              <a:t>Børn informeres og høres</a:t>
            </a:r>
          </a:p>
          <a:p>
            <a:r>
              <a:rPr lang="da-DK" sz="1600" i="0">
                <a:solidFill>
                  <a:srgbClr val="FF0000"/>
                </a:solidFill>
              </a:rPr>
              <a:t>Trin 4: </a:t>
            </a:r>
            <a:r>
              <a:rPr lang="da-DK" sz="1600" i="0"/>
              <a:t>Børn informeres og pålægges at deltage, f.eks. som informanter eller på en bestemt måde i en indsats  </a:t>
            </a:r>
          </a:p>
          <a:p>
            <a:r>
              <a:rPr lang="da-DK" sz="1600" i="0">
                <a:solidFill>
                  <a:srgbClr val="FF0000"/>
                </a:solidFill>
              </a:rPr>
              <a:t>Trin 3: </a:t>
            </a:r>
            <a:r>
              <a:rPr lang="da-DK" sz="1600" i="0"/>
              <a:t>Børn inddrages som symbolsk gestus </a:t>
            </a:r>
          </a:p>
          <a:p>
            <a:r>
              <a:rPr lang="da-DK" sz="1600" i="0">
                <a:solidFill>
                  <a:srgbClr val="FF0000"/>
                </a:solidFill>
              </a:rPr>
              <a:t>Trin 2: </a:t>
            </a:r>
            <a:r>
              <a:rPr lang="da-DK" sz="1600" i="0"/>
              <a:t>Børns bidrag bruges som dekoration</a:t>
            </a:r>
          </a:p>
          <a:p>
            <a:r>
              <a:rPr lang="da-DK" sz="1600" i="0">
                <a:solidFill>
                  <a:srgbClr val="FF0000"/>
                </a:solidFill>
              </a:rPr>
              <a:t>Trin 1: </a:t>
            </a:r>
            <a:r>
              <a:rPr lang="da-DK" sz="1600" i="0"/>
              <a:t>Børnene manipuleres gennem deltagelse</a:t>
            </a:r>
          </a:p>
          <a:p>
            <a:endParaRPr lang="da-DK" sz="1600"/>
          </a:p>
        </p:txBody>
      </p:sp>
    </p:spTree>
    <p:extLst>
      <p:ext uri="{BB962C8B-B14F-4D97-AF65-F5344CB8AC3E}">
        <p14:creationId xmlns:p14="http://schemas.microsoft.com/office/powerpoint/2010/main" val="127740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Program for dagen</a:t>
            </a:r>
          </a:p>
        </p:txBody>
      </p:sp>
      <p:sp>
        <p:nvSpPr>
          <p:cNvPr id="3" name="Pladsholder til indhold 2"/>
          <p:cNvSpPr>
            <a:spLocks noGrp="1"/>
          </p:cNvSpPr>
          <p:nvPr>
            <p:ph idx="1"/>
          </p:nvPr>
        </p:nvSpPr>
        <p:spPr/>
        <p:txBody>
          <a:bodyPr/>
          <a:lstStyle/>
          <a:p>
            <a:r>
              <a:rPr lang="da-DK"/>
              <a:t>Kl. 9 – 10.15 </a:t>
            </a:r>
          </a:p>
          <a:p>
            <a:pPr marL="0" indent="0">
              <a:buNone/>
            </a:pPr>
            <a:r>
              <a:rPr lang="da-DK">
                <a:solidFill>
                  <a:schemeClr val="accent1">
                    <a:lumMod val="75000"/>
                  </a:schemeClr>
                </a:solidFill>
              </a:rPr>
              <a:t>Ledelsesansvar: relateret til tilsynsopsamling og KL rapport</a:t>
            </a:r>
          </a:p>
          <a:p>
            <a:endParaRPr lang="da-DK"/>
          </a:p>
          <a:p>
            <a:r>
              <a:rPr lang="da-DK"/>
              <a:t>Kl. 10.30 – 11.30 </a:t>
            </a:r>
          </a:p>
          <a:p>
            <a:pPr marL="0" indent="0">
              <a:buNone/>
            </a:pPr>
            <a:r>
              <a:rPr lang="da-DK">
                <a:solidFill>
                  <a:schemeClr val="accent1">
                    <a:lumMod val="75000"/>
                  </a:schemeClr>
                </a:solidFill>
              </a:rPr>
              <a:t>Læreplanspakke og dialog</a:t>
            </a:r>
          </a:p>
          <a:p>
            <a:endParaRPr lang="da-DK"/>
          </a:p>
          <a:p>
            <a:r>
              <a:rPr lang="da-DK"/>
              <a:t>Kl. 12.15 – 15 </a:t>
            </a:r>
          </a:p>
          <a:p>
            <a:pPr marL="0" indent="0">
              <a:buNone/>
            </a:pPr>
            <a:r>
              <a:rPr lang="da-DK">
                <a:solidFill>
                  <a:schemeClr val="accent1">
                    <a:lumMod val="75000"/>
                  </a:schemeClr>
                </a:solidFill>
              </a:rPr>
              <a:t>Børneperspektiv</a:t>
            </a:r>
          </a:p>
          <a:p>
            <a:r>
              <a:rPr lang="da-DK">
                <a:solidFill>
                  <a:schemeClr val="accent1">
                    <a:lumMod val="75000"/>
                  </a:schemeClr>
                </a:solidFill>
              </a:rPr>
              <a:t>Fortællinger</a:t>
            </a:r>
          </a:p>
          <a:p>
            <a:r>
              <a:rPr lang="da-DK">
                <a:solidFill>
                  <a:schemeClr val="accent1">
                    <a:lumMod val="75000"/>
                  </a:schemeClr>
                </a:solidFill>
              </a:rPr>
              <a:t>Oplæg</a:t>
            </a:r>
          </a:p>
          <a:p>
            <a:r>
              <a:rPr lang="da-DK">
                <a:solidFill>
                  <a:schemeClr val="accent1">
                    <a:lumMod val="75000"/>
                  </a:schemeClr>
                </a:solidFill>
              </a:rPr>
              <a:t>Dialoger og indsatser lokalt</a:t>
            </a:r>
          </a:p>
        </p:txBody>
      </p:sp>
    </p:spTree>
    <p:extLst>
      <p:ext uri="{BB962C8B-B14F-4D97-AF65-F5344CB8AC3E}">
        <p14:creationId xmlns:p14="http://schemas.microsoft.com/office/powerpoint/2010/main" val="134214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0EBEB-FF8C-4A81-AAC4-EB512E3F2894}"/>
              </a:ext>
            </a:extLst>
          </p:cNvPr>
          <p:cNvSpPr>
            <a:spLocks noGrp="1"/>
          </p:cNvSpPr>
          <p:nvPr>
            <p:ph type="title"/>
          </p:nvPr>
        </p:nvSpPr>
        <p:spPr/>
        <p:txBody>
          <a:bodyPr/>
          <a:lstStyle/>
          <a:p>
            <a:r>
              <a:rPr lang="da-DK"/>
              <a:t>Rationaler i inddragelsesprocesser:</a:t>
            </a:r>
            <a:br>
              <a:rPr lang="da-DK"/>
            </a:br>
            <a:endParaRPr lang="da-DK"/>
          </a:p>
        </p:txBody>
      </p:sp>
      <p:sp>
        <p:nvSpPr>
          <p:cNvPr id="3" name="Pladsholder til indhold 2">
            <a:extLst>
              <a:ext uri="{FF2B5EF4-FFF2-40B4-BE49-F238E27FC236}">
                <a16:creationId xmlns:a16="http://schemas.microsoft.com/office/drawing/2014/main" id="{F92FDC4B-9B3A-48FB-B55B-F083EF05BA4C}"/>
              </a:ext>
            </a:extLst>
          </p:cNvPr>
          <p:cNvSpPr>
            <a:spLocks noGrp="1"/>
          </p:cNvSpPr>
          <p:nvPr>
            <p:ph idx="1"/>
          </p:nvPr>
        </p:nvSpPr>
        <p:spPr/>
        <p:txBody>
          <a:bodyPr/>
          <a:lstStyle/>
          <a:p>
            <a:pPr marL="0" indent="0">
              <a:buNone/>
            </a:pPr>
            <a:r>
              <a:rPr lang="da-DK" i="0">
                <a:solidFill>
                  <a:srgbClr val="FF0000"/>
                </a:solidFill>
              </a:rPr>
              <a:t>Trin 1- 3 </a:t>
            </a:r>
            <a:r>
              <a:rPr lang="da-DK" i="0"/>
              <a:t>Opdragende/disciplinerende/manipulerende</a:t>
            </a:r>
          </a:p>
          <a:p>
            <a:pPr marL="0" indent="0">
              <a:buNone/>
            </a:pPr>
            <a:endParaRPr lang="da-DK" i="0"/>
          </a:p>
          <a:p>
            <a:pPr marL="0" indent="0">
              <a:buNone/>
            </a:pPr>
            <a:r>
              <a:rPr lang="da-DK" i="0">
                <a:solidFill>
                  <a:srgbClr val="FF0000"/>
                </a:solidFill>
              </a:rPr>
              <a:t>Trin 4: </a:t>
            </a:r>
            <a:r>
              <a:rPr lang="da-DK" i="0"/>
              <a:t>Informerende</a:t>
            </a:r>
          </a:p>
          <a:p>
            <a:pPr marL="0" indent="0">
              <a:buNone/>
            </a:pPr>
            <a:endParaRPr lang="da-DK" i="0"/>
          </a:p>
          <a:p>
            <a:pPr marL="0" indent="0">
              <a:buNone/>
            </a:pPr>
            <a:r>
              <a:rPr lang="da-DK" i="0">
                <a:solidFill>
                  <a:srgbClr val="FF0000"/>
                </a:solidFill>
              </a:rPr>
              <a:t>Trin 4: </a:t>
            </a:r>
            <a:r>
              <a:rPr lang="da-DK" i="0"/>
              <a:t>Afkrydsningspunkt/at få bekræftet egen forforståelse</a:t>
            </a:r>
          </a:p>
          <a:p>
            <a:pPr marL="0" indent="0">
              <a:buNone/>
            </a:pPr>
            <a:endParaRPr lang="da-DK" i="0"/>
          </a:p>
          <a:p>
            <a:pPr marL="0" indent="0">
              <a:buNone/>
            </a:pPr>
            <a:r>
              <a:rPr lang="da-DK" i="0">
                <a:solidFill>
                  <a:srgbClr val="FF0000"/>
                </a:solidFill>
              </a:rPr>
              <a:t>Trin 5: </a:t>
            </a:r>
            <a:r>
              <a:rPr lang="da-DK" i="0"/>
              <a:t>At blive klogere (informationssøgning)</a:t>
            </a:r>
          </a:p>
          <a:p>
            <a:pPr marL="0" indent="0">
              <a:buNone/>
            </a:pPr>
            <a:endParaRPr lang="da-DK" i="0"/>
          </a:p>
          <a:p>
            <a:pPr marL="0" indent="0">
              <a:buNone/>
            </a:pPr>
            <a:r>
              <a:rPr lang="da-DK" i="0">
                <a:solidFill>
                  <a:srgbClr val="FF0000"/>
                </a:solidFill>
              </a:rPr>
              <a:t>Trin 6: </a:t>
            </a:r>
            <a:r>
              <a:rPr lang="da-DK" i="0"/>
              <a:t>At blive klogere og give barnet indflydelse på kvalitetsvurdering</a:t>
            </a:r>
          </a:p>
          <a:p>
            <a:pPr marL="0" indent="0">
              <a:buNone/>
            </a:pPr>
            <a:endParaRPr lang="da-DK" i="0"/>
          </a:p>
          <a:p>
            <a:pPr marL="0" indent="0">
              <a:buNone/>
            </a:pPr>
            <a:r>
              <a:rPr lang="da-DK" i="0">
                <a:solidFill>
                  <a:srgbClr val="FF0000"/>
                </a:solidFill>
              </a:rPr>
              <a:t>Trin 7/8: </a:t>
            </a:r>
            <a:r>
              <a:rPr lang="da-DK" i="0"/>
              <a:t>Ligeværdig inddragelse og empowerment af barnets perspektiv</a:t>
            </a:r>
          </a:p>
          <a:p>
            <a:endParaRPr lang="da-DK"/>
          </a:p>
        </p:txBody>
      </p:sp>
    </p:spTree>
    <p:extLst>
      <p:ext uri="{BB962C8B-B14F-4D97-AF65-F5344CB8AC3E}">
        <p14:creationId xmlns:p14="http://schemas.microsoft.com/office/powerpoint/2010/main" val="316331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9DF92-FC4C-408A-AD18-EA78FD08A41B}"/>
              </a:ext>
            </a:extLst>
          </p:cNvPr>
          <p:cNvSpPr>
            <a:spLocks noGrp="1"/>
          </p:cNvSpPr>
          <p:nvPr>
            <p:ph type="title"/>
          </p:nvPr>
        </p:nvSpPr>
        <p:spPr/>
        <p:txBody>
          <a:bodyPr/>
          <a:lstStyle/>
          <a:p>
            <a:r>
              <a:rPr lang="da-DK"/>
              <a:t>Dialogspørgsmål – eget ledelsesteam</a:t>
            </a:r>
          </a:p>
        </p:txBody>
      </p:sp>
      <p:sp>
        <p:nvSpPr>
          <p:cNvPr id="3" name="Pladsholder til indhold 2">
            <a:extLst>
              <a:ext uri="{FF2B5EF4-FFF2-40B4-BE49-F238E27FC236}">
                <a16:creationId xmlns:a16="http://schemas.microsoft.com/office/drawing/2014/main" id="{33F67F0E-ED1D-4C1B-8A7F-56035E528EB7}"/>
              </a:ext>
            </a:extLst>
          </p:cNvPr>
          <p:cNvSpPr>
            <a:spLocks noGrp="1"/>
          </p:cNvSpPr>
          <p:nvPr>
            <p:ph idx="1"/>
          </p:nvPr>
        </p:nvSpPr>
        <p:spPr/>
        <p:txBody>
          <a:bodyPr/>
          <a:lstStyle/>
          <a:p>
            <a:endParaRPr lang="da-DK" i="0"/>
          </a:p>
          <a:p>
            <a:r>
              <a:rPr lang="da-DK" i="0"/>
              <a:t>Hvad ved I om konkret inddragelse af børnene hos jer? Hvor inddrages børn, hvor er det meningsfuldt de ikke inddrages?</a:t>
            </a:r>
          </a:p>
          <a:p>
            <a:endParaRPr lang="da-DK" i="0"/>
          </a:p>
          <a:p>
            <a:r>
              <a:rPr lang="da-DK" i="0"/>
              <a:t>På hvilket trin på stigen befinder inddragelse sig så, find eksempler?</a:t>
            </a:r>
          </a:p>
          <a:p>
            <a:endParaRPr lang="da-DK" i="0"/>
          </a:p>
          <a:p>
            <a:r>
              <a:rPr lang="da-DK" i="0"/>
              <a:t>Hvad ville være et ønskeligt og opnåeligt trin?</a:t>
            </a:r>
          </a:p>
          <a:p>
            <a:endParaRPr lang="da-DK" i="0"/>
          </a:p>
          <a:p>
            <a:r>
              <a:rPr lang="da-DK" i="0"/>
              <a:t>Hvad kræver det først af jer som ledere?</a:t>
            </a:r>
          </a:p>
          <a:p>
            <a:endParaRPr lang="da-DK" i="0"/>
          </a:p>
          <a:p>
            <a:r>
              <a:rPr lang="da-DK" i="0"/>
              <a:t>Dernæst af medarbejdere?</a:t>
            </a:r>
          </a:p>
          <a:p>
            <a:endParaRPr lang="da-DK"/>
          </a:p>
          <a:p>
            <a:endParaRPr lang="da-DK"/>
          </a:p>
        </p:txBody>
      </p:sp>
    </p:spTree>
    <p:extLst>
      <p:ext uri="{BB962C8B-B14F-4D97-AF65-F5344CB8AC3E}">
        <p14:creationId xmlns:p14="http://schemas.microsoft.com/office/powerpoint/2010/main" val="10206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A8F39-F82F-4CAF-976D-C80415335ABC}"/>
              </a:ext>
            </a:extLst>
          </p:cNvPr>
          <p:cNvSpPr>
            <a:spLocks noGrp="1"/>
          </p:cNvSpPr>
          <p:nvPr>
            <p:ph type="title"/>
          </p:nvPr>
        </p:nvSpPr>
        <p:spPr/>
        <p:txBody>
          <a:bodyPr/>
          <a:lstStyle/>
          <a:p>
            <a:r>
              <a:rPr lang="da-DK"/>
              <a:t>Læreplansfilm – emu.dk</a:t>
            </a:r>
          </a:p>
        </p:txBody>
      </p:sp>
      <p:sp>
        <p:nvSpPr>
          <p:cNvPr id="3" name="Pladsholder til indhold 2">
            <a:extLst>
              <a:ext uri="{FF2B5EF4-FFF2-40B4-BE49-F238E27FC236}">
                <a16:creationId xmlns:a16="http://schemas.microsoft.com/office/drawing/2014/main" id="{80C0167D-9AAA-4228-8BE2-5B344A38D8EC}"/>
              </a:ext>
            </a:extLst>
          </p:cNvPr>
          <p:cNvSpPr>
            <a:spLocks noGrp="1"/>
          </p:cNvSpPr>
          <p:nvPr>
            <p:ph idx="1"/>
          </p:nvPr>
        </p:nvSpPr>
        <p:spPr/>
        <p:txBody>
          <a:bodyPr/>
          <a:lstStyle/>
          <a:p>
            <a:endParaRPr lang="da-DK"/>
          </a:p>
          <a:p>
            <a:r>
              <a:rPr lang="da-DK" u="sng">
                <a:hlinkClick r:id="rId2"/>
              </a:rPr>
              <a:t>Se film rettet mod pædagogisk personale på EMUs hjemmeside</a:t>
            </a:r>
            <a:r>
              <a:rPr lang="da-DK" u="sng"/>
              <a:t> </a:t>
            </a:r>
          </a:p>
          <a:p>
            <a:endParaRPr lang="da-DK" u="sng"/>
          </a:p>
          <a:p>
            <a:endParaRPr lang="da-DK" u="sng"/>
          </a:p>
          <a:p>
            <a:endParaRPr lang="da-DK" u="sng"/>
          </a:p>
          <a:p>
            <a:endParaRPr lang="da-DK" u="sng"/>
          </a:p>
          <a:p>
            <a:endParaRPr lang="da-DK" u="sng"/>
          </a:p>
          <a:p>
            <a:pPr marL="0" indent="0">
              <a:buNone/>
            </a:pPr>
            <a:r>
              <a:rPr lang="da-DK" u="sng"/>
              <a:t>Og en film til forældre:</a:t>
            </a:r>
          </a:p>
          <a:p>
            <a:endParaRPr lang="da-DK" u="sng"/>
          </a:p>
          <a:p>
            <a:r>
              <a:rPr lang="da-DK" u="sng">
                <a:hlinkClick r:id="rId3"/>
              </a:rPr>
              <a:t>Se film rettet mod forældre på EMUs hjemmeside</a:t>
            </a:r>
            <a:endParaRPr lang="da-DK"/>
          </a:p>
        </p:txBody>
      </p:sp>
    </p:spTree>
    <p:extLst>
      <p:ext uri="{BB962C8B-B14F-4D97-AF65-F5344CB8AC3E}">
        <p14:creationId xmlns:p14="http://schemas.microsoft.com/office/powerpoint/2010/main" val="276612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B1BD6-8ECC-43F3-B43F-623A6B00EB06}"/>
              </a:ext>
            </a:extLst>
          </p:cNvPr>
          <p:cNvSpPr>
            <a:spLocks noGrp="1"/>
          </p:cNvSpPr>
          <p:nvPr>
            <p:ph type="title"/>
          </p:nvPr>
        </p:nvSpPr>
        <p:spPr/>
        <p:txBody>
          <a:bodyPr/>
          <a:lstStyle/>
          <a:p>
            <a:r>
              <a:rPr lang="da-DK"/>
              <a:t>Skabelon til jeres læreplan: MEN vent</a:t>
            </a:r>
            <a:br>
              <a:rPr lang="da-DK"/>
            </a:br>
            <a:br>
              <a:rPr lang="da-DK"/>
            </a:br>
            <a:r>
              <a:rPr lang="da-DK" sz="1800">
                <a:hlinkClick r:id="rId2"/>
              </a:rPr>
              <a:t>https://arkiv.emu.dk/modul/skabelon-til-pædagogisk-læreplan</a:t>
            </a:r>
            <a:r>
              <a:rPr lang="da-DK" sz="1800"/>
              <a:t> </a:t>
            </a:r>
          </a:p>
        </p:txBody>
      </p:sp>
      <p:pic>
        <p:nvPicPr>
          <p:cNvPr id="4" name="Pladsholder til indhold 3">
            <a:extLst>
              <a:ext uri="{FF2B5EF4-FFF2-40B4-BE49-F238E27FC236}">
                <a16:creationId xmlns:a16="http://schemas.microsoft.com/office/drawing/2014/main" id="{94451F0C-C4BE-4A49-A2E9-DE3938345795}"/>
              </a:ext>
            </a:extLst>
          </p:cNvPr>
          <p:cNvPicPr>
            <a:picLocks noGrp="1" noChangeAspect="1"/>
          </p:cNvPicPr>
          <p:nvPr>
            <p:ph idx="1"/>
          </p:nvPr>
        </p:nvPicPr>
        <p:blipFill>
          <a:blip r:embed="rId3"/>
          <a:stretch>
            <a:fillRect/>
          </a:stretch>
        </p:blipFill>
        <p:spPr>
          <a:xfrm>
            <a:off x="503238" y="2073552"/>
            <a:ext cx="8137525" cy="3790397"/>
          </a:xfrm>
          <a:prstGeom prst="rect">
            <a:avLst/>
          </a:prstGeom>
        </p:spPr>
      </p:pic>
    </p:spTree>
    <p:extLst>
      <p:ext uri="{BB962C8B-B14F-4D97-AF65-F5344CB8AC3E}">
        <p14:creationId xmlns:p14="http://schemas.microsoft.com/office/powerpoint/2010/main" val="65140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A9B93-EEDD-434D-A444-F4DBA383CE76}"/>
              </a:ext>
            </a:extLst>
          </p:cNvPr>
          <p:cNvSpPr>
            <a:spLocks noGrp="1"/>
          </p:cNvSpPr>
          <p:nvPr>
            <p:ph type="title"/>
          </p:nvPr>
        </p:nvSpPr>
        <p:spPr/>
        <p:txBody>
          <a:bodyPr/>
          <a:lstStyle/>
          <a:p>
            <a:pPr algn="ctr"/>
            <a:r>
              <a:rPr lang="da-DK"/>
              <a:t>Fokus for lederudviklingsdage i 2019</a:t>
            </a:r>
            <a:br>
              <a:rPr lang="da-DK"/>
            </a:br>
            <a:br>
              <a:rPr lang="da-DK"/>
            </a:br>
            <a:r>
              <a:rPr lang="da-DK" sz="2000"/>
              <a:t>Temaer der skal bringes i spil blandt medarbejdere i 2019  </a:t>
            </a:r>
            <a:br>
              <a:rPr lang="da-DK" sz="2000"/>
            </a:br>
            <a:endParaRPr lang="da-DK" sz="2000"/>
          </a:p>
        </p:txBody>
      </p:sp>
      <p:graphicFrame>
        <p:nvGraphicFramePr>
          <p:cNvPr id="5" name="Pladsholder til indhold 4">
            <a:extLst>
              <a:ext uri="{FF2B5EF4-FFF2-40B4-BE49-F238E27FC236}">
                <a16:creationId xmlns:a16="http://schemas.microsoft.com/office/drawing/2014/main" id="{DAFF2862-AD51-45DF-B994-2A7797B57AD0}"/>
              </a:ext>
            </a:extLst>
          </p:cNvPr>
          <p:cNvGraphicFramePr>
            <a:graphicFrameLocks noGrp="1"/>
          </p:cNvGraphicFramePr>
          <p:nvPr>
            <p:ph idx="1"/>
            <p:extLst>
              <p:ext uri="{D42A27DB-BD31-4B8C-83A1-F6EECF244321}">
                <p14:modId xmlns:p14="http://schemas.microsoft.com/office/powerpoint/2010/main" val="2254516013"/>
              </p:ext>
            </p:extLst>
          </p:nvPr>
        </p:nvGraphicFramePr>
        <p:xfrm>
          <a:off x="413383" y="1928915"/>
          <a:ext cx="8461250" cy="432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felt 5">
            <a:extLst>
              <a:ext uri="{FF2B5EF4-FFF2-40B4-BE49-F238E27FC236}">
                <a16:creationId xmlns:a16="http://schemas.microsoft.com/office/drawing/2014/main" id="{F3004F5C-EC16-485E-B7BD-9F91362CAB58}"/>
              </a:ext>
            </a:extLst>
          </p:cNvPr>
          <p:cNvSpPr txBox="1"/>
          <p:nvPr/>
        </p:nvSpPr>
        <p:spPr>
          <a:xfrm>
            <a:off x="1043608" y="5517232"/>
            <a:ext cx="7272808" cy="553998"/>
          </a:xfrm>
          <a:prstGeom prst="rect">
            <a:avLst/>
          </a:prstGeom>
          <a:noFill/>
        </p:spPr>
        <p:txBody>
          <a:bodyPr wrap="square" lIns="0" tIns="0" rIns="0" bIns="0" rtlCol="0">
            <a:spAutoFit/>
          </a:bodyPr>
          <a:lstStyle/>
          <a:p>
            <a:pPr algn="ctr"/>
            <a:r>
              <a:rPr lang="da-DK" i="1">
                <a:latin typeface="+mn-lt"/>
              </a:rPr>
              <a:t>løbende fokus på forankring og implementering – </a:t>
            </a:r>
          </a:p>
          <a:p>
            <a:pPr algn="ctr"/>
            <a:r>
              <a:rPr lang="da-DK" i="1">
                <a:latin typeface="+mn-lt"/>
              </a:rPr>
              <a:t>I bringer temaerne i spil hos jer og tager indsigter med tilbage</a:t>
            </a:r>
            <a:endParaRPr lang="da-DK" i="1" dirty="0" err="1">
              <a:latin typeface="+mn-lt"/>
            </a:endParaRPr>
          </a:p>
        </p:txBody>
      </p:sp>
      <p:sp>
        <p:nvSpPr>
          <p:cNvPr id="8" name="Rektangel 7">
            <a:extLst>
              <a:ext uri="{FF2B5EF4-FFF2-40B4-BE49-F238E27FC236}">
                <a16:creationId xmlns:a16="http://schemas.microsoft.com/office/drawing/2014/main" id="{0E9DCAC3-FBB6-41EA-AC83-B0C1FE3CA033}"/>
              </a:ext>
            </a:extLst>
          </p:cNvPr>
          <p:cNvSpPr/>
          <p:nvPr/>
        </p:nvSpPr>
        <p:spPr>
          <a:xfrm>
            <a:off x="827584" y="2492896"/>
            <a:ext cx="7632848" cy="43204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bg1"/>
                </a:solidFill>
              </a:rPr>
              <a:t>De 6 læreplanstemaer – indhold og mål</a:t>
            </a:r>
            <a:endParaRPr lang="da-DK" i="1" dirty="0" err="1">
              <a:solidFill>
                <a:schemeClr val="bg1"/>
              </a:solidFill>
            </a:endParaRPr>
          </a:p>
        </p:txBody>
      </p:sp>
      <p:sp>
        <p:nvSpPr>
          <p:cNvPr id="3" name="Ellipse 2">
            <a:extLst>
              <a:ext uri="{FF2B5EF4-FFF2-40B4-BE49-F238E27FC236}">
                <a16:creationId xmlns:a16="http://schemas.microsoft.com/office/drawing/2014/main" id="{183CD96E-8636-4980-B307-D0481B902D38}"/>
              </a:ext>
            </a:extLst>
          </p:cNvPr>
          <p:cNvSpPr/>
          <p:nvPr/>
        </p:nvSpPr>
        <p:spPr>
          <a:xfrm>
            <a:off x="3203848" y="2796295"/>
            <a:ext cx="1440160" cy="2736304"/>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4" name="Ellipse 3">
            <a:extLst>
              <a:ext uri="{FF2B5EF4-FFF2-40B4-BE49-F238E27FC236}">
                <a16:creationId xmlns:a16="http://schemas.microsoft.com/office/drawing/2014/main" id="{AF82D1F9-A8BA-417C-AA4D-4BDF1A1733E4}"/>
              </a:ext>
            </a:extLst>
          </p:cNvPr>
          <p:cNvSpPr/>
          <p:nvPr/>
        </p:nvSpPr>
        <p:spPr>
          <a:xfrm>
            <a:off x="323528" y="2708920"/>
            <a:ext cx="1440160" cy="2952328"/>
          </a:xfrm>
          <a:prstGeom prst="ellipse">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7" name="Tekstfelt 6">
            <a:extLst>
              <a:ext uri="{FF2B5EF4-FFF2-40B4-BE49-F238E27FC236}">
                <a16:creationId xmlns:a16="http://schemas.microsoft.com/office/drawing/2014/main" id="{111929A5-8791-4A30-B41E-0DAEC3B21AB2}"/>
              </a:ext>
            </a:extLst>
          </p:cNvPr>
          <p:cNvSpPr txBox="1"/>
          <p:nvPr/>
        </p:nvSpPr>
        <p:spPr>
          <a:xfrm>
            <a:off x="5112059" y="4941216"/>
            <a:ext cx="1080120" cy="307777"/>
          </a:xfrm>
          <a:prstGeom prst="rect">
            <a:avLst/>
          </a:prstGeom>
          <a:noFill/>
        </p:spPr>
        <p:txBody>
          <a:bodyPr wrap="square" lIns="0" tIns="0" rIns="0" bIns="0" rtlCol="0">
            <a:spAutoFit/>
          </a:bodyPr>
          <a:lstStyle/>
          <a:p>
            <a:r>
              <a:rPr lang="da-DK" sz="2000" i="1">
                <a:latin typeface="+mn-lt"/>
              </a:rPr>
              <a:t>Maj</a:t>
            </a:r>
            <a:endParaRPr lang="da-DK" sz="2000" i="1" dirty="0" err="1">
              <a:latin typeface="+mn-lt"/>
            </a:endParaRPr>
          </a:p>
        </p:txBody>
      </p:sp>
      <p:sp>
        <p:nvSpPr>
          <p:cNvPr id="9" name="Tekstfelt 8">
            <a:extLst>
              <a:ext uri="{FF2B5EF4-FFF2-40B4-BE49-F238E27FC236}">
                <a16:creationId xmlns:a16="http://schemas.microsoft.com/office/drawing/2014/main" id="{6C70B242-7156-4F71-97B0-C975E306D1A1}"/>
              </a:ext>
            </a:extLst>
          </p:cNvPr>
          <p:cNvSpPr txBox="1"/>
          <p:nvPr/>
        </p:nvSpPr>
        <p:spPr>
          <a:xfrm>
            <a:off x="6300192" y="4881243"/>
            <a:ext cx="1080120" cy="276999"/>
          </a:xfrm>
          <a:prstGeom prst="rect">
            <a:avLst/>
          </a:prstGeom>
          <a:noFill/>
        </p:spPr>
        <p:txBody>
          <a:bodyPr wrap="square" lIns="0" tIns="0" rIns="0" bIns="0" rtlCol="0">
            <a:spAutoFit/>
          </a:bodyPr>
          <a:lstStyle/>
          <a:p>
            <a:r>
              <a:rPr lang="da-DK" i="1">
                <a:latin typeface="+mn-lt"/>
              </a:rPr>
              <a:t>november</a:t>
            </a:r>
            <a:endParaRPr lang="da-DK" i="1" dirty="0" err="1">
              <a:latin typeface="+mn-lt"/>
            </a:endParaRPr>
          </a:p>
        </p:txBody>
      </p:sp>
      <p:sp>
        <p:nvSpPr>
          <p:cNvPr id="10" name="Tekstfelt 9">
            <a:extLst>
              <a:ext uri="{FF2B5EF4-FFF2-40B4-BE49-F238E27FC236}">
                <a16:creationId xmlns:a16="http://schemas.microsoft.com/office/drawing/2014/main" id="{C6484BC8-95DD-4B08-B1EA-CB1A3036936B}"/>
              </a:ext>
            </a:extLst>
          </p:cNvPr>
          <p:cNvSpPr txBox="1"/>
          <p:nvPr/>
        </p:nvSpPr>
        <p:spPr>
          <a:xfrm flipH="1">
            <a:off x="7740351" y="5003304"/>
            <a:ext cx="990266" cy="246221"/>
          </a:xfrm>
          <a:prstGeom prst="rect">
            <a:avLst/>
          </a:prstGeom>
          <a:noFill/>
        </p:spPr>
        <p:txBody>
          <a:bodyPr wrap="square" lIns="0" tIns="0" rIns="0" bIns="0" rtlCol="0">
            <a:spAutoFit/>
          </a:bodyPr>
          <a:lstStyle/>
          <a:p>
            <a:r>
              <a:rPr lang="da-DK" sz="1600" i="1">
                <a:latin typeface="+mn-lt"/>
              </a:rPr>
              <a:t>september</a:t>
            </a:r>
            <a:endParaRPr lang="da-DK" sz="1600" i="1" dirty="0" err="1">
              <a:latin typeface="+mn-lt"/>
            </a:endParaRPr>
          </a:p>
        </p:txBody>
      </p:sp>
    </p:spTree>
    <p:extLst>
      <p:ext uri="{BB962C8B-B14F-4D97-AF65-F5344CB8AC3E}">
        <p14:creationId xmlns:p14="http://schemas.microsoft.com/office/powerpoint/2010/main" val="331485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A174E-1C96-4377-9BD9-430B70F28C2E}"/>
              </a:ext>
            </a:extLst>
          </p:cNvPr>
          <p:cNvSpPr>
            <a:spLocks noGrp="1"/>
          </p:cNvSpPr>
          <p:nvPr>
            <p:ph type="title"/>
          </p:nvPr>
        </p:nvSpPr>
        <p:spPr/>
        <p:txBody>
          <a:bodyPr/>
          <a:lstStyle/>
          <a:p>
            <a:r>
              <a:rPr lang="da-DK"/>
              <a:t>Læreplanspakke</a:t>
            </a:r>
          </a:p>
        </p:txBody>
      </p:sp>
      <p:sp>
        <p:nvSpPr>
          <p:cNvPr id="3" name="Pladsholder til indhold 2">
            <a:extLst>
              <a:ext uri="{FF2B5EF4-FFF2-40B4-BE49-F238E27FC236}">
                <a16:creationId xmlns:a16="http://schemas.microsoft.com/office/drawing/2014/main" id="{956D20D2-8F7C-4632-9EE4-FCBE1DC70F95}"/>
              </a:ext>
            </a:extLst>
          </p:cNvPr>
          <p:cNvSpPr>
            <a:spLocks noGrp="1"/>
          </p:cNvSpPr>
          <p:nvPr>
            <p:ph idx="1"/>
          </p:nvPr>
        </p:nvSpPr>
        <p:spPr/>
        <p:txBody>
          <a:bodyPr/>
          <a:lstStyle/>
          <a:p>
            <a:pPr marL="0" indent="0" algn="ctr">
              <a:buNone/>
            </a:pPr>
            <a:endParaRPr lang="da-DK" sz="6600"/>
          </a:p>
          <a:p>
            <a:pPr marL="0" indent="0" algn="ctr">
              <a:buNone/>
            </a:pPr>
            <a:r>
              <a:rPr lang="da-DK" sz="6600">
                <a:solidFill>
                  <a:srgbClr val="C00000"/>
                </a:solidFill>
              </a:rPr>
              <a:t>LEG</a:t>
            </a:r>
          </a:p>
          <a:p>
            <a:pPr marL="0" indent="0" algn="ctr">
              <a:buNone/>
            </a:pPr>
            <a:r>
              <a:rPr lang="da-DK" sz="1400">
                <a:solidFill>
                  <a:srgbClr val="C00000"/>
                </a:solidFill>
              </a:rPr>
              <a:t>Gennemgang af læreplanspakken </a:t>
            </a:r>
          </a:p>
          <a:p>
            <a:pPr marL="0" indent="0" algn="ctr">
              <a:buNone/>
            </a:pPr>
            <a:endParaRPr lang="da-DK" sz="1400">
              <a:solidFill>
                <a:srgbClr val="C00000"/>
              </a:solidFill>
            </a:endParaRPr>
          </a:p>
          <a:p>
            <a:pPr marL="0" indent="0" algn="ctr">
              <a:buNone/>
            </a:pPr>
            <a:endParaRPr lang="da-DK" sz="1400">
              <a:solidFill>
                <a:srgbClr val="C00000"/>
              </a:solidFill>
            </a:endParaRPr>
          </a:p>
          <a:p>
            <a:pPr marL="0" indent="0" algn="ctr">
              <a:buNone/>
            </a:pPr>
            <a:r>
              <a:rPr lang="da-DK" sz="1400" b="1">
                <a:solidFill>
                  <a:srgbClr val="C00000"/>
                </a:solidFill>
              </a:rPr>
              <a:t>Hvilke overvejelser giver det jer?</a:t>
            </a:r>
          </a:p>
        </p:txBody>
      </p:sp>
    </p:spTree>
    <p:extLst>
      <p:ext uri="{BB962C8B-B14F-4D97-AF65-F5344CB8AC3E}">
        <p14:creationId xmlns:p14="http://schemas.microsoft.com/office/powerpoint/2010/main" val="177242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8A72D-5629-481C-A488-8FA9B4E9BF0B}"/>
              </a:ext>
            </a:extLst>
          </p:cNvPr>
          <p:cNvSpPr>
            <a:spLocks noGrp="1"/>
          </p:cNvSpPr>
          <p:nvPr>
            <p:ph type="title"/>
          </p:nvPr>
        </p:nvSpPr>
        <p:spPr/>
        <p:txBody>
          <a:bodyPr/>
          <a:lstStyle/>
          <a:p>
            <a:r>
              <a:rPr lang="da-DK"/>
              <a:t>Børneperspektiv</a:t>
            </a:r>
            <a:br>
              <a:rPr lang="da-DK"/>
            </a:br>
            <a:endParaRPr lang="da-DK"/>
          </a:p>
        </p:txBody>
      </p:sp>
      <p:sp>
        <p:nvSpPr>
          <p:cNvPr id="3" name="Pladsholder til indhold 2">
            <a:extLst>
              <a:ext uri="{FF2B5EF4-FFF2-40B4-BE49-F238E27FC236}">
                <a16:creationId xmlns:a16="http://schemas.microsoft.com/office/drawing/2014/main" id="{D416889C-84C9-4AB9-9C96-059CE0F68142}"/>
              </a:ext>
            </a:extLst>
          </p:cNvPr>
          <p:cNvSpPr>
            <a:spLocks noGrp="1"/>
          </p:cNvSpPr>
          <p:nvPr>
            <p:ph idx="1"/>
          </p:nvPr>
        </p:nvSpPr>
        <p:spPr/>
        <p:txBody>
          <a:bodyPr/>
          <a:lstStyle/>
          <a:p>
            <a:r>
              <a:rPr lang="da-DK"/>
              <a:t>Et eksempel fra praksis - Zemma</a:t>
            </a:r>
          </a:p>
          <a:p>
            <a:pPr marL="0" indent="0">
              <a:buNone/>
            </a:pPr>
            <a:r>
              <a:rPr lang="da-DK">
                <a:hlinkClick r:id="rId2"/>
              </a:rPr>
              <a:t>https://www.dr.dk/nyheder/indland/video-boern-om-kaerlighed-det-er-kys-og-kram</a:t>
            </a:r>
            <a:r>
              <a:rPr lang="da-DK"/>
              <a:t> </a:t>
            </a:r>
          </a:p>
          <a:p>
            <a:r>
              <a:rPr lang="da-DK"/>
              <a:t>Børneperspektiv og dannelse</a:t>
            </a:r>
          </a:p>
          <a:p>
            <a:r>
              <a:rPr lang="da-DK"/>
              <a:t>Barnets virkelighed</a:t>
            </a:r>
          </a:p>
          <a:p>
            <a:r>
              <a:rPr lang="da-DK"/>
              <a:t>Inddragelse af barnet fordi?</a:t>
            </a:r>
          </a:p>
          <a:p>
            <a:r>
              <a:rPr lang="da-DK"/>
              <a:t>Tre typer børneperspektiver og tre typer børnesyn</a:t>
            </a:r>
          </a:p>
          <a:p>
            <a:pPr marL="0" indent="0">
              <a:buNone/>
            </a:pPr>
            <a:r>
              <a:rPr lang="da-DK">
                <a:solidFill>
                  <a:srgbClr val="FF0000"/>
                </a:solidFill>
              </a:rPr>
              <a:t>Refleksionsspørgsmål</a:t>
            </a:r>
          </a:p>
          <a:p>
            <a:endParaRPr lang="da-DK"/>
          </a:p>
          <a:p>
            <a:r>
              <a:rPr lang="da-DK"/>
              <a:t>Deltagelsesstige og inddragelsesprocesser</a:t>
            </a:r>
          </a:p>
          <a:p>
            <a:pPr marL="0" indent="0">
              <a:buNone/>
            </a:pPr>
            <a:r>
              <a:rPr lang="da-DK">
                <a:solidFill>
                  <a:srgbClr val="FF0000"/>
                </a:solidFill>
              </a:rPr>
              <a:t>Refleksionsspørgsmål</a:t>
            </a:r>
          </a:p>
          <a:p>
            <a:pPr marL="0" indent="0">
              <a:buNone/>
            </a:pPr>
            <a:endParaRPr lang="da-DK"/>
          </a:p>
          <a:p>
            <a:endParaRPr lang="da-DK"/>
          </a:p>
          <a:p>
            <a:endParaRPr lang="da-DK"/>
          </a:p>
        </p:txBody>
      </p:sp>
    </p:spTree>
    <p:extLst>
      <p:ext uri="{BB962C8B-B14F-4D97-AF65-F5344CB8AC3E}">
        <p14:creationId xmlns:p14="http://schemas.microsoft.com/office/powerpoint/2010/main" val="59707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30213-84F8-43ED-B1F8-7B561A7839B4}"/>
              </a:ext>
            </a:extLst>
          </p:cNvPr>
          <p:cNvSpPr>
            <a:spLocks noGrp="1"/>
          </p:cNvSpPr>
          <p:nvPr>
            <p:ph type="title"/>
          </p:nvPr>
        </p:nvSpPr>
        <p:spPr/>
        <p:txBody>
          <a:bodyPr/>
          <a:lstStyle/>
          <a:p>
            <a:r>
              <a:rPr lang="da-DK"/>
              <a:t>Hvad vil børneperspektiv sige?</a:t>
            </a:r>
            <a:br>
              <a:rPr lang="da-DK"/>
            </a:br>
            <a:endParaRPr lang="da-DK"/>
          </a:p>
        </p:txBody>
      </p:sp>
      <p:sp>
        <p:nvSpPr>
          <p:cNvPr id="3" name="Pladsholder til indhold 2">
            <a:extLst>
              <a:ext uri="{FF2B5EF4-FFF2-40B4-BE49-F238E27FC236}">
                <a16:creationId xmlns:a16="http://schemas.microsoft.com/office/drawing/2014/main" id="{A1F34DC8-6E0B-4BD5-AFF4-3D02B0BC7C79}"/>
              </a:ext>
            </a:extLst>
          </p:cNvPr>
          <p:cNvSpPr>
            <a:spLocks noGrp="1"/>
          </p:cNvSpPr>
          <p:nvPr>
            <p:ph idx="1"/>
          </p:nvPr>
        </p:nvSpPr>
        <p:spPr/>
        <p:txBody>
          <a:bodyPr/>
          <a:lstStyle/>
          <a:p>
            <a:pPr marL="0" indent="0">
              <a:buNone/>
            </a:pPr>
            <a:endParaRPr lang="da-DK"/>
          </a:p>
          <a:p>
            <a:pPr marL="0" indent="0" algn="ctr">
              <a:buNone/>
            </a:pPr>
            <a:r>
              <a:rPr lang="da-DK">
                <a:solidFill>
                  <a:schemeClr val="accent1">
                    <a:lumMod val="75000"/>
                  </a:schemeClr>
                </a:solidFill>
              </a:rPr>
              <a:t>”At forstå børn er kongevejen til al kontakt med børn.” </a:t>
            </a:r>
          </a:p>
          <a:p>
            <a:pPr marL="0" indent="0" algn="ctr">
              <a:buNone/>
            </a:pPr>
            <a:r>
              <a:rPr lang="da-DK">
                <a:solidFill>
                  <a:schemeClr val="accent1">
                    <a:lumMod val="75000"/>
                  </a:schemeClr>
                </a:solidFill>
              </a:rPr>
              <a:t>(Per Schultz Jørgensen)</a:t>
            </a:r>
          </a:p>
          <a:p>
            <a:pPr marL="0" indent="0" algn="ctr">
              <a:buNone/>
            </a:pPr>
            <a:endParaRPr lang="da-DK">
              <a:solidFill>
                <a:schemeClr val="accent1">
                  <a:lumMod val="75000"/>
                </a:schemeClr>
              </a:solidFill>
            </a:endParaRPr>
          </a:p>
          <a:p>
            <a:pPr marL="0" indent="0" algn="ctr">
              <a:buNone/>
            </a:pPr>
            <a:r>
              <a:rPr lang="da-DK">
                <a:solidFill>
                  <a:schemeClr val="accent1">
                    <a:lumMod val="75000"/>
                  </a:schemeClr>
                </a:solidFill>
              </a:rPr>
              <a:t>MEN hvad mener vi egentligt?</a:t>
            </a:r>
          </a:p>
          <a:p>
            <a:pPr marL="0" indent="0" algn="ctr">
              <a:buNone/>
            </a:pPr>
            <a:r>
              <a:rPr lang="da-DK">
                <a:solidFill>
                  <a:schemeClr val="accent1">
                    <a:lumMod val="75000"/>
                  </a:schemeClr>
                </a:solidFill>
              </a:rPr>
              <a:t>Vi mangler et fælles sprog for begrebet børneperspektiv</a:t>
            </a:r>
          </a:p>
          <a:p>
            <a:pPr marL="0" indent="0">
              <a:buNone/>
            </a:pPr>
            <a:endParaRPr lang="da-DK"/>
          </a:p>
          <a:p>
            <a:pPr marL="0" indent="0">
              <a:buNone/>
            </a:pPr>
            <a:endParaRPr lang="da-DK"/>
          </a:p>
          <a:p>
            <a:pPr marL="0" indent="0">
              <a:buNone/>
            </a:pPr>
            <a:endParaRPr lang="da-DK"/>
          </a:p>
          <a:p>
            <a:pPr marL="0" indent="0">
              <a:buNone/>
            </a:pPr>
            <a:endParaRPr lang="da-DK"/>
          </a:p>
          <a:p>
            <a:pPr marL="0" indent="0">
              <a:buNone/>
            </a:pPr>
            <a:endParaRPr lang="da-DK"/>
          </a:p>
          <a:p>
            <a:pPr marL="0" indent="0">
              <a:buNone/>
            </a:pPr>
            <a:r>
              <a:rPr lang="da-DK" sz="1200"/>
              <a:t>B</a:t>
            </a:r>
            <a:r>
              <a:rPr lang="da-DK" sz="1100"/>
              <a:t>ørnesyn og børneperspektiv af Hanne Warming (professor ved RUC) – i Pædagogiske miljøer og aktiviteter, 2017 </a:t>
            </a:r>
          </a:p>
        </p:txBody>
      </p:sp>
    </p:spTree>
    <p:extLst>
      <p:ext uri="{BB962C8B-B14F-4D97-AF65-F5344CB8AC3E}">
        <p14:creationId xmlns:p14="http://schemas.microsoft.com/office/powerpoint/2010/main" val="332692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74DAD-7891-496A-B091-A701BBE61E37}"/>
              </a:ext>
            </a:extLst>
          </p:cNvPr>
          <p:cNvSpPr>
            <a:spLocks noGrp="1"/>
          </p:cNvSpPr>
          <p:nvPr>
            <p:ph type="title"/>
          </p:nvPr>
        </p:nvSpPr>
        <p:spPr/>
        <p:txBody>
          <a:bodyPr/>
          <a:lstStyle/>
          <a:p>
            <a:r>
              <a:rPr lang="da-DK"/>
              <a:t>Børneperspektiv OG </a:t>
            </a:r>
            <a:r>
              <a:rPr lang="da-DK">
                <a:solidFill>
                  <a:schemeClr val="accent1">
                    <a:lumMod val="50000"/>
                  </a:schemeClr>
                </a:solidFill>
              </a:rPr>
              <a:t>dannelse</a:t>
            </a:r>
          </a:p>
        </p:txBody>
      </p:sp>
      <p:sp>
        <p:nvSpPr>
          <p:cNvPr id="3" name="Pladsholder til indhold 2">
            <a:extLst>
              <a:ext uri="{FF2B5EF4-FFF2-40B4-BE49-F238E27FC236}">
                <a16:creationId xmlns:a16="http://schemas.microsoft.com/office/drawing/2014/main" id="{F33B717A-2076-44D6-A3A2-8F7F1FEE2AD3}"/>
              </a:ext>
            </a:extLst>
          </p:cNvPr>
          <p:cNvSpPr>
            <a:spLocks noGrp="1"/>
          </p:cNvSpPr>
          <p:nvPr>
            <p:ph idx="1"/>
          </p:nvPr>
        </p:nvSpPr>
        <p:spPr>
          <a:xfrm>
            <a:off x="323528" y="1340768"/>
            <a:ext cx="8137525" cy="4537075"/>
          </a:xfrm>
        </p:spPr>
        <p:txBody>
          <a:bodyPr/>
          <a:lstStyle/>
          <a:p>
            <a:endParaRPr lang="da-DK"/>
          </a:p>
          <a:p>
            <a:pPr marL="0" indent="0">
              <a:buNone/>
            </a:pPr>
            <a:r>
              <a:rPr lang="da-DK"/>
              <a:t>Når vi medtænker </a:t>
            </a:r>
            <a:r>
              <a:rPr lang="da-DK">
                <a:solidFill>
                  <a:schemeClr val="accent1">
                    <a:lumMod val="75000"/>
                  </a:schemeClr>
                </a:solidFill>
              </a:rPr>
              <a:t>dannelse</a:t>
            </a:r>
            <a:r>
              <a:rPr lang="da-DK"/>
              <a:t> – så skal børnene</a:t>
            </a:r>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r>
              <a:rPr lang="da-DK" sz="1000"/>
              <a:t>						Den styrkede pædagogiske læreplan, s. 17</a:t>
            </a:r>
          </a:p>
          <a:p>
            <a:endParaRPr lang="da-DK"/>
          </a:p>
        </p:txBody>
      </p:sp>
      <p:sp>
        <p:nvSpPr>
          <p:cNvPr id="5" name="Taleboble: rektangel med afrundede hjørner 4">
            <a:extLst>
              <a:ext uri="{FF2B5EF4-FFF2-40B4-BE49-F238E27FC236}">
                <a16:creationId xmlns:a16="http://schemas.microsoft.com/office/drawing/2014/main" id="{F1E97AF9-5849-44AE-94B7-A900BFA10D1C}"/>
              </a:ext>
            </a:extLst>
          </p:cNvPr>
          <p:cNvSpPr/>
          <p:nvPr/>
        </p:nvSpPr>
        <p:spPr>
          <a:xfrm>
            <a:off x="3635896" y="2257340"/>
            <a:ext cx="4464496" cy="2592288"/>
          </a:xfrm>
          <a:prstGeom prst="wedgeRoundRectCallou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a:t>” opleve af medvirke i og have indflydelse på udformningen af dagligdagen og aktiviteterne  uanset baggrund køn, alder og kultur. Det dannende indhold skal være meningsfuldt, udfordre barnet og være afsæt for børnenes måde at begribe og handle på.”</a:t>
            </a:r>
          </a:p>
        </p:txBody>
      </p:sp>
      <p:pic>
        <p:nvPicPr>
          <p:cNvPr id="6" name="Billede 5">
            <a:extLst>
              <a:ext uri="{FF2B5EF4-FFF2-40B4-BE49-F238E27FC236}">
                <a16:creationId xmlns:a16="http://schemas.microsoft.com/office/drawing/2014/main" id="{680F0D6F-B26E-4626-851C-53CE2231384A}"/>
              </a:ext>
            </a:extLst>
          </p:cNvPr>
          <p:cNvPicPr>
            <a:picLocks noChangeAspect="1"/>
          </p:cNvPicPr>
          <p:nvPr/>
        </p:nvPicPr>
        <p:blipFill>
          <a:blip r:embed="rId2"/>
          <a:stretch>
            <a:fillRect/>
          </a:stretch>
        </p:blipFill>
        <p:spPr>
          <a:xfrm>
            <a:off x="693837" y="3888457"/>
            <a:ext cx="2571750" cy="1628775"/>
          </a:xfrm>
          <a:prstGeom prst="rect">
            <a:avLst/>
          </a:prstGeom>
        </p:spPr>
      </p:pic>
    </p:spTree>
    <p:extLst>
      <p:ext uri="{BB962C8B-B14F-4D97-AF65-F5344CB8AC3E}">
        <p14:creationId xmlns:p14="http://schemas.microsoft.com/office/powerpoint/2010/main" val="3611705399"/>
      </p:ext>
    </p:extLst>
  </p:cSld>
  <p:clrMapOvr>
    <a:masterClrMapping/>
  </p:clrMapOvr>
</p:sld>
</file>

<file path=ppt/theme/theme1.xml><?xml version="1.0" encoding="utf-8"?>
<a:theme xmlns:a="http://schemas.openxmlformats.org/drawingml/2006/main" name="Albertslund Kommune">
  <a:themeElements>
    <a:clrScheme name="5 Albertslund Børneområde">
      <a:dk1>
        <a:srgbClr val="7F7F7F"/>
      </a:dk1>
      <a:lt1>
        <a:srgbClr val="FFFFFF"/>
      </a:lt1>
      <a:dk2>
        <a:srgbClr val="000000"/>
      </a:dk2>
      <a:lt2>
        <a:srgbClr val="034EA2"/>
      </a:lt2>
      <a:accent1>
        <a:srgbClr val="00B9F2"/>
      </a:accent1>
      <a:accent2>
        <a:srgbClr val="66D5F7"/>
      </a:accent2>
      <a:accent3>
        <a:srgbClr val="005D79"/>
      </a:accent3>
      <a:accent4>
        <a:srgbClr val="008BB6"/>
      </a:accent4>
      <a:accent5>
        <a:srgbClr val="99E3FA"/>
      </a:accent5>
      <a:accent6>
        <a:srgbClr val="CCF1FD"/>
      </a:accent6>
      <a:hlink>
        <a:srgbClr val="66D5F7"/>
      </a:hlink>
      <a:folHlink>
        <a:srgbClr val="CCF1FD"/>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5 Albertslund Børneområde.potx" id="{B057EB33-DA99-44FB-89B5-E111EF00A806}" vid="{CBC4012B-522F-430D-B15F-7C5FF0137CE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 Albertslund Børneområde</Template>
  <TotalTime>847</TotalTime>
  <Words>1310</Words>
  <Application>Microsoft Office PowerPoint</Application>
  <PresentationFormat>Skærmshow (4:3)</PresentationFormat>
  <Paragraphs>229</Paragraphs>
  <Slides>21</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21</vt:i4>
      </vt:variant>
    </vt:vector>
  </HeadingPairs>
  <TitlesOfParts>
    <vt:vector size="27" baseType="lpstr">
      <vt:lpstr>Arial Unicode MS</vt:lpstr>
      <vt:lpstr>Arial</vt:lpstr>
      <vt:lpstr>Open Sans</vt:lpstr>
      <vt:lpstr>Georgia</vt:lpstr>
      <vt:lpstr>Lucida Sans Unicode</vt:lpstr>
      <vt:lpstr>Albertslund Kommune</vt:lpstr>
      <vt:lpstr>Lederudviklingsdag</vt:lpstr>
      <vt:lpstr>Program for dagen</vt:lpstr>
      <vt:lpstr>Læreplansfilm – emu.dk</vt:lpstr>
      <vt:lpstr>Skabelon til jeres læreplan: MEN vent  https://arkiv.emu.dk/modul/skabelon-til-pædagogisk-læreplan </vt:lpstr>
      <vt:lpstr>Fokus for lederudviklingsdage i 2019  Temaer der skal bringes i spil blandt medarbejdere i 2019   </vt:lpstr>
      <vt:lpstr>Læreplanspakke</vt:lpstr>
      <vt:lpstr>Børneperspektiv </vt:lpstr>
      <vt:lpstr>Hvad vil børneperspektiv sige? </vt:lpstr>
      <vt:lpstr>Børneperspektiv OG dannelse</vt:lpstr>
      <vt:lpstr>Hvad er godt i dagtilbud?</vt:lpstr>
      <vt:lpstr>Inddragelse af barnet – FORDI… </vt:lpstr>
      <vt:lpstr>Fra Spillerums kurset: Barnets virkelighed  </vt:lpstr>
      <vt:lpstr>Fra deltagelse i Spillerum </vt:lpstr>
      <vt:lpstr>3 typer børneperspektiv</vt:lpstr>
      <vt:lpstr> 3 Børnesyn – forankret i:</vt:lpstr>
      <vt:lpstr>Børnesyn -&gt; børneperspektiv</vt:lpstr>
      <vt:lpstr>Hvad skal ledere med børneperspektiv?</vt:lpstr>
      <vt:lpstr>Refleksionsspørgsmål - grupper  </vt:lpstr>
      <vt:lpstr>Roger Harts deltagelsesstige Amerikansk psykologi professor</vt:lpstr>
      <vt:lpstr>Rationaler i inddragelsesprocesser: </vt:lpstr>
      <vt:lpstr>Dialogspørgsmål – eget ledelsesteam</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Lederudviklingsdag</dc:title>
  <dc:creator>Mette Ankjær Andersen</dc:creator>
  <cp:lastModifiedBy>Mette Ankjær Andersen</cp:lastModifiedBy>
  <cp:revision>36</cp:revision>
  <cp:lastPrinted>2019-02-27T14:43:32Z</cp:lastPrinted>
  <dcterms:created xsi:type="dcterms:W3CDTF">2019-02-21T08:03:45Z</dcterms:created>
  <dcterms:modified xsi:type="dcterms:W3CDTF">2019-02-27T14:47:33Z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