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48" r:id="rId1"/>
  </p:sldMasterIdLst>
  <p:notesMasterIdLst>
    <p:notesMasterId r:id="rId18"/>
  </p:notesMasterIdLst>
  <p:handoutMasterIdLst>
    <p:handoutMasterId r:id="rId19"/>
  </p:handoutMasterIdLst>
  <p:sldIdLst>
    <p:sldId id="263" r:id="rId2"/>
    <p:sldId id="295" r:id="rId3"/>
    <p:sldId id="297" r:id="rId4"/>
    <p:sldId id="303" r:id="rId5"/>
    <p:sldId id="305" r:id="rId6"/>
    <p:sldId id="304" r:id="rId7"/>
    <p:sldId id="312" r:id="rId8"/>
    <p:sldId id="316" r:id="rId9"/>
    <p:sldId id="313" r:id="rId10"/>
    <p:sldId id="323" r:id="rId11"/>
    <p:sldId id="319" r:id="rId12"/>
    <p:sldId id="314" r:id="rId13"/>
    <p:sldId id="320" r:id="rId14"/>
    <p:sldId id="331" r:id="rId15"/>
    <p:sldId id="327" r:id="rId16"/>
    <p:sldId id="329" r:id="rId17"/>
  </p:sldIdLst>
  <p:sldSz cx="9144000" cy="6858000" type="screen4x3"/>
  <p:notesSz cx="6797675" cy="9926638"/>
  <p:embeddedFontLst>
    <p:embeddedFont>
      <p:font typeface="Arial Unicode MS" panose="020B0604020202020204" pitchFamily="34" charset="-128"/>
      <p:regular r:id="rId20"/>
    </p:embeddedFont>
    <p:embeddedFont>
      <p:font typeface="FoundryMonoline-Light" panose="02000503000000020004" pitchFamily="2" charset="0"/>
      <p:regular r:id="rId21"/>
    </p:embeddedFont>
    <p:embeddedFont>
      <p:font typeface="Georgia" panose="02040502050405020303" pitchFamily="18" charset="0"/>
      <p:regular r:id="rId22"/>
      <p:bold r:id="rId23"/>
      <p:italic r:id="rId24"/>
      <p:boldItalic r:id="rId25"/>
    </p:embeddedFont>
  </p:embeddedFontLst>
  <p:defaultTextStyle>
    <a:defPPr>
      <a:defRPr lang="da-DK"/>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1071">
          <p15:clr>
            <a:srgbClr val="A4A3A4"/>
          </p15:clr>
        </p15:guide>
        <p15:guide id="2" orient="horz" pos="3929">
          <p15:clr>
            <a:srgbClr val="A4A3A4"/>
          </p15:clr>
        </p15:guide>
        <p15:guide id="3" orient="horz" pos="368">
          <p15:clr>
            <a:srgbClr val="A4A3A4"/>
          </p15:clr>
        </p15:guide>
        <p15:guide id="4" orient="horz" pos="2560">
          <p15:clr>
            <a:srgbClr val="A4A3A4"/>
          </p15:clr>
        </p15:guide>
        <p15:guide id="5" orient="horz" pos="2441">
          <p15:clr>
            <a:srgbClr val="A4A3A4"/>
          </p15:clr>
        </p15:guide>
        <p15:guide id="6" orient="horz" pos="96">
          <p15:clr>
            <a:srgbClr val="A4A3A4"/>
          </p15:clr>
        </p15:guide>
        <p15:guide id="7" orient="horz" pos="4133">
          <p15:clr>
            <a:srgbClr val="A4A3A4"/>
          </p15:clr>
        </p15:guide>
        <p15:guide id="8" orient="horz" pos="38">
          <p15:clr>
            <a:srgbClr val="A4A3A4"/>
          </p15:clr>
        </p15:guide>
        <p15:guide id="9" pos="317">
          <p15:clr>
            <a:srgbClr val="A4A3A4"/>
          </p15:clr>
        </p15:guide>
        <p15:guide id="10" pos="5443">
          <p15:clr>
            <a:srgbClr val="A4A3A4"/>
          </p15:clr>
        </p15:guide>
        <p15:guide id="11" pos="2821">
          <p15:clr>
            <a:srgbClr val="A4A3A4"/>
          </p15:clr>
        </p15:guide>
        <p15:guide id="12" pos="2939">
          <p15:clr>
            <a:srgbClr val="A4A3A4"/>
          </p15:clr>
        </p15:guide>
        <p15:guide id="13" pos="105">
          <p15:clr>
            <a:srgbClr val="A4A3A4"/>
          </p15:clr>
        </p15:guide>
        <p15:guide id="14" pos="565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C008C"/>
    <a:srgbClr val="7F7F7F"/>
    <a:srgbClr val="FFDD00"/>
    <a:srgbClr val="BF1F24"/>
    <a:srgbClr val="F7931C"/>
    <a:srgbClr val="7ACCC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3B4B98B0-60AC-42C2-AFA5-B58CD77FA1E5}">
  <a:tblStyle styleId="{5C22544A-7EE6-4342-B048-85BDC9FD1C3A}" styleName="Mellemlayout 2 - Markerin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Tema til typografi 1 - Markering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B4B98B0-60AC-42C2-AFA5-B58CD77FA1E5}" styleName="Lyst layout 1 - Markering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6356" autoAdjust="0"/>
    <p:restoredTop sz="70877" autoAdjust="0"/>
  </p:normalViewPr>
  <p:slideViewPr>
    <p:cSldViewPr showGuides="1">
      <p:cViewPr varScale="1">
        <p:scale>
          <a:sx n="81" d="100"/>
          <a:sy n="81" d="100"/>
        </p:scale>
        <p:origin x="2082" y="84"/>
      </p:cViewPr>
      <p:guideLst>
        <p:guide orient="horz" pos="1071"/>
        <p:guide orient="horz" pos="3929"/>
        <p:guide orient="horz" pos="368"/>
        <p:guide orient="horz" pos="2560"/>
        <p:guide orient="horz" pos="2441"/>
        <p:guide orient="horz" pos="96"/>
        <p:guide orient="horz" pos="4133"/>
        <p:guide orient="horz" pos="38"/>
        <p:guide pos="317"/>
        <p:guide pos="5443"/>
        <p:guide pos="2821"/>
        <p:guide pos="2939"/>
        <p:guide pos="105"/>
        <p:guide pos="5658"/>
      </p:guideLst>
    </p:cSldViewPr>
  </p:slideViewPr>
  <p:outlineViewPr>
    <p:cViewPr>
      <p:scale>
        <a:sx n="33" d="100"/>
        <a:sy n="33" d="100"/>
      </p:scale>
      <p:origin x="48" y="4440"/>
    </p:cViewPr>
  </p:outlineViewPr>
  <p:notesTextViewPr>
    <p:cViewPr>
      <p:scale>
        <a:sx n="100" d="100"/>
        <a:sy n="100" d="100"/>
      </p:scale>
      <p:origin x="0" y="0"/>
    </p:cViewPr>
  </p:notesTextViewPr>
  <p:sorterViewPr>
    <p:cViewPr>
      <p:scale>
        <a:sx n="120" d="100"/>
        <a:sy n="120" d="100"/>
      </p:scale>
      <p:origin x="0" y="-1416"/>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font" Target="fonts/font2.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font" Target="fonts/font6.fntdata"/><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font" Target="fonts/font1.fntdata"/><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5.fntdata"/><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font" Target="fonts/font4.fntdata"/><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font" Target="fonts/font3.fntdata"/><Relationship Id="rId27"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E6BD34B-51AC-4381-84D1-6E5DBD13E6BF}" type="doc">
      <dgm:prSet loTypeId="urn:microsoft.com/office/officeart/2005/8/layout/orgChart1" loCatId="hierarchy" qsTypeId="urn:microsoft.com/office/officeart/2005/8/quickstyle/simple1" qsCatId="simple" csTypeId="urn:microsoft.com/office/officeart/2005/8/colors/accent0_1" csCatId="mainScheme" phldr="1"/>
      <dgm:spPr/>
      <dgm:t>
        <a:bodyPr/>
        <a:lstStyle/>
        <a:p>
          <a:endParaRPr lang="da-DK"/>
        </a:p>
      </dgm:t>
    </dgm:pt>
    <dgm:pt modelId="{0DC85E80-857B-4F0F-B4CC-8B2259466262}">
      <dgm:prSet phldrT="[Tekst]" custT="1"/>
      <dgm:spPr/>
      <dgm:t>
        <a:bodyPr/>
        <a:lstStyle/>
        <a:p>
          <a:r>
            <a:rPr lang="da-DK" sz="1800" b="1"/>
            <a:t>Forbrændt hånd</a:t>
          </a:r>
        </a:p>
      </dgm:t>
    </dgm:pt>
    <dgm:pt modelId="{39243B63-1E8D-4450-B7CC-ED55D78F057A}" type="parTrans" cxnId="{779F8587-1696-41E7-B0AD-8EC63FDE39EA}">
      <dgm:prSet/>
      <dgm:spPr/>
      <dgm:t>
        <a:bodyPr/>
        <a:lstStyle/>
        <a:p>
          <a:endParaRPr lang="da-DK"/>
        </a:p>
      </dgm:t>
    </dgm:pt>
    <dgm:pt modelId="{358C271C-791F-4183-B5D2-1877D2FF552A}" type="sibTrans" cxnId="{779F8587-1696-41E7-B0AD-8EC63FDE39EA}">
      <dgm:prSet/>
      <dgm:spPr/>
      <dgm:t>
        <a:bodyPr/>
        <a:lstStyle/>
        <a:p>
          <a:endParaRPr lang="da-DK"/>
        </a:p>
      </dgm:t>
    </dgm:pt>
    <dgm:pt modelId="{3D612FC2-B63E-4EDA-A12D-B057C79FD654}">
      <dgm:prSet phldrT="[Tekst]"/>
      <dgm:spPr/>
      <dgm:t>
        <a:bodyPr/>
        <a:lstStyle/>
        <a:p>
          <a:r>
            <a:rPr lang="da-DK"/>
            <a:t>Gryden var stillet på borden </a:t>
          </a:r>
        </a:p>
      </dgm:t>
    </dgm:pt>
    <dgm:pt modelId="{FE05BCCD-D867-47A8-9974-BB79180F98E4}" type="parTrans" cxnId="{5664CE8C-CF33-4045-B0ED-910F3A533AC3}">
      <dgm:prSet/>
      <dgm:spPr/>
      <dgm:t>
        <a:bodyPr/>
        <a:lstStyle/>
        <a:p>
          <a:endParaRPr lang="da-DK"/>
        </a:p>
      </dgm:t>
    </dgm:pt>
    <dgm:pt modelId="{00B734EF-54C2-4701-8623-4376B2E605BD}" type="sibTrans" cxnId="{5664CE8C-CF33-4045-B0ED-910F3A533AC3}">
      <dgm:prSet/>
      <dgm:spPr/>
      <dgm:t>
        <a:bodyPr/>
        <a:lstStyle/>
        <a:p>
          <a:endParaRPr lang="da-DK"/>
        </a:p>
      </dgm:t>
    </dgm:pt>
    <dgm:pt modelId="{8148373E-74AD-4D26-B1ED-3A6D8A2FB3EA}">
      <dgm:prSet phldrT="[Tekst]"/>
      <dgm:spPr/>
      <dgm:t>
        <a:bodyPr/>
        <a:lstStyle/>
        <a:p>
          <a:r>
            <a:rPr lang="da-DK"/>
            <a:t>Maden var ved at koge over</a:t>
          </a:r>
        </a:p>
      </dgm:t>
    </dgm:pt>
    <dgm:pt modelId="{06FE4676-81B8-4809-9538-C2166F3533FF}" type="parTrans" cxnId="{6E13682C-E775-4D31-8E2E-96E7F6E792AA}">
      <dgm:prSet/>
      <dgm:spPr/>
      <dgm:t>
        <a:bodyPr/>
        <a:lstStyle/>
        <a:p>
          <a:endParaRPr lang="da-DK"/>
        </a:p>
      </dgm:t>
    </dgm:pt>
    <dgm:pt modelId="{33DF80A9-B3C4-4242-9D35-01823F3F03A8}" type="sibTrans" cxnId="{6E13682C-E775-4D31-8E2E-96E7F6E792AA}">
      <dgm:prSet/>
      <dgm:spPr/>
      <dgm:t>
        <a:bodyPr/>
        <a:lstStyle/>
        <a:p>
          <a:endParaRPr lang="da-DK"/>
        </a:p>
      </dgm:t>
    </dgm:pt>
    <dgm:pt modelId="{E578A087-AFCB-4F5F-AF38-7CF2C55498D8}">
      <dgm:prSet phldrT="[Tekst]"/>
      <dgm:spPr/>
      <dgm:t>
        <a:bodyPr/>
        <a:lstStyle/>
        <a:p>
          <a:r>
            <a:rPr lang="da-DK"/>
            <a:t>Maden skulle serveres her og nu</a:t>
          </a:r>
        </a:p>
      </dgm:t>
    </dgm:pt>
    <dgm:pt modelId="{3AA74DA1-C4A1-4601-B7FE-EA23CA1C3989}" type="parTrans" cxnId="{EE3303BB-1847-4DBB-B292-26264239D2BF}">
      <dgm:prSet/>
      <dgm:spPr/>
      <dgm:t>
        <a:bodyPr/>
        <a:lstStyle/>
        <a:p>
          <a:endParaRPr lang="da-DK"/>
        </a:p>
      </dgm:t>
    </dgm:pt>
    <dgm:pt modelId="{7D616235-FEA5-492B-B31F-1CFB7A488C45}" type="sibTrans" cxnId="{EE3303BB-1847-4DBB-B292-26264239D2BF}">
      <dgm:prSet/>
      <dgm:spPr/>
      <dgm:t>
        <a:bodyPr/>
        <a:lstStyle/>
        <a:p>
          <a:endParaRPr lang="da-DK"/>
        </a:p>
      </dgm:t>
    </dgm:pt>
    <dgm:pt modelId="{7D29EE47-BD35-45C5-9AA4-D1328D02C56C}">
      <dgm:prSet phldrT="[Tekst]"/>
      <dgm:spPr/>
      <dgm:t>
        <a:bodyPr/>
        <a:lstStyle/>
        <a:p>
          <a:r>
            <a:rPr lang="da-DK"/>
            <a:t>Man spiser altid kl 11.</a:t>
          </a:r>
        </a:p>
      </dgm:t>
    </dgm:pt>
    <dgm:pt modelId="{1DDD4C3A-A21E-4DF9-BACF-A44F896131BF}" type="parTrans" cxnId="{D9AA3C11-5197-48E7-9D7E-4D5DA375D71C}">
      <dgm:prSet/>
      <dgm:spPr/>
      <dgm:t>
        <a:bodyPr/>
        <a:lstStyle/>
        <a:p>
          <a:endParaRPr lang="da-DK"/>
        </a:p>
      </dgm:t>
    </dgm:pt>
    <dgm:pt modelId="{77E4A993-F5E0-49D0-BB91-B33F19DD24B7}" type="sibTrans" cxnId="{D9AA3C11-5197-48E7-9D7E-4D5DA375D71C}">
      <dgm:prSet/>
      <dgm:spPr/>
      <dgm:t>
        <a:bodyPr/>
        <a:lstStyle/>
        <a:p>
          <a:endParaRPr lang="da-DK"/>
        </a:p>
      </dgm:t>
    </dgm:pt>
    <dgm:pt modelId="{EF6682AD-B096-4D83-97B6-1751338D64F1}">
      <dgm:prSet/>
      <dgm:spPr/>
      <dgm:t>
        <a:bodyPr/>
        <a:lstStyle/>
        <a:p>
          <a:r>
            <a:rPr lang="da-DK"/>
            <a:t>Der var travlt i køkkenet </a:t>
          </a:r>
        </a:p>
      </dgm:t>
    </dgm:pt>
    <dgm:pt modelId="{BBF01FF5-C3B9-499A-9365-E09817DCC7FF}" type="parTrans" cxnId="{29CDD640-1154-493F-A0C1-5D7AF69D87C3}">
      <dgm:prSet/>
      <dgm:spPr/>
      <dgm:t>
        <a:bodyPr/>
        <a:lstStyle/>
        <a:p>
          <a:endParaRPr lang="da-DK"/>
        </a:p>
      </dgm:t>
    </dgm:pt>
    <dgm:pt modelId="{F07290C9-E574-4744-9822-6B76CFCC596B}" type="sibTrans" cxnId="{29CDD640-1154-493F-A0C1-5D7AF69D87C3}">
      <dgm:prSet/>
      <dgm:spPr/>
      <dgm:t>
        <a:bodyPr/>
        <a:lstStyle/>
        <a:p>
          <a:endParaRPr lang="da-DK"/>
        </a:p>
      </dgm:t>
    </dgm:pt>
    <dgm:pt modelId="{81D22C41-3D74-4C4A-8A98-B50BC17AF3AB}">
      <dgm:prSet/>
      <dgm:spPr/>
      <dgm:t>
        <a:bodyPr/>
        <a:lstStyle/>
        <a:p>
          <a:r>
            <a:rPr lang="da-DK"/>
            <a:t>Der stod for mange ting fremme</a:t>
          </a:r>
        </a:p>
      </dgm:t>
    </dgm:pt>
    <dgm:pt modelId="{143FE020-D2A0-477A-BC1A-BF3732736CAE}" type="parTrans" cxnId="{9F69909B-22EC-4A67-817B-1A63230A30BE}">
      <dgm:prSet/>
      <dgm:spPr/>
      <dgm:t>
        <a:bodyPr/>
        <a:lstStyle/>
        <a:p>
          <a:endParaRPr lang="da-DK"/>
        </a:p>
      </dgm:t>
    </dgm:pt>
    <dgm:pt modelId="{4C9F6D3B-5ACA-4A45-A1B9-B8869D55E790}" type="sibTrans" cxnId="{9F69909B-22EC-4A67-817B-1A63230A30BE}">
      <dgm:prSet/>
      <dgm:spPr/>
      <dgm:t>
        <a:bodyPr/>
        <a:lstStyle/>
        <a:p>
          <a:endParaRPr lang="da-DK"/>
        </a:p>
      </dgm:t>
    </dgm:pt>
    <dgm:pt modelId="{F06F6778-11B9-4072-9680-E6B35AFAA4B8}">
      <dgm:prSet/>
      <dgm:spPr/>
      <dgm:t>
        <a:bodyPr/>
        <a:lstStyle/>
        <a:p>
          <a:r>
            <a:rPr lang="da-DK"/>
            <a:t>Børnene er sultne</a:t>
          </a:r>
        </a:p>
      </dgm:t>
    </dgm:pt>
    <dgm:pt modelId="{D25D1D09-B09A-4F9E-8B89-787F7273DFF5}" type="parTrans" cxnId="{837E373C-EC70-4E81-9F04-097A06D6A564}">
      <dgm:prSet/>
      <dgm:spPr/>
      <dgm:t>
        <a:bodyPr/>
        <a:lstStyle/>
        <a:p>
          <a:endParaRPr lang="da-DK"/>
        </a:p>
      </dgm:t>
    </dgm:pt>
    <dgm:pt modelId="{EBE3F6AE-F75F-4D77-B708-B46B5096772C}" type="sibTrans" cxnId="{837E373C-EC70-4E81-9F04-097A06D6A564}">
      <dgm:prSet/>
      <dgm:spPr/>
      <dgm:t>
        <a:bodyPr/>
        <a:lstStyle/>
        <a:p>
          <a:endParaRPr lang="da-DK"/>
        </a:p>
      </dgm:t>
    </dgm:pt>
    <dgm:pt modelId="{2572EAE1-DB6F-48AD-B65F-9B22E3C36BBD}">
      <dgm:prSet/>
      <dgm:spPr/>
      <dgm:t>
        <a:bodyPr/>
        <a:lstStyle/>
        <a:p>
          <a:r>
            <a:rPr lang="da-DK"/>
            <a:t>Vi overholder tiden</a:t>
          </a:r>
        </a:p>
      </dgm:t>
    </dgm:pt>
    <dgm:pt modelId="{8BC4F097-4430-48BF-B9D8-E4CC30ADE4D4}" type="parTrans" cxnId="{4D2C1A64-7CA9-4FCB-A157-BE4566D017EA}">
      <dgm:prSet/>
      <dgm:spPr/>
      <dgm:t>
        <a:bodyPr/>
        <a:lstStyle/>
        <a:p>
          <a:endParaRPr lang="da-DK"/>
        </a:p>
      </dgm:t>
    </dgm:pt>
    <dgm:pt modelId="{8715F6BF-460E-4657-A129-862A9AA48A62}" type="sibTrans" cxnId="{4D2C1A64-7CA9-4FCB-A157-BE4566D017EA}">
      <dgm:prSet/>
      <dgm:spPr/>
      <dgm:t>
        <a:bodyPr/>
        <a:lstStyle/>
        <a:p>
          <a:endParaRPr lang="da-DK"/>
        </a:p>
      </dgm:t>
    </dgm:pt>
    <dgm:pt modelId="{F9907854-C1AC-4F53-83B3-4BAFB0541DFA}">
      <dgm:prSet/>
      <dgm:spPr/>
      <dgm:t>
        <a:bodyPr/>
        <a:lstStyle/>
        <a:p>
          <a:r>
            <a:rPr lang="da-DK"/>
            <a:t> </a:t>
          </a:r>
        </a:p>
      </dgm:t>
    </dgm:pt>
    <dgm:pt modelId="{007C3C9C-9911-421A-BDE7-F7C42F79EBFB}" type="sibTrans" cxnId="{671CD718-67C0-46E4-8FD6-AF811E3DAAFD}">
      <dgm:prSet/>
      <dgm:spPr/>
      <dgm:t>
        <a:bodyPr/>
        <a:lstStyle/>
        <a:p>
          <a:endParaRPr lang="da-DK"/>
        </a:p>
      </dgm:t>
    </dgm:pt>
    <dgm:pt modelId="{F8AF5FF4-6DB9-4101-871D-0210208F5B86}" type="parTrans" cxnId="{671CD718-67C0-46E4-8FD6-AF811E3DAAFD}">
      <dgm:prSet/>
      <dgm:spPr/>
      <dgm:t>
        <a:bodyPr/>
        <a:lstStyle/>
        <a:p>
          <a:endParaRPr lang="da-DK"/>
        </a:p>
      </dgm:t>
    </dgm:pt>
    <dgm:pt modelId="{4F185204-4046-4B61-8986-DCBBEA0FA561}">
      <dgm:prSet/>
      <dgm:spPr/>
      <dgm:t>
        <a:bodyPr/>
        <a:lstStyle/>
        <a:p>
          <a:endParaRPr lang="da-DK"/>
        </a:p>
      </dgm:t>
    </dgm:pt>
    <dgm:pt modelId="{47C07C59-AC09-4B60-B363-3EE2892050EA}" type="parTrans" cxnId="{220CC62D-3F1F-4980-BBEC-E7B1D2924364}">
      <dgm:prSet/>
      <dgm:spPr/>
      <dgm:t>
        <a:bodyPr/>
        <a:lstStyle/>
        <a:p>
          <a:endParaRPr lang="da-DK"/>
        </a:p>
      </dgm:t>
    </dgm:pt>
    <dgm:pt modelId="{80B665CA-D747-4559-BBFF-EAF23991BB76}" type="sibTrans" cxnId="{220CC62D-3F1F-4980-BBEC-E7B1D2924364}">
      <dgm:prSet/>
      <dgm:spPr/>
      <dgm:t>
        <a:bodyPr/>
        <a:lstStyle/>
        <a:p>
          <a:endParaRPr lang="da-DK"/>
        </a:p>
      </dgm:t>
    </dgm:pt>
    <dgm:pt modelId="{C4F3A208-E348-4FDE-9EF0-7D7651C35AAD}">
      <dgm:prSet/>
      <dgm:spPr/>
      <dgm:t>
        <a:bodyPr/>
        <a:lstStyle/>
        <a:p>
          <a:r>
            <a:rPr lang="da-DK"/>
            <a:t>Køkkenassistenten var syg</a:t>
          </a:r>
        </a:p>
      </dgm:t>
    </dgm:pt>
    <dgm:pt modelId="{65656750-B0CC-4ADE-AE32-CE9A1E32C059}" type="parTrans" cxnId="{559CC834-55A0-4A80-963F-53A3B2E15D57}">
      <dgm:prSet/>
      <dgm:spPr/>
      <dgm:t>
        <a:bodyPr/>
        <a:lstStyle/>
        <a:p>
          <a:endParaRPr lang="da-DK"/>
        </a:p>
      </dgm:t>
    </dgm:pt>
    <dgm:pt modelId="{73E21E40-E9D7-4D5D-BFCD-1B71C50A1754}" type="sibTrans" cxnId="{559CC834-55A0-4A80-963F-53A3B2E15D57}">
      <dgm:prSet/>
      <dgm:spPr/>
      <dgm:t>
        <a:bodyPr/>
        <a:lstStyle/>
        <a:p>
          <a:endParaRPr lang="da-DK"/>
        </a:p>
      </dgm:t>
    </dgm:pt>
    <dgm:pt modelId="{087B6C5F-0048-476E-814F-06BB8590DDA6}">
      <dgm:prSet/>
      <dgm:spPr/>
      <dgm:t>
        <a:bodyPr/>
        <a:lstStyle/>
        <a:p>
          <a:r>
            <a:rPr lang="da-DK"/>
            <a:t>Vi ændrer ikke i madplanen selvom der er sygdom</a:t>
          </a:r>
        </a:p>
      </dgm:t>
    </dgm:pt>
    <dgm:pt modelId="{5FE8E8FA-9198-45F6-B8F0-BC43B2EC4C7B}" type="parTrans" cxnId="{E4E14524-B9EB-4EFA-8E4E-A6C2C88A90A8}">
      <dgm:prSet/>
      <dgm:spPr/>
      <dgm:t>
        <a:bodyPr/>
        <a:lstStyle/>
        <a:p>
          <a:endParaRPr lang="da-DK"/>
        </a:p>
      </dgm:t>
    </dgm:pt>
    <dgm:pt modelId="{87C5F2EE-7E70-4072-85F6-734A4F50B2BF}" type="sibTrans" cxnId="{E4E14524-B9EB-4EFA-8E4E-A6C2C88A90A8}">
      <dgm:prSet/>
      <dgm:spPr/>
      <dgm:t>
        <a:bodyPr/>
        <a:lstStyle/>
        <a:p>
          <a:endParaRPr lang="da-DK"/>
        </a:p>
      </dgm:t>
    </dgm:pt>
    <dgm:pt modelId="{C8CA10FC-250D-401D-AB48-B73BFE988620}" type="pres">
      <dgm:prSet presAssocID="{AE6BD34B-51AC-4381-84D1-6E5DBD13E6BF}" presName="hierChild1" presStyleCnt="0">
        <dgm:presLayoutVars>
          <dgm:orgChart val="1"/>
          <dgm:chPref val="1"/>
          <dgm:dir/>
          <dgm:animOne val="branch"/>
          <dgm:animLvl val="lvl"/>
          <dgm:resizeHandles/>
        </dgm:presLayoutVars>
      </dgm:prSet>
      <dgm:spPr/>
    </dgm:pt>
    <dgm:pt modelId="{B63459BA-DFC4-43D6-859D-3A7B4F8FBA4B}" type="pres">
      <dgm:prSet presAssocID="{0DC85E80-857B-4F0F-B4CC-8B2259466262}" presName="hierRoot1" presStyleCnt="0">
        <dgm:presLayoutVars>
          <dgm:hierBranch val="init"/>
        </dgm:presLayoutVars>
      </dgm:prSet>
      <dgm:spPr/>
    </dgm:pt>
    <dgm:pt modelId="{B352143D-BD6F-4E8F-8A29-E02EC37F3A2C}" type="pres">
      <dgm:prSet presAssocID="{0DC85E80-857B-4F0F-B4CC-8B2259466262}" presName="rootComposite1" presStyleCnt="0"/>
      <dgm:spPr/>
    </dgm:pt>
    <dgm:pt modelId="{5AD8BCD7-7B20-4907-B78C-59061EB52894}" type="pres">
      <dgm:prSet presAssocID="{0DC85E80-857B-4F0F-B4CC-8B2259466262}" presName="rootText1" presStyleLbl="node0" presStyleIdx="0" presStyleCnt="1">
        <dgm:presLayoutVars>
          <dgm:chPref val="3"/>
        </dgm:presLayoutVars>
      </dgm:prSet>
      <dgm:spPr/>
    </dgm:pt>
    <dgm:pt modelId="{C14DCC11-941B-458A-8C57-3C594B3E9044}" type="pres">
      <dgm:prSet presAssocID="{0DC85E80-857B-4F0F-B4CC-8B2259466262}" presName="rootConnector1" presStyleLbl="node1" presStyleIdx="0" presStyleCnt="0"/>
      <dgm:spPr/>
    </dgm:pt>
    <dgm:pt modelId="{DE0A1306-A86E-4AA4-B0D1-87BF73E319E5}" type="pres">
      <dgm:prSet presAssocID="{0DC85E80-857B-4F0F-B4CC-8B2259466262}" presName="hierChild2" presStyleCnt="0"/>
      <dgm:spPr/>
    </dgm:pt>
    <dgm:pt modelId="{C477754F-30A3-4879-AC72-02D3125C94BA}" type="pres">
      <dgm:prSet presAssocID="{FE05BCCD-D867-47A8-9974-BB79180F98E4}" presName="Name37" presStyleLbl="parChTrans1D2" presStyleIdx="0" presStyleCnt="2"/>
      <dgm:spPr/>
    </dgm:pt>
    <dgm:pt modelId="{2F5A5452-B65E-4F5E-B609-5300048783AF}" type="pres">
      <dgm:prSet presAssocID="{3D612FC2-B63E-4EDA-A12D-B057C79FD654}" presName="hierRoot2" presStyleCnt="0">
        <dgm:presLayoutVars>
          <dgm:hierBranch val="init"/>
        </dgm:presLayoutVars>
      </dgm:prSet>
      <dgm:spPr/>
    </dgm:pt>
    <dgm:pt modelId="{B38909C6-6B37-49C0-9848-EA121AF25E91}" type="pres">
      <dgm:prSet presAssocID="{3D612FC2-B63E-4EDA-A12D-B057C79FD654}" presName="rootComposite" presStyleCnt="0"/>
      <dgm:spPr/>
    </dgm:pt>
    <dgm:pt modelId="{85045D79-D3FD-4923-8DD7-5D373B94F80A}" type="pres">
      <dgm:prSet presAssocID="{3D612FC2-B63E-4EDA-A12D-B057C79FD654}" presName="rootText" presStyleLbl="node2" presStyleIdx="0" presStyleCnt="2">
        <dgm:presLayoutVars>
          <dgm:chPref val="3"/>
        </dgm:presLayoutVars>
      </dgm:prSet>
      <dgm:spPr/>
    </dgm:pt>
    <dgm:pt modelId="{BBB7ECC0-E70A-48C4-A723-96B435FE85EA}" type="pres">
      <dgm:prSet presAssocID="{3D612FC2-B63E-4EDA-A12D-B057C79FD654}" presName="rootConnector" presStyleLbl="node2" presStyleIdx="0" presStyleCnt="2"/>
      <dgm:spPr/>
    </dgm:pt>
    <dgm:pt modelId="{97E23BDC-EF03-4098-9738-046EBC007C24}" type="pres">
      <dgm:prSet presAssocID="{3D612FC2-B63E-4EDA-A12D-B057C79FD654}" presName="hierChild4" presStyleCnt="0"/>
      <dgm:spPr/>
    </dgm:pt>
    <dgm:pt modelId="{3A5C72BB-B7DD-404F-B392-F2E6DA01D2D9}" type="pres">
      <dgm:prSet presAssocID="{06FE4676-81B8-4809-9538-C2166F3533FF}" presName="Name37" presStyleLbl="parChTrans1D3" presStyleIdx="0" presStyleCnt="2"/>
      <dgm:spPr/>
    </dgm:pt>
    <dgm:pt modelId="{C03291A9-13DD-45A3-8B0C-2B5514B152E0}" type="pres">
      <dgm:prSet presAssocID="{8148373E-74AD-4D26-B1ED-3A6D8A2FB3EA}" presName="hierRoot2" presStyleCnt="0">
        <dgm:presLayoutVars>
          <dgm:hierBranch val="init"/>
        </dgm:presLayoutVars>
      </dgm:prSet>
      <dgm:spPr/>
    </dgm:pt>
    <dgm:pt modelId="{41A88432-9DBE-4A16-855E-4AB214B38374}" type="pres">
      <dgm:prSet presAssocID="{8148373E-74AD-4D26-B1ED-3A6D8A2FB3EA}" presName="rootComposite" presStyleCnt="0"/>
      <dgm:spPr/>
    </dgm:pt>
    <dgm:pt modelId="{94693922-B9C3-4120-893F-F28F17E2E80F}" type="pres">
      <dgm:prSet presAssocID="{8148373E-74AD-4D26-B1ED-3A6D8A2FB3EA}" presName="rootText" presStyleLbl="node3" presStyleIdx="0" presStyleCnt="2">
        <dgm:presLayoutVars>
          <dgm:chPref val="3"/>
        </dgm:presLayoutVars>
      </dgm:prSet>
      <dgm:spPr/>
    </dgm:pt>
    <dgm:pt modelId="{0F242687-BD26-4E74-9D30-337ABCBF5CDA}" type="pres">
      <dgm:prSet presAssocID="{8148373E-74AD-4D26-B1ED-3A6D8A2FB3EA}" presName="rootConnector" presStyleLbl="node3" presStyleIdx="0" presStyleCnt="2"/>
      <dgm:spPr/>
    </dgm:pt>
    <dgm:pt modelId="{961E03D5-99E9-40EB-BBF2-D2E37D5250CE}" type="pres">
      <dgm:prSet presAssocID="{8148373E-74AD-4D26-B1ED-3A6D8A2FB3EA}" presName="hierChild4" presStyleCnt="0"/>
      <dgm:spPr/>
    </dgm:pt>
    <dgm:pt modelId="{3639AE5F-CCE2-40DE-B6B9-291B384B7E30}" type="pres">
      <dgm:prSet presAssocID="{BBF01FF5-C3B9-499A-9365-E09817DCC7FF}" presName="Name37" presStyleLbl="parChTrans1D4" presStyleIdx="0" presStyleCnt="8"/>
      <dgm:spPr/>
    </dgm:pt>
    <dgm:pt modelId="{6F71738A-2E63-453D-A7CA-BE39B4721AE3}" type="pres">
      <dgm:prSet presAssocID="{EF6682AD-B096-4D83-97B6-1751338D64F1}" presName="hierRoot2" presStyleCnt="0">
        <dgm:presLayoutVars>
          <dgm:hierBranch val="init"/>
        </dgm:presLayoutVars>
      </dgm:prSet>
      <dgm:spPr/>
    </dgm:pt>
    <dgm:pt modelId="{326CD0C7-99CF-44AD-8A46-6E09BA2B928A}" type="pres">
      <dgm:prSet presAssocID="{EF6682AD-B096-4D83-97B6-1751338D64F1}" presName="rootComposite" presStyleCnt="0"/>
      <dgm:spPr/>
    </dgm:pt>
    <dgm:pt modelId="{90D614F4-096B-4736-9D38-AF5555C9EE1F}" type="pres">
      <dgm:prSet presAssocID="{EF6682AD-B096-4D83-97B6-1751338D64F1}" presName="rootText" presStyleLbl="node4" presStyleIdx="0" presStyleCnt="8">
        <dgm:presLayoutVars>
          <dgm:chPref val="3"/>
        </dgm:presLayoutVars>
      </dgm:prSet>
      <dgm:spPr/>
    </dgm:pt>
    <dgm:pt modelId="{460EA824-F320-4798-80CF-6FD0698C332B}" type="pres">
      <dgm:prSet presAssocID="{EF6682AD-B096-4D83-97B6-1751338D64F1}" presName="rootConnector" presStyleLbl="node4" presStyleIdx="0" presStyleCnt="8"/>
      <dgm:spPr/>
    </dgm:pt>
    <dgm:pt modelId="{AF54B8EA-F902-427B-B164-9E83BD33979C}" type="pres">
      <dgm:prSet presAssocID="{EF6682AD-B096-4D83-97B6-1751338D64F1}" presName="hierChild4" presStyleCnt="0"/>
      <dgm:spPr/>
    </dgm:pt>
    <dgm:pt modelId="{34FF6B31-3E46-4101-B4A9-3BB457A81BE5}" type="pres">
      <dgm:prSet presAssocID="{65656750-B0CC-4ADE-AE32-CE9A1E32C059}" presName="Name37" presStyleLbl="parChTrans1D4" presStyleIdx="1" presStyleCnt="8"/>
      <dgm:spPr/>
    </dgm:pt>
    <dgm:pt modelId="{21E58070-99EF-4354-87DB-660E78BF2F87}" type="pres">
      <dgm:prSet presAssocID="{C4F3A208-E348-4FDE-9EF0-7D7651C35AAD}" presName="hierRoot2" presStyleCnt="0">
        <dgm:presLayoutVars>
          <dgm:hierBranch val="init"/>
        </dgm:presLayoutVars>
      </dgm:prSet>
      <dgm:spPr/>
    </dgm:pt>
    <dgm:pt modelId="{BAAEAC05-2814-4709-B5DB-4C253AFC6E65}" type="pres">
      <dgm:prSet presAssocID="{C4F3A208-E348-4FDE-9EF0-7D7651C35AAD}" presName="rootComposite" presStyleCnt="0"/>
      <dgm:spPr/>
    </dgm:pt>
    <dgm:pt modelId="{8B9F873D-D0A4-4AF9-89B7-C0E41236E3B9}" type="pres">
      <dgm:prSet presAssocID="{C4F3A208-E348-4FDE-9EF0-7D7651C35AAD}" presName="rootText" presStyleLbl="node4" presStyleIdx="1" presStyleCnt="8">
        <dgm:presLayoutVars>
          <dgm:chPref val="3"/>
        </dgm:presLayoutVars>
      </dgm:prSet>
      <dgm:spPr/>
    </dgm:pt>
    <dgm:pt modelId="{06B7E00F-2E95-40EC-B433-ADBC4801A8E3}" type="pres">
      <dgm:prSet presAssocID="{C4F3A208-E348-4FDE-9EF0-7D7651C35AAD}" presName="rootConnector" presStyleLbl="node4" presStyleIdx="1" presStyleCnt="8"/>
      <dgm:spPr/>
    </dgm:pt>
    <dgm:pt modelId="{244E2445-B0A9-46C4-B62B-C4EEC47E01EE}" type="pres">
      <dgm:prSet presAssocID="{C4F3A208-E348-4FDE-9EF0-7D7651C35AAD}" presName="hierChild4" presStyleCnt="0"/>
      <dgm:spPr/>
    </dgm:pt>
    <dgm:pt modelId="{90AA6226-33D9-420E-86BF-F59D423C2453}" type="pres">
      <dgm:prSet presAssocID="{5FE8E8FA-9198-45F6-B8F0-BC43B2EC4C7B}" presName="Name37" presStyleLbl="parChTrans1D4" presStyleIdx="2" presStyleCnt="8"/>
      <dgm:spPr/>
    </dgm:pt>
    <dgm:pt modelId="{E2D7B8AF-F500-44FA-9413-C4B6D611C77F}" type="pres">
      <dgm:prSet presAssocID="{087B6C5F-0048-476E-814F-06BB8590DDA6}" presName="hierRoot2" presStyleCnt="0">
        <dgm:presLayoutVars>
          <dgm:hierBranch val="init"/>
        </dgm:presLayoutVars>
      </dgm:prSet>
      <dgm:spPr/>
    </dgm:pt>
    <dgm:pt modelId="{1EBBCAB2-08FE-4CA3-8C00-2A4A44BFA129}" type="pres">
      <dgm:prSet presAssocID="{087B6C5F-0048-476E-814F-06BB8590DDA6}" presName="rootComposite" presStyleCnt="0"/>
      <dgm:spPr/>
    </dgm:pt>
    <dgm:pt modelId="{C39552B5-FFF1-4DDA-8AA2-6DCE5F30967D}" type="pres">
      <dgm:prSet presAssocID="{087B6C5F-0048-476E-814F-06BB8590DDA6}" presName="rootText" presStyleLbl="node4" presStyleIdx="2" presStyleCnt="8">
        <dgm:presLayoutVars>
          <dgm:chPref val="3"/>
        </dgm:presLayoutVars>
      </dgm:prSet>
      <dgm:spPr/>
    </dgm:pt>
    <dgm:pt modelId="{55607BC9-3DBE-41D2-AEDC-CD5716A9BCC9}" type="pres">
      <dgm:prSet presAssocID="{087B6C5F-0048-476E-814F-06BB8590DDA6}" presName="rootConnector" presStyleLbl="node4" presStyleIdx="2" presStyleCnt="8"/>
      <dgm:spPr/>
    </dgm:pt>
    <dgm:pt modelId="{DBEF0E17-EF94-4FEF-B1BB-7BE9FFF7F7A3}" type="pres">
      <dgm:prSet presAssocID="{087B6C5F-0048-476E-814F-06BB8590DDA6}" presName="hierChild4" presStyleCnt="0"/>
      <dgm:spPr/>
    </dgm:pt>
    <dgm:pt modelId="{E8F5DD29-7624-4B1D-9A21-F48DF4FD1C81}" type="pres">
      <dgm:prSet presAssocID="{087B6C5F-0048-476E-814F-06BB8590DDA6}" presName="hierChild5" presStyleCnt="0"/>
      <dgm:spPr/>
    </dgm:pt>
    <dgm:pt modelId="{079CB3FD-8EAE-49CA-8F08-772667357BAE}" type="pres">
      <dgm:prSet presAssocID="{C4F3A208-E348-4FDE-9EF0-7D7651C35AAD}" presName="hierChild5" presStyleCnt="0"/>
      <dgm:spPr/>
    </dgm:pt>
    <dgm:pt modelId="{D426C44D-3812-4F35-A53E-5774328CFD68}" type="pres">
      <dgm:prSet presAssocID="{EF6682AD-B096-4D83-97B6-1751338D64F1}" presName="hierChild5" presStyleCnt="0"/>
      <dgm:spPr/>
    </dgm:pt>
    <dgm:pt modelId="{80F65A7D-C69E-4C83-B592-EBFE4EDB0DC2}" type="pres">
      <dgm:prSet presAssocID="{143FE020-D2A0-477A-BC1A-BF3732736CAE}" presName="Name37" presStyleLbl="parChTrans1D4" presStyleIdx="3" presStyleCnt="8"/>
      <dgm:spPr/>
    </dgm:pt>
    <dgm:pt modelId="{CFECC974-2A4E-4E21-BA8A-7F88AEEA194E}" type="pres">
      <dgm:prSet presAssocID="{81D22C41-3D74-4C4A-8A98-B50BC17AF3AB}" presName="hierRoot2" presStyleCnt="0">
        <dgm:presLayoutVars>
          <dgm:hierBranch val="init"/>
        </dgm:presLayoutVars>
      </dgm:prSet>
      <dgm:spPr/>
    </dgm:pt>
    <dgm:pt modelId="{A1DB4D00-A144-41AC-BF98-2EC2CDA3B674}" type="pres">
      <dgm:prSet presAssocID="{81D22C41-3D74-4C4A-8A98-B50BC17AF3AB}" presName="rootComposite" presStyleCnt="0"/>
      <dgm:spPr/>
    </dgm:pt>
    <dgm:pt modelId="{D3FD7E43-682D-41B2-8DB0-641738B1FE36}" type="pres">
      <dgm:prSet presAssocID="{81D22C41-3D74-4C4A-8A98-B50BC17AF3AB}" presName="rootText" presStyleLbl="node4" presStyleIdx="3" presStyleCnt="8">
        <dgm:presLayoutVars>
          <dgm:chPref val="3"/>
        </dgm:presLayoutVars>
      </dgm:prSet>
      <dgm:spPr/>
    </dgm:pt>
    <dgm:pt modelId="{CD34BFCB-12AF-43EA-9E62-D62764835BA7}" type="pres">
      <dgm:prSet presAssocID="{81D22C41-3D74-4C4A-8A98-B50BC17AF3AB}" presName="rootConnector" presStyleLbl="node4" presStyleIdx="3" presStyleCnt="8"/>
      <dgm:spPr/>
    </dgm:pt>
    <dgm:pt modelId="{D88B1C60-017D-43BC-88EF-6BCF4D042250}" type="pres">
      <dgm:prSet presAssocID="{81D22C41-3D74-4C4A-8A98-B50BC17AF3AB}" presName="hierChild4" presStyleCnt="0"/>
      <dgm:spPr/>
    </dgm:pt>
    <dgm:pt modelId="{ACC58EAE-90DE-4463-B2DB-12FF637DB7E6}" type="pres">
      <dgm:prSet presAssocID="{81D22C41-3D74-4C4A-8A98-B50BC17AF3AB}" presName="hierChild5" presStyleCnt="0"/>
      <dgm:spPr/>
    </dgm:pt>
    <dgm:pt modelId="{551E9F04-8AA6-45F5-A720-0DE3D8936999}" type="pres">
      <dgm:prSet presAssocID="{8148373E-74AD-4D26-B1ED-3A6D8A2FB3EA}" presName="hierChild5" presStyleCnt="0"/>
      <dgm:spPr/>
    </dgm:pt>
    <dgm:pt modelId="{AA10BA2F-FF63-41C1-82F5-77190A1D7407}" type="pres">
      <dgm:prSet presAssocID="{3D612FC2-B63E-4EDA-A12D-B057C79FD654}" presName="hierChild5" presStyleCnt="0"/>
      <dgm:spPr/>
    </dgm:pt>
    <dgm:pt modelId="{9CC9C925-FD0E-4CAC-9BF8-B6CC2D9E73C0}" type="pres">
      <dgm:prSet presAssocID="{3AA74DA1-C4A1-4601-B7FE-EA23CA1C3989}" presName="Name37" presStyleLbl="parChTrans1D2" presStyleIdx="1" presStyleCnt="2"/>
      <dgm:spPr/>
    </dgm:pt>
    <dgm:pt modelId="{F6E5C9D2-7551-4026-AC5C-ED7F083A563F}" type="pres">
      <dgm:prSet presAssocID="{E578A087-AFCB-4F5F-AF38-7CF2C55498D8}" presName="hierRoot2" presStyleCnt="0">
        <dgm:presLayoutVars>
          <dgm:hierBranch val="init"/>
        </dgm:presLayoutVars>
      </dgm:prSet>
      <dgm:spPr/>
    </dgm:pt>
    <dgm:pt modelId="{472CF540-890F-4CA2-A9DE-C832D8EB1A87}" type="pres">
      <dgm:prSet presAssocID="{E578A087-AFCB-4F5F-AF38-7CF2C55498D8}" presName="rootComposite" presStyleCnt="0"/>
      <dgm:spPr/>
    </dgm:pt>
    <dgm:pt modelId="{55DA716B-AFDE-48F8-B376-04377D2E1854}" type="pres">
      <dgm:prSet presAssocID="{E578A087-AFCB-4F5F-AF38-7CF2C55498D8}" presName="rootText" presStyleLbl="node2" presStyleIdx="1" presStyleCnt="2">
        <dgm:presLayoutVars>
          <dgm:chPref val="3"/>
        </dgm:presLayoutVars>
      </dgm:prSet>
      <dgm:spPr/>
    </dgm:pt>
    <dgm:pt modelId="{26C9B2C6-0FC9-4C59-BF41-9FC880171D0B}" type="pres">
      <dgm:prSet presAssocID="{E578A087-AFCB-4F5F-AF38-7CF2C55498D8}" presName="rootConnector" presStyleLbl="node2" presStyleIdx="1" presStyleCnt="2"/>
      <dgm:spPr/>
    </dgm:pt>
    <dgm:pt modelId="{BB1DD9B7-C227-46B2-A22F-D1300A5F776E}" type="pres">
      <dgm:prSet presAssocID="{E578A087-AFCB-4F5F-AF38-7CF2C55498D8}" presName="hierChild4" presStyleCnt="0"/>
      <dgm:spPr/>
    </dgm:pt>
    <dgm:pt modelId="{2512913E-0DD9-46D9-886A-FFCD6C0B842A}" type="pres">
      <dgm:prSet presAssocID="{1DDD4C3A-A21E-4DF9-BACF-A44F896131BF}" presName="Name37" presStyleLbl="parChTrans1D3" presStyleIdx="1" presStyleCnt="2"/>
      <dgm:spPr/>
    </dgm:pt>
    <dgm:pt modelId="{77B1A8F2-15A5-437E-A82A-47E70E619A84}" type="pres">
      <dgm:prSet presAssocID="{7D29EE47-BD35-45C5-9AA4-D1328D02C56C}" presName="hierRoot2" presStyleCnt="0">
        <dgm:presLayoutVars>
          <dgm:hierBranch val="init"/>
        </dgm:presLayoutVars>
      </dgm:prSet>
      <dgm:spPr/>
    </dgm:pt>
    <dgm:pt modelId="{DE1B0CF5-F02D-4DFD-9166-F78073D33AB7}" type="pres">
      <dgm:prSet presAssocID="{7D29EE47-BD35-45C5-9AA4-D1328D02C56C}" presName="rootComposite" presStyleCnt="0"/>
      <dgm:spPr/>
    </dgm:pt>
    <dgm:pt modelId="{5E3E3A08-629B-44D4-AD73-0D6653E83310}" type="pres">
      <dgm:prSet presAssocID="{7D29EE47-BD35-45C5-9AA4-D1328D02C56C}" presName="rootText" presStyleLbl="node3" presStyleIdx="1" presStyleCnt="2">
        <dgm:presLayoutVars>
          <dgm:chPref val="3"/>
        </dgm:presLayoutVars>
      </dgm:prSet>
      <dgm:spPr/>
    </dgm:pt>
    <dgm:pt modelId="{BB6D6D1E-809F-4CD5-A153-AC4253698206}" type="pres">
      <dgm:prSet presAssocID="{7D29EE47-BD35-45C5-9AA4-D1328D02C56C}" presName="rootConnector" presStyleLbl="node3" presStyleIdx="1" presStyleCnt="2"/>
      <dgm:spPr/>
    </dgm:pt>
    <dgm:pt modelId="{E75E69D9-B9C2-4666-B68B-30EC5F5B7EC6}" type="pres">
      <dgm:prSet presAssocID="{7D29EE47-BD35-45C5-9AA4-D1328D02C56C}" presName="hierChild4" presStyleCnt="0"/>
      <dgm:spPr/>
    </dgm:pt>
    <dgm:pt modelId="{638DCE00-27E1-4691-A7E6-3D8A7A4D4E75}" type="pres">
      <dgm:prSet presAssocID="{D25D1D09-B09A-4F9E-8B89-787F7273DFF5}" presName="Name37" presStyleLbl="parChTrans1D4" presStyleIdx="4" presStyleCnt="8"/>
      <dgm:spPr/>
    </dgm:pt>
    <dgm:pt modelId="{4000CF13-6A4B-4008-8D6A-F313FBDE86CB}" type="pres">
      <dgm:prSet presAssocID="{F06F6778-11B9-4072-9680-E6B35AFAA4B8}" presName="hierRoot2" presStyleCnt="0">
        <dgm:presLayoutVars>
          <dgm:hierBranch val="init"/>
        </dgm:presLayoutVars>
      </dgm:prSet>
      <dgm:spPr/>
    </dgm:pt>
    <dgm:pt modelId="{E42C4F6D-9368-479A-8E4D-9266AF45C653}" type="pres">
      <dgm:prSet presAssocID="{F06F6778-11B9-4072-9680-E6B35AFAA4B8}" presName="rootComposite" presStyleCnt="0"/>
      <dgm:spPr/>
    </dgm:pt>
    <dgm:pt modelId="{F2D3A87B-D63F-41B1-AAF5-6F4BCFC3A053}" type="pres">
      <dgm:prSet presAssocID="{F06F6778-11B9-4072-9680-E6B35AFAA4B8}" presName="rootText" presStyleLbl="node4" presStyleIdx="4" presStyleCnt="8">
        <dgm:presLayoutVars>
          <dgm:chPref val="3"/>
        </dgm:presLayoutVars>
      </dgm:prSet>
      <dgm:spPr/>
    </dgm:pt>
    <dgm:pt modelId="{B56F9E26-3596-41E1-84BF-B27B21F5D9EF}" type="pres">
      <dgm:prSet presAssocID="{F06F6778-11B9-4072-9680-E6B35AFAA4B8}" presName="rootConnector" presStyleLbl="node4" presStyleIdx="4" presStyleCnt="8"/>
      <dgm:spPr/>
    </dgm:pt>
    <dgm:pt modelId="{89F97465-E156-4039-8824-74C647CD7A88}" type="pres">
      <dgm:prSet presAssocID="{F06F6778-11B9-4072-9680-E6B35AFAA4B8}" presName="hierChild4" presStyleCnt="0"/>
      <dgm:spPr/>
    </dgm:pt>
    <dgm:pt modelId="{81656CF7-663D-4277-942E-E19CD5BB78F8}" type="pres">
      <dgm:prSet presAssocID="{F8AF5FF4-6DB9-4101-871D-0210208F5B86}" presName="Name37" presStyleLbl="parChTrans1D4" presStyleIdx="5" presStyleCnt="8"/>
      <dgm:spPr/>
    </dgm:pt>
    <dgm:pt modelId="{3460A5DB-F4BC-4075-A70D-9307C06ADD51}" type="pres">
      <dgm:prSet presAssocID="{F9907854-C1AC-4F53-83B3-4BAFB0541DFA}" presName="hierRoot2" presStyleCnt="0">
        <dgm:presLayoutVars>
          <dgm:hierBranch val="init"/>
        </dgm:presLayoutVars>
      </dgm:prSet>
      <dgm:spPr/>
    </dgm:pt>
    <dgm:pt modelId="{BEA9DFC3-5CE4-418B-ADB2-D043DD5D00E9}" type="pres">
      <dgm:prSet presAssocID="{F9907854-C1AC-4F53-83B3-4BAFB0541DFA}" presName="rootComposite" presStyleCnt="0"/>
      <dgm:spPr/>
    </dgm:pt>
    <dgm:pt modelId="{B9D8A304-0294-46B1-97DF-D7A1C50F29A2}" type="pres">
      <dgm:prSet presAssocID="{F9907854-C1AC-4F53-83B3-4BAFB0541DFA}" presName="rootText" presStyleLbl="node4" presStyleIdx="5" presStyleCnt="8">
        <dgm:presLayoutVars>
          <dgm:chPref val="3"/>
        </dgm:presLayoutVars>
      </dgm:prSet>
      <dgm:spPr/>
    </dgm:pt>
    <dgm:pt modelId="{B556608A-1B10-4548-8CA9-DA68F7ADEE14}" type="pres">
      <dgm:prSet presAssocID="{F9907854-C1AC-4F53-83B3-4BAFB0541DFA}" presName="rootConnector" presStyleLbl="node4" presStyleIdx="5" presStyleCnt="8"/>
      <dgm:spPr/>
    </dgm:pt>
    <dgm:pt modelId="{DE40AE08-D131-49A6-9E9E-63053E7CC779}" type="pres">
      <dgm:prSet presAssocID="{F9907854-C1AC-4F53-83B3-4BAFB0541DFA}" presName="hierChild4" presStyleCnt="0"/>
      <dgm:spPr/>
    </dgm:pt>
    <dgm:pt modelId="{37D461BC-1E98-4FAA-AFA6-631EF82C3AB6}" type="pres">
      <dgm:prSet presAssocID="{F9907854-C1AC-4F53-83B3-4BAFB0541DFA}" presName="hierChild5" presStyleCnt="0"/>
      <dgm:spPr/>
    </dgm:pt>
    <dgm:pt modelId="{2ADEEFA6-9464-4C54-A26A-AFBC7C133A4C}" type="pres">
      <dgm:prSet presAssocID="{F06F6778-11B9-4072-9680-E6B35AFAA4B8}" presName="hierChild5" presStyleCnt="0"/>
      <dgm:spPr/>
    </dgm:pt>
    <dgm:pt modelId="{949572CC-9C36-4140-8607-54580F0666AF}" type="pres">
      <dgm:prSet presAssocID="{8BC4F097-4430-48BF-B9D8-E4CC30ADE4D4}" presName="Name37" presStyleLbl="parChTrans1D4" presStyleIdx="6" presStyleCnt="8"/>
      <dgm:spPr/>
    </dgm:pt>
    <dgm:pt modelId="{5E6811C9-6E87-4E5E-8383-10F63131E7DC}" type="pres">
      <dgm:prSet presAssocID="{2572EAE1-DB6F-48AD-B65F-9B22E3C36BBD}" presName="hierRoot2" presStyleCnt="0">
        <dgm:presLayoutVars>
          <dgm:hierBranch val="init"/>
        </dgm:presLayoutVars>
      </dgm:prSet>
      <dgm:spPr/>
    </dgm:pt>
    <dgm:pt modelId="{FB172EDD-0C37-46CB-9235-A51472049B07}" type="pres">
      <dgm:prSet presAssocID="{2572EAE1-DB6F-48AD-B65F-9B22E3C36BBD}" presName="rootComposite" presStyleCnt="0"/>
      <dgm:spPr/>
    </dgm:pt>
    <dgm:pt modelId="{66710A30-950E-4BCD-8F47-219B86C0B10B}" type="pres">
      <dgm:prSet presAssocID="{2572EAE1-DB6F-48AD-B65F-9B22E3C36BBD}" presName="rootText" presStyleLbl="node4" presStyleIdx="6" presStyleCnt="8">
        <dgm:presLayoutVars>
          <dgm:chPref val="3"/>
        </dgm:presLayoutVars>
      </dgm:prSet>
      <dgm:spPr/>
    </dgm:pt>
    <dgm:pt modelId="{306A0A84-1734-441B-821A-A8CCF850C31B}" type="pres">
      <dgm:prSet presAssocID="{2572EAE1-DB6F-48AD-B65F-9B22E3C36BBD}" presName="rootConnector" presStyleLbl="node4" presStyleIdx="6" presStyleCnt="8"/>
      <dgm:spPr/>
    </dgm:pt>
    <dgm:pt modelId="{A82BFC15-AB7F-4B19-82FC-15D37F77586E}" type="pres">
      <dgm:prSet presAssocID="{2572EAE1-DB6F-48AD-B65F-9B22E3C36BBD}" presName="hierChild4" presStyleCnt="0"/>
      <dgm:spPr/>
    </dgm:pt>
    <dgm:pt modelId="{4C7B6DB0-32D7-4886-B1CE-6838D88C78ED}" type="pres">
      <dgm:prSet presAssocID="{47C07C59-AC09-4B60-B363-3EE2892050EA}" presName="Name37" presStyleLbl="parChTrans1D4" presStyleIdx="7" presStyleCnt="8"/>
      <dgm:spPr/>
    </dgm:pt>
    <dgm:pt modelId="{76ED8710-09FD-4328-A97A-EC8A2E7CADC2}" type="pres">
      <dgm:prSet presAssocID="{4F185204-4046-4B61-8986-DCBBEA0FA561}" presName="hierRoot2" presStyleCnt="0">
        <dgm:presLayoutVars>
          <dgm:hierBranch val="init"/>
        </dgm:presLayoutVars>
      </dgm:prSet>
      <dgm:spPr/>
    </dgm:pt>
    <dgm:pt modelId="{5874FF2F-BF69-479D-B4F9-9198AFBCC5C9}" type="pres">
      <dgm:prSet presAssocID="{4F185204-4046-4B61-8986-DCBBEA0FA561}" presName="rootComposite" presStyleCnt="0"/>
      <dgm:spPr/>
    </dgm:pt>
    <dgm:pt modelId="{A160A516-9CE9-4B50-A6B0-99FD851D5F88}" type="pres">
      <dgm:prSet presAssocID="{4F185204-4046-4B61-8986-DCBBEA0FA561}" presName="rootText" presStyleLbl="node4" presStyleIdx="7" presStyleCnt="8">
        <dgm:presLayoutVars>
          <dgm:chPref val="3"/>
        </dgm:presLayoutVars>
      </dgm:prSet>
      <dgm:spPr/>
    </dgm:pt>
    <dgm:pt modelId="{D23420DA-7868-4F6D-908B-4FBF87F8ECFF}" type="pres">
      <dgm:prSet presAssocID="{4F185204-4046-4B61-8986-DCBBEA0FA561}" presName="rootConnector" presStyleLbl="node4" presStyleIdx="7" presStyleCnt="8"/>
      <dgm:spPr/>
    </dgm:pt>
    <dgm:pt modelId="{27F64C07-D09B-4F5C-9270-3D353717AA05}" type="pres">
      <dgm:prSet presAssocID="{4F185204-4046-4B61-8986-DCBBEA0FA561}" presName="hierChild4" presStyleCnt="0"/>
      <dgm:spPr/>
    </dgm:pt>
    <dgm:pt modelId="{777256BF-EE5B-43E8-81A9-B9597771302D}" type="pres">
      <dgm:prSet presAssocID="{4F185204-4046-4B61-8986-DCBBEA0FA561}" presName="hierChild5" presStyleCnt="0"/>
      <dgm:spPr/>
    </dgm:pt>
    <dgm:pt modelId="{5E173AB5-C300-4EAA-904C-800F0A768E3D}" type="pres">
      <dgm:prSet presAssocID="{2572EAE1-DB6F-48AD-B65F-9B22E3C36BBD}" presName="hierChild5" presStyleCnt="0"/>
      <dgm:spPr/>
    </dgm:pt>
    <dgm:pt modelId="{D409B679-B0B2-485F-BBDD-7C314A8C9D58}" type="pres">
      <dgm:prSet presAssocID="{7D29EE47-BD35-45C5-9AA4-D1328D02C56C}" presName="hierChild5" presStyleCnt="0"/>
      <dgm:spPr/>
    </dgm:pt>
    <dgm:pt modelId="{A4C9726B-3FCC-4D32-934E-472682E68990}" type="pres">
      <dgm:prSet presAssocID="{E578A087-AFCB-4F5F-AF38-7CF2C55498D8}" presName="hierChild5" presStyleCnt="0"/>
      <dgm:spPr/>
    </dgm:pt>
    <dgm:pt modelId="{38CD7527-3606-48CE-B571-08A42F7B1C31}" type="pres">
      <dgm:prSet presAssocID="{0DC85E80-857B-4F0F-B4CC-8B2259466262}" presName="hierChild3" presStyleCnt="0"/>
      <dgm:spPr/>
    </dgm:pt>
  </dgm:ptLst>
  <dgm:cxnLst>
    <dgm:cxn modelId="{7608DF07-7794-452A-8960-0AD06B27E15D}" type="presOf" srcId="{F9907854-C1AC-4F53-83B3-4BAFB0541DFA}" destId="{B556608A-1B10-4548-8CA9-DA68F7ADEE14}" srcOrd="1" destOrd="0" presId="urn:microsoft.com/office/officeart/2005/8/layout/orgChart1"/>
    <dgm:cxn modelId="{D9AA3C11-5197-48E7-9D7E-4D5DA375D71C}" srcId="{E578A087-AFCB-4F5F-AF38-7CF2C55498D8}" destId="{7D29EE47-BD35-45C5-9AA4-D1328D02C56C}" srcOrd="0" destOrd="0" parTransId="{1DDD4C3A-A21E-4DF9-BACF-A44F896131BF}" sibTransId="{77E4A993-F5E0-49D0-BB91-B33F19DD24B7}"/>
    <dgm:cxn modelId="{E7A84618-2F37-493A-8DB9-82D516ED2FDD}" type="presOf" srcId="{65656750-B0CC-4ADE-AE32-CE9A1E32C059}" destId="{34FF6B31-3E46-4101-B4A9-3BB457A81BE5}" srcOrd="0" destOrd="0" presId="urn:microsoft.com/office/officeart/2005/8/layout/orgChart1"/>
    <dgm:cxn modelId="{671CD718-67C0-46E4-8FD6-AF811E3DAAFD}" srcId="{F06F6778-11B9-4072-9680-E6B35AFAA4B8}" destId="{F9907854-C1AC-4F53-83B3-4BAFB0541DFA}" srcOrd="0" destOrd="0" parTransId="{F8AF5FF4-6DB9-4101-871D-0210208F5B86}" sibTransId="{007C3C9C-9911-421A-BDE7-F7C42F79EBFB}"/>
    <dgm:cxn modelId="{C4256419-BD77-4450-BF90-45C03FEBBF18}" type="presOf" srcId="{F9907854-C1AC-4F53-83B3-4BAFB0541DFA}" destId="{B9D8A304-0294-46B1-97DF-D7A1C50F29A2}" srcOrd="0" destOrd="0" presId="urn:microsoft.com/office/officeart/2005/8/layout/orgChart1"/>
    <dgm:cxn modelId="{CB94121C-F8AE-44F2-8972-A78E4588437B}" type="presOf" srcId="{1DDD4C3A-A21E-4DF9-BACF-A44F896131BF}" destId="{2512913E-0DD9-46D9-886A-FFCD6C0B842A}" srcOrd="0" destOrd="0" presId="urn:microsoft.com/office/officeart/2005/8/layout/orgChart1"/>
    <dgm:cxn modelId="{E4E14524-B9EB-4EFA-8E4E-A6C2C88A90A8}" srcId="{C4F3A208-E348-4FDE-9EF0-7D7651C35AAD}" destId="{087B6C5F-0048-476E-814F-06BB8590DDA6}" srcOrd="0" destOrd="0" parTransId="{5FE8E8FA-9198-45F6-B8F0-BC43B2EC4C7B}" sibTransId="{87C5F2EE-7E70-4072-85F6-734A4F50B2BF}"/>
    <dgm:cxn modelId="{D246A024-814D-4730-A088-15FCEC72E323}" type="presOf" srcId="{8148373E-74AD-4D26-B1ED-3A6D8A2FB3EA}" destId="{94693922-B9C3-4120-893F-F28F17E2E80F}" srcOrd="0" destOrd="0" presId="urn:microsoft.com/office/officeart/2005/8/layout/orgChart1"/>
    <dgm:cxn modelId="{FF681F25-09CE-45B8-B662-753B83D63837}" type="presOf" srcId="{47C07C59-AC09-4B60-B363-3EE2892050EA}" destId="{4C7B6DB0-32D7-4886-B1CE-6838D88C78ED}" srcOrd="0" destOrd="0" presId="urn:microsoft.com/office/officeart/2005/8/layout/orgChart1"/>
    <dgm:cxn modelId="{70B8A226-1569-4CED-A0FB-D99EB4C510F1}" type="presOf" srcId="{D25D1D09-B09A-4F9E-8B89-787F7273DFF5}" destId="{638DCE00-27E1-4691-A7E6-3D8A7A4D4E75}" srcOrd="0" destOrd="0" presId="urn:microsoft.com/office/officeart/2005/8/layout/orgChart1"/>
    <dgm:cxn modelId="{1AEAB126-78FA-4447-BB60-C0A3E44C09B1}" type="presOf" srcId="{0DC85E80-857B-4F0F-B4CC-8B2259466262}" destId="{5AD8BCD7-7B20-4907-B78C-59061EB52894}" srcOrd="0" destOrd="0" presId="urn:microsoft.com/office/officeart/2005/8/layout/orgChart1"/>
    <dgm:cxn modelId="{6E13682C-E775-4D31-8E2E-96E7F6E792AA}" srcId="{3D612FC2-B63E-4EDA-A12D-B057C79FD654}" destId="{8148373E-74AD-4D26-B1ED-3A6D8A2FB3EA}" srcOrd="0" destOrd="0" parTransId="{06FE4676-81B8-4809-9538-C2166F3533FF}" sibTransId="{33DF80A9-B3C4-4242-9D35-01823F3F03A8}"/>
    <dgm:cxn modelId="{220CC62D-3F1F-4980-BBEC-E7B1D2924364}" srcId="{2572EAE1-DB6F-48AD-B65F-9B22E3C36BBD}" destId="{4F185204-4046-4B61-8986-DCBBEA0FA561}" srcOrd="0" destOrd="0" parTransId="{47C07C59-AC09-4B60-B363-3EE2892050EA}" sibTransId="{80B665CA-D747-4559-BBFF-EAF23991BB76}"/>
    <dgm:cxn modelId="{31F56E2F-4DC1-4E9A-BEB8-1B779E081C4B}" type="presOf" srcId="{8BC4F097-4430-48BF-B9D8-E4CC30ADE4D4}" destId="{949572CC-9C36-4140-8607-54580F0666AF}" srcOrd="0" destOrd="0" presId="urn:microsoft.com/office/officeart/2005/8/layout/orgChart1"/>
    <dgm:cxn modelId="{559CC834-55A0-4A80-963F-53A3B2E15D57}" srcId="{EF6682AD-B096-4D83-97B6-1751338D64F1}" destId="{C4F3A208-E348-4FDE-9EF0-7D7651C35AAD}" srcOrd="0" destOrd="0" parTransId="{65656750-B0CC-4ADE-AE32-CE9A1E32C059}" sibTransId="{73E21E40-E9D7-4D5D-BFCD-1B71C50A1754}"/>
    <dgm:cxn modelId="{1CF7B935-2E6B-4BFB-8BD5-2E3AC1F473E0}" type="presOf" srcId="{F8AF5FF4-6DB9-4101-871D-0210208F5B86}" destId="{81656CF7-663D-4277-942E-E19CD5BB78F8}" srcOrd="0" destOrd="0" presId="urn:microsoft.com/office/officeart/2005/8/layout/orgChart1"/>
    <dgm:cxn modelId="{2D3A7A39-5E20-43CB-8244-105EDC3E6BAB}" type="presOf" srcId="{E578A087-AFCB-4F5F-AF38-7CF2C55498D8}" destId="{55DA716B-AFDE-48F8-B376-04377D2E1854}" srcOrd="0" destOrd="0" presId="urn:microsoft.com/office/officeart/2005/8/layout/orgChart1"/>
    <dgm:cxn modelId="{837E373C-EC70-4E81-9F04-097A06D6A564}" srcId="{7D29EE47-BD35-45C5-9AA4-D1328D02C56C}" destId="{F06F6778-11B9-4072-9680-E6B35AFAA4B8}" srcOrd="0" destOrd="0" parTransId="{D25D1D09-B09A-4F9E-8B89-787F7273DFF5}" sibTransId="{EBE3F6AE-F75F-4D77-B708-B46B5096772C}"/>
    <dgm:cxn modelId="{29CDD640-1154-493F-A0C1-5D7AF69D87C3}" srcId="{8148373E-74AD-4D26-B1ED-3A6D8A2FB3EA}" destId="{EF6682AD-B096-4D83-97B6-1751338D64F1}" srcOrd="0" destOrd="0" parTransId="{BBF01FF5-C3B9-499A-9365-E09817DCC7FF}" sibTransId="{F07290C9-E574-4744-9822-6B76CFCC596B}"/>
    <dgm:cxn modelId="{995CB042-F39B-476E-A3C6-8F18D8A8EAA2}" type="presOf" srcId="{7D29EE47-BD35-45C5-9AA4-D1328D02C56C}" destId="{5E3E3A08-629B-44D4-AD73-0D6653E83310}" srcOrd="0" destOrd="0" presId="urn:microsoft.com/office/officeart/2005/8/layout/orgChart1"/>
    <dgm:cxn modelId="{4D2C1A64-7CA9-4FCB-A157-BE4566D017EA}" srcId="{7D29EE47-BD35-45C5-9AA4-D1328D02C56C}" destId="{2572EAE1-DB6F-48AD-B65F-9B22E3C36BBD}" srcOrd="1" destOrd="0" parTransId="{8BC4F097-4430-48BF-B9D8-E4CC30ADE4D4}" sibTransId="{8715F6BF-460E-4657-A129-862A9AA48A62}"/>
    <dgm:cxn modelId="{AB568364-25D4-47B6-A34B-C6A0FCBE1988}" type="presOf" srcId="{AE6BD34B-51AC-4381-84D1-6E5DBD13E6BF}" destId="{C8CA10FC-250D-401D-AB48-B73BFE988620}" srcOrd="0" destOrd="0" presId="urn:microsoft.com/office/officeart/2005/8/layout/orgChart1"/>
    <dgm:cxn modelId="{D301B065-33F2-403D-9AFC-B8D6FFE8EE83}" type="presOf" srcId="{8148373E-74AD-4D26-B1ED-3A6D8A2FB3EA}" destId="{0F242687-BD26-4E74-9D30-337ABCBF5CDA}" srcOrd="1" destOrd="0" presId="urn:microsoft.com/office/officeart/2005/8/layout/orgChart1"/>
    <dgm:cxn modelId="{AC06CE48-13DA-42A6-991C-A7668823C2D8}" type="presOf" srcId="{2572EAE1-DB6F-48AD-B65F-9B22E3C36BBD}" destId="{66710A30-950E-4BCD-8F47-219B86C0B10B}" srcOrd="0" destOrd="0" presId="urn:microsoft.com/office/officeart/2005/8/layout/orgChart1"/>
    <dgm:cxn modelId="{6A218E69-50F5-491A-B1A6-11C189B703CF}" type="presOf" srcId="{3D612FC2-B63E-4EDA-A12D-B057C79FD654}" destId="{85045D79-D3FD-4923-8DD7-5D373B94F80A}" srcOrd="0" destOrd="0" presId="urn:microsoft.com/office/officeart/2005/8/layout/orgChart1"/>
    <dgm:cxn modelId="{F1A66E6C-1F62-42DC-97E2-73830EC14FAD}" type="presOf" srcId="{0DC85E80-857B-4F0F-B4CC-8B2259466262}" destId="{C14DCC11-941B-458A-8C57-3C594B3E9044}" srcOrd="1" destOrd="0" presId="urn:microsoft.com/office/officeart/2005/8/layout/orgChart1"/>
    <dgm:cxn modelId="{8A213050-7A61-4557-9C6F-F1C22F35346F}" type="presOf" srcId="{143FE020-D2A0-477A-BC1A-BF3732736CAE}" destId="{80F65A7D-C69E-4C83-B592-EBFE4EDB0DC2}" srcOrd="0" destOrd="0" presId="urn:microsoft.com/office/officeart/2005/8/layout/orgChart1"/>
    <dgm:cxn modelId="{D0F1F655-9789-4839-9C44-9794C8D73BA1}" type="presOf" srcId="{3AA74DA1-C4A1-4601-B7FE-EA23CA1C3989}" destId="{9CC9C925-FD0E-4CAC-9BF8-B6CC2D9E73C0}" srcOrd="0" destOrd="0" presId="urn:microsoft.com/office/officeart/2005/8/layout/orgChart1"/>
    <dgm:cxn modelId="{55773B56-EBE6-4726-A623-8CC2933292AD}" type="presOf" srcId="{4F185204-4046-4B61-8986-DCBBEA0FA561}" destId="{A160A516-9CE9-4B50-A6B0-99FD851D5F88}" srcOrd="0" destOrd="0" presId="urn:microsoft.com/office/officeart/2005/8/layout/orgChart1"/>
    <dgm:cxn modelId="{DFC29B57-E38C-48DD-AF51-D05D6FA9E7F3}" type="presOf" srcId="{3D612FC2-B63E-4EDA-A12D-B057C79FD654}" destId="{BBB7ECC0-E70A-48C4-A723-96B435FE85EA}" srcOrd="1" destOrd="0" presId="urn:microsoft.com/office/officeart/2005/8/layout/orgChart1"/>
    <dgm:cxn modelId="{95BC4A82-542C-4F0E-9535-8E68C15D6AF8}" type="presOf" srcId="{E578A087-AFCB-4F5F-AF38-7CF2C55498D8}" destId="{26C9B2C6-0FC9-4C59-BF41-9FC880171D0B}" srcOrd="1" destOrd="0" presId="urn:microsoft.com/office/officeart/2005/8/layout/orgChart1"/>
    <dgm:cxn modelId="{4FEFF882-BF45-41A1-A7E4-C095237AD4DD}" type="presOf" srcId="{087B6C5F-0048-476E-814F-06BB8590DDA6}" destId="{C39552B5-FFF1-4DDA-8AA2-6DCE5F30967D}" srcOrd="0" destOrd="0" presId="urn:microsoft.com/office/officeart/2005/8/layout/orgChart1"/>
    <dgm:cxn modelId="{23A96F84-2CAB-446A-A1B1-04FE3FB083EB}" type="presOf" srcId="{5FE8E8FA-9198-45F6-B8F0-BC43B2EC4C7B}" destId="{90AA6226-33D9-420E-86BF-F59D423C2453}" srcOrd="0" destOrd="0" presId="urn:microsoft.com/office/officeart/2005/8/layout/orgChart1"/>
    <dgm:cxn modelId="{779F8587-1696-41E7-B0AD-8EC63FDE39EA}" srcId="{AE6BD34B-51AC-4381-84D1-6E5DBD13E6BF}" destId="{0DC85E80-857B-4F0F-B4CC-8B2259466262}" srcOrd="0" destOrd="0" parTransId="{39243B63-1E8D-4450-B7CC-ED55D78F057A}" sibTransId="{358C271C-791F-4183-B5D2-1877D2FF552A}"/>
    <dgm:cxn modelId="{B484448B-0EC6-4870-BBA5-4BDBFB3F3A97}" type="presOf" srcId="{BBF01FF5-C3B9-499A-9365-E09817DCC7FF}" destId="{3639AE5F-CCE2-40DE-B6B9-291B384B7E30}" srcOrd="0" destOrd="0" presId="urn:microsoft.com/office/officeart/2005/8/layout/orgChart1"/>
    <dgm:cxn modelId="{5664CE8C-CF33-4045-B0ED-910F3A533AC3}" srcId="{0DC85E80-857B-4F0F-B4CC-8B2259466262}" destId="{3D612FC2-B63E-4EDA-A12D-B057C79FD654}" srcOrd="0" destOrd="0" parTransId="{FE05BCCD-D867-47A8-9974-BB79180F98E4}" sibTransId="{00B734EF-54C2-4701-8623-4376B2E605BD}"/>
    <dgm:cxn modelId="{3920CE8E-85DA-47A6-9BDE-2E06DA5685A6}" type="presOf" srcId="{06FE4676-81B8-4809-9538-C2166F3533FF}" destId="{3A5C72BB-B7DD-404F-B392-F2E6DA01D2D9}" srcOrd="0" destOrd="0" presId="urn:microsoft.com/office/officeart/2005/8/layout/orgChart1"/>
    <dgm:cxn modelId="{FD5AE297-1B1A-4437-9F0A-281CC17D750D}" type="presOf" srcId="{EF6682AD-B096-4D83-97B6-1751338D64F1}" destId="{460EA824-F320-4798-80CF-6FD0698C332B}" srcOrd="1" destOrd="0" presId="urn:microsoft.com/office/officeart/2005/8/layout/orgChart1"/>
    <dgm:cxn modelId="{9F69909B-22EC-4A67-817B-1A63230A30BE}" srcId="{8148373E-74AD-4D26-B1ED-3A6D8A2FB3EA}" destId="{81D22C41-3D74-4C4A-8A98-B50BC17AF3AB}" srcOrd="1" destOrd="0" parTransId="{143FE020-D2A0-477A-BC1A-BF3732736CAE}" sibTransId="{4C9F6D3B-5ACA-4A45-A1B9-B8869D55E790}"/>
    <dgm:cxn modelId="{9717A19E-CEB1-46E4-BC80-8D01CCDE1E61}" type="presOf" srcId="{7D29EE47-BD35-45C5-9AA4-D1328D02C56C}" destId="{BB6D6D1E-809F-4CD5-A153-AC4253698206}" srcOrd="1" destOrd="0" presId="urn:microsoft.com/office/officeart/2005/8/layout/orgChart1"/>
    <dgm:cxn modelId="{123231AA-A1CC-4A76-8A8F-0AB9F0CD7B83}" type="presOf" srcId="{2572EAE1-DB6F-48AD-B65F-9B22E3C36BBD}" destId="{306A0A84-1734-441B-821A-A8CCF850C31B}" srcOrd="1" destOrd="0" presId="urn:microsoft.com/office/officeart/2005/8/layout/orgChart1"/>
    <dgm:cxn modelId="{319FDBB5-05E6-4404-9CDA-1575BC3F3BFD}" type="presOf" srcId="{81D22C41-3D74-4C4A-8A98-B50BC17AF3AB}" destId="{CD34BFCB-12AF-43EA-9E62-D62764835BA7}" srcOrd="1" destOrd="0" presId="urn:microsoft.com/office/officeart/2005/8/layout/orgChart1"/>
    <dgm:cxn modelId="{8A01D6B9-11E3-4865-BA0C-759F25B2630C}" type="presOf" srcId="{4F185204-4046-4B61-8986-DCBBEA0FA561}" destId="{D23420DA-7868-4F6D-908B-4FBF87F8ECFF}" srcOrd="1" destOrd="0" presId="urn:microsoft.com/office/officeart/2005/8/layout/orgChart1"/>
    <dgm:cxn modelId="{EE3303BB-1847-4DBB-B292-26264239D2BF}" srcId="{0DC85E80-857B-4F0F-B4CC-8B2259466262}" destId="{E578A087-AFCB-4F5F-AF38-7CF2C55498D8}" srcOrd="1" destOrd="0" parTransId="{3AA74DA1-C4A1-4601-B7FE-EA23CA1C3989}" sibTransId="{7D616235-FEA5-492B-B31F-1CFB7A488C45}"/>
    <dgm:cxn modelId="{904D87C3-C488-4FBD-9A8E-A7A010096368}" type="presOf" srcId="{FE05BCCD-D867-47A8-9974-BB79180F98E4}" destId="{C477754F-30A3-4879-AC72-02D3125C94BA}" srcOrd="0" destOrd="0" presId="urn:microsoft.com/office/officeart/2005/8/layout/orgChart1"/>
    <dgm:cxn modelId="{8610A3C6-3B6E-431F-97FB-8833BF423F1E}" type="presOf" srcId="{81D22C41-3D74-4C4A-8A98-B50BC17AF3AB}" destId="{D3FD7E43-682D-41B2-8DB0-641738B1FE36}" srcOrd="0" destOrd="0" presId="urn:microsoft.com/office/officeart/2005/8/layout/orgChart1"/>
    <dgm:cxn modelId="{EB80BDC9-69E4-418F-B544-57E691B78410}" type="presOf" srcId="{F06F6778-11B9-4072-9680-E6B35AFAA4B8}" destId="{F2D3A87B-D63F-41B1-AAF5-6F4BCFC3A053}" srcOrd="0" destOrd="0" presId="urn:microsoft.com/office/officeart/2005/8/layout/orgChart1"/>
    <dgm:cxn modelId="{3A9EE4D6-2757-4EEB-936F-E6F61438B960}" type="presOf" srcId="{F06F6778-11B9-4072-9680-E6B35AFAA4B8}" destId="{B56F9E26-3596-41E1-84BF-B27B21F5D9EF}" srcOrd="1" destOrd="0" presId="urn:microsoft.com/office/officeart/2005/8/layout/orgChart1"/>
    <dgm:cxn modelId="{6EA47ED9-994A-42F7-8B80-151E4BE0D554}" type="presOf" srcId="{C4F3A208-E348-4FDE-9EF0-7D7651C35AAD}" destId="{06B7E00F-2E95-40EC-B433-ADBC4801A8E3}" srcOrd="1" destOrd="0" presId="urn:microsoft.com/office/officeart/2005/8/layout/orgChart1"/>
    <dgm:cxn modelId="{A58B4CE4-B624-4605-93A0-63696E133730}" type="presOf" srcId="{EF6682AD-B096-4D83-97B6-1751338D64F1}" destId="{90D614F4-096B-4736-9D38-AF5555C9EE1F}" srcOrd="0" destOrd="0" presId="urn:microsoft.com/office/officeart/2005/8/layout/orgChart1"/>
    <dgm:cxn modelId="{A9759BE6-CF8F-4DAE-97AA-A361F21D2E97}" type="presOf" srcId="{C4F3A208-E348-4FDE-9EF0-7D7651C35AAD}" destId="{8B9F873D-D0A4-4AF9-89B7-C0E41236E3B9}" srcOrd="0" destOrd="0" presId="urn:microsoft.com/office/officeart/2005/8/layout/orgChart1"/>
    <dgm:cxn modelId="{10A9C4F2-7F6C-449F-9976-B9E357B9BE42}" type="presOf" srcId="{087B6C5F-0048-476E-814F-06BB8590DDA6}" destId="{55607BC9-3DBE-41D2-AEDC-CD5716A9BCC9}" srcOrd="1" destOrd="0" presId="urn:microsoft.com/office/officeart/2005/8/layout/orgChart1"/>
    <dgm:cxn modelId="{14B2FC6E-7834-4752-B521-E5D0A1F62217}" type="presParOf" srcId="{C8CA10FC-250D-401D-AB48-B73BFE988620}" destId="{B63459BA-DFC4-43D6-859D-3A7B4F8FBA4B}" srcOrd="0" destOrd="0" presId="urn:microsoft.com/office/officeart/2005/8/layout/orgChart1"/>
    <dgm:cxn modelId="{8E8E4BAC-FE7B-4A52-ABCD-1844F2068D59}" type="presParOf" srcId="{B63459BA-DFC4-43D6-859D-3A7B4F8FBA4B}" destId="{B352143D-BD6F-4E8F-8A29-E02EC37F3A2C}" srcOrd="0" destOrd="0" presId="urn:microsoft.com/office/officeart/2005/8/layout/orgChart1"/>
    <dgm:cxn modelId="{0EA5C4E2-62D2-40BD-831C-EA42C5E787EB}" type="presParOf" srcId="{B352143D-BD6F-4E8F-8A29-E02EC37F3A2C}" destId="{5AD8BCD7-7B20-4907-B78C-59061EB52894}" srcOrd="0" destOrd="0" presId="urn:microsoft.com/office/officeart/2005/8/layout/orgChart1"/>
    <dgm:cxn modelId="{EFB1BDC9-D6AD-4FCD-827E-20122EC9DF1F}" type="presParOf" srcId="{B352143D-BD6F-4E8F-8A29-E02EC37F3A2C}" destId="{C14DCC11-941B-458A-8C57-3C594B3E9044}" srcOrd="1" destOrd="0" presId="urn:microsoft.com/office/officeart/2005/8/layout/orgChart1"/>
    <dgm:cxn modelId="{4416B747-8232-40BB-8EDE-38D2BB7E482B}" type="presParOf" srcId="{B63459BA-DFC4-43D6-859D-3A7B4F8FBA4B}" destId="{DE0A1306-A86E-4AA4-B0D1-87BF73E319E5}" srcOrd="1" destOrd="0" presId="urn:microsoft.com/office/officeart/2005/8/layout/orgChart1"/>
    <dgm:cxn modelId="{32231E16-8908-45A1-8559-787F434FF78F}" type="presParOf" srcId="{DE0A1306-A86E-4AA4-B0D1-87BF73E319E5}" destId="{C477754F-30A3-4879-AC72-02D3125C94BA}" srcOrd="0" destOrd="0" presId="urn:microsoft.com/office/officeart/2005/8/layout/orgChart1"/>
    <dgm:cxn modelId="{1A764673-94A9-450E-8D4E-4793FA2DDFBD}" type="presParOf" srcId="{DE0A1306-A86E-4AA4-B0D1-87BF73E319E5}" destId="{2F5A5452-B65E-4F5E-B609-5300048783AF}" srcOrd="1" destOrd="0" presId="urn:microsoft.com/office/officeart/2005/8/layout/orgChart1"/>
    <dgm:cxn modelId="{22FDD962-7B22-45BD-836F-41C4BAB533D7}" type="presParOf" srcId="{2F5A5452-B65E-4F5E-B609-5300048783AF}" destId="{B38909C6-6B37-49C0-9848-EA121AF25E91}" srcOrd="0" destOrd="0" presId="urn:microsoft.com/office/officeart/2005/8/layout/orgChart1"/>
    <dgm:cxn modelId="{482BFA09-AC85-4BD5-AD78-FF6A8328D5F4}" type="presParOf" srcId="{B38909C6-6B37-49C0-9848-EA121AF25E91}" destId="{85045D79-D3FD-4923-8DD7-5D373B94F80A}" srcOrd="0" destOrd="0" presId="urn:microsoft.com/office/officeart/2005/8/layout/orgChart1"/>
    <dgm:cxn modelId="{75094C36-AC6B-416C-895C-0411BBBC32A0}" type="presParOf" srcId="{B38909C6-6B37-49C0-9848-EA121AF25E91}" destId="{BBB7ECC0-E70A-48C4-A723-96B435FE85EA}" srcOrd="1" destOrd="0" presId="urn:microsoft.com/office/officeart/2005/8/layout/orgChart1"/>
    <dgm:cxn modelId="{4E229451-D22C-47E2-9F86-FDF5DCF5DA7B}" type="presParOf" srcId="{2F5A5452-B65E-4F5E-B609-5300048783AF}" destId="{97E23BDC-EF03-4098-9738-046EBC007C24}" srcOrd="1" destOrd="0" presId="urn:microsoft.com/office/officeart/2005/8/layout/orgChart1"/>
    <dgm:cxn modelId="{F60EB748-3E36-4B16-BDBD-7F8215E6F481}" type="presParOf" srcId="{97E23BDC-EF03-4098-9738-046EBC007C24}" destId="{3A5C72BB-B7DD-404F-B392-F2E6DA01D2D9}" srcOrd="0" destOrd="0" presId="urn:microsoft.com/office/officeart/2005/8/layout/orgChart1"/>
    <dgm:cxn modelId="{96713749-1DEB-49B0-9BA0-EFA4D2AFF63E}" type="presParOf" srcId="{97E23BDC-EF03-4098-9738-046EBC007C24}" destId="{C03291A9-13DD-45A3-8B0C-2B5514B152E0}" srcOrd="1" destOrd="0" presId="urn:microsoft.com/office/officeart/2005/8/layout/orgChart1"/>
    <dgm:cxn modelId="{39E3E83D-A1FC-4272-A23B-093FE085701A}" type="presParOf" srcId="{C03291A9-13DD-45A3-8B0C-2B5514B152E0}" destId="{41A88432-9DBE-4A16-855E-4AB214B38374}" srcOrd="0" destOrd="0" presId="urn:microsoft.com/office/officeart/2005/8/layout/orgChart1"/>
    <dgm:cxn modelId="{B9B996C7-530E-4818-A9B6-08567EB79815}" type="presParOf" srcId="{41A88432-9DBE-4A16-855E-4AB214B38374}" destId="{94693922-B9C3-4120-893F-F28F17E2E80F}" srcOrd="0" destOrd="0" presId="urn:microsoft.com/office/officeart/2005/8/layout/orgChart1"/>
    <dgm:cxn modelId="{9D23B60D-6508-44F2-A55A-D914A2FC8687}" type="presParOf" srcId="{41A88432-9DBE-4A16-855E-4AB214B38374}" destId="{0F242687-BD26-4E74-9D30-337ABCBF5CDA}" srcOrd="1" destOrd="0" presId="urn:microsoft.com/office/officeart/2005/8/layout/orgChart1"/>
    <dgm:cxn modelId="{59946099-0369-462F-8C7F-8538E19B9460}" type="presParOf" srcId="{C03291A9-13DD-45A3-8B0C-2B5514B152E0}" destId="{961E03D5-99E9-40EB-BBF2-D2E37D5250CE}" srcOrd="1" destOrd="0" presId="urn:microsoft.com/office/officeart/2005/8/layout/orgChart1"/>
    <dgm:cxn modelId="{4E24C2F2-0CBB-41EE-B0CA-98DA6E70CFEA}" type="presParOf" srcId="{961E03D5-99E9-40EB-BBF2-D2E37D5250CE}" destId="{3639AE5F-CCE2-40DE-B6B9-291B384B7E30}" srcOrd="0" destOrd="0" presId="urn:microsoft.com/office/officeart/2005/8/layout/orgChart1"/>
    <dgm:cxn modelId="{9A492FE6-3DFB-4226-97A7-B739941E7145}" type="presParOf" srcId="{961E03D5-99E9-40EB-BBF2-D2E37D5250CE}" destId="{6F71738A-2E63-453D-A7CA-BE39B4721AE3}" srcOrd="1" destOrd="0" presId="urn:microsoft.com/office/officeart/2005/8/layout/orgChart1"/>
    <dgm:cxn modelId="{E6E79FC3-A520-4940-A6AA-876E8FD6A6B3}" type="presParOf" srcId="{6F71738A-2E63-453D-A7CA-BE39B4721AE3}" destId="{326CD0C7-99CF-44AD-8A46-6E09BA2B928A}" srcOrd="0" destOrd="0" presId="urn:microsoft.com/office/officeart/2005/8/layout/orgChart1"/>
    <dgm:cxn modelId="{17AF8290-F7C6-407C-8751-AD128C0EADEB}" type="presParOf" srcId="{326CD0C7-99CF-44AD-8A46-6E09BA2B928A}" destId="{90D614F4-096B-4736-9D38-AF5555C9EE1F}" srcOrd="0" destOrd="0" presId="urn:microsoft.com/office/officeart/2005/8/layout/orgChart1"/>
    <dgm:cxn modelId="{CFF6C3E0-B891-443D-9AD4-E7E5EEDD6A5A}" type="presParOf" srcId="{326CD0C7-99CF-44AD-8A46-6E09BA2B928A}" destId="{460EA824-F320-4798-80CF-6FD0698C332B}" srcOrd="1" destOrd="0" presId="urn:microsoft.com/office/officeart/2005/8/layout/orgChart1"/>
    <dgm:cxn modelId="{3F34FA90-6F34-4344-91CF-B5461F4A5C99}" type="presParOf" srcId="{6F71738A-2E63-453D-A7CA-BE39B4721AE3}" destId="{AF54B8EA-F902-427B-B164-9E83BD33979C}" srcOrd="1" destOrd="0" presId="urn:microsoft.com/office/officeart/2005/8/layout/orgChart1"/>
    <dgm:cxn modelId="{48B46845-BB27-4412-B340-70CAF1E3C6E8}" type="presParOf" srcId="{AF54B8EA-F902-427B-B164-9E83BD33979C}" destId="{34FF6B31-3E46-4101-B4A9-3BB457A81BE5}" srcOrd="0" destOrd="0" presId="urn:microsoft.com/office/officeart/2005/8/layout/orgChart1"/>
    <dgm:cxn modelId="{A639FFDE-BFE5-49D0-83A0-1C12D81FB6E1}" type="presParOf" srcId="{AF54B8EA-F902-427B-B164-9E83BD33979C}" destId="{21E58070-99EF-4354-87DB-660E78BF2F87}" srcOrd="1" destOrd="0" presId="urn:microsoft.com/office/officeart/2005/8/layout/orgChart1"/>
    <dgm:cxn modelId="{EAFA7F92-4AD5-4E36-94D9-D8C6F2B2B375}" type="presParOf" srcId="{21E58070-99EF-4354-87DB-660E78BF2F87}" destId="{BAAEAC05-2814-4709-B5DB-4C253AFC6E65}" srcOrd="0" destOrd="0" presId="urn:microsoft.com/office/officeart/2005/8/layout/orgChart1"/>
    <dgm:cxn modelId="{D2FF44E0-02EE-4B16-B0D7-645B98E6DB19}" type="presParOf" srcId="{BAAEAC05-2814-4709-B5DB-4C253AFC6E65}" destId="{8B9F873D-D0A4-4AF9-89B7-C0E41236E3B9}" srcOrd="0" destOrd="0" presId="urn:microsoft.com/office/officeart/2005/8/layout/orgChart1"/>
    <dgm:cxn modelId="{7B3F8375-A232-45EB-A268-109BDBDED84D}" type="presParOf" srcId="{BAAEAC05-2814-4709-B5DB-4C253AFC6E65}" destId="{06B7E00F-2E95-40EC-B433-ADBC4801A8E3}" srcOrd="1" destOrd="0" presId="urn:microsoft.com/office/officeart/2005/8/layout/orgChart1"/>
    <dgm:cxn modelId="{A679D4DD-F605-45DB-85E3-BC84392BD4D9}" type="presParOf" srcId="{21E58070-99EF-4354-87DB-660E78BF2F87}" destId="{244E2445-B0A9-46C4-B62B-C4EEC47E01EE}" srcOrd="1" destOrd="0" presId="urn:microsoft.com/office/officeart/2005/8/layout/orgChart1"/>
    <dgm:cxn modelId="{1360CED7-A97C-47C6-96BE-6DD6317F16E1}" type="presParOf" srcId="{244E2445-B0A9-46C4-B62B-C4EEC47E01EE}" destId="{90AA6226-33D9-420E-86BF-F59D423C2453}" srcOrd="0" destOrd="0" presId="urn:microsoft.com/office/officeart/2005/8/layout/orgChart1"/>
    <dgm:cxn modelId="{65B65E6C-214B-40A9-A553-5BE4860C488B}" type="presParOf" srcId="{244E2445-B0A9-46C4-B62B-C4EEC47E01EE}" destId="{E2D7B8AF-F500-44FA-9413-C4B6D611C77F}" srcOrd="1" destOrd="0" presId="urn:microsoft.com/office/officeart/2005/8/layout/orgChart1"/>
    <dgm:cxn modelId="{AF2C2B8F-4BDB-4674-9BC0-D689843BCB69}" type="presParOf" srcId="{E2D7B8AF-F500-44FA-9413-C4B6D611C77F}" destId="{1EBBCAB2-08FE-4CA3-8C00-2A4A44BFA129}" srcOrd="0" destOrd="0" presId="urn:microsoft.com/office/officeart/2005/8/layout/orgChart1"/>
    <dgm:cxn modelId="{EFEDE66E-E124-414D-84F5-E9CFBCF14397}" type="presParOf" srcId="{1EBBCAB2-08FE-4CA3-8C00-2A4A44BFA129}" destId="{C39552B5-FFF1-4DDA-8AA2-6DCE5F30967D}" srcOrd="0" destOrd="0" presId="urn:microsoft.com/office/officeart/2005/8/layout/orgChart1"/>
    <dgm:cxn modelId="{889E19A0-8AD0-4C93-B247-E4DEF340547D}" type="presParOf" srcId="{1EBBCAB2-08FE-4CA3-8C00-2A4A44BFA129}" destId="{55607BC9-3DBE-41D2-AEDC-CD5716A9BCC9}" srcOrd="1" destOrd="0" presId="urn:microsoft.com/office/officeart/2005/8/layout/orgChart1"/>
    <dgm:cxn modelId="{B7A7CA13-BE96-4C49-84A6-55D1213623E7}" type="presParOf" srcId="{E2D7B8AF-F500-44FA-9413-C4B6D611C77F}" destId="{DBEF0E17-EF94-4FEF-B1BB-7BE9FFF7F7A3}" srcOrd="1" destOrd="0" presId="urn:microsoft.com/office/officeart/2005/8/layout/orgChart1"/>
    <dgm:cxn modelId="{2ECDBECF-3617-4360-9337-7F430A2B25A7}" type="presParOf" srcId="{E2D7B8AF-F500-44FA-9413-C4B6D611C77F}" destId="{E8F5DD29-7624-4B1D-9A21-F48DF4FD1C81}" srcOrd="2" destOrd="0" presId="urn:microsoft.com/office/officeart/2005/8/layout/orgChart1"/>
    <dgm:cxn modelId="{E788807B-01E6-4A4A-8EB5-F09F39B16017}" type="presParOf" srcId="{21E58070-99EF-4354-87DB-660E78BF2F87}" destId="{079CB3FD-8EAE-49CA-8F08-772667357BAE}" srcOrd="2" destOrd="0" presId="urn:microsoft.com/office/officeart/2005/8/layout/orgChart1"/>
    <dgm:cxn modelId="{C4707087-EF12-4659-B090-C95365EBE4BA}" type="presParOf" srcId="{6F71738A-2E63-453D-A7CA-BE39B4721AE3}" destId="{D426C44D-3812-4F35-A53E-5774328CFD68}" srcOrd="2" destOrd="0" presId="urn:microsoft.com/office/officeart/2005/8/layout/orgChart1"/>
    <dgm:cxn modelId="{87351017-5656-4212-BCF6-C3E8DC83A8A5}" type="presParOf" srcId="{961E03D5-99E9-40EB-BBF2-D2E37D5250CE}" destId="{80F65A7D-C69E-4C83-B592-EBFE4EDB0DC2}" srcOrd="2" destOrd="0" presId="urn:microsoft.com/office/officeart/2005/8/layout/orgChart1"/>
    <dgm:cxn modelId="{7F5A2682-0E8F-45AD-808D-C79DE0688A93}" type="presParOf" srcId="{961E03D5-99E9-40EB-BBF2-D2E37D5250CE}" destId="{CFECC974-2A4E-4E21-BA8A-7F88AEEA194E}" srcOrd="3" destOrd="0" presId="urn:microsoft.com/office/officeart/2005/8/layout/orgChart1"/>
    <dgm:cxn modelId="{B7562D86-6252-49C1-8977-2968C6A89480}" type="presParOf" srcId="{CFECC974-2A4E-4E21-BA8A-7F88AEEA194E}" destId="{A1DB4D00-A144-41AC-BF98-2EC2CDA3B674}" srcOrd="0" destOrd="0" presId="urn:microsoft.com/office/officeart/2005/8/layout/orgChart1"/>
    <dgm:cxn modelId="{1B7F64B4-5A0D-4309-BD8B-2600D6292F61}" type="presParOf" srcId="{A1DB4D00-A144-41AC-BF98-2EC2CDA3B674}" destId="{D3FD7E43-682D-41B2-8DB0-641738B1FE36}" srcOrd="0" destOrd="0" presId="urn:microsoft.com/office/officeart/2005/8/layout/orgChart1"/>
    <dgm:cxn modelId="{81BDF444-87E6-45FB-AF9D-E2619C737FC3}" type="presParOf" srcId="{A1DB4D00-A144-41AC-BF98-2EC2CDA3B674}" destId="{CD34BFCB-12AF-43EA-9E62-D62764835BA7}" srcOrd="1" destOrd="0" presId="urn:microsoft.com/office/officeart/2005/8/layout/orgChart1"/>
    <dgm:cxn modelId="{F7C7B023-8D59-44A7-8CBC-C7E334AADD13}" type="presParOf" srcId="{CFECC974-2A4E-4E21-BA8A-7F88AEEA194E}" destId="{D88B1C60-017D-43BC-88EF-6BCF4D042250}" srcOrd="1" destOrd="0" presId="urn:microsoft.com/office/officeart/2005/8/layout/orgChart1"/>
    <dgm:cxn modelId="{CB2299CA-C8AD-44DF-A8C8-CACBA2BF6E7E}" type="presParOf" srcId="{CFECC974-2A4E-4E21-BA8A-7F88AEEA194E}" destId="{ACC58EAE-90DE-4463-B2DB-12FF637DB7E6}" srcOrd="2" destOrd="0" presId="urn:microsoft.com/office/officeart/2005/8/layout/orgChart1"/>
    <dgm:cxn modelId="{BF91A0C3-F62B-435C-B15D-E810CC7FBEC5}" type="presParOf" srcId="{C03291A9-13DD-45A3-8B0C-2B5514B152E0}" destId="{551E9F04-8AA6-45F5-A720-0DE3D8936999}" srcOrd="2" destOrd="0" presId="urn:microsoft.com/office/officeart/2005/8/layout/orgChart1"/>
    <dgm:cxn modelId="{50DBA45D-0A96-4923-887A-A1F4B0BE1682}" type="presParOf" srcId="{2F5A5452-B65E-4F5E-B609-5300048783AF}" destId="{AA10BA2F-FF63-41C1-82F5-77190A1D7407}" srcOrd="2" destOrd="0" presId="urn:microsoft.com/office/officeart/2005/8/layout/orgChart1"/>
    <dgm:cxn modelId="{77244CD9-C0A0-4667-86F6-7551F87DDD2F}" type="presParOf" srcId="{DE0A1306-A86E-4AA4-B0D1-87BF73E319E5}" destId="{9CC9C925-FD0E-4CAC-9BF8-B6CC2D9E73C0}" srcOrd="2" destOrd="0" presId="urn:microsoft.com/office/officeart/2005/8/layout/orgChart1"/>
    <dgm:cxn modelId="{193322C1-35F6-4070-BC70-9D48056A741D}" type="presParOf" srcId="{DE0A1306-A86E-4AA4-B0D1-87BF73E319E5}" destId="{F6E5C9D2-7551-4026-AC5C-ED7F083A563F}" srcOrd="3" destOrd="0" presId="urn:microsoft.com/office/officeart/2005/8/layout/orgChart1"/>
    <dgm:cxn modelId="{4570E744-6CF9-45A9-B840-C254EEAE8431}" type="presParOf" srcId="{F6E5C9D2-7551-4026-AC5C-ED7F083A563F}" destId="{472CF540-890F-4CA2-A9DE-C832D8EB1A87}" srcOrd="0" destOrd="0" presId="urn:microsoft.com/office/officeart/2005/8/layout/orgChart1"/>
    <dgm:cxn modelId="{FB0A2109-5C71-4CB9-B305-142EA99B1DB9}" type="presParOf" srcId="{472CF540-890F-4CA2-A9DE-C832D8EB1A87}" destId="{55DA716B-AFDE-48F8-B376-04377D2E1854}" srcOrd="0" destOrd="0" presId="urn:microsoft.com/office/officeart/2005/8/layout/orgChart1"/>
    <dgm:cxn modelId="{5F13D9E2-555E-4DC9-B2E0-C3F32690C409}" type="presParOf" srcId="{472CF540-890F-4CA2-A9DE-C832D8EB1A87}" destId="{26C9B2C6-0FC9-4C59-BF41-9FC880171D0B}" srcOrd="1" destOrd="0" presId="urn:microsoft.com/office/officeart/2005/8/layout/orgChart1"/>
    <dgm:cxn modelId="{518AFACF-5C79-4D42-B20C-D60605AB9292}" type="presParOf" srcId="{F6E5C9D2-7551-4026-AC5C-ED7F083A563F}" destId="{BB1DD9B7-C227-46B2-A22F-D1300A5F776E}" srcOrd="1" destOrd="0" presId="urn:microsoft.com/office/officeart/2005/8/layout/orgChart1"/>
    <dgm:cxn modelId="{5BBDD9FA-8325-4C7F-8E64-46C95F68646E}" type="presParOf" srcId="{BB1DD9B7-C227-46B2-A22F-D1300A5F776E}" destId="{2512913E-0DD9-46D9-886A-FFCD6C0B842A}" srcOrd="0" destOrd="0" presId="urn:microsoft.com/office/officeart/2005/8/layout/orgChart1"/>
    <dgm:cxn modelId="{7478FB98-3F48-4AE7-BAEA-FC0886D564A5}" type="presParOf" srcId="{BB1DD9B7-C227-46B2-A22F-D1300A5F776E}" destId="{77B1A8F2-15A5-437E-A82A-47E70E619A84}" srcOrd="1" destOrd="0" presId="urn:microsoft.com/office/officeart/2005/8/layout/orgChart1"/>
    <dgm:cxn modelId="{B8C6E3D8-80F6-4493-9086-0D9BE1C03C72}" type="presParOf" srcId="{77B1A8F2-15A5-437E-A82A-47E70E619A84}" destId="{DE1B0CF5-F02D-4DFD-9166-F78073D33AB7}" srcOrd="0" destOrd="0" presId="urn:microsoft.com/office/officeart/2005/8/layout/orgChart1"/>
    <dgm:cxn modelId="{25832693-B9B8-42C4-9CEB-B53A5EC70C7A}" type="presParOf" srcId="{DE1B0CF5-F02D-4DFD-9166-F78073D33AB7}" destId="{5E3E3A08-629B-44D4-AD73-0D6653E83310}" srcOrd="0" destOrd="0" presId="urn:microsoft.com/office/officeart/2005/8/layout/orgChart1"/>
    <dgm:cxn modelId="{67FD16E4-316E-423A-842E-7F6D89E55958}" type="presParOf" srcId="{DE1B0CF5-F02D-4DFD-9166-F78073D33AB7}" destId="{BB6D6D1E-809F-4CD5-A153-AC4253698206}" srcOrd="1" destOrd="0" presId="urn:microsoft.com/office/officeart/2005/8/layout/orgChart1"/>
    <dgm:cxn modelId="{81A6D216-7756-425C-953C-5DD59D239F3C}" type="presParOf" srcId="{77B1A8F2-15A5-437E-A82A-47E70E619A84}" destId="{E75E69D9-B9C2-4666-B68B-30EC5F5B7EC6}" srcOrd="1" destOrd="0" presId="urn:microsoft.com/office/officeart/2005/8/layout/orgChart1"/>
    <dgm:cxn modelId="{83FA8864-2BAA-42EC-9485-D653878A3DBC}" type="presParOf" srcId="{E75E69D9-B9C2-4666-B68B-30EC5F5B7EC6}" destId="{638DCE00-27E1-4691-A7E6-3D8A7A4D4E75}" srcOrd="0" destOrd="0" presId="urn:microsoft.com/office/officeart/2005/8/layout/orgChart1"/>
    <dgm:cxn modelId="{AC8C05FF-DF0A-4F58-BD87-70C24F6325EA}" type="presParOf" srcId="{E75E69D9-B9C2-4666-B68B-30EC5F5B7EC6}" destId="{4000CF13-6A4B-4008-8D6A-F313FBDE86CB}" srcOrd="1" destOrd="0" presId="urn:microsoft.com/office/officeart/2005/8/layout/orgChart1"/>
    <dgm:cxn modelId="{93CA64CA-FFDD-4100-AA60-684133C53905}" type="presParOf" srcId="{4000CF13-6A4B-4008-8D6A-F313FBDE86CB}" destId="{E42C4F6D-9368-479A-8E4D-9266AF45C653}" srcOrd="0" destOrd="0" presId="urn:microsoft.com/office/officeart/2005/8/layout/orgChart1"/>
    <dgm:cxn modelId="{86DACAAE-8579-4EA7-8F85-241F3BDAAB06}" type="presParOf" srcId="{E42C4F6D-9368-479A-8E4D-9266AF45C653}" destId="{F2D3A87B-D63F-41B1-AAF5-6F4BCFC3A053}" srcOrd="0" destOrd="0" presId="urn:microsoft.com/office/officeart/2005/8/layout/orgChart1"/>
    <dgm:cxn modelId="{31EA1B60-210D-4B68-A893-5AB7CED8426C}" type="presParOf" srcId="{E42C4F6D-9368-479A-8E4D-9266AF45C653}" destId="{B56F9E26-3596-41E1-84BF-B27B21F5D9EF}" srcOrd="1" destOrd="0" presId="urn:microsoft.com/office/officeart/2005/8/layout/orgChart1"/>
    <dgm:cxn modelId="{075676D1-B0C8-4A31-B0C3-B721B5820DA7}" type="presParOf" srcId="{4000CF13-6A4B-4008-8D6A-F313FBDE86CB}" destId="{89F97465-E156-4039-8824-74C647CD7A88}" srcOrd="1" destOrd="0" presId="urn:microsoft.com/office/officeart/2005/8/layout/orgChart1"/>
    <dgm:cxn modelId="{8ED18689-785C-4217-9A43-0258120C3954}" type="presParOf" srcId="{89F97465-E156-4039-8824-74C647CD7A88}" destId="{81656CF7-663D-4277-942E-E19CD5BB78F8}" srcOrd="0" destOrd="0" presId="urn:microsoft.com/office/officeart/2005/8/layout/orgChart1"/>
    <dgm:cxn modelId="{A52355D4-CB9B-406A-8836-C6E0DDC54634}" type="presParOf" srcId="{89F97465-E156-4039-8824-74C647CD7A88}" destId="{3460A5DB-F4BC-4075-A70D-9307C06ADD51}" srcOrd="1" destOrd="0" presId="urn:microsoft.com/office/officeart/2005/8/layout/orgChart1"/>
    <dgm:cxn modelId="{942EB0CC-DE92-4139-8055-2F392BE2C388}" type="presParOf" srcId="{3460A5DB-F4BC-4075-A70D-9307C06ADD51}" destId="{BEA9DFC3-5CE4-418B-ADB2-D043DD5D00E9}" srcOrd="0" destOrd="0" presId="urn:microsoft.com/office/officeart/2005/8/layout/orgChart1"/>
    <dgm:cxn modelId="{367A155D-B523-4352-B775-66FE7E9BFADC}" type="presParOf" srcId="{BEA9DFC3-5CE4-418B-ADB2-D043DD5D00E9}" destId="{B9D8A304-0294-46B1-97DF-D7A1C50F29A2}" srcOrd="0" destOrd="0" presId="urn:microsoft.com/office/officeart/2005/8/layout/orgChart1"/>
    <dgm:cxn modelId="{75BD0BC1-F6CA-40CD-BAD1-03D9BB4E4103}" type="presParOf" srcId="{BEA9DFC3-5CE4-418B-ADB2-D043DD5D00E9}" destId="{B556608A-1B10-4548-8CA9-DA68F7ADEE14}" srcOrd="1" destOrd="0" presId="urn:microsoft.com/office/officeart/2005/8/layout/orgChart1"/>
    <dgm:cxn modelId="{B34AF3B5-8EE0-4BC0-8F28-F9A1BA932F84}" type="presParOf" srcId="{3460A5DB-F4BC-4075-A70D-9307C06ADD51}" destId="{DE40AE08-D131-49A6-9E9E-63053E7CC779}" srcOrd="1" destOrd="0" presId="urn:microsoft.com/office/officeart/2005/8/layout/orgChart1"/>
    <dgm:cxn modelId="{FC52DEE4-9105-4DD9-B0CE-AB7BEF90D9AD}" type="presParOf" srcId="{3460A5DB-F4BC-4075-A70D-9307C06ADD51}" destId="{37D461BC-1E98-4FAA-AFA6-631EF82C3AB6}" srcOrd="2" destOrd="0" presId="urn:microsoft.com/office/officeart/2005/8/layout/orgChart1"/>
    <dgm:cxn modelId="{37F20546-EBCD-4B0F-AB42-DD170464E2E3}" type="presParOf" srcId="{4000CF13-6A4B-4008-8D6A-F313FBDE86CB}" destId="{2ADEEFA6-9464-4C54-A26A-AFBC7C133A4C}" srcOrd="2" destOrd="0" presId="urn:microsoft.com/office/officeart/2005/8/layout/orgChart1"/>
    <dgm:cxn modelId="{444526B4-2978-49E3-A726-BB214E1D353A}" type="presParOf" srcId="{E75E69D9-B9C2-4666-B68B-30EC5F5B7EC6}" destId="{949572CC-9C36-4140-8607-54580F0666AF}" srcOrd="2" destOrd="0" presId="urn:microsoft.com/office/officeart/2005/8/layout/orgChart1"/>
    <dgm:cxn modelId="{1062A180-F867-4D5A-B34C-DA8EA038A8F9}" type="presParOf" srcId="{E75E69D9-B9C2-4666-B68B-30EC5F5B7EC6}" destId="{5E6811C9-6E87-4E5E-8383-10F63131E7DC}" srcOrd="3" destOrd="0" presId="urn:microsoft.com/office/officeart/2005/8/layout/orgChart1"/>
    <dgm:cxn modelId="{A5BEF3BD-81F7-478D-9E66-B8636DA8FB50}" type="presParOf" srcId="{5E6811C9-6E87-4E5E-8383-10F63131E7DC}" destId="{FB172EDD-0C37-46CB-9235-A51472049B07}" srcOrd="0" destOrd="0" presId="urn:microsoft.com/office/officeart/2005/8/layout/orgChart1"/>
    <dgm:cxn modelId="{4CCDAF42-7809-4C3A-8F74-930704F2FA55}" type="presParOf" srcId="{FB172EDD-0C37-46CB-9235-A51472049B07}" destId="{66710A30-950E-4BCD-8F47-219B86C0B10B}" srcOrd="0" destOrd="0" presId="urn:microsoft.com/office/officeart/2005/8/layout/orgChart1"/>
    <dgm:cxn modelId="{13D22118-F956-4484-82E1-7A604097BA10}" type="presParOf" srcId="{FB172EDD-0C37-46CB-9235-A51472049B07}" destId="{306A0A84-1734-441B-821A-A8CCF850C31B}" srcOrd="1" destOrd="0" presId="urn:microsoft.com/office/officeart/2005/8/layout/orgChart1"/>
    <dgm:cxn modelId="{21EEBC45-0128-48FD-86DA-D056D40E2673}" type="presParOf" srcId="{5E6811C9-6E87-4E5E-8383-10F63131E7DC}" destId="{A82BFC15-AB7F-4B19-82FC-15D37F77586E}" srcOrd="1" destOrd="0" presId="urn:microsoft.com/office/officeart/2005/8/layout/orgChart1"/>
    <dgm:cxn modelId="{C30AC741-D222-414B-83AB-781FDC179FEA}" type="presParOf" srcId="{A82BFC15-AB7F-4B19-82FC-15D37F77586E}" destId="{4C7B6DB0-32D7-4886-B1CE-6838D88C78ED}" srcOrd="0" destOrd="0" presId="urn:microsoft.com/office/officeart/2005/8/layout/orgChart1"/>
    <dgm:cxn modelId="{38D163A1-89F2-4A20-965F-1AEEAC66A6CC}" type="presParOf" srcId="{A82BFC15-AB7F-4B19-82FC-15D37F77586E}" destId="{76ED8710-09FD-4328-A97A-EC8A2E7CADC2}" srcOrd="1" destOrd="0" presId="urn:microsoft.com/office/officeart/2005/8/layout/orgChart1"/>
    <dgm:cxn modelId="{BA45004A-7276-4419-8777-6A94E4F186E2}" type="presParOf" srcId="{76ED8710-09FD-4328-A97A-EC8A2E7CADC2}" destId="{5874FF2F-BF69-479D-B4F9-9198AFBCC5C9}" srcOrd="0" destOrd="0" presId="urn:microsoft.com/office/officeart/2005/8/layout/orgChart1"/>
    <dgm:cxn modelId="{B73BB5C0-0499-4D57-99EE-B6A902728B1C}" type="presParOf" srcId="{5874FF2F-BF69-479D-B4F9-9198AFBCC5C9}" destId="{A160A516-9CE9-4B50-A6B0-99FD851D5F88}" srcOrd="0" destOrd="0" presId="urn:microsoft.com/office/officeart/2005/8/layout/orgChart1"/>
    <dgm:cxn modelId="{BF86289D-56A1-43B3-8046-18E20169189B}" type="presParOf" srcId="{5874FF2F-BF69-479D-B4F9-9198AFBCC5C9}" destId="{D23420DA-7868-4F6D-908B-4FBF87F8ECFF}" srcOrd="1" destOrd="0" presId="urn:microsoft.com/office/officeart/2005/8/layout/orgChart1"/>
    <dgm:cxn modelId="{428C9896-99CD-40F0-BC27-73A81E90398B}" type="presParOf" srcId="{76ED8710-09FD-4328-A97A-EC8A2E7CADC2}" destId="{27F64C07-D09B-4F5C-9270-3D353717AA05}" srcOrd="1" destOrd="0" presId="urn:microsoft.com/office/officeart/2005/8/layout/orgChart1"/>
    <dgm:cxn modelId="{B4B2FCC2-3453-415D-A17F-50D4DC08EE69}" type="presParOf" srcId="{76ED8710-09FD-4328-A97A-EC8A2E7CADC2}" destId="{777256BF-EE5B-43E8-81A9-B9597771302D}" srcOrd="2" destOrd="0" presId="urn:microsoft.com/office/officeart/2005/8/layout/orgChart1"/>
    <dgm:cxn modelId="{BBF13BDB-4F35-420F-AF5C-D6C488ABAE23}" type="presParOf" srcId="{5E6811C9-6E87-4E5E-8383-10F63131E7DC}" destId="{5E173AB5-C300-4EAA-904C-800F0A768E3D}" srcOrd="2" destOrd="0" presId="urn:microsoft.com/office/officeart/2005/8/layout/orgChart1"/>
    <dgm:cxn modelId="{5FBA2BC6-E6DD-4925-BDD8-531694EE2FBC}" type="presParOf" srcId="{77B1A8F2-15A5-437E-A82A-47E70E619A84}" destId="{D409B679-B0B2-485F-BBDD-7C314A8C9D58}" srcOrd="2" destOrd="0" presId="urn:microsoft.com/office/officeart/2005/8/layout/orgChart1"/>
    <dgm:cxn modelId="{36CEB32E-83AD-492D-B707-50866D9E2AD2}" type="presParOf" srcId="{F6E5C9D2-7551-4026-AC5C-ED7F083A563F}" destId="{A4C9726B-3FCC-4D32-934E-472682E68990}" srcOrd="2" destOrd="0" presId="urn:microsoft.com/office/officeart/2005/8/layout/orgChart1"/>
    <dgm:cxn modelId="{1916028D-9A89-4757-92CE-5434655EBA3D}" type="presParOf" srcId="{B63459BA-DFC4-43D6-859D-3A7B4F8FBA4B}" destId="{38CD7527-3606-48CE-B571-08A42F7B1C31}"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E6BD34B-51AC-4381-84D1-6E5DBD13E6BF}" type="doc">
      <dgm:prSet loTypeId="urn:microsoft.com/office/officeart/2005/8/layout/orgChart1" loCatId="hierarchy" qsTypeId="urn:microsoft.com/office/officeart/2005/8/quickstyle/simple1" qsCatId="simple" csTypeId="urn:microsoft.com/office/officeart/2005/8/colors/accent0_1" csCatId="mainScheme" phldr="1"/>
      <dgm:spPr/>
      <dgm:t>
        <a:bodyPr/>
        <a:lstStyle/>
        <a:p>
          <a:endParaRPr lang="da-DK"/>
        </a:p>
      </dgm:t>
    </dgm:pt>
    <dgm:pt modelId="{0DC85E80-857B-4F0F-B4CC-8B2259466262}">
      <dgm:prSet phldrT="[Tekst]" custT="1"/>
      <dgm:spPr/>
      <dgm:t>
        <a:bodyPr/>
        <a:lstStyle/>
        <a:p>
          <a:r>
            <a:rPr lang="da-DK" sz="1400" b="1"/>
            <a:t>Sosu-assistent føler sig krænket</a:t>
          </a:r>
        </a:p>
      </dgm:t>
    </dgm:pt>
    <dgm:pt modelId="{39243B63-1E8D-4450-B7CC-ED55D78F057A}" type="parTrans" cxnId="{779F8587-1696-41E7-B0AD-8EC63FDE39EA}">
      <dgm:prSet/>
      <dgm:spPr/>
      <dgm:t>
        <a:bodyPr/>
        <a:lstStyle/>
        <a:p>
          <a:endParaRPr lang="da-DK"/>
        </a:p>
      </dgm:t>
    </dgm:pt>
    <dgm:pt modelId="{358C271C-791F-4183-B5D2-1877D2FF552A}" type="sibTrans" cxnId="{779F8587-1696-41E7-B0AD-8EC63FDE39EA}">
      <dgm:prSet/>
      <dgm:spPr/>
      <dgm:t>
        <a:bodyPr/>
        <a:lstStyle/>
        <a:p>
          <a:endParaRPr lang="da-DK"/>
        </a:p>
      </dgm:t>
    </dgm:pt>
    <dgm:pt modelId="{3D612FC2-B63E-4EDA-A12D-B057C79FD654}">
      <dgm:prSet phldrT="[Tekst]"/>
      <dgm:spPr/>
      <dgm:t>
        <a:bodyPr/>
        <a:lstStyle/>
        <a:p>
          <a:r>
            <a:rPr lang="da-DK"/>
            <a:t>Borger der slår</a:t>
          </a:r>
        </a:p>
      </dgm:t>
    </dgm:pt>
    <dgm:pt modelId="{FE05BCCD-D867-47A8-9974-BB79180F98E4}" type="parTrans" cxnId="{5664CE8C-CF33-4045-B0ED-910F3A533AC3}">
      <dgm:prSet/>
      <dgm:spPr/>
      <dgm:t>
        <a:bodyPr/>
        <a:lstStyle/>
        <a:p>
          <a:endParaRPr lang="da-DK"/>
        </a:p>
      </dgm:t>
    </dgm:pt>
    <dgm:pt modelId="{00B734EF-54C2-4701-8623-4376B2E605BD}" type="sibTrans" cxnId="{5664CE8C-CF33-4045-B0ED-910F3A533AC3}">
      <dgm:prSet/>
      <dgm:spPr/>
      <dgm:t>
        <a:bodyPr/>
        <a:lstStyle/>
        <a:p>
          <a:endParaRPr lang="da-DK"/>
        </a:p>
      </dgm:t>
    </dgm:pt>
    <dgm:pt modelId="{8148373E-74AD-4D26-B1ED-3A6D8A2FB3EA}">
      <dgm:prSet phldrT="[Tekst]"/>
      <dgm:spPr/>
      <dgm:t>
        <a:bodyPr/>
        <a:lstStyle/>
        <a:p>
          <a:endParaRPr lang="da-DK"/>
        </a:p>
      </dgm:t>
    </dgm:pt>
    <dgm:pt modelId="{06FE4676-81B8-4809-9538-C2166F3533FF}" type="parTrans" cxnId="{6E13682C-E775-4D31-8E2E-96E7F6E792AA}">
      <dgm:prSet/>
      <dgm:spPr/>
      <dgm:t>
        <a:bodyPr/>
        <a:lstStyle/>
        <a:p>
          <a:endParaRPr lang="da-DK"/>
        </a:p>
      </dgm:t>
    </dgm:pt>
    <dgm:pt modelId="{33DF80A9-B3C4-4242-9D35-01823F3F03A8}" type="sibTrans" cxnId="{6E13682C-E775-4D31-8E2E-96E7F6E792AA}">
      <dgm:prSet/>
      <dgm:spPr/>
      <dgm:t>
        <a:bodyPr/>
        <a:lstStyle/>
        <a:p>
          <a:endParaRPr lang="da-DK"/>
        </a:p>
      </dgm:t>
    </dgm:pt>
    <dgm:pt modelId="{E578A087-AFCB-4F5F-AF38-7CF2C55498D8}">
      <dgm:prSet phldrT="[Tekst]"/>
      <dgm:spPr/>
      <dgm:t>
        <a:bodyPr/>
        <a:lstStyle/>
        <a:p>
          <a:r>
            <a:rPr lang="da-DK"/>
            <a:t>Leder der ikke støtter</a:t>
          </a:r>
        </a:p>
      </dgm:t>
    </dgm:pt>
    <dgm:pt modelId="{3AA74DA1-C4A1-4601-B7FE-EA23CA1C3989}" type="parTrans" cxnId="{EE3303BB-1847-4DBB-B292-26264239D2BF}">
      <dgm:prSet/>
      <dgm:spPr/>
      <dgm:t>
        <a:bodyPr/>
        <a:lstStyle/>
        <a:p>
          <a:endParaRPr lang="da-DK"/>
        </a:p>
      </dgm:t>
    </dgm:pt>
    <dgm:pt modelId="{7D616235-FEA5-492B-B31F-1CFB7A488C45}" type="sibTrans" cxnId="{EE3303BB-1847-4DBB-B292-26264239D2BF}">
      <dgm:prSet/>
      <dgm:spPr/>
      <dgm:t>
        <a:bodyPr/>
        <a:lstStyle/>
        <a:p>
          <a:endParaRPr lang="da-DK"/>
        </a:p>
      </dgm:t>
    </dgm:pt>
    <dgm:pt modelId="{7D29EE47-BD35-45C5-9AA4-D1328D02C56C}">
      <dgm:prSet phldrT="[Tekst]"/>
      <dgm:spPr/>
      <dgm:t>
        <a:bodyPr/>
        <a:lstStyle/>
        <a:p>
          <a:r>
            <a:rPr lang="da-DK"/>
            <a:t>De pårørende er vigtigst</a:t>
          </a:r>
        </a:p>
      </dgm:t>
    </dgm:pt>
    <dgm:pt modelId="{1DDD4C3A-A21E-4DF9-BACF-A44F896131BF}" type="parTrans" cxnId="{D9AA3C11-5197-48E7-9D7E-4D5DA375D71C}">
      <dgm:prSet/>
      <dgm:spPr/>
      <dgm:t>
        <a:bodyPr/>
        <a:lstStyle/>
        <a:p>
          <a:endParaRPr lang="da-DK"/>
        </a:p>
      </dgm:t>
    </dgm:pt>
    <dgm:pt modelId="{77E4A993-F5E0-49D0-BB91-B33F19DD24B7}" type="sibTrans" cxnId="{D9AA3C11-5197-48E7-9D7E-4D5DA375D71C}">
      <dgm:prSet/>
      <dgm:spPr/>
      <dgm:t>
        <a:bodyPr/>
        <a:lstStyle/>
        <a:p>
          <a:endParaRPr lang="da-DK"/>
        </a:p>
      </dgm:t>
    </dgm:pt>
    <dgm:pt modelId="{EF6682AD-B096-4D83-97B6-1751338D64F1}">
      <dgm:prSet/>
      <dgm:spPr/>
      <dgm:t>
        <a:bodyPr/>
        <a:lstStyle/>
        <a:p>
          <a:endParaRPr lang="da-DK"/>
        </a:p>
      </dgm:t>
    </dgm:pt>
    <dgm:pt modelId="{BBF01FF5-C3B9-499A-9365-E09817DCC7FF}" type="parTrans" cxnId="{29CDD640-1154-493F-A0C1-5D7AF69D87C3}">
      <dgm:prSet/>
      <dgm:spPr/>
      <dgm:t>
        <a:bodyPr/>
        <a:lstStyle/>
        <a:p>
          <a:endParaRPr lang="da-DK"/>
        </a:p>
      </dgm:t>
    </dgm:pt>
    <dgm:pt modelId="{F07290C9-E574-4744-9822-6B76CFCC596B}" type="sibTrans" cxnId="{29CDD640-1154-493F-A0C1-5D7AF69D87C3}">
      <dgm:prSet/>
      <dgm:spPr/>
      <dgm:t>
        <a:bodyPr/>
        <a:lstStyle/>
        <a:p>
          <a:endParaRPr lang="da-DK"/>
        </a:p>
      </dgm:t>
    </dgm:pt>
    <dgm:pt modelId="{81D22C41-3D74-4C4A-8A98-B50BC17AF3AB}">
      <dgm:prSet/>
      <dgm:spPr/>
      <dgm:t>
        <a:bodyPr/>
        <a:lstStyle/>
        <a:p>
          <a:endParaRPr lang="da-DK"/>
        </a:p>
      </dgm:t>
    </dgm:pt>
    <dgm:pt modelId="{143FE020-D2A0-477A-BC1A-BF3732736CAE}" type="parTrans" cxnId="{9F69909B-22EC-4A67-817B-1A63230A30BE}">
      <dgm:prSet/>
      <dgm:spPr/>
      <dgm:t>
        <a:bodyPr/>
        <a:lstStyle/>
        <a:p>
          <a:endParaRPr lang="da-DK"/>
        </a:p>
      </dgm:t>
    </dgm:pt>
    <dgm:pt modelId="{4C9F6D3B-5ACA-4A45-A1B9-B8869D55E790}" type="sibTrans" cxnId="{9F69909B-22EC-4A67-817B-1A63230A30BE}">
      <dgm:prSet/>
      <dgm:spPr/>
      <dgm:t>
        <a:bodyPr/>
        <a:lstStyle/>
        <a:p>
          <a:endParaRPr lang="da-DK"/>
        </a:p>
      </dgm:t>
    </dgm:pt>
    <dgm:pt modelId="{F06F6778-11B9-4072-9680-E6B35AFAA4B8}">
      <dgm:prSet/>
      <dgm:spPr/>
      <dgm:t>
        <a:bodyPr/>
        <a:lstStyle/>
        <a:p>
          <a:r>
            <a:rPr lang="da-DK"/>
            <a:t>Der har været klager</a:t>
          </a:r>
        </a:p>
      </dgm:t>
    </dgm:pt>
    <dgm:pt modelId="{D25D1D09-B09A-4F9E-8B89-787F7273DFF5}" type="parTrans" cxnId="{837E373C-EC70-4E81-9F04-097A06D6A564}">
      <dgm:prSet/>
      <dgm:spPr/>
      <dgm:t>
        <a:bodyPr/>
        <a:lstStyle/>
        <a:p>
          <a:endParaRPr lang="da-DK"/>
        </a:p>
      </dgm:t>
    </dgm:pt>
    <dgm:pt modelId="{EBE3F6AE-F75F-4D77-B708-B46B5096772C}" type="sibTrans" cxnId="{837E373C-EC70-4E81-9F04-097A06D6A564}">
      <dgm:prSet/>
      <dgm:spPr/>
      <dgm:t>
        <a:bodyPr/>
        <a:lstStyle/>
        <a:p>
          <a:endParaRPr lang="da-DK"/>
        </a:p>
      </dgm:t>
    </dgm:pt>
    <dgm:pt modelId="{2572EAE1-DB6F-48AD-B65F-9B22E3C36BBD}">
      <dgm:prSet/>
      <dgm:spPr/>
      <dgm:t>
        <a:bodyPr/>
        <a:lstStyle/>
        <a:p>
          <a:endParaRPr lang="da-DK"/>
        </a:p>
      </dgm:t>
    </dgm:pt>
    <dgm:pt modelId="{8BC4F097-4430-48BF-B9D8-E4CC30ADE4D4}" type="parTrans" cxnId="{4D2C1A64-7CA9-4FCB-A157-BE4566D017EA}">
      <dgm:prSet/>
      <dgm:spPr/>
      <dgm:t>
        <a:bodyPr/>
        <a:lstStyle/>
        <a:p>
          <a:endParaRPr lang="da-DK"/>
        </a:p>
      </dgm:t>
    </dgm:pt>
    <dgm:pt modelId="{8715F6BF-460E-4657-A129-862A9AA48A62}" type="sibTrans" cxnId="{4D2C1A64-7CA9-4FCB-A157-BE4566D017EA}">
      <dgm:prSet/>
      <dgm:spPr/>
      <dgm:t>
        <a:bodyPr/>
        <a:lstStyle/>
        <a:p>
          <a:endParaRPr lang="da-DK"/>
        </a:p>
      </dgm:t>
    </dgm:pt>
    <dgm:pt modelId="{F9907854-C1AC-4F53-83B3-4BAFB0541DFA}">
      <dgm:prSet/>
      <dgm:spPr/>
      <dgm:t>
        <a:bodyPr/>
        <a:lstStyle/>
        <a:p>
          <a:r>
            <a:rPr lang="da-DK"/>
            <a:t> medarbejderne  ved ikke nok om demens</a:t>
          </a:r>
        </a:p>
      </dgm:t>
    </dgm:pt>
    <dgm:pt modelId="{007C3C9C-9911-421A-BDE7-F7C42F79EBFB}" type="sibTrans" cxnId="{671CD718-67C0-46E4-8FD6-AF811E3DAAFD}">
      <dgm:prSet/>
      <dgm:spPr/>
      <dgm:t>
        <a:bodyPr/>
        <a:lstStyle/>
        <a:p>
          <a:endParaRPr lang="da-DK"/>
        </a:p>
      </dgm:t>
    </dgm:pt>
    <dgm:pt modelId="{F8AF5FF4-6DB9-4101-871D-0210208F5B86}" type="parTrans" cxnId="{671CD718-67C0-46E4-8FD6-AF811E3DAAFD}">
      <dgm:prSet/>
      <dgm:spPr/>
      <dgm:t>
        <a:bodyPr/>
        <a:lstStyle/>
        <a:p>
          <a:endParaRPr lang="da-DK"/>
        </a:p>
      </dgm:t>
    </dgm:pt>
    <dgm:pt modelId="{4F185204-4046-4B61-8986-DCBBEA0FA561}">
      <dgm:prSet/>
      <dgm:spPr/>
      <dgm:t>
        <a:bodyPr/>
        <a:lstStyle/>
        <a:p>
          <a:endParaRPr lang="da-DK"/>
        </a:p>
      </dgm:t>
    </dgm:pt>
    <dgm:pt modelId="{47C07C59-AC09-4B60-B363-3EE2892050EA}" type="parTrans" cxnId="{220CC62D-3F1F-4980-BBEC-E7B1D2924364}">
      <dgm:prSet/>
      <dgm:spPr/>
      <dgm:t>
        <a:bodyPr/>
        <a:lstStyle/>
        <a:p>
          <a:endParaRPr lang="da-DK"/>
        </a:p>
      </dgm:t>
    </dgm:pt>
    <dgm:pt modelId="{80B665CA-D747-4559-BBFF-EAF23991BB76}" type="sibTrans" cxnId="{220CC62D-3F1F-4980-BBEC-E7B1D2924364}">
      <dgm:prSet/>
      <dgm:spPr/>
      <dgm:t>
        <a:bodyPr/>
        <a:lstStyle/>
        <a:p>
          <a:endParaRPr lang="da-DK"/>
        </a:p>
      </dgm:t>
    </dgm:pt>
    <dgm:pt modelId="{4F2A6CB4-E976-4A38-9901-E5BEAC7E0D75}">
      <dgm:prSet/>
      <dgm:spPr/>
      <dgm:t>
        <a:bodyPr/>
        <a:lstStyle/>
        <a:p>
          <a:r>
            <a:rPr lang="da-DK"/>
            <a:t>Leder presset på tid</a:t>
          </a:r>
        </a:p>
      </dgm:t>
    </dgm:pt>
    <dgm:pt modelId="{C302DCA3-B96E-4D5C-B652-76DC4D27F013}" type="parTrans" cxnId="{C78D7AB5-0A82-4138-8D1D-C50E3DB02525}">
      <dgm:prSet/>
      <dgm:spPr/>
    </dgm:pt>
    <dgm:pt modelId="{5B95AFF4-7B9A-4F06-93D9-AF8AD38D1A77}" type="sibTrans" cxnId="{C78D7AB5-0A82-4138-8D1D-C50E3DB02525}">
      <dgm:prSet/>
      <dgm:spPr/>
    </dgm:pt>
    <dgm:pt modelId="{B51B14D9-723C-452D-9D1B-6BC4DEAB3088}">
      <dgm:prSet/>
      <dgm:spPr/>
      <dgm:t>
        <a:bodyPr/>
        <a:lstStyle/>
        <a:p>
          <a:r>
            <a:rPr lang="da-DK"/>
            <a:t>Dårlig kommunikation til pårørende</a:t>
          </a:r>
        </a:p>
      </dgm:t>
    </dgm:pt>
    <dgm:pt modelId="{EA417A43-001B-4DEC-830A-7E5D99890B7C}" type="parTrans" cxnId="{E561B2DA-B9D8-4C6C-8C75-73BF5C2FF32D}">
      <dgm:prSet/>
      <dgm:spPr/>
    </dgm:pt>
    <dgm:pt modelId="{4A6B5CD8-E434-4F19-B574-C934265A3B1A}" type="sibTrans" cxnId="{E561B2DA-B9D8-4C6C-8C75-73BF5C2FF32D}">
      <dgm:prSet/>
      <dgm:spPr/>
    </dgm:pt>
    <dgm:pt modelId="{C8CA10FC-250D-401D-AB48-B73BFE988620}" type="pres">
      <dgm:prSet presAssocID="{AE6BD34B-51AC-4381-84D1-6E5DBD13E6BF}" presName="hierChild1" presStyleCnt="0">
        <dgm:presLayoutVars>
          <dgm:orgChart val="1"/>
          <dgm:chPref val="1"/>
          <dgm:dir/>
          <dgm:animOne val="branch"/>
          <dgm:animLvl val="lvl"/>
          <dgm:resizeHandles/>
        </dgm:presLayoutVars>
      </dgm:prSet>
      <dgm:spPr/>
    </dgm:pt>
    <dgm:pt modelId="{B63459BA-DFC4-43D6-859D-3A7B4F8FBA4B}" type="pres">
      <dgm:prSet presAssocID="{0DC85E80-857B-4F0F-B4CC-8B2259466262}" presName="hierRoot1" presStyleCnt="0">
        <dgm:presLayoutVars>
          <dgm:hierBranch val="init"/>
        </dgm:presLayoutVars>
      </dgm:prSet>
      <dgm:spPr/>
    </dgm:pt>
    <dgm:pt modelId="{B352143D-BD6F-4E8F-8A29-E02EC37F3A2C}" type="pres">
      <dgm:prSet presAssocID="{0DC85E80-857B-4F0F-B4CC-8B2259466262}" presName="rootComposite1" presStyleCnt="0"/>
      <dgm:spPr/>
    </dgm:pt>
    <dgm:pt modelId="{5AD8BCD7-7B20-4907-B78C-59061EB52894}" type="pres">
      <dgm:prSet presAssocID="{0DC85E80-857B-4F0F-B4CC-8B2259466262}" presName="rootText1" presStyleLbl="node0" presStyleIdx="0" presStyleCnt="1">
        <dgm:presLayoutVars>
          <dgm:chPref val="3"/>
        </dgm:presLayoutVars>
      </dgm:prSet>
      <dgm:spPr/>
    </dgm:pt>
    <dgm:pt modelId="{C14DCC11-941B-458A-8C57-3C594B3E9044}" type="pres">
      <dgm:prSet presAssocID="{0DC85E80-857B-4F0F-B4CC-8B2259466262}" presName="rootConnector1" presStyleLbl="node1" presStyleIdx="0" presStyleCnt="0"/>
      <dgm:spPr/>
    </dgm:pt>
    <dgm:pt modelId="{DE0A1306-A86E-4AA4-B0D1-87BF73E319E5}" type="pres">
      <dgm:prSet presAssocID="{0DC85E80-857B-4F0F-B4CC-8B2259466262}" presName="hierChild2" presStyleCnt="0"/>
      <dgm:spPr/>
    </dgm:pt>
    <dgm:pt modelId="{C477754F-30A3-4879-AC72-02D3125C94BA}" type="pres">
      <dgm:prSet presAssocID="{FE05BCCD-D867-47A8-9974-BB79180F98E4}" presName="Name37" presStyleLbl="parChTrans1D2" presStyleIdx="0" presStyleCnt="2"/>
      <dgm:spPr/>
    </dgm:pt>
    <dgm:pt modelId="{2F5A5452-B65E-4F5E-B609-5300048783AF}" type="pres">
      <dgm:prSet presAssocID="{3D612FC2-B63E-4EDA-A12D-B057C79FD654}" presName="hierRoot2" presStyleCnt="0">
        <dgm:presLayoutVars>
          <dgm:hierBranch val="init"/>
        </dgm:presLayoutVars>
      </dgm:prSet>
      <dgm:spPr/>
    </dgm:pt>
    <dgm:pt modelId="{B38909C6-6B37-49C0-9848-EA121AF25E91}" type="pres">
      <dgm:prSet presAssocID="{3D612FC2-B63E-4EDA-A12D-B057C79FD654}" presName="rootComposite" presStyleCnt="0"/>
      <dgm:spPr/>
    </dgm:pt>
    <dgm:pt modelId="{85045D79-D3FD-4923-8DD7-5D373B94F80A}" type="pres">
      <dgm:prSet presAssocID="{3D612FC2-B63E-4EDA-A12D-B057C79FD654}" presName="rootText" presStyleLbl="node2" presStyleIdx="0" presStyleCnt="2">
        <dgm:presLayoutVars>
          <dgm:chPref val="3"/>
        </dgm:presLayoutVars>
      </dgm:prSet>
      <dgm:spPr/>
    </dgm:pt>
    <dgm:pt modelId="{BBB7ECC0-E70A-48C4-A723-96B435FE85EA}" type="pres">
      <dgm:prSet presAssocID="{3D612FC2-B63E-4EDA-A12D-B057C79FD654}" presName="rootConnector" presStyleLbl="node2" presStyleIdx="0" presStyleCnt="2"/>
      <dgm:spPr/>
    </dgm:pt>
    <dgm:pt modelId="{97E23BDC-EF03-4098-9738-046EBC007C24}" type="pres">
      <dgm:prSet presAssocID="{3D612FC2-B63E-4EDA-A12D-B057C79FD654}" presName="hierChild4" presStyleCnt="0"/>
      <dgm:spPr/>
    </dgm:pt>
    <dgm:pt modelId="{3A5C72BB-B7DD-404F-B392-F2E6DA01D2D9}" type="pres">
      <dgm:prSet presAssocID="{06FE4676-81B8-4809-9538-C2166F3533FF}" presName="Name37" presStyleLbl="parChTrans1D3" presStyleIdx="0" presStyleCnt="3"/>
      <dgm:spPr/>
    </dgm:pt>
    <dgm:pt modelId="{C03291A9-13DD-45A3-8B0C-2B5514B152E0}" type="pres">
      <dgm:prSet presAssocID="{8148373E-74AD-4D26-B1ED-3A6D8A2FB3EA}" presName="hierRoot2" presStyleCnt="0">
        <dgm:presLayoutVars>
          <dgm:hierBranch val="init"/>
        </dgm:presLayoutVars>
      </dgm:prSet>
      <dgm:spPr/>
    </dgm:pt>
    <dgm:pt modelId="{41A88432-9DBE-4A16-855E-4AB214B38374}" type="pres">
      <dgm:prSet presAssocID="{8148373E-74AD-4D26-B1ED-3A6D8A2FB3EA}" presName="rootComposite" presStyleCnt="0"/>
      <dgm:spPr/>
    </dgm:pt>
    <dgm:pt modelId="{94693922-B9C3-4120-893F-F28F17E2E80F}" type="pres">
      <dgm:prSet presAssocID="{8148373E-74AD-4D26-B1ED-3A6D8A2FB3EA}" presName="rootText" presStyleLbl="node3" presStyleIdx="0" presStyleCnt="3">
        <dgm:presLayoutVars>
          <dgm:chPref val="3"/>
        </dgm:presLayoutVars>
      </dgm:prSet>
      <dgm:spPr/>
    </dgm:pt>
    <dgm:pt modelId="{0F242687-BD26-4E74-9D30-337ABCBF5CDA}" type="pres">
      <dgm:prSet presAssocID="{8148373E-74AD-4D26-B1ED-3A6D8A2FB3EA}" presName="rootConnector" presStyleLbl="node3" presStyleIdx="0" presStyleCnt="3"/>
      <dgm:spPr/>
    </dgm:pt>
    <dgm:pt modelId="{961E03D5-99E9-40EB-BBF2-D2E37D5250CE}" type="pres">
      <dgm:prSet presAssocID="{8148373E-74AD-4D26-B1ED-3A6D8A2FB3EA}" presName="hierChild4" presStyleCnt="0"/>
      <dgm:spPr/>
    </dgm:pt>
    <dgm:pt modelId="{3639AE5F-CCE2-40DE-B6B9-291B384B7E30}" type="pres">
      <dgm:prSet presAssocID="{BBF01FF5-C3B9-499A-9365-E09817DCC7FF}" presName="Name37" presStyleLbl="parChTrans1D4" presStyleIdx="0" presStyleCnt="7"/>
      <dgm:spPr/>
    </dgm:pt>
    <dgm:pt modelId="{6F71738A-2E63-453D-A7CA-BE39B4721AE3}" type="pres">
      <dgm:prSet presAssocID="{EF6682AD-B096-4D83-97B6-1751338D64F1}" presName="hierRoot2" presStyleCnt="0">
        <dgm:presLayoutVars>
          <dgm:hierBranch val="init"/>
        </dgm:presLayoutVars>
      </dgm:prSet>
      <dgm:spPr/>
    </dgm:pt>
    <dgm:pt modelId="{326CD0C7-99CF-44AD-8A46-6E09BA2B928A}" type="pres">
      <dgm:prSet presAssocID="{EF6682AD-B096-4D83-97B6-1751338D64F1}" presName="rootComposite" presStyleCnt="0"/>
      <dgm:spPr/>
    </dgm:pt>
    <dgm:pt modelId="{90D614F4-096B-4736-9D38-AF5555C9EE1F}" type="pres">
      <dgm:prSet presAssocID="{EF6682AD-B096-4D83-97B6-1751338D64F1}" presName="rootText" presStyleLbl="node4" presStyleIdx="0" presStyleCnt="7">
        <dgm:presLayoutVars>
          <dgm:chPref val="3"/>
        </dgm:presLayoutVars>
      </dgm:prSet>
      <dgm:spPr/>
    </dgm:pt>
    <dgm:pt modelId="{460EA824-F320-4798-80CF-6FD0698C332B}" type="pres">
      <dgm:prSet presAssocID="{EF6682AD-B096-4D83-97B6-1751338D64F1}" presName="rootConnector" presStyleLbl="node4" presStyleIdx="0" presStyleCnt="7"/>
      <dgm:spPr/>
    </dgm:pt>
    <dgm:pt modelId="{AF54B8EA-F902-427B-B164-9E83BD33979C}" type="pres">
      <dgm:prSet presAssocID="{EF6682AD-B096-4D83-97B6-1751338D64F1}" presName="hierChild4" presStyleCnt="0"/>
      <dgm:spPr/>
    </dgm:pt>
    <dgm:pt modelId="{D426C44D-3812-4F35-A53E-5774328CFD68}" type="pres">
      <dgm:prSet presAssocID="{EF6682AD-B096-4D83-97B6-1751338D64F1}" presName="hierChild5" presStyleCnt="0"/>
      <dgm:spPr/>
    </dgm:pt>
    <dgm:pt modelId="{80F65A7D-C69E-4C83-B592-EBFE4EDB0DC2}" type="pres">
      <dgm:prSet presAssocID="{143FE020-D2A0-477A-BC1A-BF3732736CAE}" presName="Name37" presStyleLbl="parChTrans1D4" presStyleIdx="1" presStyleCnt="7"/>
      <dgm:spPr/>
    </dgm:pt>
    <dgm:pt modelId="{CFECC974-2A4E-4E21-BA8A-7F88AEEA194E}" type="pres">
      <dgm:prSet presAssocID="{81D22C41-3D74-4C4A-8A98-B50BC17AF3AB}" presName="hierRoot2" presStyleCnt="0">
        <dgm:presLayoutVars>
          <dgm:hierBranch val="init"/>
        </dgm:presLayoutVars>
      </dgm:prSet>
      <dgm:spPr/>
    </dgm:pt>
    <dgm:pt modelId="{A1DB4D00-A144-41AC-BF98-2EC2CDA3B674}" type="pres">
      <dgm:prSet presAssocID="{81D22C41-3D74-4C4A-8A98-B50BC17AF3AB}" presName="rootComposite" presStyleCnt="0"/>
      <dgm:spPr/>
    </dgm:pt>
    <dgm:pt modelId="{D3FD7E43-682D-41B2-8DB0-641738B1FE36}" type="pres">
      <dgm:prSet presAssocID="{81D22C41-3D74-4C4A-8A98-B50BC17AF3AB}" presName="rootText" presStyleLbl="node4" presStyleIdx="1" presStyleCnt="7">
        <dgm:presLayoutVars>
          <dgm:chPref val="3"/>
        </dgm:presLayoutVars>
      </dgm:prSet>
      <dgm:spPr/>
    </dgm:pt>
    <dgm:pt modelId="{CD34BFCB-12AF-43EA-9E62-D62764835BA7}" type="pres">
      <dgm:prSet presAssocID="{81D22C41-3D74-4C4A-8A98-B50BC17AF3AB}" presName="rootConnector" presStyleLbl="node4" presStyleIdx="1" presStyleCnt="7"/>
      <dgm:spPr/>
    </dgm:pt>
    <dgm:pt modelId="{D88B1C60-017D-43BC-88EF-6BCF4D042250}" type="pres">
      <dgm:prSet presAssocID="{81D22C41-3D74-4C4A-8A98-B50BC17AF3AB}" presName="hierChild4" presStyleCnt="0"/>
      <dgm:spPr/>
    </dgm:pt>
    <dgm:pt modelId="{ACC58EAE-90DE-4463-B2DB-12FF637DB7E6}" type="pres">
      <dgm:prSet presAssocID="{81D22C41-3D74-4C4A-8A98-B50BC17AF3AB}" presName="hierChild5" presStyleCnt="0"/>
      <dgm:spPr/>
    </dgm:pt>
    <dgm:pt modelId="{551E9F04-8AA6-45F5-A720-0DE3D8936999}" type="pres">
      <dgm:prSet presAssocID="{8148373E-74AD-4D26-B1ED-3A6D8A2FB3EA}" presName="hierChild5" presStyleCnt="0"/>
      <dgm:spPr/>
    </dgm:pt>
    <dgm:pt modelId="{AA10BA2F-FF63-41C1-82F5-77190A1D7407}" type="pres">
      <dgm:prSet presAssocID="{3D612FC2-B63E-4EDA-A12D-B057C79FD654}" presName="hierChild5" presStyleCnt="0"/>
      <dgm:spPr/>
    </dgm:pt>
    <dgm:pt modelId="{9CC9C925-FD0E-4CAC-9BF8-B6CC2D9E73C0}" type="pres">
      <dgm:prSet presAssocID="{3AA74DA1-C4A1-4601-B7FE-EA23CA1C3989}" presName="Name37" presStyleLbl="parChTrans1D2" presStyleIdx="1" presStyleCnt="2"/>
      <dgm:spPr/>
    </dgm:pt>
    <dgm:pt modelId="{F6E5C9D2-7551-4026-AC5C-ED7F083A563F}" type="pres">
      <dgm:prSet presAssocID="{E578A087-AFCB-4F5F-AF38-7CF2C55498D8}" presName="hierRoot2" presStyleCnt="0">
        <dgm:presLayoutVars>
          <dgm:hierBranch val="init"/>
        </dgm:presLayoutVars>
      </dgm:prSet>
      <dgm:spPr/>
    </dgm:pt>
    <dgm:pt modelId="{472CF540-890F-4CA2-A9DE-C832D8EB1A87}" type="pres">
      <dgm:prSet presAssocID="{E578A087-AFCB-4F5F-AF38-7CF2C55498D8}" presName="rootComposite" presStyleCnt="0"/>
      <dgm:spPr/>
    </dgm:pt>
    <dgm:pt modelId="{55DA716B-AFDE-48F8-B376-04377D2E1854}" type="pres">
      <dgm:prSet presAssocID="{E578A087-AFCB-4F5F-AF38-7CF2C55498D8}" presName="rootText" presStyleLbl="node2" presStyleIdx="1" presStyleCnt="2">
        <dgm:presLayoutVars>
          <dgm:chPref val="3"/>
        </dgm:presLayoutVars>
      </dgm:prSet>
      <dgm:spPr/>
    </dgm:pt>
    <dgm:pt modelId="{26C9B2C6-0FC9-4C59-BF41-9FC880171D0B}" type="pres">
      <dgm:prSet presAssocID="{E578A087-AFCB-4F5F-AF38-7CF2C55498D8}" presName="rootConnector" presStyleLbl="node2" presStyleIdx="1" presStyleCnt="2"/>
      <dgm:spPr/>
    </dgm:pt>
    <dgm:pt modelId="{BB1DD9B7-C227-46B2-A22F-D1300A5F776E}" type="pres">
      <dgm:prSet presAssocID="{E578A087-AFCB-4F5F-AF38-7CF2C55498D8}" presName="hierChild4" presStyleCnt="0"/>
      <dgm:spPr/>
    </dgm:pt>
    <dgm:pt modelId="{2512913E-0DD9-46D9-886A-FFCD6C0B842A}" type="pres">
      <dgm:prSet presAssocID="{1DDD4C3A-A21E-4DF9-BACF-A44F896131BF}" presName="Name37" presStyleLbl="parChTrans1D3" presStyleIdx="1" presStyleCnt="3"/>
      <dgm:spPr/>
    </dgm:pt>
    <dgm:pt modelId="{77B1A8F2-15A5-437E-A82A-47E70E619A84}" type="pres">
      <dgm:prSet presAssocID="{7D29EE47-BD35-45C5-9AA4-D1328D02C56C}" presName="hierRoot2" presStyleCnt="0">
        <dgm:presLayoutVars>
          <dgm:hierBranch val="init"/>
        </dgm:presLayoutVars>
      </dgm:prSet>
      <dgm:spPr/>
    </dgm:pt>
    <dgm:pt modelId="{DE1B0CF5-F02D-4DFD-9166-F78073D33AB7}" type="pres">
      <dgm:prSet presAssocID="{7D29EE47-BD35-45C5-9AA4-D1328D02C56C}" presName="rootComposite" presStyleCnt="0"/>
      <dgm:spPr/>
    </dgm:pt>
    <dgm:pt modelId="{5E3E3A08-629B-44D4-AD73-0D6653E83310}" type="pres">
      <dgm:prSet presAssocID="{7D29EE47-BD35-45C5-9AA4-D1328D02C56C}" presName="rootText" presStyleLbl="node3" presStyleIdx="1" presStyleCnt="3">
        <dgm:presLayoutVars>
          <dgm:chPref val="3"/>
        </dgm:presLayoutVars>
      </dgm:prSet>
      <dgm:spPr/>
    </dgm:pt>
    <dgm:pt modelId="{BB6D6D1E-809F-4CD5-A153-AC4253698206}" type="pres">
      <dgm:prSet presAssocID="{7D29EE47-BD35-45C5-9AA4-D1328D02C56C}" presName="rootConnector" presStyleLbl="node3" presStyleIdx="1" presStyleCnt="3"/>
      <dgm:spPr/>
    </dgm:pt>
    <dgm:pt modelId="{E75E69D9-B9C2-4666-B68B-30EC5F5B7EC6}" type="pres">
      <dgm:prSet presAssocID="{7D29EE47-BD35-45C5-9AA4-D1328D02C56C}" presName="hierChild4" presStyleCnt="0"/>
      <dgm:spPr/>
    </dgm:pt>
    <dgm:pt modelId="{638DCE00-27E1-4691-A7E6-3D8A7A4D4E75}" type="pres">
      <dgm:prSet presAssocID="{D25D1D09-B09A-4F9E-8B89-787F7273DFF5}" presName="Name37" presStyleLbl="parChTrans1D4" presStyleIdx="2" presStyleCnt="7"/>
      <dgm:spPr/>
    </dgm:pt>
    <dgm:pt modelId="{4000CF13-6A4B-4008-8D6A-F313FBDE86CB}" type="pres">
      <dgm:prSet presAssocID="{F06F6778-11B9-4072-9680-E6B35AFAA4B8}" presName="hierRoot2" presStyleCnt="0">
        <dgm:presLayoutVars>
          <dgm:hierBranch val="init"/>
        </dgm:presLayoutVars>
      </dgm:prSet>
      <dgm:spPr/>
    </dgm:pt>
    <dgm:pt modelId="{E42C4F6D-9368-479A-8E4D-9266AF45C653}" type="pres">
      <dgm:prSet presAssocID="{F06F6778-11B9-4072-9680-E6B35AFAA4B8}" presName="rootComposite" presStyleCnt="0"/>
      <dgm:spPr/>
    </dgm:pt>
    <dgm:pt modelId="{F2D3A87B-D63F-41B1-AAF5-6F4BCFC3A053}" type="pres">
      <dgm:prSet presAssocID="{F06F6778-11B9-4072-9680-E6B35AFAA4B8}" presName="rootText" presStyleLbl="node4" presStyleIdx="2" presStyleCnt="7">
        <dgm:presLayoutVars>
          <dgm:chPref val="3"/>
        </dgm:presLayoutVars>
      </dgm:prSet>
      <dgm:spPr/>
    </dgm:pt>
    <dgm:pt modelId="{B56F9E26-3596-41E1-84BF-B27B21F5D9EF}" type="pres">
      <dgm:prSet presAssocID="{F06F6778-11B9-4072-9680-E6B35AFAA4B8}" presName="rootConnector" presStyleLbl="node4" presStyleIdx="2" presStyleCnt="7"/>
      <dgm:spPr/>
    </dgm:pt>
    <dgm:pt modelId="{89F97465-E156-4039-8824-74C647CD7A88}" type="pres">
      <dgm:prSet presAssocID="{F06F6778-11B9-4072-9680-E6B35AFAA4B8}" presName="hierChild4" presStyleCnt="0"/>
      <dgm:spPr/>
    </dgm:pt>
    <dgm:pt modelId="{95541CEA-8C80-479E-BA52-81C577BE7DC0}" type="pres">
      <dgm:prSet presAssocID="{EA417A43-001B-4DEC-830A-7E5D99890B7C}" presName="Name37" presStyleLbl="parChTrans1D4" presStyleIdx="3" presStyleCnt="7"/>
      <dgm:spPr/>
    </dgm:pt>
    <dgm:pt modelId="{3839E150-D944-447E-B679-7F8031463A44}" type="pres">
      <dgm:prSet presAssocID="{B51B14D9-723C-452D-9D1B-6BC4DEAB3088}" presName="hierRoot2" presStyleCnt="0">
        <dgm:presLayoutVars>
          <dgm:hierBranch val="init"/>
        </dgm:presLayoutVars>
      </dgm:prSet>
      <dgm:spPr/>
    </dgm:pt>
    <dgm:pt modelId="{7D7E2052-2184-473E-9108-E91F2FB869F7}" type="pres">
      <dgm:prSet presAssocID="{B51B14D9-723C-452D-9D1B-6BC4DEAB3088}" presName="rootComposite" presStyleCnt="0"/>
      <dgm:spPr/>
    </dgm:pt>
    <dgm:pt modelId="{9F9B49E3-FF9F-4A54-AD8A-D2D2E4FC2AFD}" type="pres">
      <dgm:prSet presAssocID="{B51B14D9-723C-452D-9D1B-6BC4DEAB3088}" presName="rootText" presStyleLbl="node4" presStyleIdx="3" presStyleCnt="7" custLinFactNeighborX="-1999" custLinFactNeighborY="9268">
        <dgm:presLayoutVars>
          <dgm:chPref val="3"/>
        </dgm:presLayoutVars>
      </dgm:prSet>
      <dgm:spPr/>
    </dgm:pt>
    <dgm:pt modelId="{DA927795-A096-4EEB-A9A0-F3DE7D6319C1}" type="pres">
      <dgm:prSet presAssocID="{B51B14D9-723C-452D-9D1B-6BC4DEAB3088}" presName="rootConnector" presStyleLbl="node4" presStyleIdx="3" presStyleCnt="7"/>
      <dgm:spPr/>
    </dgm:pt>
    <dgm:pt modelId="{A21D929B-6F4B-4283-B957-AC34F64487F5}" type="pres">
      <dgm:prSet presAssocID="{B51B14D9-723C-452D-9D1B-6BC4DEAB3088}" presName="hierChild4" presStyleCnt="0"/>
      <dgm:spPr/>
    </dgm:pt>
    <dgm:pt modelId="{81656CF7-663D-4277-942E-E19CD5BB78F8}" type="pres">
      <dgm:prSet presAssocID="{F8AF5FF4-6DB9-4101-871D-0210208F5B86}" presName="Name37" presStyleLbl="parChTrans1D4" presStyleIdx="4" presStyleCnt="7"/>
      <dgm:spPr/>
    </dgm:pt>
    <dgm:pt modelId="{3460A5DB-F4BC-4075-A70D-9307C06ADD51}" type="pres">
      <dgm:prSet presAssocID="{F9907854-C1AC-4F53-83B3-4BAFB0541DFA}" presName="hierRoot2" presStyleCnt="0">
        <dgm:presLayoutVars>
          <dgm:hierBranch val="init"/>
        </dgm:presLayoutVars>
      </dgm:prSet>
      <dgm:spPr/>
    </dgm:pt>
    <dgm:pt modelId="{BEA9DFC3-5CE4-418B-ADB2-D043DD5D00E9}" type="pres">
      <dgm:prSet presAssocID="{F9907854-C1AC-4F53-83B3-4BAFB0541DFA}" presName="rootComposite" presStyleCnt="0"/>
      <dgm:spPr/>
    </dgm:pt>
    <dgm:pt modelId="{B9D8A304-0294-46B1-97DF-D7A1C50F29A2}" type="pres">
      <dgm:prSet presAssocID="{F9907854-C1AC-4F53-83B3-4BAFB0541DFA}" presName="rootText" presStyleLbl="node4" presStyleIdx="4" presStyleCnt="7">
        <dgm:presLayoutVars>
          <dgm:chPref val="3"/>
        </dgm:presLayoutVars>
      </dgm:prSet>
      <dgm:spPr/>
    </dgm:pt>
    <dgm:pt modelId="{B556608A-1B10-4548-8CA9-DA68F7ADEE14}" type="pres">
      <dgm:prSet presAssocID="{F9907854-C1AC-4F53-83B3-4BAFB0541DFA}" presName="rootConnector" presStyleLbl="node4" presStyleIdx="4" presStyleCnt="7"/>
      <dgm:spPr/>
    </dgm:pt>
    <dgm:pt modelId="{DE40AE08-D131-49A6-9E9E-63053E7CC779}" type="pres">
      <dgm:prSet presAssocID="{F9907854-C1AC-4F53-83B3-4BAFB0541DFA}" presName="hierChild4" presStyleCnt="0"/>
      <dgm:spPr/>
    </dgm:pt>
    <dgm:pt modelId="{37D461BC-1E98-4FAA-AFA6-631EF82C3AB6}" type="pres">
      <dgm:prSet presAssocID="{F9907854-C1AC-4F53-83B3-4BAFB0541DFA}" presName="hierChild5" presStyleCnt="0"/>
      <dgm:spPr/>
    </dgm:pt>
    <dgm:pt modelId="{17C0A0C3-9DD7-4C08-B17A-37AC768E12DC}" type="pres">
      <dgm:prSet presAssocID="{B51B14D9-723C-452D-9D1B-6BC4DEAB3088}" presName="hierChild5" presStyleCnt="0"/>
      <dgm:spPr/>
    </dgm:pt>
    <dgm:pt modelId="{2ADEEFA6-9464-4C54-A26A-AFBC7C133A4C}" type="pres">
      <dgm:prSet presAssocID="{F06F6778-11B9-4072-9680-E6B35AFAA4B8}" presName="hierChild5" presStyleCnt="0"/>
      <dgm:spPr/>
    </dgm:pt>
    <dgm:pt modelId="{949572CC-9C36-4140-8607-54580F0666AF}" type="pres">
      <dgm:prSet presAssocID="{8BC4F097-4430-48BF-B9D8-E4CC30ADE4D4}" presName="Name37" presStyleLbl="parChTrans1D4" presStyleIdx="5" presStyleCnt="7"/>
      <dgm:spPr/>
    </dgm:pt>
    <dgm:pt modelId="{5E6811C9-6E87-4E5E-8383-10F63131E7DC}" type="pres">
      <dgm:prSet presAssocID="{2572EAE1-DB6F-48AD-B65F-9B22E3C36BBD}" presName="hierRoot2" presStyleCnt="0">
        <dgm:presLayoutVars>
          <dgm:hierBranch val="init"/>
        </dgm:presLayoutVars>
      </dgm:prSet>
      <dgm:spPr/>
    </dgm:pt>
    <dgm:pt modelId="{FB172EDD-0C37-46CB-9235-A51472049B07}" type="pres">
      <dgm:prSet presAssocID="{2572EAE1-DB6F-48AD-B65F-9B22E3C36BBD}" presName="rootComposite" presStyleCnt="0"/>
      <dgm:spPr/>
    </dgm:pt>
    <dgm:pt modelId="{66710A30-950E-4BCD-8F47-219B86C0B10B}" type="pres">
      <dgm:prSet presAssocID="{2572EAE1-DB6F-48AD-B65F-9B22E3C36BBD}" presName="rootText" presStyleLbl="node4" presStyleIdx="5" presStyleCnt="7">
        <dgm:presLayoutVars>
          <dgm:chPref val="3"/>
        </dgm:presLayoutVars>
      </dgm:prSet>
      <dgm:spPr/>
    </dgm:pt>
    <dgm:pt modelId="{306A0A84-1734-441B-821A-A8CCF850C31B}" type="pres">
      <dgm:prSet presAssocID="{2572EAE1-DB6F-48AD-B65F-9B22E3C36BBD}" presName="rootConnector" presStyleLbl="node4" presStyleIdx="5" presStyleCnt="7"/>
      <dgm:spPr/>
    </dgm:pt>
    <dgm:pt modelId="{A82BFC15-AB7F-4B19-82FC-15D37F77586E}" type="pres">
      <dgm:prSet presAssocID="{2572EAE1-DB6F-48AD-B65F-9B22E3C36BBD}" presName="hierChild4" presStyleCnt="0"/>
      <dgm:spPr/>
    </dgm:pt>
    <dgm:pt modelId="{4C7B6DB0-32D7-4886-B1CE-6838D88C78ED}" type="pres">
      <dgm:prSet presAssocID="{47C07C59-AC09-4B60-B363-3EE2892050EA}" presName="Name37" presStyleLbl="parChTrans1D4" presStyleIdx="6" presStyleCnt="7"/>
      <dgm:spPr/>
    </dgm:pt>
    <dgm:pt modelId="{76ED8710-09FD-4328-A97A-EC8A2E7CADC2}" type="pres">
      <dgm:prSet presAssocID="{4F185204-4046-4B61-8986-DCBBEA0FA561}" presName="hierRoot2" presStyleCnt="0">
        <dgm:presLayoutVars>
          <dgm:hierBranch val="init"/>
        </dgm:presLayoutVars>
      </dgm:prSet>
      <dgm:spPr/>
    </dgm:pt>
    <dgm:pt modelId="{5874FF2F-BF69-479D-B4F9-9198AFBCC5C9}" type="pres">
      <dgm:prSet presAssocID="{4F185204-4046-4B61-8986-DCBBEA0FA561}" presName="rootComposite" presStyleCnt="0"/>
      <dgm:spPr/>
    </dgm:pt>
    <dgm:pt modelId="{A160A516-9CE9-4B50-A6B0-99FD851D5F88}" type="pres">
      <dgm:prSet presAssocID="{4F185204-4046-4B61-8986-DCBBEA0FA561}" presName="rootText" presStyleLbl="node4" presStyleIdx="6" presStyleCnt="7">
        <dgm:presLayoutVars>
          <dgm:chPref val="3"/>
        </dgm:presLayoutVars>
      </dgm:prSet>
      <dgm:spPr/>
    </dgm:pt>
    <dgm:pt modelId="{D23420DA-7868-4F6D-908B-4FBF87F8ECFF}" type="pres">
      <dgm:prSet presAssocID="{4F185204-4046-4B61-8986-DCBBEA0FA561}" presName="rootConnector" presStyleLbl="node4" presStyleIdx="6" presStyleCnt="7"/>
      <dgm:spPr/>
    </dgm:pt>
    <dgm:pt modelId="{27F64C07-D09B-4F5C-9270-3D353717AA05}" type="pres">
      <dgm:prSet presAssocID="{4F185204-4046-4B61-8986-DCBBEA0FA561}" presName="hierChild4" presStyleCnt="0"/>
      <dgm:spPr/>
    </dgm:pt>
    <dgm:pt modelId="{777256BF-EE5B-43E8-81A9-B9597771302D}" type="pres">
      <dgm:prSet presAssocID="{4F185204-4046-4B61-8986-DCBBEA0FA561}" presName="hierChild5" presStyleCnt="0"/>
      <dgm:spPr/>
    </dgm:pt>
    <dgm:pt modelId="{5E173AB5-C300-4EAA-904C-800F0A768E3D}" type="pres">
      <dgm:prSet presAssocID="{2572EAE1-DB6F-48AD-B65F-9B22E3C36BBD}" presName="hierChild5" presStyleCnt="0"/>
      <dgm:spPr/>
    </dgm:pt>
    <dgm:pt modelId="{D409B679-B0B2-485F-BBDD-7C314A8C9D58}" type="pres">
      <dgm:prSet presAssocID="{7D29EE47-BD35-45C5-9AA4-D1328D02C56C}" presName="hierChild5" presStyleCnt="0"/>
      <dgm:spPr/>
    </dgm:pt>
    <dgm:pt modelId="{9A266D01-3B30-431F-8EE7-C80FB6A7FE0E}" type="pres">
      <dgm:prSet presAssocID="{C302DCA3-B96E-4D5C-B652-76DC4D27F013}" presName="Name37" presStyleLbl="parChTrans1D3" presStyleIdx="2" presStyleCnt="3"/>
      <dgm:spPr/>
    </dgm:pt>
    <dgm:pt modelId="{723D394A-204A-43C4-A775-94012C822E2A}" type="pres">
      <dgm:prSet presAssocID="{4F2A6CB4-E976-4A38-9901-E5BEAC7E0D75}" presName="hierRoot2" presStyleCnt="0">
        <dgm:presLayoutVars>
          <dgm:hierBranch val="init"/>
        </dgm:presLayoutVars>
      </dgm:prSet>
      <dgm:spPr/>
    </dgm:pt>
    <dgm:pt modelId="{D0B4A832-B964-4F92-8B26-57CFE73FD3BA}" type="pres">
      <dgm:prSet presAssocID="{4F2A6CB4-E976-4A38-9901-E5BEAC7E0D75}" presName="rootComposite" presStyleCnt="0"/>
      <dgm:spPr/>
    </dgm:pt>
    <dgm:pt modelId="{64B71C3B-3282-40D9-884B-80B59458C23B}" type="pres">
      <dgm:prSet presAssocID="{4F2A6CB4-E976-4A38-9901-E5BEAC7E0D75}" presName="rootText" presStyleLbl="node3" presStyleIdx="2" presStyleCnt="3">
        <dgm:presLayoutVars>
          <dgm:chPref val="3"/>
        </dgm:presLayoutVars>
      </dgm:prSet>
      <dgm:spPr/>
    </dgm:pt>
    <dgm:pt modelId="{60D20BA5-6153-4D36-9303-3757A8C66D04}" type="pres">
      <dgm:prSet presAssocID="{4F2A6CB4-E976-4A38-9901-E5BEAC7E0D75}" presName="rootConnector" presStyleLbl="node3" presStyleIdx="2" presStyleCnt="3"/>
      <dgm:spPr/>
    </dgm:pt>
    <dgm:pt modelId="{3398B870-8C3C-42EC-8C85-807CA3631209}" type="pres">
      <dgm:prSet presAssocID="{4F2A6CB4-E976-4A38-9901-E5BEAC7E0D75}" presName="hierChild4" presStyleCnt="0"/>
      <dgm:spPr/>
    </dgm:pt>
    <dgm:pt modelId="{962AC6CC-2744-4657-BC92-99507A93BD88}" type="pres">
      <dgm:prSet presAssocID="{4F2A6CB4-E976-4A38-9901-E5BEAC7E0D75}" presName="hierChild5" presStyleCnt="0"/>
      <dgm:spPr/>
    </dgm:pt>
    <dgm:pt modelId="{A4C9726B-3FCC-4D32-934E-472682E68990}" type="pres">
      <dgm:prSet presAssocID="{E578A087-AFCB-4F5F-AF38-7CF2C55498D8}" presName="hierChild5" presStyleCnt="0"/>
      <dgm:spPr/>
    </dgm:pt>
    <dgm:pt modelId="{38CD7527-3606-48CE-B571-08A42F7B1C31}" type="pres">
      <dgm:prSet presAssocID="{0DC85E80-857B-4F0F-B4CC-8B2259466262}" presName="hierChild3" presStyleCnt="0"/>
      <dgm:spPr/>
    </dgm:pt>
  </dgm:ptLst>
  <dgm:cxnLst>
    <dgm:cxn modelId="{ADC9740C-A16F-4326-8633-C98E91B90AE5}" type="presOf" srcId="{F9907854-C1AC-4F53-83B3-4BAFB0541DFA}" destId="{B9D8A304-0294-46B1-97DF-D7A1C50F29A2}" srcOrd="0" destOrd="0" presId="urn:microsoft.com/office/officeart/2005/8/layout/orgChart1"/>
    <dgm:cxn modelId="{D9AA3C11-5197-48E7-9D7E-4D5DA375D71C}" srcId="{E578A087-AFCB-4F5F-AF38-7CF2C55498D8}" destId="{7D29EE47-BD35-45C5-9AA4-D1328D02C56C}" srcOrd="0" destOrd="0" parTransId="{1DDD4C3A-A21E-4DF9-BACF-A44F896131BF}" sibTransId="{77E4A993-F5E0-49D0-BB91-B33F19DD24B7}"/>
    <dgm:cxn modelId="{671CD718-67C0-46E4-8FD6-AF811E3DAAFD}" srcId="{B51B14D9-723C-452D-9D1B-6BC4DEAB3088}" destId="{F9907854-C1AC-4F53-83B3-4BAFB0541DFA}" srcOrd="0" destOrd="0" parTransId="{F8AF5FF4-6DB9-4101-871D-0210208F5B86}" sibTransId="{007C3C9C-9911-421A-BDE7-F7C42F79EBFB}"/>
    <dgm:cxn modelId="{CB94121C-F8AE-44F2-8972-A78E4588437B}" type="presOf" srcId="{1DDD4C3A-A21E-4DF9-BACF-A44F896131BF}" destId="{2512913E-0DD9-46D9-886A-FFCD6C0B842A}" srcOrd="0" destOrd="0" presId="urn:microsoft.com/office/officeart/2005/8/layout/orgChart1"/>
    <dgm:cxn modelId="{D246A024-814D-4730-A088-15FCEC72E323}" type="presOf" srcId="{8148373E-74AD-4D26-B1ED-3A6D8A2FB3EA}" destId="{94693922-B9C3-4120-893F-F28F17E2E80F}" srcOrd="0" destOrd="0" presId="urn:microsoft.com/office/officeart/2005/8/layout/orgChart1"/>
    <dgm:cxn modelId="{FF681F25-09CE-45B8-B662-753B83D63837}" type="presOf" srcId="{47C07C59-AC09-4B60-B363-3EE2892050EA}" destId="{4C7B6DB0-32D7-4886-B1CE-6838D88C78ED}" srcOrd="0" destOrd="0" presId="urn:microsoft.com/office/officeart/2005/8/layout/orgChart1"/>
    <dgm:cxn modelId="{70B8A226-1569-4CED-A0FB-D99EB4C510F1}" type="presOf" srcId="{D25D1D09-B09A-4F9E-8B89-787F7273DFF5}" destId="{638DCE00-27E1-4691-A7E6-3D8A7A4D4E75}" srcOrd="0" destOrd="0" presId="urn:microsoft.com/office/officeart/2005/8/layout/orgChart1"/>
    <dgm:cxn modelId="{1AEAB126-78FA-4447-BB60-C0A3E44C09B1}" type="presOf" srcId="{0DC85E80-857B-4F0F-B4CC-8B2259466262}" destId="{5AD8BCD7-7B20-4907-B78C-59061EB52894}" srcOrd="0" destOrd="0" presId="urn:microsoft.com/office/officeart/2005/8/layout/orgChart1"/>
    <dgm:cxn modelId="{6E13682C-E775-4D31-8E2E-96E7F6E792AA}" srcId="{3D612FC2-B63E-4EDA-A12D-B057C79FD654}" destId="{8148373E-74AD-4D26-B1ED-3A6D8A2FB3EA}" srcOrd="0" destOrd="0" parTransId="{06FE4676-81B8-4809-9538-C2166F3533FF}" sibTransId="{33DF80A9-B3C4-4242-9D35-01823F3F03A8}"/>
    <dgm:cxn modelId="{220CC62D-3F1F-4980-BBEC-E7B1D2924364}" srcId="{2572EAE1-DB6F-48AD-B65F-9B22E3C36BBD}" destId="{4F185204-4046-4B61-8986-DCBBEA0FA561}" srcOrd="0" destOrd="0" parTransId="{47C07C59-AC09-4B60-B363-3EE2892050EA}" sibTransId="{80B665CA-D747-4559-BBFF-EAF23991BB76}"/>
    <dgm:cxn modelId="{31F56E2F-4DC1-4E9A-BEB8-1B779E081C4B}" type="presOf" srcId="{8BC4F097-4430-48BF-B9D8-E4CC30ADE4D4}" destId="{949572CC-9C36-4140-8607-54580F0666AF}" srcOrd="0" destOrd="0" presId="urn:microsoft.com/office/officeart/2005/8/layout/orgChart1"/>
    <dgm:cxn modelId="{2D3A7A39-5E20-43CB-8244-105EDC3E6BAB}" type="presOf" srcId="{E578A087-AFCB-4F5F-AF38-7CF2C55498D8}" destId="{55DA716B-AFDE-48F8-B376-04377D2E1854}" srcOrd="0" destOrd="0" presId="urn:microsoft.com/office/officeart/2005/8/layout/orgChart1"/>
    <dgm:cxn modelId="{837E373C-EC70-4E81-9F04-097A06D6A564}" srcId="{7D29EE47-BD35-45C5-9AA4-D1328D02C56C}" destId="{F06F6778-11B9-4072-9680-E6B35AFAA4B8}" srcOrd="0" destOrd="0" parTransId="{D25D1D09-B09A-4F9E-8B89-787F7273DFF5}" sibTransId="{EBE3F6AE-F75F-4D77-B708-B46B5096772C}"/>
    <dgm:cxn modelId="{29CDD640-1154-493F-A0C1-5D7AF69D87C3}" srcId="{8148373E-74AD-4D26-B1ED-3A6D8A2FB3EA}" destId="{EF6682AD-B096-4D83-97B6-1751338D64F1}" srcOrd="0" destOrd="0" parTransId="{BBF01FF5-C3B9-499A-9365-E09817DCC7FF}" sibTransId="{F07290C9-E574-4744-9822-6B76CFCC596B}"/>
    <dgm:cxn modelId="{995CB042-F39B-476E-A3C6-8F18D8A8EAA2}" type="presOf" srcId="{7D29EE47-BD35-45C5-9AA4-D1328D02C56C}" destId="{5E3E3A08-629B-44D4-AD73-0D6653E83310}" srcOrd="0" destOrd="0" presId="urn:microsoft.com/office/officeart/2005/8/layout/orgChart1"/>
    <dgm:cxn modelId="{4D2C1A64-7CA9-4FCB-A157-BE4566D017EA}" srcId="{7D29EE47-BD35-45C5-9AA4-D1328D02C56C}" destId="{2572EAE1-DB6F-48AD-B65F-9B22E3C36BBD}" srcOrd="1" destOrd="0" parTransId="{8BC4F097-4430-48BF-B9D8-E4CC30ADE4D4}" sibTransId="{8715F6BF-460E-4657-A129-862A9AA48A62}"/>
    <dgm:cxn modelId="{AB568364-25D4-47B6-A34B-C6A0FCBE1988}" type="presOf" srcId="{AE6BD34B-51AC-4381-84D1-6E5DBD13E6BF}" destId="{C8CA10FC-250D-401D-AB48-B73BFE988620}" srcOrd="0" destOrd="0" presId="urn:microsoft.com/office/officeart/2005/8/layout/orgChart1"/>
    <dgm:cxn modelId="{D301B065-33F2-403D-9AFC-B8D6FFE8EE83}" type="presOf" srcId="{8148373E-74AD-4D26-B1ED-3A6D8A2FB3EA}" destId="{0F242687-BD26-4E74-9D30-337ABCBF5CDA}" srcOrd="1" destOrd="0" presId="urn:microsoft.com/office/officeart/2005/8/layout/orgChart1"/>
    <dgm:cxn modelId="{E58C3268-8F2A-4BD4-A2AE-7551E4C094EB}" type="presOf" srcId="{C302DCA3-B96E-4D5C-B652-76DC4D27F013}" destId="{9A266D01-3B30-431F-8EE7-C80FB6A7FE0E}" srcOrd="0" destOrd="0" presId="urn:microsoft.com/office/officeart/2005/8/layout/orgChart1"/>
    <dgm:cxn modelId="{AC06CE48-13DA-42A6-991C-A7668823C2D8}" type="presOf" srcId="{2572EAE1-DB6F-48AD-B65F-9B22E3C36BBD}" destId="{66710A30-950E-4BCD-8F47-219B86C0B10B}" srcOrd="0" destOrd="0" presId="urn:microsoft.com/office/officeart/2005/8/layout/orgChart1"/>
    <dgm:cxn modelId="{6A218E69-50F5-491A-B1A6-11C189B703CF}" type="presOf" srcId="{3D612FC2-B63E-4EDA-A12D-B057C79FD654}" destId="{85045D79-D3FD-4923-8DD7-5D373B94F80A}" srcOrd="0" destOrd="0" presId="urn:microsoft.com/office/officeart/2005/8/layout/orgChart1"/>
    <dgm:cxn modelId="{F1A66E6C-1F62-42DC-97E2-73830EC14FAD}" type="presOf" srcId="{0DC85E80-857B-4F0F-B4CC-8B2259466262}" destId="{C14DCC11-941B-458A-8C57-3C594B3E9044}" srcOrd="1" destOrd="0" presId="urn:microsoft.com/office/officeart/2005/8/layout/orgChart1"/>
    <dgm:cxn modelId="{8A213050-7A61-4557-9C6F-F1C22F35346F}" type="presOf" srcId="{143FE020-D2A0-477A-BC1A-BF3732736CAE}" destId="{80F65A7D-C69E-4C83-B592-EBFE4EDB0DC2}" srcOrd="0" destOrd="0" presId="urn:microsoft.com/office/officeart/2005/8/layout/orgChart1"/>
    <dgm:cxn modelId="{D0F1F655-9789-4839-9C44-9794C8D73BA1}" type="presOf" srcId="{3AA74DA1-C4A1-4601-B7FE-EA23CA1C3989}" destId="{9CC9C925-FD0E-4CAC-9BF8-B6CC2D9E73C0}" srcOrd="0" destOrd="0" presId="urn:microsoft.com/office/officeart/2005/8/layout/orgChart1"/>
    <dgm:cxn modelId="{55773B56-EBE6-4726-A623-8CC2933292AD}" type="presOf" srcId="{4F185204-4046-4B61-8986-DCBBEA0FA561}" destId="{A160A516-9CE9-4B50-A6B0-99FD851D5F88}" srcOrd="0" destOrd="0" presId="urn:microsoft.com/office/officeart/2005/8/layout/orgChart1"/>
    <dgm:cxn modelId="{DFC29B57-E38C-48DD-AF51-D05D6FA9E7F3}" type="presOf" srcId="{3D612FC2-B63E-4EDA-A12D-B057C79FD654}" destId="{BBB7ECC0-E70A-48C4-A723-96B435FE85EA}" srcOrd="1" destOrd="0" presId="urn:microsoft.com/office/officeart/2005/8/layout/orgChart1"/>
    <dgm:cxn modelId="{B2E4D059-6824-4F12-A8A6-1E74C10268A3}" type="presOf" srcId="{EA417A43-001B-4DEC-830A-7E5D99890B7C}" destId="{95541CEA-8C80-479E-BA52-81C577BE7DC0}" srcOrd="0" destOrd="0" presId="urn:microsoft.com/office/officeart/2005/8/layout/orgChart1"/>
    <dgm:cxn modelId="{95BC4A82-542C-4F0E-9535-8E68C15D6AF8}" type="presOf" srcId="{E578A087-AFCB-4F5F-AF38-7CF2C55498D8}" destId="{26C9B2C6-0FC9-4C59-BF41-9FC880171D0B}" srcOrd="1" destOrd="0" presId="urn:microsoft.com/office/officeart/2005/8/layout/orgChart1"/>
    <dgm:cxn modelId="{779F8587-1696-41E7-B0AD-8EC63FDE39EA}" srcId="{AE6BD34B-51AC-4381-84D1-6E5DBD13E6BF}" destId="{0DC85E80-857B-4F0F-B4CC-8B2259466262}" srcOrd="0" destOrd="0" parTransId="{39243B63-1E8D-4450-B7CC-ED55D78F057A}" sibTransId="{358C271C-791F-4183-B5D2-1877D2FF552A}"/>
    <dgm:cxn modelId="{B484448B-0EC6-4870-BBA5-4BDBFB3F3A97}" type="presOf" srcId="{BBF01FF5-C3B9-499A-9365-E09817DCC7FF}" destId="{3639AE5F-CCE2-40DE-B6B9-291B384B7E30}" srcOrd="0" destOrd="0" presId="urn:microsoft.com/office/officeart/2005/8/layout/orgChart1"/>
    <dgm:cxn modelId="{5664CE8C-CF33-4045-B0ED-910F3A533AC3}" srcId="{0DC85E80-857B-4F0F-B4CC-8B2259466262}" destId="{3D612FC2-B63E-4EDA-A12D-B057C79FD654}" srcOrd="0" destOrd="0" parTransId="{FE05BCCD-D867-47A8-9974-BB79180F98E4}" sibTransId="{00B734EF-54C2-4701-8623-4376B2E605BD}"/>
    <dgm:cxn modelId="{3920CE8E-85DA-47A6-9BDE-2E06DA5685A6}" type="presOf" srcId="{06FE4676-81B8-4809-9538-C2166F3533FF}" destId="{3A5C72BB-B7DD-404F-B392-F2E6DA01D2D9}" srcOrd="0" destOrd="0" presId="urn:microsoft.com/office/officeart/2005/8/layout/orgChart1"/>
    <dgm:cxn modelId="{FD5AE297-1B1A-4437-9F0A-281CC17D750D}" type="presOf" srcId="{EF6682AD-B096-4D83-97B6-1751338D64F1}" destId="{460EA824-F320-4798-80CF-6FD0698C332B}" srcOrd="1" destOrd="0" presId="urn:microsoft.com/office/officeart/2005/8/layout/orgChart1"/>
    <dgm:cxn modelId="{9F69909B-22EC-4A67-817B-1A63230A30BE}" srcId="{8148373E-74AD-4D26-B1ED-3A6D8A2FB3EA}" destId="{81D22C41-3D74-4C4A-8A98-B50BC17AF3AB}" srcOrd="1" destOrd="0" parTransId="{143FE020-D2A0-477A-BC1A-BF3732736CAE}" sibTransId="{4C9F6D3B-5ACA-4A45-A1B9-B8869D55E790}"/>
    <dgm:cxn modelId="{9717A19E-CEB1-46E4-BC80-8D01CCDE1E61}" type="presOf" srcId="{7D29EE47-BD35-45C5-9AA4-D1328D02C56C}" destId="{BB6D6D1E-809F-4CD5-A153-AC4253698206}" srcOrd="1" destOrd="0" presId="urn:microsoft.com/office/officeart/2005/8/layout/orgChart1"/>
    <dgm:cxn modelId="{8EC5449F-E6E1-4392-B88E-FE0DB97223EA}" type="presOf" srcId="{B51B14D9-723C-452D-9D1B-6BC4DEAB3088}" destId="{9F9B49E3-FF9F-4A54-AD8A-D2D2E4FC2AFD}" srcOrd="0" destOrd="0" presId="urn:microsoft.com/office/officeart/2005/8/layout/orgChart1"/>
    <dgm:cxn modelId="{4A237AA6-8FE1-4085-A8D7-728E5198A2F3}" type="presOf" srcId="{F8AF5FF4-6DB9-4101-871D-0210208F5B86}" destId="{81656CF7-663D-4277-942E-E19CD5BB78F8}" srcOrd="0" destOrd="0" presId="urn:microsoft.com/office/officeart/2005/8/layout/orgChart1"/>
    <dgm:cxn modelId="{5ECBD1A9-089C-44B8-8FF4-5F220943CA59}" type="presOf" srcId="{F9907854-C1AC-4F53-83B3-4BAFB0541DFA}" destId="{B556608A-1B10-4548-8CA9-DA68F7ADEE14}" srcOrd="1" destOrd="0" presId="urn:microsoft.com/office/officeart/2005/8/layout/orgChart1"/>
    <dgm:cxn modelId="{123231AA-A1CC-4A76-8A8F-0AB9F0CD7B83}" type="presOf" srcId="{2572EAE1-DB6F-48AD-B65F-9B22E3C36BBD}" destId="{306A0A84-1734-441B-821A-A8CCF850C31B}" srcOrd="1" destOrd="0" presId="urn:microsoft.com/office/officeart/2005/8/layout/orgChart1"/>
    <dgm:cxn modelId="{C78D7AB5-0A82-4138-8D1D-C50E3DB02525}" srcId="{E578A087-AFCB-4F5F-AF38-7CF2C55498D8}" destId="{4F2A6CB4-E976-4A38-9901-E5BEAC7E0D75}" srcOrd="1" destOrd="0" parTransId="{C302DCA3-B96E-4D5C-B652-76DC4D27F013}" sibTransId="{5B95AFF4-7B9A-4F06-93D9-AF8AD38D1A77}"/>
    <dgm:cxn modelId="{319FDBB5-05E6-4404-9CDA-1575BC3F3BFD}" type="presOf" srcId="{81D22C41-3D74-4C4A-8A98-B50BC17AF3AB}" destId="{CD34BFCB-12AF-43EA-9E62-D62764835BA7}" srcOrd="1" destOrd="0" presId="urn:microsoft.com/office/officeart/2005/8/layout/orgChart1"/>
    <dgm:cxn modelId="{8A01D6B9-11E3-4865-BA0C-759F25B2630C}" type="presOf" srcId="{4F185204-4046-4B61-8986-DCBBEA0FA561}" destId="{D23420DA-7868-4F6D-908B-4FBF87F8ECFF}" srcOrd="1" destOrd="0" presId="urn:microsoft.com/office/officeart/2005/8/layout/orgChart1"/>
    <dgm:cxn modelId="{9AD4FBB9-F4E1-405C-9575-1F8040C123D5}" type="presOf" srcId="{B51B14D9-723C-452D-9D1B-6BC4DEAB3088}" destId="{DA927795-A096-4EEB-A9A0-F3DE7D6319C1}" srcOrd="1" destOrd="0" presId="urn:microsoft.com/office/officeart/2005/8/layout/orgChart1"/>
    <dgm:cxn modelId="{EE3303BB-1847-4DBB-B292-26264239D2BF}" srcId="{0DC85E80-857B-4F0F-B4CC-8B2259466262}" destId="{E578A087-AFCB-4F5F-AF38-7CF2C55498D8}" srcOrd="1" destOrd="0" parTransId="{3AA74DA1-C4A1-4601-B7FE-EA23CA1C3989}" sibTransId="{7D616235-FEA5-492B-B31F-1CFB7A488C45}"/>
    <dgm:cxn modelId="{904D87C3-C488-4FBD-9A8E-A7A010096368}" type="presOf" srcId="{FE05BCCD-D867-47A8-9974-BB79180F98E4}" destId="{C477754F-30A3-4879-AC72-02D3125C94BA}" srcOrd="0" destOrd="0" presId="urn:microsoft.com/office/officeart/2005/8/layout/orgChart1"/>
    <dgm:cxn modelId="{8610A3C6-3B6E-431F-97FB-8833BF423F1E}" type="presOf" srcId="{81D22C41-3D74-4C4A-8A98-B50BC17AF3AB}" destId="{D3FD7E43-682D-41B2-8DB0-641738B1FE36}" srcOrd="0" destOrd="0" presId="urn:microsoft.com/office/officeart/2005/8/layout/orgChart1"/>
    <dgm:cxn modelId="{EB80BDC9-69E4-418F-B544-57E691B78410}" type="presOf" srcId="{F06F6778-11B9-4072-9680-E6B35AFAA4B8}" destId="{F2D3A87B-D63F-41B1-AAF5-6F4BCFC3A053}" srcOrd="0" destOrd="0" presId="urn:microsoft.com/office/officeart/2005/8/layout/orgChart1"/>
    <dgm:cxn modelId="{3A9EE4D6-2757-4EEB-936F-E6F61438B960}" type="presOf" srcId="{F06F6778-11B9-4072-9680-E6B35AFAA4B8}" destId="{B56F9E26-3596-41E1-84BF-B27B21F5D9EF}" srcOrd="1" destOrd="0" presId="urn:microsoft.com/office/officeart/2005/8/layout/orgChart1"/>
    <dgm:cxn modelId="{E561B2DA-B9D8-4C6C-8C75-73BF5C2FF32D}" srcId="{F06F6778-11B9-4072-9680-E6B35AFAA4B8}" destId="{B51B14D9-723C-452D-9D1B-6BC4DEAB3088}" srcOrd="0" destOrd="0" parTransId="{EA417A43-001B-4DEC-830A-7E5D99890B7C}" sibTransId="{4A6B5CD8-E434-4F19-B574-C934265A3B1A}"/>
    <dgm:cxn modelId="{D8662DE3-35DB-45F9-8DB1-B94C7EFEE20E}" type="presOf" srcId="{4F2A6CB4-E976-4A38-9901-E5BEAC7E0D75}" destId="{60D20BA5-6153-4D36-9303-3757A8C66D04}" srcOrd="1" destOrd="0" presId="urn:microsoft.com/office/officeart/2005/8/layout/orgChart1"/>
    <dgm:cxn modelId="{A58B4CE4-B624-4605-93A0-63696E133730}" type="presOf" srcId="{EF6682AD-B096-4D83-97B6-1751338D64F1}" destId="{90D614F4-096B-4736-9D38-AF5555C9EE1F}" srcOrd="0" destOrd="0" presId="urn:microsoft.com/office/officeart/2005/8/layout/orgChart1"/>
    <dgm:cxn modelId="{BB5B70EE-DD2F-41B1-BFA8-57917C4185FC}" type="presOf" srcId="{4F2A6CB4-E976-4A38-9901-E5BEAC7E0D75}" destId="{64B71C3B-3282-40D9-884B-80B59458C23B}" srcOrd="0" destOrd="0" presId="urn:microsoft.com/office/officeart/2005/8/layout/orgChart1"/>
    <dgm:cxn modelId="{14B2FC6E-7834-4752-B521-E5D0A1F62217}" type="presParOf" srcId="{C8CA10FC-250D-401D-AB48-B73BFE988620}" destId="{B63459BA-DFC4-43D6-859D-3A7B4F8FBA4B}" srcOrd="0" destOrd="0" presId="urn:microsoft.com/office/officeart/2005/8/layout/orgChart1"/>
    <dgm:cxn modelId="{8E8E4BAC-FE7B-4A52-ABCD-1844F2068D59}" type="presParOf" srcId="{B63459BA-DFC4-43D6-859D-3A7B4F8FBA4B}" destId="{B352143D-BD6F-4E8F-8A29-E02EC37F3A2C}" srcOrd="0" destOrd="0" presId="urn:microsoft.com/office/officeart/2005/8/layout/orgChart1"/>
    <dgm:cxn modelId="{0EA5C4E2-62D2-40BD-831C-EA42C5E787EB}" type="presParOf" srcId="{B352143D-BD6F-4E8F-8A29-E02EC37F3A2C}" destId="{5AD8BCD7-7B20-4907-B78C-59061EB52894}" srcOrd="0" destOrd="0" presId="urn:microsoft.com/office/officeart/2005/8/layout/orgChart1"/>
    <dgm:cxn modelId="{EFB1BDC9-D6AD-4FCD-827E-20122EC9DF1F}" type="presParOf" srcId="{B352143D-BD6F-4E8F-8A29-E02EC37F3A2C}" destId="{C14DCC11-941B-458A-8C57-3C594B3E9044}" srcOrd="1" destOrd="0" presId="urn:microsoft.com/office/officeart/2005/8/layout/orgChart1"/>
    <dgm:cxn modelId="{4416B747-8232-40BB-8EDE-38D2BB7E482B}" type="presParOf" srcId="{B63459BA-DFC4-43D6-859D-3A7B4F8FBA4B}" destId="{DE0A1306-A86E-4AA4-B0D1-87BF73E319E5}" srcOrd="1" destOrd="0" presId="urn:microsoft.com/office/officeart/2005/8/layout/orgChart1"/>
    <dgm:cxn modelId="{32231E16-8908-45A1-8559-787F434FF78F}" type="presParOf" srcId="{DE0A1306-A86E-4AA4-B0D1-87BF73E319E5}" destId="{C477754F-30A3-4879-AC72-02D3125C94BA}" srcOrd="0" destOrd="0" presId="urn:microsoft.com/office/officeart/2005/8/layout/orgChart1"/>
    <dgm:cxn modelId="{1A764673-94A9-450E-8D4E-4793FA2DDFBD}" type="presParOf" srcId="{DE0A1306-A86E-4AA4-B0D1-87BF73E319E5}" destId="{2F5A5452-B65E-4F5E-B609-5300048783AF}" srcOrd="1" destOrd="0" presId="urn:microsoft.com/office/officeart/2005/8/layout/orgChart1"/>
    <dgm:cxn modelId="{22FDD962-7B22-45BD-836F-41C4BAB533D7}" type="presParOf" srcId="{2F5A5452-B65E-4F5E-B609-5300048783AF}" destId="{B38909C6-6B37-49C0-9848-EA121AF25E91}" srcOrd="0" destOrd="0" presId="urn:microsoft.com/office/officeart/2005/8/layout/orgChart1"/>
    <dgm:cxn modelId="{482BFA09-AC85-4BD5-AD78-FF6A8328D5F4}" type="presParOf" srcId="{B38909C6-6B37-49C0-9848-EA121AF25E91}" destId="{85045D79-D3FD-4923-8DD7-5D373B94F80A}" srcOrd="0" destOrd="0" presId="urn:microsoft.com/office/officeart/2005/8/layout/orgChart1"/>
    <dgm:cxn modelId="{75094C36-AC6B-416C-895C-0411BBBC32A0}" type="presParOf" srcId="{B38909C6-6B37-49C0-9848-EA121AF25E91}" destId="{BBB7ECC0-E70A-48C4-A723-96B435FE85EA}" srcOrd="1" destOrd="0" presId="urn:microsoft.com/office/officeart/2005/8/layout/orgChart1"/>
    <dgm:cxn modelId="{4E229451-D22C-47E2-9F86-FDF5DCF5DA7B}" type="presParOf" srcId="{2F5A5452-B65E-4F5E-B609-5300048783AF}" destId="{97E23BDC-EF03-4098-9738-046EBC007C24}" srcOrd="1" destOrd="0" presId="urn:microsoft.com/office/officeart/2005/8/layout/orgChart1"/>
    <dgm:cxn modelId="{F60EB748-3E36-4B16-BDBD-7F8215E6F481}" type="presParOf" srcId="{97E23BDC-EF03-4098-9738-046EBC007C24}" destId="{3A5C72BB-B7DD-404F-B392-F2E6DA01D2D9}" srcOrd="0" destOrd="0" presId="urn:microsoft.com/office/officeart/2005/8/layout/orgChart1"/>
    <dgm:cxn modelId="{96713749-1DEB-49B0-9BA0-EFA4D2AFF63E}" type="presParOf" srcId="{97E23BDC-EF03-4098-9738-046EBC007C24}" destId="{C03291A9-13DD-45A3-8B0C-2B5514B152E0}" srcOrd="1" destOrd="0" presId="urn:microsoft.com/office/officeart/2005/8/layout/orgChart1"/>
    <dgm:cxn modelId="{39E3E83D-A1FC-4272-A23B-093FE085701A}" type="presParOf" srcId="{C03291A9-13DD-45A3-8B0C-2B5514B152E0}" destId="{41A88432-9DBE-4A16-855E-4AB214B38374}" srcOrd="0" destOrd="0" presId="urn:microsoft.com/office/officeart/2005/8/layout/orgChart1"/>
    <dgm:cxn modelId="{B9B996C7-530E-4818-A9B6-08567EB79815}" type="presParOf" srcId="{41A88432-9DBE-4A16-855E-4AB214B38374}" destId="{94693922-B9C3-4120-893F-F28F17E2E80F}" srcOrd="0" destOrd="0" presId="urn:microsoft.com/office/officeart/2005/8/layout/orgChart1"/>
    <dgm:cxn modelId="{9D23B60D-6508-44F2-A55A-D914A2FC8687}" type="presParOf" srcId="{41A88432-9DBE-4A16-855E-4AB214B38374}" destId="{0F242687-BD26-4E74-9D30-337ABCBF5CDA}" srcOrd="1" destOrd="0" presId="urn:microsoft.com/office/officeart/2005/8/layout/orgChart1"/>
    <dgm:cxn modelId="{59946099-0369-462F-8C7F-8538E19B9460}" type="presParOf" srcId="{C03291A9-13DD-45A3-8B0C-2B5514B152E0}" destId="{961E03D5-99E9-40EB-BBF2-D2E37D5250CE}" srcOrd="1" destOrd="0" presId="urn:microsoft.com/office/officeart/2005/8/layout/orgChart1"/>
    <dgm:cxn modelId="{4E24C2F2-0CBB-41EE-B0CA-98DA6E70CFEA}" type="presParOf" srcId="{961E03D5-99E9-40EB-BBF2-D2E37D5250CE}" destId="{3639AE5F-CCE2-40DE-B6B9-291B384B7E30}" srcOrd="0" destOrd="0" presId="urn:microsoft.com/office/officeart/2005/8/layout/orgChart1"/>
    <dgm:cxn modelId="{9A492FE6-3DFB-4226-97A7-B739941E7145}" type="presParOf" srcId="{961E03D5-99E9-40EB-BBF2-D2E37D5250CE}" destId="{6F71738A-2E63-453D-A7CA-BE39B4721AE3}" srcOrd="1" destOrd="0" presId="urn:microsoft.com/office/officeart/2005/8/layout/orgChart1"/>
    <dgm:cxn modelId="{E6E79FC3-A520-4940-A6AA-876E8FD6A6B3}" type="presParOf" srcId="{6F71738A-2E63-453D-A7CA-BE39B4721AE3}" destId="{326CD0C7-99CF-44AD-8A46-6E09BA2B928A}" srcOrd="0" destOrd="0" presId="urn:microsoft.com/office/officeart/2005/8/layout/orgChart1"/>
    <dgm:cxn modelId="{17AF8290-F7C6-407C-8751-AD128C0EADEB}" type="presParOf" srcId="{326CD0C7-99CF-44AD-8A46-6E09BA2B928A}" destId="{90D614F4-096B-4736-9D38-AF5555C9EE1F}" srcOrd="0" destOrd="0" presId="urn:microsoft.com/office/officeart/2005/8/layout/orgChart1"/>
    <dgm:cxn modelId="{CFF6C3E0-B891-443D-9AD4-E7E5EEDD6A5A}" type="presParOf" srcId="{326CD0C7-99CF-44AD-8A46-6E09BA2B928A}" destId="{460EA824-F320-4798-80CF-6FD0698C332B}" srcOrd="1" destOrd="0" presId="urn:microsoft.com/office/officeart/2005/8/layout/orgChart1"/>
    <dgm:cxn modelId="{3F34FA90-6F34-4344-91CF-B5461F4A5C99}" type="presParOf" srcId="{6F71738A-2E63-453D-A7CA-BE39B4721AE3}" destId="{AF54B8EA-F902-427B-B164-9E83BD33979C}" srcOrd="1" destOrd="0" presId="urn:microsoft.com/office/officeart/2005/8/layout/orgChart1"/>
    <dgm:cxn modelId="{C4707087-EF12-4659-B090-C95365EBE4BA}" type="presParOf" srcId="{6F71738A-2E63-453D-A7CA-BE39B4721AE3}" destId="{D426C44D-3812-4F35-A53E-5774328CFD68}" srcOrd="2" destOrd="0" presId="urn:microsoft.com/office/officeart/2005/8/layout/orgChart1"/>
    <dgm:cxn modelId="{87351017-5656-4212-BCF6-C3E8DC83A8A5}" type="presParOf" srcId="{961E03D5-99E9-40EB-BBF2-D2E37D5250CE}" destId="{80F65A7D-C69E-4C83-B592-EBFE4EDB0DC2}" srcOrd="2" destOrd="0" presId="urn:microsoft.com/office/officeart/2005/8/layout/orgChart1"/>
    <dgm:cxn modelId="{7F5A2682-0E8F-45AD-808D-C79DE0688A93}" type="presParOf" srcId="{961E03D5-99E9-40EB-BBF2-D2E37D5250CE}" destId="{CFECC974-2A4E-4E21-BA8A-7F88AEEA194E}" srcOrd="3" destOrd="0" presId="urn:microsoft.com/office/officeart/2005/8/layout/orgChart1"/>
    <dgm:cxn modelId="{B7562D86-6252-49C1-8977-2968C6A89480}" type="presParOf" srcId="{CFECC974-2A4E-4E21-BA8A-7F88AEEA194E}" destId="{A1DB4D00-A144-41AC-BF98-2EC2CDA3B674}" srcOrd="0" destOrd="0" presId="urn:microsoft.com/office/officeart/2005/8/layout/orgChart1"/>
    <dgm:cxn modelId="{1B7F64B4-5A0D-4309-BD8B-2600D6292F61}" type="presParOf" srcId="{A1DB4D00-A144-41AC-BF98-2EC2CDA3B674}" destId="{D3FD7E43-682D-41B2-8DB0-641738B1FE36}" srcOrd="0" destOrd="0" presId="urn:microsoft.com/office/officeart/2005/8/layout/orgChart1"/>
    <dgm:cxn modelId="{81BDF444-87E6-45FB-AF9D-E2619C737FC3}" type="presParOf" srcId="{A1DB4D00-A144-41AC-BF98-2EC2CDA3B674}" destId="{CD34BFCB-12AF-43EA-9E62-D62764835BA7}" srcOrd="1" destOrd="0" presId="urn:microsoft.com/office/officeart/2005/8/layout/orgChart1"/>
    <dgm:cxn modelId="{F7C7B023-8D59-44A7-8CBC-C7E334AADD13}" type="presParOf" srcId="{CFECC974-2A4E-4E21-BA8A-7F88AEEA194E}" destId="{D88B1C60-017D-43BC-88EF-6BCF4D042250}" srcOrd="1" destOrd="0" presId="urn:microsoft.com/office/officeart/2005/8/layout/orgChart1"/>
    <dgm:cxn modelId="{CB2299CA-C8AD-44DF-A8C8-CACBA2BF6E7E}" type="presParOf" srcId="{CFECC974-2A4E-4E21-BA8A-7F88AEEA194E}" destId="{ACC58EAE-90DE-4463-B2DB-12FF637DB7E6}" srcOrd="2" destOrd="0" presId="urn:microsoft.com/office/officeart/2005/8/layout/orgChart1"/>
    <dgm:cxn modelId="{BF91A0C3-F62B-435C-B15D-E810CC7FBEC5}" type="presParOf" srcId="{C03291A9-13DD-45A3-8B0C-2B5514B152E0}" destId="{551E9F04-8AA6-45F5-A720-0DE3D8936999}" srcOrd="2" destOrd="0" presId="urn:microsoft.com/office/officeart/2005/8/layout/orgChart1"/>
    <dgm:cxn modelId="{50DBA45D-0A96-4923-887A-A1F4B0BE1682}" type="presParOf" srcId="{2F5A5452-B65E-4F5E-B609-5300048783AF}" destId="{AA10BA2F-FF63-41C1-82F5-77190A1D7407}" srcOrd="2" destOrd="0" presId="urn:microsoft.com/office/officeart/2005/8/layout/orgChart1"/>
    <dgm:cxn modelId="{77244CD9-C0A0-4667-86F6-7551F87DDD2F}" type="presParOf" srcId="{DE0A1306-A86E-4AA4-B0D1-87BF73E319E5}" destId="{9CC9C925-FD0E-4CAC-9BF8-B6CC2D9E73C0}" srcOrd="2" destOrd="0" presId="urn:microsoft.com/office/officeart/2005/8/layout/orgChart1"/>
    <dgm:cxn modelId="{193322C1-35F6-4070-BC70-9D48056A741D}" type="presParOf" srcId="{DE0A1306-A86E-4AA4-B0D1-87BF73E319E5}" destId="{F6E5C9D2-7551-4026-AC5C-ED7F083A563F}" srcOrd="3" destOrd="0" presId="urn:microsoft.com/office/officeart/2005/8/layout/orgChart1"/>
    <dgm:cxn modelId="{4570E744-6CF9-45A9-B840-C254EEAE8431}" type="presParOf" srcId="{F6E5C9D2-7551-4026-AC5C-ED7F083A563F}" destId="{472CF540-890F-4CA2-A9DE-C832D8EB1A87}" srcOrd="0" destOrd="0" presId="urn:microsoft.com/office/officeart/2005/8/layout/orgChart1"/>
    <dgm:cxn modelId="{FB0A2109-5C71-4CB9-B305-142EA99B1DB9}" type="presParOf" srcId="{472CF540-890F-4CA2-A9DE-C832D8EB1A87}" destId="{55DA716B-AFDE-48F8-B376-04377D2E1854}" srcOrd="0" destOrd="0" presId="urn:microsoft.com/office/officeart/2005/8/layout/orgChart1"/>
    <dgm:cxn modelId="{5F13D9E2-555E-4DC9-B2E0-C3F32690C409}" type="presParOf" srcId="{472CF540-890F-4CA2-A9DE-C832D8EB1A87}" destId="{26C9B2C6-0FC9-4C59-BF41-9FC880171D0B}" srcOrd="1" destOrd="0" presId="urn:microsoft.com/office/officeart/2005/8/layout/orgChart1"/>
    <dgm:cxn modelId="{518AFACF-5C79-4D42-B20C-D60605AB9292}" type="presParOf" srcId="{F6E5C9D2-7551-4026-AC5C-ED7F083A563F}" destId="{BB1DD9B7-C227-46B2-A22F-D1300A5F776E}" srcOrd="1" destOrd="0" presId="urn:microsoft.com/office/officeart/2005/8/layout/orgChart1"/>
    <dgm:cxn modelId="{5BBDD9FA-8325-4C7F-8E64-46C95F68646E}" type="presParOf" srcId="{BB1DD9B7-C227-46B2-A22F-D1300A5F776E}" destId="{2512913E-0DD9-46D9-886A-FFCD6C0B842A}" srcOrd="0" destOrd="0" presId="urn:microsoft.com/office/officeart/2005/8/layout/orgChart1"/>
    <dgm:cxn modelId="{7478FB98-3F48-4AE7-BAEA-FC0886D564A5}" type="presParOf" srcId="{BB1DD9B7-C227-46B2-A22F-D1300A5F776E}" destId="{77B1A8F2-15A5-437E-A82A-47E70E619A84}" srcOrd="1" destOrd="0" presId="urn:microsoft.com/office/officeart/2005/8/layout/orgChart1"/>
    <dgm:cxn modelId="{B8C6E3D8-80F6-4493-9086-0D9BE1C03C72}" type="presParOf" srcId="{77B1A8F2-15A5-437E-A82A-47E70E619A84}" destId="{DE1B0CF5-F02D-4DFD-9166-F78073D33AB7}" srcOrd="0" destOrd="0" presId="urn:microsoft.com/office/officeart/2005/8/layout/orgChart1"/>
    <dgm:cxn modelId="{25832693-B9B8-42C4-9CEB-B53A5EC70C7A}" type="presParOf" srcId="{DE1B0CF5-F02D-4DFD-9166-F78073D33AB7}" destId="{5E3E3A08-629B-44D4-AD73-0D6653E83310}" srcOrd="0" destOrd="0" presId="urn:microsoft.com/office/officeart/2005/8/layout/orgChart1"/>
    <dgm:cxn modelId="{67FD16E4-316E-423A-842E-7F6D89E55958}" type="presParOf" srcId="{DE1B0CF5-F02D-4DFD-9166-F78073D33AB7}" destId="{BB6D6D1E-809F-4CD5-A153-AC4253698206}" srcOrd="1" destOrd="0" presId="urn:microsoft.com/office/officeart/2005/8/layout/orgChart1"/>
    <dgm:cxn modelId="{81A6D216-7756-425C-953C-5DD59D239F3C}" type="presParOf" srcId="{77B1A8F2-15A5-437E-A82A-47E70E619A84}" destId="{E75E69D9-B9C2-4666-B68B-30EC5F5B7EC6}" srcOrd="1" destOrd="0" presId="urn:microsoft.com/office/officeart/2005/8/layout/orgChart1"/>
    <dgm:cxn modelId="{83FA8864-2BAA-42EC-9485-D653878A3DBC}" type="presParOf" srcId="{E75E69D9-B9C2-4666-B68B-30EC5F5B7EC6}" destId="{638DCE00-27E1-4691-A7E6-3D8A7A4D4E75}" srcOrd="0" destOrd="0" presId="urn:microsoft.com/office/officeart/2005/8/layout/orgChart1"/>
    <dgm:cxn modelId="{AC8C05FF-DF0A-4F58-BD87-70C24F6325EA}" type="presParOf" srcId="{E75E69D9-B9C2-4666-B68B-30EC5F5B7EC6}" destId="{4000CF13-6A4B-4008-8D6A-F313FBDE86CB}" srcOrd="1" destOrd="0" presId="urn:microsoft.com/office/officeart/2005/8/layout/orgChart1"/>
    <dgm:cxn modelId="{93CA64CA-FFDD-4100-AA60-684133C53905}" type="presParOf" srcId="{4000CF13-6A4B-4008-8D6A-F313FBDE86CB}" destId="{E42C4F6D-9368-479A-8E4D-9266AF45C653}" srcOrd="0" destOrd="0" presId="urn:microsoft.com/office/officeart/2005/8/layout/orgChart1"/>
    <dgm:cxn modelId="{86DACAAE-8579-4EA7-8F85-241F3BDAAB06}" type="presParOf" srcId="{E42C4F6D-9368-479A-8E4D-9266AF45C653}" destId="{F2D3A87B-D63F-41B1-AAF5-6F4BCFC3A053}" srcOrd="0" destOrd="0" presId="urn:microsoft.com/office/officeart/2005/8/layout/orgChart1"/>
    <dgm:cxn modelId="{31EA1B60-210D-4B68-A893-5AB7CED8426C}" type="presParOf" srcId="{E42C4F6D-9368-479A-8E4D-9266AF45C653}" destId="{B56F9E26-3596-41E1-84BF-B27B21F5D9EF}" srcOrd="1" destOrd="0" presId="urn:microsoft.com/office/officeart/2005/8/layout/orgChart1"/>
    <dgm:cxn modelId="{075676D1-B0C8-4A31-B0C3-B721B5820DA7}" type="presParOf" srcId="{4000CF13-6A4B-4008-8D6A-F313FBDE86CB}" destId="{89F97465-E156-4039-8824-74C647CD7A88}" srcOrd="1" destOrd="0" presId="urn:microsoft.com/office/officeart/2005/8/layout/orgChart1"/>
    <dgm:cxn modelId="{618D4C84-D8C7-44E0-AA47-A99B37FED401}" type="presParOf" srcId="{89F97465-E156-4039-8824-74C647CD7A88}" destId="{95541CEA-8C80-479E-BA52-81C577BE7DC0}" srcOrd="0" destOrd="0" presId="urn:microsoft.com/office/officeart/2005/8/layout/orgChart1"/>
    <dgm:cxn modelId="{2E9446E7-CC6B-4C2B-9CD7-E504EA486D0F}" type="presParOf" srcId="{89F97465-E156-4039-8824-74C647CD7A88}" destId="{3839E150-D944-447E-B679-7F8031463A44}" srcOrd="1" destOrd="0" presId="urn:microsoft.com/office/officeart/2005/8/layout/orgChart1"/>
    <dgm:cxn modelId="{C0CD8933-FBBE-43B5-991D-5176147DA24C}" type="presParOf" srcId="{3839E150-D944-447E-B679-7F8031463A44}" destId="{7D7E2052-2184-473E-9108-E91F2FB869F7}" srcOrd="0" destOrd="0" presId="urn:microsoft.com/office/officeart/2005/8/layout/orgChart1"/>
    <dgm:cxn modelId="{8E9D0A06-C308-4130-8081-0D10E60D55BB}" type="presParOf" srcId="{7D7E2052-2184-473E-9108-E91F2FB869F7}" destId="{9F9B49E3-FF9F-4A54-AD8A-D2D2E4FC2AFD}" srcOrd="0" destOrd="0" presId="urn:microsoft.com/office/officeart/2005/8/layout/orgChart1"/>
    <dgm:cxn modelId="{FB3EBD2C-F64A-46FE-B4B6-06AA1E5EDC02}" type="presParOf" srcId="{7D7E2052-2184-473E-9108-E91F2FB869F7}" destId="{DA927795-A096-4EEB-A9A0-F3DE7D6319C1}" srcOrd="1" destOrd="0" presId="urn:microsoft.com/office/officeart/2005/8/layout/orgChart1"/>
    <dgm:cxn modelId="{0B7E7AE4-D0D6-414E-BBFD-D363E4EC4939}" type="presParOf" srcId="{3839E150-D944-447E-B679-7F8031463A44}" destId="{A21D929B-6F4B-4283-B957-AC34F64487F5}" srcOrd="1" destOrd="0" presId="urn:microsoft.com/office/officeart/2005/8/layout/orgChart1"/>
    <dgm:cxn modelId="{F22D7C37-F24C-4BCE-B6BF-1AD0A598655A}" type="presParOf" srcId="{A21D929B-6F4B-4283-B957-AC34F64487F5}" destId="{81656CF7-663D-4277-942E-E19CD5BB78F8}" srcOrd="0" destOrd="0" presId="urn:microsoft.com/office/officeart/2005/8/layout/orgChart1"/>
    <dgm:cxn modelId="{B665644E-6835-4F7B-BE86-E27013FA6D03}" type="presParOf" srcId="{A21D929B-6F4B-4283-B957-AC34F64487F5}" destId="{3460A5DB-F4BC-4075-A70D-9307C06ADD51}" srcOrd="1" destOrd="0" presId="urn:microsoft.com/office/officeart/2005/8/layout/orgChart1"/>
    <dgm:cxn modelId="{72E30052-EC45-4D10-9917-3288603E787D}" type="presParOf" srcId="{3460A5DB-F4BC-4075-A70D-9307C06ADD51}" destId="{BEA9DFC3-5CE4-418B-ADB2-D043DD5D00E9}" srcOrd="0" destOrd="0" presId="urn:microsoft.com/office/officeart/2005/8/layout/orgChart1"/>
    <dgm:cxn modelId="{B51D6BB5-2107-4353-9EBB-F6CC9B996348}" type="presParOf" srcId="{BEA9DFC3-5CE4-418B-ADB2-D043DD5D00E9}" destId="{B9D8A304-0294-46B1-97DF-D7A1C50F29A2}" srcOrd="0" destOrd="0" presId="urn:microsoft.com/office/officeart/2005/8/layout/orgChart1"/>
    <dgm:cxn modelId="{310FAEBB-432C-4D6E-A04B-5159731088B2}" type="presParOf" srcId="{BEA9DFC3-5CE4-418B-ADB2-D043DD5D00E9}" destId="{B556608A-1B10-4548-8CA9-DA68F7ADEE14}" srcOrd="1" destOrd="0" presId="urn:microsoft.com/office/officeart/2005/8/layout/orgChart1"/>
    <dgm:cxn modelId="{E593312B-2151-46DA-8F58-94BA9BA46853}" type="presParOf" srcId="{3460A5DB-F4BC-4075-A70D-9307C06ADD51}" destId="{DE40AE08-D131-49A6-9E9E-63053E7CC779}" srcOrd="1" destOrd="0" presId="urn:microsoft.com/office/officeart/2005/8/layout/orgChart1"/>
    <dgm:cxn modelId="{B3CB3F44-5334-4ACC-99C0-6F307A6EB4D7}" type="presParOf" srcId="{3460A5DB-F4BC-4075-A70D-9307C06ADD51}" destId="{37D461BC-1E98-4FAA-AFA6-631EF82C3AB6}" srcOrd="2" destOrd="0" presId="urn:microsoft.com/office/officeart/2005/8/layout/orgChart1"/>
    <dgm:cxn modelId="{F7F434BC-384C-4D36-9A49-5DF38F508174}" type="presParOf" srcId="{3839E150-D944-447E-B679-7F8031463A44}" destId="{17C0A0C3-9DD7-4C08-B17A-37AC768E12DC}" srcOrd="2" destOrd="0" presId="urn:microsoft.com/office/officeart/2005/8/layout/orgChart1"/>
    <dgm:cxn modelId="{37F20546-EBCD-4B0F-AB42-DD170464E2E3}" type="presParOf" srcId="{4000CF13-6A4B-4008-8D6A-F313FBDE86CB}" destId="{2ADEEFA6-9464-4C54-A26A-AFBC7C133A4C}" srcOrd="2" destOrd="0" presId="urn:microsoft.com/office/officeart/2005/8/layout/orgChart1"/>
    <dgm:cxn modelId="{444526B4-2978-49E3-A726-BB214E1D353A}" type="presParOf" srcId="{E75E69D9-B9C2-4666-B68B-30EC5F5B7EC6}" destId="{949572CC-9C36-4140-8607-54580F0666AF}" srcOrd="2" destOrd="0" presId="urn:microsoft.com/office/officeart/2005/8/layout/orgChart1"/>
    <dgm:cxn modelId="{1062A180-F867-4D5A-B34C-DA8EA038A8F9}" type="presParOf" srcId="{E75E69D9-B9C2-4666-B68B-30EC5F5B7EC6}" destId="{5E6811C9-6E87-4E5E-8383-10F63131E7DC}" srcOrd="3" destOrd="0" presId="urn:microsoft.com/office/officeart/2005/8/layout/orgChart1"/>
    <dgm:cxn modelId="{A5BEF3BD-81F7-478D-9E66-B8636DA8FB50}" type="presParOf" srcId="{5E6811C9-6E87-4E5E-8383-10F63131E7DC}" destId="{FB172EDD-0C37-46CB-9235-A51472049B07}" srcOrd="0" destOrd="0" presId="urn:microsoft.com/office/officeart/2005/8/layout/orgChart1"/>
    <dgm:cxn modelId="{4CCDAF42-7809-4C3A-8F74-930704F2FA55}" type="presParOf" srcId="{FB172EDD-0C37-46CB-9235-A51472049B07}" destId="{66710A30-950E-4BCD-8F47-219B86C0B10B}" srcOrd="0" destOrd="0" presId="urn:microsoft.com/office/officeart/2005/8/layout/orgChart1"/>
    <dgm:cxn modelId="{13D22118-F956-4484-82E1-7A604097BA10}" type="presParOf" srcId="{FB172EDD-0C37-46CB-9235-A51472049B07}" destId="{306A0A84-1734-441B-821A-A8CCF850C31B}" srcOrd="1" destOrd="0" presId="urn:microsoft.com/office/officeart/2005/8/layout/orgChart1"/>
    <dgm:cxn modelId="{21EEBC45-0128-48FD-86DA-D056D40E2673}" type="presParOf" srcId="{5E6811C9-6E87-4E5E-8383-10F63131E7DC}" destId="{A82BFC15-AB7F-4B19-82FC-15D37F77586E}" srcOrd="1" destOrd="0" presId="urn:microsoft.com/office/officeart/2005/8/layout/orgChart1"/>
    <dgm:cxn modelId="{C30AC741-D222-414B-83AB-781FDC179FEA}" type="presParOf" srcId="{A82BFC15-AB7F-4B19-82FC-15D37F77586E}" destId="{4C7B6DB0-32D7-4886-B1CE-6838D88C78ED}" srcOrd="0" destOrd="0" presId="urn:microsoft.com/office/officeart/2005/8/layout/orgChart1"/>
    <dgm:cxn modelId="{38D163A1-89F2-4A20-965F-1AEEAC66A6CC}" type="presParOf" srcId="{A82BFC15-AB7F-4B19-82FC-15D37F77586E}" destId="{76ED8710-09FD-4328-A97A-EC8A2E7CADC2}" srcOrd="1" destOrd="0" presId="urn:microsoft.com/office/officeart/2005/8/layout/orgChart1"/>
    <dgm:cxn modelId="{BA45004A-7276-4419-8777-6A94E4F186E2}" type="presParOf" srcId="{76ED8710-09FD-4328-A97A-EC8A2E7CADC2}" destId="{5874FF2F-BF69-479D-B4F9-9198AFBCC5C9}" srcOrd="0" destOrd="0" presId="urn:microsoft.com/office/officeart/2005/8/layout/orgChart1"/>
    <dgm:cxn modelId="{B73BB5C0-0499-4D57-99EE-B6A902728B1C}" type="presParOf" srcId="{5874FF2F-BF69-479D-B4F9-9198AFBCC5C9}" destId="{A160A516-9CE9-4B50-A6B0-99FD851D5F88}" srcOrd="0" destOrd="0" presId="urn:microsoft.com/office/officeart/2005/8/layout/orgChart1"/>
    <dgm:cxn modelId="{BF86289D-56A1-43B3-8046-18E20169189B}" type="presParOf" srcId="{5874FF2F-BF69-479D-B4F9-9198AFBCC5C9}" destId="{D23420DA-7868-4F6D-908B-4FBF87F8ECFF}" srcOrd="1" destOrd="0" presId="urn:microsoft.com/office/officeart/2005/8/layout/orgChart1"/>
    <dgm:cxn modelId="{428C9896-99CD-40F0-BC27-73A81E90398B}" type="presParOf" srcId="{76ED8710-09FD-4328-A97A-EC8A2E7CADC2}" destId="{27F64C07-D09B-4F5C-9270-3D353717AA05}" srcOrd="1" destOrd="0" presId="urn:microsoft.com/office/officeart/2005/8/layout/orgChart1"/>
    <dgm:cxn modelId="{B4B2FCC2-3453-415D-A17F-50D4DC08EE69}" type="presParOf" srcId="{76ED8710-09FD-4328-A97A-EC8A2E7CADC2}" destId="{777256BF-EE5B-43E8-81A9-B9597771302D}" srcOrd="2" destOrd="0" presId="urn:microsoft.com/office/officeart/2005/8/layout/orgChart1"/>
    <dgm:cxn modelId="{BBF13BDB-4F35-420F-AF5C-D6C488ABAE23}" type="presParOf" srcId="{5E6811C9-6E87-4E5E-8383-10F63131E7DC}" destId="{5E173AB5-C300-4EAA-904C-800F0A768E3D}" srcOrd="2" destOrd="0" presId="urn:microsoft.com/office/officeart/2005/8/layout/orgChart1"/>
    <dgm:cxn modelId="{5FBA2BC6-E6DD-4925-BDD8-531694EE2FBC}" type="presParOf" srcId="{77B1A8F2-15A5-437E-A82A-47E70E619A84}" destId="{D409B679-B0B2-485F-BBDD-7C314A8C9D58}" srcOrd="2" destOrd="0" presId="urn:microsoft.com/office/officeart/2005/8/layout/orgChart1"/>
    <dgm:cxn modelId="{6A3E5330-7EB6-4ECD-A00C-F58410947E73}" type="presParOf" srcId="{BB1DD9B7-C227-46B2-A22F-D1300A5F776E}" destId="{9A266D01-3B30-431F-8EE7-C80FB6A7FE0E}" srcOrd="2" destOrd="0" presId="urn:microsoft.com/office/officeart/2005/8/layout/orgChart1"/>
    <dgm:cxn modelId="{F591B0F7-4302-49B9-9A85-B7F8389D425D}" type="presParOf" srcId="{BB1DD9B7-C227-46B2-A22F-D1300A5F776E}" destId="{723D394A-204A-43C4-A775-94012C822E2A}" srcOrd="3" destOrd="0" presId="urn:microsoft.com/office/officeart/2005/8/layout/orgChart1"/>
    <dgm:cxn modelId="{01A0CDEA-02AA-4EB5-B8FA-B7EEC3E69F9F}" type="presParOf" srcId="{723D394A-204A-43C4-A775-94012C822E2A}" destId="{D0B4A832-B964-4F92-8B26-57CFE73FD3BA}" srcOrd="0" destOrd="0" presId="urn:microsoft.com/office/officeart/2005/8/layout/orgChart1"/>
    <dgm:cxn modelId="{1ABF3B4F-EE8F-41F0-8F51-A75B339B8CD8}" type="presParOf" srcId="{D0B4A832-B964-4F92-8B26-57CFE73FD3BA}" destId="{64B71C3B-3282-40D9-884B-80B59458C23B}" srcOrd="0" destOrd="0" presId="urn:microsoft.com/office/officeart/2005/8/layout/orgChart1"/>
    <dgm:cxn modelId="{64A1DDF1-9B6D-499A-A733-1683E0BD4AA3}" type="presParOf" srcId="{D0B4A832-B964-4F92-8B26-57CFE73FD3BA}" destId="{60D20BA5-6153-4D36-9303-3757A8C66D04}" srcOrd="1" destOrd="0" presId="urn:microsoft.com/office/officeart/2005/8/layout/orgChart1"/>
    <dgm:cxn modelId="{E75FB61F-330F-4B05-AD09-F81FBCBBC112}" type="presParOf" srcId="{723D394A-204A-43C4-A775-94012C822E2A}" destId="{3398B870-8C3C-42EC-8C85-807CA3631209}" srcOrd="1" destOrd="0" presId="urn:microsoft.com/office/officeart/2005/8/layout/orgChart1"/>
    <dgm:cxn modelId="{3AF0523D-5B8C-4D1B-ACCD-647B3A4AC44A}" type="presParOf" srcId="{723D394A-204A-43C4-A775-94012C822E2A}" destId="{962AC6CC-2744-4657-BC92-99507A93BD88}" srcOrd="2" destOrd="0" presId="urn:microsoft.com/office/officeart/2005/8/layout/orgChart1"/>
    <dgm:cxn modelId="{36CEB32E-83AD-492D-B707-50866D9E2AD2}" type="presParOf" srcId="{F6E5C9D2-7551-4026-AC5C-ED7F083A563F}" destId="{A4C9726B-3FCC-4D32-934E-472682E68990}" srcOrd="2" destOrd="0" presId="urn:microsoft.com/office/officeart/2005/8/layout/orgChart1"/>
    <dgm:cxn modelId="{1916028D-9A89-4757-92CE-5434655EBA3D}" type="presParOf" srcId="{B63459BA-DFC4-43D6-859D-3A7B4F8FBA4B}" destId="{38CD7527-3606-48CE-B571-08A42F7B1C31}" srcOrd="2" destOrd="0" presId="urn:microsoft.com/office/officeart/2005/8/layout/orgChar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C7B6DB0-32D7-4886-B1CE-6838D88C78ED}">
      <dsp:nvSpPr>
        <dsp:cNvPr id="0" name=""/>
        <dsp:cNvSpPr/>
      </dsp:nvSpPr>
      <dsp:spPr>
        <a:xfrm>
          <a:off x="6040960" y="3805968"/>
          <a:ext cx="216801" cy="664859"/>
        </a:xfrm>
        <a:custGeom>
          <a:avLst/>
          <a:gdLst/>
          <a:ahLst/>
          <a:cxnLst/>
          <a:rect l="0" t="0" r="0" b="0"/>
          <a:pathLst>
            <a:path>
              <a:moveTo>
                <a:pt x="0" y="0"/>
              </a:moveTo>
              <a:lnTo>
                <a:pt x="0" y="664859"/>
              </a:lnTo>
              <a:lnTo>
                <a:pt x="216801" y="664859"/>
              </a:lnTo>
            </a:path>
          </a:pathLst>
        </a:custGeom>
        <a:noFill/>
        <a:ln w="25400" cap="flat" cmpd="sng" algn="ctr">
          <a:solidFill>
            <a:schemeClr val="dk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49572CC-9C36-4140-8607-54580F0666AF}">
      <dsp:nvSpPr>
        <dsp:cNvPr id="0" name=""/>
        <dsp:cNvSpPr/>
      </dsp:nvSpPr>
      <dsp:spPr>
        <a:xfrm>
          <a:off x="5744664" y="2779773"/>
          <a:ext cx="874434" cy="303522"/>
        </a:xfrm>
        <a:custGeom>
          <a:avLst/>
          <a:gdLst/>
          <a:ahLst/>
          <a:cxnLst/>
          <a:rect l="0" t="0" r="0" b="0"/>
          <a:pathLst>
            <a:path>
              <a:moveTo>
                <a:pt x="0" y="0"/>
              </a:moveTo>
              <a:lnTo>
                <a:pt x="0" y="151761"/>
              </a:lnTo>
              <a:lnTo>
                <a:pt x="874434" y="151761"/>
              </a:lnTo>
              <a:lnTo>
                <a:pt x="874434" y="303522"/>
              </a:lnTo>
            </a:path>
          </a:pathLst>
        </a:custGeom>
        <a:noFill/>
        <a:ln w="25400" cap="flat" cmpd="sng" algn="ctr">
          <a:solidFill>
            <a:schemeClr val="dk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1656CF7-663D-4277-942E-E19CD5BB78F8}">
      <dsp:nvSpPr>
        <dsp:cNvPr id="0" name=""/>
        <dsp:cNvSpPr/>
      </dsp:nvSpPr>
      <dsp:spPr>
        <a:xfrm>
          <a:off x="4292091" y="3805968"/>
          <a:ext cx="216801" cy="664859"/>
        </a:xfrm>
        <a:custGeom>
          <a:avLst/>
          <a:gdLst/>
          <a:ahLst/>
          <a:cxnLst/>
          <a:rect l="0" t="0" r="0" b="0"/>
          <a:pathLst>
            <a:path>
              <a:moveTo>
                <a:pt x="0" y="0"/>
              </a:moveTo>
              <a:lnTo>
                <a:pt x="0" y="664859"/>
              </a:lnTo>
              <a:lnTo>
                <a:pt x="216801" y="664859"/>
              </a:lnTo>
            </a:path>
          </a:pathLst>
        </a:custGeom>
        <a:noFill/>
        <a:ln w="25400" cap="flat" cmpd="sng" algn="ctr">
          <a:solidFill>
            <a:schemeClr val="dk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38DCE00-27E1-4691-A7E6-3D8A7A4D4E75}">
      <dsp:nvSpPr>
        <dsp:cNvPr id="0" name=""/>
        <dsp:cNvSpPr/>
      </dsp:nvSpPr>
      <dsp:spPr>
        <a:xfrm>
          <a:off x="4870230" y="2779773"/>
          <a:ext cx="874434" cy="303522"/>
        </a:xfrm>
        <a:custGeom>
          <a:avLst/>
          <a:gdLst/>
          <a:ahLst/>
          <a:cxnLst/>
          <a:rect l="0" t="0" r="0" b="0"/>
          <a:pathLst>
            <a:path>
              <a:moveTo>
                <a:pt x="874434" y="0"/>
              </a:moveTo>
              <a:lnTo>
                <a:pt x="874434" y="151761"/>
              </a:lnTo>
              <a:lnTo>
                <a:pt x="0" y="151761"/>
              </a:lnTo>
              <a:lnTo>
                <a:pt x="0" y="303522"/>
              </a:lnTo>
            </a:path>
          </a:pathLst>
        </a:custGeom>
        <a:noFill/>
        <a:ln w="25400" cap="flat" cmpd="sng" algn="ctr">
          <a:solidFill>
            <a:schemeClr val="dk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512913E-0DD9-46D9-886A-FFCD6C0B842A}">
      <dsp:nvSpPr>
        <dsp:cNvPr id="0" name=""/>
        <dsp:cNvSpPr/>
      </dsp:nvSpPr>
      <dsp:spPr>
        <a:xfrm>
          <a:off x="5698944" y="1753577"/>
          <a:ext cx="91440" cy="303522"/>
        </a:xfrm>
        <a:custGeom>
          <a:avLst/>
          <a:gdLst/>
          <a:ahLst/>
          <a:cxnLst/>
          <a:rect l="0" t="0" r="0" b="0"/>
          <a:pathLst>
            <a:path>
              <a:moveTo>
                <a:pt x="45720" y="0"/>
              </a:moveTo>
              <a:lnTo>
                <a:pt x="45720" y="303522"/>
              </a:lnTo>
            </a:path>
          </a:pathLst>
        </a:custGeom>
        <a:noFill/>
        <a:ln w="25400" cap="flat" cmpd="sng" algn="ctr">
          <a:solidFill>
            <a:schemeClr val="dk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CC9C925-FD0E-4CAC-9BF8-B6CC2D9E73C0}">
      <dsp:nvSpPr>
        <dsp:cNvPr id="0" name=""/>
        <dsp:cNvSpPr/>
      </dsp:nvSpPr>
      <dsp:spPr>
        <a:xfrm>
          <a:off x="3995795" y="727381"/>
          <a:ext cx="1748868" cy="303522"/>
        </a:xfrm>
        <a:custGeom>
          <a:avLst/>
          <a:gdLst/>
          <a:ahLst/>
          <a:cxnLst/>
          <a:rect l="0" t="0" r="0" b="0"/>
          <a:pathLst>
            <a:path>
              <a:moveTo>
                <a:pt x="0" y="0"/>
              </a:moveTo>
              <a:lnTo>
                <a:pt x="0" y="151761"/>
              </a:lnTo>
              <a:lnTo>
                <a:pt x="1748868" y="151761"/>
              </a:lnTo>
              <a:lnTo>
                <a:pt x="1748868" y="303522"/>
              </a:lnTo>
            </a:path>
          </a:pathLst>
        </a:custGeom>
        <a:noFill/>
        <a:ln w="25400" cap="flat" cmpd="sng" algn="ctr">
          <a:solidFill>
            <a:schemeClr val="dk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0F65A7D-C69E-4C83-B592-EBFE4EDB0DC2}">
      <dsp:nvSpPr>
        <dsp:cNvPr id="0" name=""/>
        <dsp:cNvSpPr/>
      </dsp:nvSpPr>
      <dsp:spPr>
        <a:xfrm>
          <a:off x="2246926" y="2779773"/>
          <a:ext cx="874434" cy="303522"/>
        </a:xfrm>
        <a:custGeom>
          <a:avLst/>
          <a:gdLst/>
          <a:ahLst/>
          <a:cxnLst/>
          <a:rect l="0" t="0" r="0" b="0"/>
          <a:pathLst>
            <a:path>
              <a:moveTo>
                <a:pt x="0" y="0"/>
              </a:moveTo>
              <a:lnTo>
                <a:pt x="0" y="151761"/>
              </a:lnTo>
              <a:lnTo>
                <a:pt x="874434" y="151761"/>
              </a:lnTo>
              <a:lnTo>
                <a:pt x="874434" y="303522"/>
              </a:lnTo>
            </a:path>
          </a:pathLst>
        </a:custGeom>
        <a:noFill/>
        <a:ln w="25400" cap="flat" cmpd="sng" algn="ctr">
          <a:solidFill>
            <a:schemeClr val="dk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0AA6226-33D9-420E-86BF-F59D423C2453}">
      <dsp:nvSpPr>
        <dsp:cNvPr id="0" name=""/>
        <dsp:cNvSpPr/>
      </dsp:nvSpPr>
      <dsp:spPr>
        <a:xfrm>
          <a:off x="794354" y="4832164"/>
          <a:ext cx="216801" cy="664859"/>
        </a:xfrm>
        <a:custGeom>
          <a:avLst/>
          <a:gdLst/>
          <a:ahLst/>
          <a:cxnLst/>
          <a:rect l="0" t="0" r="0" b="0"/>
          <a:pathLst>
            <a:path>
              <a:moveTo>
                <a:pt x="0" y="0"/>
              </a:moveTo>
              <a:lnTo>
                <a:pt x="0" y="664859"/>
              </a:lnTo>
              <a:lnTo>
                <a:pt x="216801" y="664859"/>
              </a:lnTo>
            </a:path>
          </a:pathLst>
        </a:custGeom>
        <a:noFill/>
        <a:ln w="25400" cap="flat" cmpd="sng" algn="ctr">
          <a:solidFill>
            <a:schemeClr val="dk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4FF6B31-3E46-4101-B4A9-3BB457A81BE5}">
      <dsp:nvSpPr>
        <dsp:cNvPr id="0" name=""/>
        <dsp:cNvSpPr/>
      </dsp:nvSpPr>
      <dsp:spPr>
        <a:xfrm>
          <a:off x="1326772" y="3805968"/>
          <a:ext cx="91440" cy="303522"/>
        </a:xfrm>
        <a:custGeom>
          <a:avLst/>
          <a:gdLst/>
          <a:ahLst/>
          <a:cxnLst/>
          <a:rect l="0" t="0" r="0" b="0"/>
          <a:pathLst>
            <a:path>
              <a:moveTo>
                <a:pt x="45720" y="0"/>
              </a:moveTo>
              <a:lnTo>
                <a:pt x="45720" y="303522"/>
              </a:lnTo>
            </a:path>
          </a:pathLst>
        </a:custGeom>
        <a:noFill/>
        <a:ln w="25400" cap="flat" cmpd="sng" algn="ctr">
          <a:solidFill>
            <a:schemeClr val="dk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639AE5F-CCE2-40DE-B6B9-291B384B7E30}">
      <dsp:nvSpPr>
        <dsp:cNvPr id="0" name=""/>
        <dsp:cNvSpPr/>
      </dsp:nvSpPr>
      <dsp:spPr>
        <a:xfrm>
          <a:off x="1372492" y="2779773"/>
          <a:ext cx="874434" cy="303522"/>
        </a:xfrm>
        <a:custGeom>
          <a:avLst/>
          <a:gdLst/>
          <a:ahLst/>
          <a:cxnLst/>
          <a:rect l="0" t="0" r="0" b="0"/>
          <a:pathLst>
            <a:path>
              <a:moveTo>
                <a:pt x="874434" y="0"/>
              </a:moveTo>
              <a:lnTo>
                <a:pt x="874434" y="151761"/>
              </a:lnTo>
              <a:lnTo>
                <a:pt x="0" y="151761"/>
              </a:lnTo>
              <a:lnTo>
                <a:pt x="0" y="303522"/>
              </a:lnTo>
            </a:path>
          </a:pathLst>
        </a:custGeom>
        <a:noFill/>
        <a:ln w="25400" cap="flat" cmpd="sng" algn="ctr">
          <a:solidFill>
            <a:schemeClr val="dk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A5C72BB-B7DD-404F-B392-F2E6DA01D2D9}">
      <dsp:nvSpPr>
        <dsp:cNvPr id="0" name=""/>
        <dsp:cNvSpPr/>
      </dsp:nvSpPr>
      <dsp:spPr>
        <a:xfrm>
          <a:off x="2201206" y="1753577"/>
          <a:ext cx="91440" cy="303522"/>
        </a:xfrm>
        <a:custGeom>
          <a:avLst/>
          <a:gdLst/>
          <a:ahLst/>
          <a:cxnLst/>
          <a:rect l="0" t="0" r="0" b="0"/>
          <a:pathLst>
            <a:path>
              <a:moveTo>
                <a:pt x="45720" y="0"/>
              </a:moveTo>
              <a:lnTo>
                <a:pt x="45720" y="303522"/>
              </a:lnTo>
            </a:path>
          </a:pathLst>
        </a:custGeom>
        <a:noFill/>
        <a:ln w="25400" cap="flat" cmpd="sng" algn="ctr">
          <a:solidFill>
            <a:schemeClr val="dk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477754F-30A3-4879-AC72-02D3125C94BA}">
      <dsp:nvSpPr>
        <dsp:cNvPr id="0" name=""/>
        <dsp:cNvSpPr/>
      </dsp:nvSpPr>
      <dsp:spPr>
        <a:xfrm>
          <a:off x="2246926" y="727381"/>
          <a:ext cx="1748868" cy="303522"/>
        </a:xfrm>
        <a:custGeom>
          <a:avLst/>
          <a:gdLst/>
          <a:ahLst/>
          <a:cxnLst/>
          <a:rect l="0" t="0" r="0" b="0"/>
          <a:pathLst>
            <a:path>
              <a:moveTo>
                <a:pt x="1748868" y="0"/>
              </a:moveTo>
              <a:lnTo>
                <a:pt x="1748868" y="151761"/>
              </a:lnTo>
              <a:lnTo>
                <a:pt x="0" y="151761"/>
              </a:lnTo>
              <a:lnTo>
                <a:pt x="0" y="303522"/>
              </a:lnTo>
            </a:path>
          </a:pathLst>
        </a:custGeom>
        <a:noFill/>
        <a:ln w="25400" cap="flat" cmpd="sng" algn="ctr">
          <a:solidFill>
            <a:schemeClr val="dk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AD8BCD7-7B20-4907-B78C-59061EB52894}">
      <dsp:nvSpPr>
        <dsp:cNvPr id="0" name=""/>
        <dsp:cNvSpPr/>
      </dsp:nvSpPr>
      <dsp:spPr>
        <a:xfrm>
          <a:off x="3273122" y="4708"/>
          <a:ext cx="1445346" cy="722673"/>
        </a:xfrm>
        <a:prstGeom prst="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da-DK" sz="1800" b="1" kern="1200"/>
            <a:t>Forbrændt hånd</a:t>
          </a:r>
        </a:p>
      </dsp:txBody>
      <dsp:txXfrm>
        <a:off x="3273122" y="4708"/>
        <a:ext cx="1445346" cy="722673"/>
      </dsp:txXfrm>
    </dsp:sp>
    <dsp:sp modelId="{85045D79-D3FD-4923-8DD7-5D373B94F80A}">
      <dsp:nvSpPr>
        <dsp:cNvPr id="0" name=""/>
        <dsp:cNvSpPr/>
      </dsp:nvSpPr>
      <dsp:spPr>
        <a:xfrm>
          <a:off x="1524253" y="1030904"/>
          <a:ext cx="1445346" cy="722673"/>
        </a:xfrm>
        <a:prstGeom prst="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da-DK" sz="1300" kern="1200"/>
            <a:t>Gryden var stillet på borden </a:t>
          </a:r>
        </a:p>
      </dsp:txBody>
      <dsp:txXfrm>
        <a:off x="1524253" y="1030904"/>
        <a:ext cx="1445346" cy="722673"/>
      </dsp:txXfrm>
    </dsp:sp>
    <dsp:sp modelId="{94693922-B9C3-4120-893F-F28F17E2E80F}">
      <dsp:nvSpPr>
        <dsp:cNvPr id="0" name=""/>
        <dsp:cNvSpPr/>
      </dsp:nvSpPr>
      <dsp:spPr>
        <a:xfrm>
          <a:off x="1524253" y="2057100"/>
          <a:ext cx="1445346" cy="722673"/>
        </a:xfrm>
        <a:prstGeom prst="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da-DK" sz="1300" kern="1200"/>
            <a:t>Maden var ved at koge over</a:t>
          </a:r>
        </a:p>
      </dsp:txBody>
      <dsp:txXfrm>
        <a:off x="1524253" y="2057100"/>
        <a:ext cx="1445346" cy="722673"/>
      </dsp:txXfrm>
    </dsp:sp>
    <dsp:sp modelId="{90D614F4-096B-4736-9D38-AF5555C9EE1F}">
      <dsp:nvSpPr>
        <dsp:cNvPr id="0" name=""/>
        <dsp:cNvSpPr/>
      </dsp:nvSpPr>
      <dsp:spPr>
        <a:xfrm>
          <a:off x="649819" y="3083295"/>
          <a:ext cx="1445346" cy="722673"/>
        </a:xfrm>
        <a:prstGeom prst="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da-DK" sz="1300" kern="1200"/>
            <a:t>Der var travlt i køkkenet </a:t>
          </a:r>
        </a:p>
      </dsp:txBody>
      <dsp:txXfrm>
        <a:off x="649819" y="3083295"/>
        <a:ext cx="1445346" cy="722673"/>
      </dsp:txXfrm>
    </dsp:sp>
    <dsp:sp modelId="{8B9F873D-D0A4-4AF9-89B7-C0E41236E3B9}">
      <dsp:nvSpPr>
        <dsp:cNvPr id="0" name=""/>
        <dsp:cNvSpPr/>
      </dsp:nvSpPr>
      <dsp:spPr>
        <a:xfrm>
          <a:off x="649819" y="4109491"/>
          <a:ext cx="1445346" cy="722673"/>
        </a:xfrm>
        <a:prstGeom prst="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da-DK" sz="1300" kern="1200"/>
            <a:t>Køkkenassistenten var syg</a:t>
          </a:r>
        </a:p>
      </dsp:txBody>
      <dsp:txXfrm>
        <a:off x="649819" y="4109491"/>
        <a:ext cx="1445346" cy="722673"/>
      </dsp:txXfrm>
    </dsp:sp>
    <dsp:sp modelId="{C39552B5-FFF1-4DDA-8AA2-6DCE5F30967D}">
      <dsp:nvSpPr>
        <dsp:cNvPr id="0" name=""/>
        <dsp:cNvSpPr/>
      </dsp:nvSpPr>
      <dsp:spPr>
        <a:xfrm>
          <a:off x="1011155" y="5135687"/>
          <a:ext cx="1445346" cy="722673"/>
        </a:xfrm>
        <a:prstGeom prst="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da-DK" sz="1300" kern="1200"/>
            <a:t>Vi ændrer ikke i madplanen selvom der er sygdom</a:t>
          </a:r>
        </a:p>
      </dsp:txBody>
      <dsp:txXfrm>
        <a:off x="1011155" y="5135687"/>
        <a:ext cx="1445346" cy="722673"/>
      </dsp:txXfrm>
    </dsp:sp>
    <dsp:sp modelId="{D3FD7E43-682D-41B2-8DB0-641738B1FE36}">
      <dsp:nvSpPr>
        <dsp:cNvPr id="0" name=""/>
        <dsp:cNvSpPr/>
      </dsp:nvSpPr>
      <dsp:spPr>
        <a:xfrm>
          <a:off x="2398688" y="3083295"/>
          <a:ext cx="1445346" cy="722673"/>
        </a:xfrm>
        <a:prstGeom prst="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da-DK" sz="1300" kern="1200"/>
            <a:t>Der stod for mange ting fremme</a:t>
          </a:r>
        </a:p>
      </dsp:txBody>
      <dsp:txXfrm>
        <a:off x="2398688" y="3083295"/>
        <a:ext cx="1445346" cy="722673"/>
      </dsp:txXfrm>
    </dsp:sp>
    <dsp:sp modelId="{55DA716B-AFDE-48F8-B376-04377D2E1854}">
      <dsp:nvSpPr>
        <dsp:cNvPr id="0" name=""/>
        <dsp:cNvSpPr/>
      </dsp:nvSpPr>
      <dsp:spPr>
        <a:xfrm>
          <a:off x="5021991" y="1030904"/>
          <a:ext cx="1445346" cy="722673"/>
        </a:xfrm>
        <a:prstGeom prst="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da-DK" sz="1300" kern="1200"/>
            <a:t>Maden skulle serveres her og nu</a:t>
          </a:r>
        </a:p>
      </dsp:txBody>
      <dsp:txXfrm>
        <a:off x="5021991" y="1030904"/>
        <a:ext cx="1445346" cy="722673"/>
      </dsp:txXfrm>
    </dsp:sp>
    <dsp:sp modelId="{5E3E3A08-629B-44D4-AD73-0D6653E83310}">
      <dsp:nvSpPr>
        <dsp:cNvPr id="0" name=""/>
        <dsp:cNvSpPr/>
      </dsp:nvSpPr>
      <dsp:spPr>
        <a:xfrm>
          <a:off x="5021991" y="2057100"/>
          <a:ext cx="1445346" cy="722673"/>
        </a:xfrm>
        <a:prstGeom prst="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da-DK" sz="1300" kern="1200"/>
            <a:t>Man spiser altid kl 11.</a:t>
          </a:r>
        </a:p>
      </dsp:txBody>
      <dsp:txXfrm>
        <a:off x="5021991" y="2057100"/>
        <a:ext cx="1445346" cy="722673"/>
      </dsp:txXfrm>
    </dsp:sp>
    <dsp:sp modelId="{F2D3A87B-D63F-41B1-AAF5-6F4BCFC3A053}">
      <dsp:nvSpPr>
        <dsp:cNvPr id="0" name=""/>
        <dsp:cNvSpPr/>
      </dsp:nvSpPr>
      <dsp:spPr>
        <a:xfrm>
          <a:off x="4147557" y="3083295"/>
          <a:ext cx="1445346" cy="722673"/>
        </a:xfrm>
        <a:prstGeom prst="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da-DK" sz="1300" kern="1200"/>
            <a:t>Børnene er sultne</a:t>
          </a:r>
        </a:p>
      </dsp:txBody>
      <dsp:txXfrm>
        <a:off x="4147557" y="3083295"/>
        <a:ext cx="1445346" cy="722673"/>
      </dsp:txXfrm>
    </dsp:sp>
    <dsp:sp modelId="{B9D8A304-0294-46B1-97DF-D7A1C50F29A2}">
      <dsp:nvSpPr>
        <dsp:cNvPr id="0" name=""/>
        <dsp:cNvSpPr/>
      </dsp:nvSpPr>
      <dsp:spPr>
        <a:xfrm>
          <a:off x="4508893" y="4109491"/>
          <a:ext cx="1445346" cy="722673"/>
        </a:xfrm>
        <a:prstGeom prst="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da-DK" sz="1300" kern="1200"/>
            <a:t> </a:t>
          </a:r>
        </a:p>
      </dsp:txBody>
      <dsp:txXfrm>
        <a:off x="4508893" y="4109491"/>
        <a:ext cx="1445346" cy="722673"/>
      </dsp:txXfrm>
    </dsp:sp>
    <dsp:sp modelId="{66710A30-950E-4BCD-8F47-219B86C0B10B}">
      <dsp:nvSpPr>
        <dsp:cNvPr id="0" name=""/>
        <dsp:cNvSpPr/>
      </dsp:nvSpPr>
      <dsp:spPr>
        <a:xfrm>
          <a:off x="5896425" y="3083295"/>
          <a:ext cx="1445346" cy="722673"/>
        </a:xfrm>
        <a:prstGeom prst="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da-DK" sz="1300" kern="1200"/>
            <a:t>Vi overholder tiden</a:t>
          </a:r>
        </a:p>
      </dsp:txBody>
      <dsp:txXfrm>
        <a:off x="5896425" y="3083295"/>
        <a:ext cx="1445346" cy="722673"/>
      </dsp:txXfrm>
    </dsp:sp>
    <dsp:sp modelId="{A160A516-9CE9-4B50-A6B0-99FD851D5F88}">
      <dsp:nvSpPr>
        <dsp:cNvPr id="0" name=""/>
        <dsp:cNvSpPr/>
      </dsp:nvSpPr>
      <dsp:spPr>
        <a:xfrm>
          <a:off x="6257762" y="4109491"/>
          <a:ext cx="1445346" cy="722673"/>
        </a:xfrm>
        <a:prstGeom prst="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endParaRPr lang="da-DK" sz="1300" kern="1200"/>
        </a:p>
      </dsp:txBody>
      <dsp:txXfrm>
        <a:off x="6257762" y="4109491"/>
        <a:ext cx="1445346" cy="72267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A266D01-3B30-431F-8EE7-C80FB6A7FE0E}">
      <dsp:nvSpPr>
        <dsp:cNvPr id="0" name=""/>
        <dsp:cNvSpPr/>
      </dsp:nvSpPr>
      <dsp:spPr>
        <a:xfrm>
          <a:off x="5668783" y="1753577"/>
          <a:ext cx="874434" cy="303522"/>
        </a:xfrm>
        <a:custGeom>
          <a:avLst/>
          <a:gdLst/>
          <a:ahLst/>
          <a:cxnLst/>
          <a:rect l="0" t="0" r="0" b="0"/>
          <a:pathLst>
            <a:path>
              <a:moveTo>
                <a:pt x="0" y="0"/>
              </a:moveTo>
              <a:lnTo>
                <a:pt x="0" y="151761"/>
              </a:lnTo>
              <a:lnTo>
                <a:pt x="874434" y="151761"/>
              </a:lnTo>
              <a:lnTo>
                <a:pt x="874434" y="303522"/>
              </a:lnTo>
            </a:path>
          </a:pathLst>
        </a:custGeom>
        <a:noFill/>
        <a:ln w="25400" cap="flat" cmpd="sng" algn="ctr">
          <a:solidFill>
            <a:schemeClr val="dk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C7B6DB0-32D7-4886-B1CE-6838D88C78ED}">
      <dsp:nvSpPr>
        <dsp:cNvPr id="0" name=""/>
        <dsp:cNvSpPr/>
      </dsp:nvSpPr>
      <dsp:spPr>
        <a:xfrm>
          <a:off x="5090645" y="3805968"/>
          <a:ext cx="216801" cy="664859"/>
        </a:xfrm>
        <a:custGeom>
          <a:avLst/>
          <a:gdLst/>
          <a:ahLst/>
          <a:cxnLst/>
          <a:rect l="0" t="0" r="0" b="0"/>
          <a:pathLst>
            <a:path>
              <a:moveTo>
                <a:pt x="0" y="0"/>
              </a:moveTo>
              <a:lnTo>
                <a:pt x="0" y="664859"/>
              </a:lnTo>
              <a:lnTo>
                <a:pt x="216801" y="664859"/>
              </a:lnTo>
            </a:path>
          </a:pathLst>
        </a:custGeom>
        <a:noFill/>
        <a:ln w="25400" cap="flat" cmpd="sng" algn="ctr">
          <a:solidFill>
            <a:schemeClr val="dk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49572CC-9C36-4140-8607-54580F0666AF}">
      <dsp:nvSpPr>
        <dsp:cNvPr id="0" name=""/>
        <dsp:cNvSpPr/>
      </dsp:nvSpPr>
      <dsp:spPr>
        <a:xfrm>
          <a:off x="4794349" y="2779773"/>
          <a:ext cx="874434" cy="303522"/>
        </a:xfrm>
        <a:custGeom>
          <a:avLst/>
          <a:gdLst/>
          <a:ahLst/>
          <a:cxnLst/>
          <a:rect l="0" t="0" r="0" b="0"/>
          <a:pathLst>
            <a:path>
              <a:moveTo>
                <a:pt x="0" y="0"/>
              </a:moveTo>
              <a:lnTo>
                <a:pt x="0" y="151761"/>
              </a:lnTo>
              <a:lnTo>
                <a:pt x="874434" y="151761"/>
              </a:lnTo>
              <a:lnTo>
                <a:pt x="874434" y="303522"/>
              </a:lnTo>
            </a:path>
          </a:pathLst>
        </a:custGeom>
        <a:noFill/>
        <a:ln w="25400" cap="flat" cmpd="sng" algn="ctr">
          <a:solidFill>
            <a:schemeClr val="dk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1656CF7-663D-4277-942E-E19CD5BB78F8}">
      <dsp:nvSpPr>
        <dsp:cNvPr id="0" name=""/>
        <dsp:cNvSpPr/>
      </dsp:nvSpPr>
      <dsp:spPr>
        <a:xfrm>
          <a:off x="3312884" y="4899141"/>
          <a:ext cx="245694" cy="597881"/>
        </a:xfrm>
        <a:custGeom>
          <a:avLst/>
          <a:gdLst/>
          <a:ahLst/>
          <a:cxnLst/>
          <a:rect l="0" t="0" r="0" b="0"/>
          <a:pathLst>
            <a:path>
              <a:moveTo>
                <a:pt x="0" y="0"/>
              </a:moveTo>
              <a:lnTo>
                <a:pt x="0" y="597881"/>
              </a:lnTo>
              <a:lnTo>
                <a:pt x="245694" y="597881"/>
              </a:lnTo>
            </a:path>
          </a:pathLst>
        </a:custGeom>
        <a:noFill/>
        <a:ln w="25400" cap="flat" cmpd="sng" algn="ctr">
          <a:solidFill>
            <a:schemeClr val="dk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5541CEA-8C80-479E-BA52-81C577BE7DC0}">
      <dsp:nvSpPr>
        <dsp:cNvPr id="0" name=""/>
        <dsp:cNvSpPr/>
      </dsp:nvSpPr>
      <dsp:spPr>
        <a:xfrm>
          <a:off x="3845302" y="3805968"/>
          <a:ext cx="91440" cy="370500"/>
        </a:xfrm>
        <a:custGeom>
          <a:avLst/>
          <a:gdLst/>
          <a:ahLst/>
          <a:cxnLst/>
          <a:rect l="0" t="0" r="0" b="0"/>
          <a:pathLst>
            <a:path>
              <a:moveTo>
                <a:pt x="74612" y="0"/>
              </a:moveTo>
              <a:lnTo>
                <a:pt x="74612" y="218738"/>
              </a:lnTo>
              <a:lnTo>
                <a:pt x="45720" y="218738"/>
              </a:lnTo>
              <a:lnTo>
                <a:pt x="45720" y="370500"/>
              </a:lnTo>
            </a:path>
          </a:pathLst>
        </a:custGeom>
        <a:noFill/>
        <a:ln w="25400" cap="flat" cmpd="sng" algn="ctr">
          <a:solidFill>
            <a:schemeClr val="dk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38DCE00-27E1-4691-A7E6-3D8A7A4D4E75}">
      <dsp:nvSpPr>
        <dsp:cNvPr id="0" name=""/>
        <dsp:cNvSpPr/>
      </dsp:nvSpPr>
      <dsp:spPr>
        <a:xfrm>
          <a:off x="3919915" y="2779773"/>
          <a:ext cx="874434" cy="303522"/>
        </a:xfrm>
        <a:custGeom>
          <a:avLst/>
          <a:gdLst/>
          <a:ahLst/>
          <a:cxnLst/>
          <a:rect l="0" t="0" r="0" b="0"/>
          <a:pathLst>
            <a:path>
              <a:moveTo>
                <a:pt x="874434" y="0"/>
              </a:moveTo>
              <a:lnTo>
                <a:pt x="874434" y="151761"/>
              </a:lnTo>
              <a:lnTo>
                <a:pt x="0" y="151761"/>
              </a:lnTo>
              <a:lnTo>
                <a:pt x="0" y="303522"/>
              </a:lnTo>
            </a:path>
          </a:pathLst>
        </a:custGeom>
        <a:noFill/>
        <a:ln w="25400" cap="flat" cmpd="sng" algn="ctr">
          <a:solidFill>
            <a:schemeClr val="dk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512913E-0DD9-46D9-886A-FFCD6C0B842A}">
      <dsp:nvSpPr>
        <dsp:cNvPr id="0" name=""/>
        <dsp:cNvSpPr/>
      </dsp:nvSpPr>
      <dsp:spPr>
        <a:xfrm>
          <a:off x="4794349" y="1753577"/>
          <a:ext cx="874434" cy="303522"/>
        </a:xfrm>
        <a:custGeom>
          <a:avLst/>
          <a:gdLst/>
          <a:ahLst/>
          <a:cxnLst/>
          <a:rect l="0" t="0" r="0" b="0"/>
          <a:pathLst>
            <a:path>
              <a:moveTo>
                <a:pt x="874434" y="0"/>
              </a:moveTo>
              <a:lnTo>
                <a:pt x="874434" y="151761"/>
              </a:lnTo>
              <a:lnTo>
                <a:pt x="0" y="151761"/>
              </a:lnTo>
              <a:lnTo>
                <a:pt x="0" y="303522"/>
              </a:lnTo>
            </a:path>
          </a:pathLst>
        </a:custGeom>
        <a:noFill/>
        <a:ln w="25400" cap="flat" cmpd="sng" algn="ctr">
          <a:solidFill>
            <a:schemeClr val="dk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CC9C925-FD0E-4CAC-9BF8-B6CC2D9E73C0}">
      <dsp:nvSpPr>
        <dsp:cNvPr id="0" name=""/>
        <dsp:cNvSpPr/>
      </dsp:nvSpPr>
      <dsp:spPr>
        <a:xfrm>
          <a:off x="3739246" y="727381"/>
          <a:ext cx="1929537" cy="303522"/>
        </a:xfrm>
        <a:custGeom>
          <a:avLst/>
          <a:gdLst/>
          <a:ahLst/>
          <a:cxnLst/>
          <a:rect l="0" t="0" r="0" b="0"/>
          <a:pathLst>
            <a:path>
              <a:moveTo>
                <a:pt x="0" y="0"/>
              </a:moveTo>
              <a:lnTo>
                <a:pt x="0" y="151761"/>
              </a:lnTo>
              <a:lnTo>
                <a:pt x="1929537" y="151761"/>
              </a:lnTo>
              <a:lnTo>
                <a:pt x="1929537" y="303522"/>
              </a:lnTo>
            </a:path>
          </a:pathLst>
        </a:custGeom>
        <a:noFill/>
        <a:ln w="25400" cap="flat" cmpd="sng" algn="ctr">
          <a:solidFill>
            <a:schemeClr val="dk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0F65A7D-C69E-4C83-B592-EBFE4EDB0DC2}">
      <dsp:nvSpPr>
        <dsp:cNvPr id="0" name=""/>
        <dsp:cNvSpPr/>
      </dsp:nvSpPr>
      <dsp:spPr>
        <a:xfrm>
          <a:off x="1231571" y="2779773"/>
          <a:ext cx="216801" cy="1691054"/>
        </a:xfrm>
        <a:custGeom>
          <a:avLst/>
          <a:gdLst/>
          <a:ahLst/>
          <a:cxnLst/>
          <a:rect l="0" t="0" r="0" b="0"/>
          <a:pathLst>
            <a:path>
              <a:moveTo>
                <a:pt x="0" y="0"/>
              </a:moveTo>
              <a:lnTo>
                <a:pt x="0" y="1691054"/>
              </a:lnTo>
              <a:lnTo>
                <a:pt x="216801" y="1691054"/>
              </a:lnTo>
            </a:path>
          </a:pathLst>
        </a:custGeom>
        <a:noFill/>
        <a:ln w="25400" cap="flat" cmpd="sng" algn="ctr">
          <a:solidFill>
            <a:schemeClr val="dk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639AE5F-CCE2-40DE-B6B9-291B384B7E30}">
      <dsp:nvSpPr>
        <dsp:cNvPr id="0" name=""/>
        <dsp:cNvSpPr/>
      </dsp:nvSpPr>
      <dsp:spPr>
        <a:xfrm>
          <a:off x="1231571" y="2779773"/>
          <a:ext cx="216801" cy="664859"/>
        </a:xfrm>
        <a:custGeom>
          <a:avLst/>
          <a:gdLst/>
          <a:ahLst/>
          <a:cxnLst/>
          <a:rect l="0" t="0" r="0" b="0"/>
          <a:pathLst>
            <a:path>
              <a:moveTo>
                <a:pt x="0" y="0"/>
              </a:moveTo>
              <a:lnTo>
                <a:pt x="0" y="664859"/>
              </a:lnTo>
              <a:lnTo>
                <a:pt x="216801" y="664859"/>
              </a:lnTo>
            </a:path>
          </a:pathLst>
        </a:custGeom>
        <a:noFill/>
        <a:ln w="25400" cap="flat" cmpd="sng" algn="ctr">
          <a:solidFill>
            <a:schemeClr val="dk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A5C72BB-B7DD-404F-B392-F2E6DA01D2D9}">
      <dsp:nvSpPr>
        <dsp:cNvPr id="0" name=""/>
        <dsp:cNvSpPr/>
      </dsp:nvSpPr>
      <dsp:spPr>
        <a:xfrm>
          <a:off x="1763989" y="1753577"/>
          <a:ext cx="91440" cy="303522"/>
        </a:xfrm>
        <a:custGeom>
          <a:avLst/>
          <a:gdLst/>
          <a:ahLst/>
          <a:cxnLst/>
          <a:rect l="0" t="0" r="0" b="0"/>
          <a:pathLst>
            <a:path>
              <a:moveTo>
                <a:pt x="45720" y="0"/>
              </a:moveTo>
              <a:lnTo>
                <a:pt x="45720" y="303522"/>
              </a:lnTo>
            </a:path>
          </a:pathLst>
        </a:custGeom>
        <a:noFill/>
        <a:ln w="25400" cap="flat" cmpd="sng" algn="ctr">
          <a:solidFill>
            <a:schemeClr val="dk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477754F-30A3-4879-AC72-02D3125C94BA}">
      <dsp:nvSpPr>
        <dsp:cNvPr id="0" name=""/>
        <dsp:cNvSpPr/>
      </dsp:nvSpPr>
      <dsp:spPr>
        <a:xfrm>
          <a:off x="1809709" y="727381"/>
          <a:ext cx="1929537" cy="303522"/>
        </a:xfrm>
        <a:custGeom>
          <a:avLst/>
          <a:gdLst/>
          <a:ahLst/>
          <a:cxnLst/>
          <a:rect l="0" t="0" r="0" b="0"/>
          <a:pathLst>
            <a:path>
              <a:moveTo>
                <a:pt x="1929537" y="0"/>
              </a:moveTo>
              <a:lnTo>
                <a:pt x="1929537" y="151761"/>
              </a:lnTo>
              <a:lnTo>
                <a:pt x="0" y="151761"/>
              </a:lnTo>
              <a:lnTo>
                <a:pt x="0" y="303522"/>
              </a:lnTo>
            </a:path>
          </a:pathLst>
        </a:custGeom>
        <a:noFill/>
        <a:ln w="25400" cap="flat" cmpd="sng" algn="ctr">
          <a:solidFill>
            <a:schemeClr val="dk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AD8BCD7-7B20-4907-B78C-59061EB52894}">
      <dsp:nvSpPr>
        <dsp:cNvPr id="0" name=""/>
        <dsp:cNvSpPr/>
      </dsp:nvSpPr>
      <dsp:spPr>
        <a:xfrm>
          <a:off x="3016573" y="4708"/>
          <a:ext cx="1445346" cy="722673"/>
        </a:xfrm>
        <a:prstGeom prst="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da-DK" sz="1400" b="1" kern="1200"/>
            <a:t>Sosu-assistent føler sig krænket</a:t>
          </a:r>
        </a:p>
      </dsp:txBody>
      <dsp:txXfrm>
        <a:off x="3016573" y="4708"/>
        <a:ext cx="1445346" cy="722673"/>
      </dsp:txXfrm>
    </dsp:sp>
    <dsp:sp modelId="{85045D79-D3FD-4923-8DD7-5D373B94F80A}">
      <dsp:nvSpPr>
        <dsp:cNvPr id="0" name=""/>
        <dsp:cNvSpPr/>
      </dsp:nvSpPr>
      <dsp:spPr>
        <a:xfrm>
          <a:off x="1087036" y="1030904"/>
          <a:ext cx="1445346" cy="722673"/>
        </a:xfrm>
        <a:prstGeom prst="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da-DK" sz="1500" kern="1200"/>
            <a:t>Borger der slår</a:t>
          </a:r>
        </a:p>
      </dsp:txBody>
      <dsp:txXfrm>
        <a:off x="1087036" y="1030904"/>
        <a:ext cx="1445346" cy="722673"/>
      </dsp:txXfrm>
    </dsp:sp>
    <dsp:sp modelId="{94693922-B9C3-4120-893F-F28F17E2E80F}">
      <dsp:nvSpPr>
        <dsp:cNvPr id="0" name=""/>
        <dsp:cNvSpPr/>
      </dsp:nvSpPr>
      <dsp:spPr>
        <a:xfrm>
          <a:off x="1087036" y="2057100"/>
          <a:ext cx="1445346" cy="722673"/>
        </a:xfrm>
        <a:prstGeom prst="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endParaRPr lang="da-DK" sz="1500" kern="1200"/>
        </a:p>
      </dsp:txBody>
      <dsp:txXfrm>
        <a:off x="1087036" y="2057100"/>
        <a:ext cx="1445346" cy="722673"/>
      </dsp:txXfrm>
    </dsp:sp>
    <dsp:sp modelId="{90D614F4-096B-4736-9D38-AF5555C9EE1F}">
      <dsp:nvSpPr>
        <dsp:cNvPr id="0" name=""/>
        <dsp:cNvSpPr/>
      </dsp:nvSpPr>
      <dsp:spPr>
        <a:xfrm>
          <a:off x="1448373" y="3083295"/>
          <a:ext cx="1445346" cy="722673"/>
        </a:xfrm>
        <a:prstGeom prst="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endParaRPr lang="da-DK" sz="1500" kern="1200"/>
        </a:p>
      </dsp:txBody>
      <dsp:txXfrm>
        <a:off x="1448373" y="3083295"/>
        <a:ext cx="1445346" cy="722673"/>
      </dsp:txXfrm>
    </dsp:sp>
    <dsp:sp modelId="{D3FD7E43-682D-41B2-8DB0-641738B1FE36}">
      <dsp:nvSpPr>
        <dsp:cNvPr id="0" name=""/>
        <dsp:cNvSpPr/>
      </dsp:nvSpPr>
      <dsp:spPr>
        <a:xfrm>
          <a:off x="1448373" y="4109491"/>
          <a:ext cx="1445346" cy="722673"/>
        </a:xfrm>
        <a:prstGeom prst="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endParaRPr lang="da-DK" sz="1500" kern="1200"/>
        </a:p>
      </dsp:txBody>
      <dsp:txXfrm>
        <a:off x="1448373" y="4109491"/>
        <a:ext cx="1445346" cy="722673"/>
      </dsp:txXfrm>
    </dsp:sp>
    <dsp:sp modelId="{55DA716B-AFDE-48F8-B376-04377D2E1854}">
      <dsp:nvSpPr>
        <dsp:cNvPr id="0" name=""/>
        <dsp:cNvSpPr/>
      </dsp:nvSpPr>
      <dsp:spPr>
        <a:xfrm>
          <a:off x="4946110" y="1030904"/>
          <a:ext cx="1445346" cy="722673"/>
        </a:xfrm>
        <a:prstGeom prst="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da-DK" sz="1500" kern="1200"/>
            <a:t>Leder der ikke støtter</a:t>
          </a:r>
        </a:p>
      </dsp:txBody>
      <dsp:txXfrm>
        <a:off x="4946110" y="1030904"/>
        <a:ext cx="1445346" cy="722673"/>
      </dsp:txXfrm>
    </dsp:sp>
    <dsp:sp modelId="{5E3E3A08-629B-44D4-AD73-0D6653E83310}">
      <dsp:nvSpPr>
        <dsp:cNvPr id="0" name=""/>
        <dsp:cNvSpPr/>
      </dsp:nvSpPr>
      <dsp:spPr>
        <a:xfrm>
          <a:off x="4071676" y="2057100"/>
          <a:ext cx="1445346" cy="722673"/>
        </a:xfrm>
        <a:prstGeom prst="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da-DK" sz="1500" kern="1200"/>
            <a:t>De pårørende er vigtigst</a:t>
          </a:r>
        </a:p>
      </dsp:txBody>
      <dsp:txXfrm>
        <a:off x="4071676" y="2057100"/>
        <a:ext cx="1445346" cy="722673"/>
      </dsp:txXfrm>
    </dsp:sp>
    <dsp:sp modelId="{F2D3A87B-D63F-41B1-AAF5-6F4BCFC3A053}">
      <dsp:nvSpPr>
        <dsp:cNvPr id="0" name=""/>
        <dsp:cNvSpPr/>
      </dsp:nvSpPr>
      <dsp:spPr>
        <a:xfrm>
          <a:off x="3197242" y="3083295"/>
          <a:ext cx="1445346" cy="722673"/>
        </a:xfrm>
        <a:prstGeom prst="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da-DK" sz="1500" kern="1200"/>
            <a:t>Der har været klager</a:t>
          </a:r>
        </a:p>
      </dsp:txBody>
      <dsp:txXfrm>
        <a:off x="3197242" y="3083295"/>
        <a:ext cx="1445346" cy="722673"/>
      </dsp:txXfrm>
    </dsp:sp>
    <dsp:sp modelId="{9F9B49E3-FF9F-4A54-AD8A-D2D2E4FC2AFD}">
      <dsp:nvSpPr>
        <dsp:cNvPr id="0" name=""/>
        <dsp:cNvSpPr/>
      </dsp:nvSpPr>
      <dsp:spPr>
        <a:xfrm>
          <a:off x="3168349" y="4176468"/>
          <a:ext cx="1445346" cy="722673"/>
        </a:xfrm>
        <a:prstGeom prst="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da-DK" sz="1500" kern="1200"/>
            <a:t>Dårlig kommunikation til pårørende</a:t>
          </a:r>
        </a:p>
      </dsp:txBody>
      <dsp:txXfrm>
        <a:off x="3168349" y="4176468"/>
        <a:ext cx="1445346" cy="722673"/>
      </dsp:txXfrm>
    </dsp:sp>
    <dsp:sp modelId="{B9D8A304-0294-46B1-97DF-D7A1C50F29A2}">
      <dsp:nvSpPr>
        <dsp:cNvPr id="0" name=""/>
        <dsp:cNvSpPr/>
      </dsp:nvSpPr>
      <dsp:spPr>
        <a:xfrm>
          <a:off x="3558578" y="5135687"/>
          <a:ext cx="1445346" cy="722673"/>
        </a:xfrm>
        <a:prstGeom prst="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da-DK" sz="1500" kern="1200"/>
            <a:t> medarbejderne  ved ikke nok om demens</a:t>
          </a:r>
        </a:p>
      </dsp:txBody>
      <dsp:txXfrm>
        <a:off x="3558578" y="5135687"/>
        <a:ext cx="1445346" cy="722673"/>
      </dsp:txXfrm>
    </dsp:sp>
    <dsp:sp modelId="{66710A30-950E-4BCD-8F47-219B86C0B10B}">
      <dsp:nvSpPr>
        <dsp:cNvPr id="0" name=""/>
        <dsp:cNvSpPr/>
      </dsp:nvSpPr>
      <dsp:spPr>
        <a:xfrm>
          <a:off x="4946110" y="3083295"/>
          <a:ext cx="1445346" cy="722673"/>
        </a:xfrm>
        <a:prstGeom prst="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endParaRPr lang="da-DK" sz="1500" kern="1200"/>
        </a:p>
      </dsp:txBody>
      <dsp:txXfrm>
        <a:off x="4946110" y="3083295"/>
        <a:ext cx="1445346" cy="722673"/>
      </dsp:txXfrm>
    </dsp:sp>
    <dsp:sp modelId="{A160A516-9CE9-4B50-A6B0-99FD851D5F88}">
      <dsp:nvSpPr>
        <dsp:cNvPr id="0" name=""/>
        <dsp:cNvSpPr/>
      </dsp:nvSpPr>
      <dsp:spPr>
        <a:xfrm>
          <a:off x="5307447" y="4109491"/>
          <a:ext cx="1445346" cy="722673"/>
        </a:xfrm>
        <a:prstGeom prst="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endParaRPr lang="da-DK" sz="1500" kern="1200"/>
        </a:p>
      </dsp:txBody>
      <dsp:txXfrm>
        <a:off x="5307447" y="4109491"/>
        <a:ext cx="1445346" cy="722673"/>
      </dsp:txXfrm>
    </dsp:sp>
    <dsp:sp modelId="{64B71C3B-3282-40D9-884B-80B59458C23B}">
      <dsp:nvSpPr>
        <dsp:cNvPr id="0" name=""/>
        <dsp:cNvSpPr/>
      </dsp:nvSpPr>
      <dsp:spPr>
        <a:xfrm>
          <a:off x="5820545" y="2057100"/>
          <a:ext cx="1445346" cy="722673"/>
        </a:xfrm>
        <a:prstGeom prst="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da-DK" sz="1500" kern="1200"/>
            <a:t>Leder presset på tid</a:t>
          </a:r>
        </a:p>
      </dsp:txBody>
      <dsp:txXfrm>
        <a:off x="5820545" y="2057100"/>
        <a:ext cx="1445346" cy="722673"/>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1" y="0"/>
            <a:ext cx="2945659" cy="496332"/>
          </a:xfrm>
          <a:prstGeom prst="rect">
            <a:avLst/>
          </a:prstGeom>
        </p:spPr>
        <p:txBody>
          <a:bodyPr vert="horz" lIns="91433" tIns="45717" rIns="91433" bIns="45717" rtlCol="0"/>
          <a:lstStyle>
            <a:lvl1pPr algn="l">
              <a:defRPr sz="1200"/>
            </a:lvl1pPr>
          </a:lstStyle>
          <a:p>
            <a:endParaRPr lang="da-DK" dirty="0"/>
          </a:p>
        </p:txBody>
      </p:sp>
      <p:sp>
        <p:nvSpPr>
          <p:cNvPr id="3" name="Pladsholder til dato 2"/>
          <p:cNvSpPr>
            <a:spLocks noGrp="1"/>
          </p:cNvSpPr>
          <p:nvPr>
            <p:ph type="dt" sz="quarter" idx="1"/>
          </p:nvPr>
        </p:nvSpPr>
        <p:spPr>
          <a:xfrm>
            <a:off x="3850444" y="0"/>
            <a:ext cx="2945659" cy="496332"/>
          </a:xfrm>
          <a:prstGeom prst="rect">
            <a:avLst/>
          </a:prstGeom>
        </p:spPr>
        <p:txBody>
          <a:bodyPr vert="horz" lIns="91433" tIns="45717" rIns="91433" bIns="45717" rtlCol="0"/>
          <a:lstStyle>
            <a:lvl1pPr algn="r">
              <a:defRPr sz="1200"/>
            </a:lvl1pPr>
          </a:lstStyle>
          <a:p>
            <a:fld id="{194B078C-FAD9-4B77-8921-20D135CC8F0B}" type="datetimeFigureOut">
              <a:rPr lang="da-DK" smtClean="0"/>
              <a:t>14-12-2018</a:t>
            </a:fld>
            <a:endParaRPr lang="da-DK" dirty="0"/>
          </a:p>
        </p:txBody>
      </p:sp>
      <p:sp>
        <p:nvSpPr>
          <p:cNvPr id="4" name="Pladsholder til sidefod 3"/>
          <p:cNvSpPr>
            <a:spLocks noGrp="1"/>
          </p:cNvSpPr>
          <p:nvPr>
            <p:ph type="ftr" sz="quarter" idx="2"/>
          </p:nvPr>
        </p:nvSpPr>
        <p:spPr>
          <a:xfrm>
            <a:off x="1" y="9428583"/>
            <a:ext cx="2945659" cy="496332"/>
          </a:xfrm>
          <a:prstGeom prst="rect">
            <a:avLst/>
          </a:prstGeom>
        </p:spPr>
        <p:txBody>
          <a:bodyPr vert="horz" lIns="91433" tIns="45717" rIns="91433" bIns="45717" rtlCol="0" anchor="b"/>
          <a:lstStyle>
            <a:lvl1pPr algn="l">
              <a:defRPr sz="1200"/>
            </a:lvl1pPr>
          </a:lstStyle>
          <a:p>
            <a:endParaRPr lang="da-DK" dirty="0"/>
          </a:p>
        </p:txBody>
      </p:sp>
      <p:sp>
        <p:nvSpPr>
          <p:cNvPr id="5" name="Pladsholder til diasnummer 4"/>
          <p:cNvSpPr>
            <a:spLocks noGrp="1"/>
          </p:cNvSpPr>
          <p:nvPr>
            <p:ph type="sldNum" sz="quarter" idx="3"/>
          </p:nvPr>
        </p:nvSpPr>
        <p:spPr>
          <a:xfrm>
            <a:off x="3850444" y="9428583"/>
            <a:ext cx="2945659" cy="496332"/>
          </a:xfrm>
          <a:prstGeom prst="rect">
            <a:avLst/>
          </a:prstGeom>
        </p:spPr>
        <p:txBody>
          <a:bodyPr vert="horz" lIns="91433" tIns="45717" rIns="91433" bIns="45717" rtlCol="0" anchor="b"/>
          <a:lstStyle>
            <a:lvl1pPr algn="r">
              <a:defRPr sz="1200"/>
            </a:lvl1pPr>
          </a:lstStyle>
          <a:p>
            <a:fld id="{2DB7CA37-5CFF-4ADE-B584-43AD08C04F1F}" type="slidenum">
              <a:rPr lang="da-DK" smtClean="0"/>
              <a:t>‹nr.›</a:t>
            </a:fld>
            <a:endParaRPr lang="da-DK" dirty="0"/>
          </a:p>
        </p:txBody>
      </p:sp>
    </p:spTree>
    <p:extLst>
      <p:ext uri="{BB962C8B-B14F-4D97-AF65-F5344CB8AC3E}">
        <p14:creationId xmlns:p14="http://schemas.microsoft.com/office/powerpoint/2010/main" val="391192870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1" y="0"/>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33" tIns="45717" rIns="91433" bIns="45717" numCol="1" anchor="t" anchorCtr="0" compatLnSpc="1">
            <a:prstTxWarp prst="textNoShape">
              <a:avLst/>
            </a:prstTxWarp>
          </a:bodyPr>
          <a:lstStyle>
            <a:lvl1pPr>
              <a:defRPr sz="1200"/>
            </a:lvl1pPr>
          </a:lstStyle>
          <a:p>
            <a:endParaRPr lang="da-DK" dirty="0"/>
          </a:p>
        </p:txBody>
      </p:sp>
      <p:sp>
        <p:nvSpPr>
          <p:cNvPr id="5123" name="Rectangle 3"/>
          <p:cNvSpPr>
            <a:spLocks noGrp="1" noChangeArrowheads="1"/>
          </p:cNvSpPr>
          <p:nvPr>
            <p:ph type="dt" idx="1"/>
          </p:nvPr>
        </p:nvSpPr>
        <p:spPr bwMode="auto">
          <a:xfrm>
            <a:off x="3850444" y="0"/>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33" tIns="45717" rIns="91433" bIns="45717" numCol="1" anchor="t" anchorCtr="0" compatLnSpc="1">
            <a:prstTxWarp prst="textNoShape">
              <a:avLst/>
            </a:prstTxWarp>
          </a:bodyPr>
          <a:lstStyle>
            <a:lvl1pPr algn="r">
              <a:defRPr sz="1200"/>
            </a:lvl1pPr>
          </a:lstStyle>
          <a:p>
            <a:endParaRPr lang="da-DK" dirty="0"/>
          </a:p>
        </p:txBody>
      </p:sp>
      <p:sp>
        <p:nvSpPr>
          <p:cNvPr id="5124"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5125" name="Rectangle 5"/>
          <p:cNvSpPr>
            <a:spLocks noGrp="1" noChangeArrowheads="1"/>
          </p:cNvSpPr>
          <p:nvPr>
            <p:ph type="body" sz="quarter" idx="3"/>
          </p:nvPr>
        </p:nvSpPr>
        <p:spPr bwMode="auto">
          <a:xfrm>
            <a:off x="679768" y="4715154"/>
            <a:ext cx="5438140" cy="4466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33" tIns="45717" rIns="91433" bIns="45717" numCol="1" anchor="t" anchorCtr="0" compatLnSpc="1">
            <a:prstTxWarp prst="textNoShape">
              <a:avLst/>
            </a:prstTxWarp>
          </a:bodyPr>
          <a:lstStyle/>
          <a:p>
            <a:pPr lvl="0"/>
            <a:r>
              <a:rPr lang="da-DK"/>
              <a:t>Click to edit Master text styles</a:t>
            </a:r>
          </a:p>
          <a:p>
            <a:pPr lvl="1"/>
            <a:r>
              <a:rPr lang="da-DK"/>
              <a:t>Second level</a:t>
            </a:r>
          </a:p>
          <a:p>
            <a:pPr lvl="2"/>
            <a:r>
              <a:rPr lang="da-DK"/>
              <a:t>Third level</a:t>
            </a:r>
          </a:p>
          <a:p>
            <a:pPr lvl="3"/>
            <a:r>
              <a:rPr lang="da-DK"/>
              <a:t>Fourth level</a:t>
            </a:r>
          </a:p>
          <a:p>
            <a:pPr lvl="4"/>
            <a:r>
              <a:rPr lang="da-DK"/>
              <a:t>Fifth level</a:t>
            </a:r>
          </a:p>
        </p:txBody>
      </p:sp>
      <p:sp>
        <p:nvSpPr>
          <p:cNvPr id="5126" name="Rectangle 6"/>
          <p:cNvSpPr>
            <a:spLocks noGrp="1" noChangeArrowheads="1"/>
          </p:cNvSpPr>
          <p:nvPr>
            <p:ph type="ftr" sz="quarter" idx="4"/>
          </p:nvPr>
        </p:nvSpPr>
        <p:spPr bwMode="auto">
          <a:xfrm>
            <a:off x="1" y="9428583"/>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33" tIns="45717" rIns="91433" bIns="45717" numCol="1" anchor="b" anchorCtr="0" compatLnSpc="1">
            <a:prstTxWarp prst="textNoShape">
              <a:avLst/>
            </a:prstTxWarp>
          </a:bodyPr>
          <a:lstStyle>
            <a:lvl1pPr>
              <a:defRPr sz="1200"/>
            </a:lvl1pPr>
          </a:lstStyle>
          <a:p>
            <a:endParaRPr lang="da-DK" dirty="0"/>
          </a:p>
        </p:txBody>
      </p:sp>
      <p:sp>
        <p:nvSpPr>
          <p:cNvPr id="5127" name="Rectangle 7"/>
          <p:cNvSpPr>
            <a:spLocks noGrp="1" noChangeArrowheads="1"/>
          </p:cNvSpPr>
          <p:nvPr>
            <p:ph type="sldNum" sz="quarter" idx="5"/>
          </p:nvPr>
        </p:nvSpPr>
        <p:spPr bwMode="auto">
          <a:xfrm>
            <a:off x="3850444" y="9428583"/>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33" tIns="45717" rIns="91433" bIns="45717" numCol="1" anchor="b" anchorCtr="0" compatLnSpc="1">
            <a:prstTxWarp prst="textNoShape">
              <a:avLst/>
            </a:prstTxWarp>
          </a:bodyPr>
          <a:lstStyle>
            <a:lvl1pPr algn="r">
              <a:defRPr sz="1200"/>
            </a:lvl1pPr>
          </a:lstStyle>
          <a:p>
            <a:fld id="{3775D998-57E5-48B9-8D5D-41860F536BB6}" type="slidenum">
              <a:rPr lang="da-DK"/>
              <a:pPr/>
              <a:t>‹nr.›</a:t>
            </a:fld>
            <a:endParaRPr lang="da-DK" dirty="0"/>
          </a:p>
        </p:txBody>
      </p:sp>
    </p:spTree>
    <p:extLst>
      <p:ext uri="{BB962C8B-B14F-4D97-AF65-F5344CB8AC3E}">
        <p14:creationId xmlns:p14="http://schemas.microsoft.com/office/powerpoint/2010/main" val="49201159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3" Type="http://schemas.openxmlformats.org/officeDocument/2006/relationships/hyperlink" Target="https://www.arbejdsmiljoweb.dk/media/2246914/undgaa_ulykker.pdf" TargetMode="External"/><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p>
        </p:txBody>
      </p:sp>
      <p:sp>
        <p:nvSpPr>
          <p:cNvPr id="4" name="Pladsholder til diasnummer 3"/>
          <p:cNvSpPr>
            <a:spLocks noGrp="1"/>
          </p:cNvSpPr>
          <p:nvPr>
            <p:ph type="sldNum" sz="quarter" idx="10"/>
          </p:nvPr>
        </p:nvSpPr>
        <p:spPr/>
        <p:txBody>
          <a:bodyPr/>
          <a:lstStyle/>
          <a:p>
            <a:fld id="{3775D998-57E5-48B9-8D5D-41860F536BB6}" type="slidenum">
              <a:rPr lang="da-DK" smtClean="0"/>
              <a:pPr/>
              <a:t>1</a:t>
            </a:fld>
            <a:endParaRPr lang="da-DK" dirty="0"/>
          </a:p>
        </p:txBody>
      </p:sp>
    </p:spTree>
    <p:extLst>
      <p:ext uri="{BB962C8B-B14F-4D97-AF65-F5344CB8AC3E}">
        <p14:creationId xmlns:p14="http://schemas.microsoft.com/office/powerpoint/2010/main" val="168784507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a:t>H</a:t>
            </a:r>
          </a:p>
        </p:txBody>
      </p:sp>
      <p:sp>
        <p:nvSpPr>
          <p:cNvPr id="4" name="Pladsholder til slidenummer 3"/>
          <p:cNvSpPr>
            <a:spLocks noGrp="1"/>
          </p:cNvSpPr>
          <p:nvPr>
            <p:ph type="sldNum" sz="quarter" idx="10"/>
          </p:nvPr>
        </p:nvSpPr>
        <p:spPr/>
        <p:txBody>
          <a:bodyPr/>
          <a:lstStyle/>
          <a:p>
            <a:fld id="{3775D998-57E5-48B9-8D5D-41860F536BB6}" type="slidenum">
              <a:rPr lang="da-DK" smtClean="0"/>
              <a:pPr/>
              <a:t>12</a:t>
            </a:fld>
            <a:endParaRPr lang="da-DK" dirty="0"/>
          </a:p>
        </p:txBody>
      </p:sp>
    </p:spTree>
    <p:extLst>
      <p:ext uri="{BB962C8B-B14F-4D97-AF65-F5344CB8AC3E}">
        <p14:creationId xmlns:p14="http://schemas.microsoft.com/office/powerpoint/2010/main" val="289439674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a:t>Hvad tænker jeg?</a:t>
            </a:r>
          </a:p>
          <a:p>
            <a:r>
              <a:rPr lang="da-DK"/>
              <a:t>Og kan det supplere nogle af jeres bud</a:t>
            </a:r>
          </a:p>
        </p:txBody>
      </p:sp>
      <p:sp>
        <p:nvSpPr>
          <p:cNvPr id="4" name="Pladsholder til slidenummer 3"/>
          <p:cNvSpPr>
            <a:spLocks noGrp="1"/>
          </p:cNvSpPr>
          <p:nvPr>
            <p:ph type="sldNum" sz="quarter" idx="10"/>
          </p:nvPr>
        </p:nvSpPr>
        <p:spPr/>
        <p:txBody>
          <a:bodyPr/>
          <a:lstStyle/>
          <a:p>
            <a:fld id="{3775D998-57E5-48B9-8D5D-41860F536BB6}" type="slidenum">
              <a:rPr lang="da-DK" smtClean="0"/>
              <a:pPr/>
              <a:t>13</a:t>
            </a:fld>
            <a:endParaRPr lang="da-DK" dirty="0"/>
          </a:p>
        </p:txBody>
      </p:sp>
    </p:spTree>
    <p:extLst>
      <p:ext uri="{BB962C8B-B14F-4D97-AF65-F5344CB8AC3E}">
        <p14:creationId xmlns:p14="http://schemas.microsoft.com/office/powerpoint/2010/main" val="330700846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pPr lvl="0"/>
            <a:r>
              <a:rPr lang="da-DK"/>
              <a:t>Forebyggelse</a:t>
            </a:r>
          </a:p>
          <a:p>
            <a:pPr lvl="0"/>
            <a:r>
              <a:rPr lang="da-DK"/>
              <a:t>Håndtering</a:t>
            </a:r>
          </a:p>
          <a:p>
            <a:pPr lvl="0"/>
            <a:r>
              <a:rPr lang="da-DK"/>
              <a:t>Læring</a:t>
            </a:r>
          </a:p>
          <a:p>
            <a:endParaRPr lang="da-DK"/>
          </a:p>
        </p:txBody>
      </p:sp>
      <p:sp>
        <p:nvSpPr>
          <p:cNvPr id="4" name="Pladsholder til slidenummer 3"/>
          <p:cNvSpPr>
            <a:spLocks noGrp="1"/>
          </p:cNvSpPr>
          <p:nvPr>
            <p:ph type="sldNum" sz="quarter" idx="10"/>
          </p:nvPr>
        </p:nvSpPr>
        <p:spPr/>
        <p:txBody>
          <a:bodyPr/>
          <a:lstStyle/>
          <a:p>
            <a:fld id="{3775D998-57E5-48B9-8D5D-41860F536BB6}" type="slidenum">
              <a:rPr lang="da-DK" smtClean="0"/>
              <a:pPr/>
              <a:t>15</a:t>
            </a:fld>
            <a:endParaRPr lang="da-DK" dirty="0"/>
          </a:p>
        </p:txBody>
      </p:sp>
    </p:spTree>
    <p:extLst>
      <p:ext uri="{BB962C8B-B14F-4D97-AF65-F5344CB8AC3E}">
        <p14:creationId xmlns:p14="http://schemas.microsoft.com/office/powerpoint/2010/main" val="41810057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a:t>Præsentation af, hvem vi er. </a:t>
            </a:r>
          </a:p>
          <a:p>
            <a:r>
              <a:rPr lang="da-DK"/>
              <a:t>Og at vi har afsat tid til spørgsmål undervejs.</a:t>
            </a:r>
          </a:p>
        </p:txBody>
      </p:sp>
      <p:sp>
        <p:nvSpPr>
          <p:cNvPr id="4" name="Pladsholder til slidenummer 3"/>
          <p:cNvSpPr>
            <a:spLocks noGrp="1"/>
          </p:cNvSpPr>
          <p:nvPr>
            <p:ph type="sldNum" sz="quarter" idx="10"/>
          </p:nvPr>
        </p:nvSpPr>
        <p:spPr/>
        <p:txBody>
          <a:bodyPr/>
          <a:lstStyle/>
          <a:p>
            <a:fld id="{3775D998-57E5-48B9-8D5D-41860F536BB6}" type="slidenum">
              <a:rPr lang="da-DK" smtClean="0"/>
              <a:pPr/>
              <a:t>2</a:t>
            </a:fld>
            <a:endParaRPr lang="da-DK" dirty="0"/>
          </a:p>
        </p:txBody>
      </p:sp>
    </p:spTree>
    <p:extLst>
      <p:ext uri="{BB962C8B-B14F-4D97-AF65-F5344CB8AC3E}">
        <p14:creationId xmlns:p14="http://schemas.microsoft.com/office/powerpoint/2010/main" val="3728437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
        <p:nvSpPr>
          <p:cNvPr id="4" name="Pladsholder til slidenummer 3"/>
          <p:cNvSpPr>
            <a:spLocks noGrp="1"/>
          </p:cNvSpPr>
          <p:nvPr>
            <p:ph type="sldNum" sz="quarter" idx="10"/>
          </p:nvPr>
        </p:nvSpPr>
        <p:spPr/>
        <p:txBody>
          <a:bodyPr/>
          <a:lstStyle/>
          <a:p>
            <a:fld id="{3775D998-57E5-48B9-8D5D-41860F536BB6}" type="slidenum">
              <a:rPr lang="da-DK" smtClean="0"/>
              <a:pPr/>
              <a:t>3</a:t>
            </a:fld>
            <a:endParaRPr lang="da-DK" dirty="0"/>
          </a:p>
        </p:txBody>
      </p:sp>
    </p:spTree>
    <p:extLst>
      <p:ext uri="{BB962C8B-B14F-4D97-AF65-F5344CB8AC3E}">
        <p14:creationId xmlns:p14="http://schemas.microsoft.com/office/powerpoint/2010/main" val="26444483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a:t>Eksempler på ulykker i AK:</a:t>
            </a:r>
          </a:p>
          <a:p>
            <a:r>
              <a:rPr lang="da-DK"/>
              <a:t>Et barn, som kaster legetøj i hovedet på en pædagog</a:t>
            </a:r>
          </a:p>
          <a:p>
            <a:r>
              <a:rPr lang="da-DK"/>
              <a:t>En medarbejder, som får et vrid i ryggen på grund af en forflytning</a:t>
            </a:r>
          </a:p>
          <a:p>
            <a:r>
              <a:rPr lang="da-DK"/>
              <a:t>En som bliver truet af en borger i jobcenteret</a:t>
            </a:r>
          </a:p>
          <a:p>
            <a:endParaRPr lang="da-DK"/>
          </a:p>
          <a:p>
            <a:r>
              <a:rPr lang="da-DK"/>
              <a:t>Nærved-ulykke</a:t>
            </a:r>
          </a:p>
          <a:p>
            <a:r>
              <a:rPr lang="da-DK"/>
              <a:t>De hændelser, der ikke resulterer i personskade - hvor det kun ’næsten’, gik galt, men det kunne have gjort det. Hverken fysisk eller psykisk skade</a:t>
            </a:r>
          </a:p>
          <a:p>
            <a:r>
              <a:rPr lang="da-DK"/>
              <a:t>Næste gang er man måske ikke så heldig.</a:t>
            </a:r>
          </a:p>
          <a:p>
            <a:r>
              <a:rPr lang="da-DK"/>
              <a:t>Arbejdsmiljøorganisationen skal undersøge, analysere og forbygge nærved-ulykker --- også for at forebygge at der sker rigtige ulykker</a:t>
            </a:r>
          </a:p>
          <a:p>
            <a:endParaRPr lang="da-DK"/>
          </a:p>
        </p:txBody>
      </p:sp>
      <p:sp>
        <p:nvSpPr>
          <p:cNvPr id="4" name="Pladsholder til slidenummer 3"/>
          <p:cNvSpPr>
            <a:spLocks noGrp="1"/>
          </p:cNvSpPr>
          <p:nvPr>
            <p:ph type="sldNum" sz="quarter" idx="10"/>
          </p:nvPr>
        </p:nvSpPr>
        <p:spPr/>
        <p:txBody>
          <a:bodyPr/>
          <a:lstStyle/>
          <a:p>
            <a:fld id="{3775D998-57E5-48B9-8D5D-41860F536BB6}" type="slidenum">
              <a:rPr lang="da-DK" smtClean="0"/>
              <a:pPr/>
              <a:t>4</a:t>
            </a:fld>
            <a:endParaRPr lang="da-DK" dirty="0"/>
          </a:p>
        </p:txBody>
      </p:sp>
    </p:spTree>
    <p:extLst>
      <p:ext uri="{BB962C8B-B14F-4D97-AF65-F5344CB8AC3E}">
        <p14:creationId xmlns:p14="http://schemas.microsoft.com/office/powerpoint/2010/main" val="34881169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a:t>For eksempel stress eller nedslidning (rengøring/SOSU). Eller hvis en medarbejder gentagne gange har været udsat for vold/trusler om vold/krænkelse</a:t>
            </a:r>
          </a:p>
          <a:p>
            <a:r>
              <a:rPr lang="da-DK"/>
              <a:t>Skal også analyseres</a:t>
            </a:r>
          </a:p>
          <a:p>
            <a:r>
              <a:rPr lang="da-DK"/>
              <a:t>Og lægges i Insubiz</a:t>
            </a:r>
          </a:p>
        </p:txBody>
      </p:sp>
      <p:sp>
        <p:nvSpPr>
          <p:cNvPr id="4" name="Pladsholder til slidenummer 3"/>
          <p:cNvSpPr>
            <a:spLocks noGrp="1"/>
          </p:cNvSpPr>
          <p:nvPr>
            <p:ph type="sldNum" sz="quarter" idx="10"/>
          </p:nvPr>
        </p:nvSpPr>
        <p:spPr/>
        <p:txBody>
          <a:bodyPr/>
          <a:lstStyle/>
          <a:p>
            <a:fld id="{3775D998-57E5-48B9-8D5D-41860F536BB6}" type="slidenum">
              <a:rPr lang="da-DK" smtClean="0"/>
              <a:pPr/>
              <a:t>5</a:t>
            </a:fld>
            <a:endParaRPr lang="da-DK" dirty="0"/>
          </a:p>
        </p:txBody>
      </p:sp>
    </p:spTree>
    <p:extLst>
      <p:ext uri="{BB962C8B-B14F-4D97-AF65-F5344CB8AC3E}">
        <p14:creationId xmlns:p14="http://schemas.microsoft.com/office/powerpoint/2010/main" val="83351322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a:t>Første skridt er at </a:t>
            </a:r>
            <a:r>
              <a:rPr lang="da-DK" b="1"/>
              <a:t>anmelde</a:t>
            </a:r>
            <a:r>
              <a:rPr lang="da-DK"/>
              <a:t> ulykke</a:t>
            </a:r>
          </a:p>
          <a:p>
            <a:r>
              <a:rPr lang="da-DK"/>
              <a:t>Derefter </a:t>
            </a:r>
            <a:r>
              <a:rPr lang="da-DK" b="1"/>
              <a:t>analyse</a:t>
            </a:r>
            <a:r>
              <a:rPr lang="da-DK"/>
              <a:t>: hvem gør hvad, hvornår, hvordan og hvorfor?</a:t>
            </a:r>
          </a:p>
          <a:p>
            <a:r>
              <a:rPr lang="da-DK"/>
              <a:t>Hvordan sikrer I at </a:t>
            </a:r>
            <a:r>
              <a:rPr lang="da-DK" b="1"/>
              <a:t>læring</a:t>
            </a:r>
            <a:r>
              <a:rPr lang="da-DK"/>
              <a:t> bliver bredt ud i organisationen</a:t>
            </a:r>
          </a:p>
          <a:p>
            <a:endParaRPr lang="da-DK"/>
          </a:p>
        </p:txBody>
      </p:sp>
      <p:sp>
        <p:nvSpPr>
          <p:cNvPr id="4" name="Pladsholder til slidenummer 3"/>
          <p:cNvSpPr>
            <a:spLocks noGrp="1"/>
          </p:cNvSpPr>
          <p:nvPr>
            <p:ph type="sldNum" sz="quarter" idx="10"/>
          </p:nvPr>
        </p:nvSpPr>
        <p:spPr/>
        <p:txBody>
          <a:bodyPr/>
          <a:lstStyle/>
          <a:p>
            <a:fld id="{3775D998-57E5-48B9-8D5D-41860F536BB6}" type="slidenum">
              <a:rPr lang="da-DK" smtClean="0"/>
              <a:pPr/>
              <a:t>7</a:t>
            </a:fld>
            <a:endParaRPr lang="da-DK" dirty="0"/>
          </a:p>
        </p:txBody>
      </p:sp>
    </p:spTree>
    <p:extLst>
      <p:ext uri="{BB962C8B-B14F-4D97-AF65-F5344CB8AC3E}">
        <p14:creationId xmlns:p14="http://schemas.microsoft.com/office/powerpoint/2010/main" val="423068059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a:t>Der findes ikke hændelige uheld</a:t>
            </a:r>
          </a:p>
          <a:p>
            <a:r>
              <a:rPr lang="da-DK"/>
              <a:t>Korte kommentarer/spørgsmål til filmen – nogle interessante refleksioner</a:t>
            </a:r>
          </a:p>
        </p:txBody>
      </p:sp>
      <p:sp>
        <p:nvSpPr>
          <p:cNvPr id="4" name="Pladsholder til slidenummer 3"/>
          <p:cNvSpPr>
            <a:spLocks noGrp="1"/>
          </p:cNvSpPr>
          <p:nvPr>
            <p:ph type="sldNum" sz="quarter" idx="10"/>
          </p:nvPr>
        </p:nvSpPr>
        <p:spPr/>
        <p:txBody>
          <a:bodyPr/>
          <a:lstStyle/>
          <a:p>
            <a:fld id="{3775D998-57E5-48B9-8D5D-41860F536BB6}" type="slidenum">
              <a:rPr lang="da-DK" smtClean="0"/>
              <a:pPr/>
              <a:t>8</a:t>
            </a:fld>
            <a:endParaRPr lang="da-DK" dirty="0"/>
          </a:p>
        </p:txBody>
      </p:sp>
    </p:spTree>
    <p:extLst>
      <p:ext uri="{BB962C8B-B14F-4D97-AF65-F5344CB8AC3E}">
        <p14:creationId xmlns:p14="http://schemas.microsoft.com/office/powerpoint/2010/main" val="32113372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b="1"/>
              <a:t>Når I har beskrevet ulykken skal I ind og analysere – her skal I bruge træet</a:t>
            </a:r>
          </a:p>
          <a:p>
            <a:endParaRPr lang="da-DK" b="1"/>
          </a:p>
          <a:p>
            <a:r>
              <a:rPr lang="da-DK" b="1"/>
              <a:t>Der findes ikke tilfældige hændelser og ved at blive ved med at stille spørgsmålet hvorfor – så kan det være, at I kommer frem til et svar som I ikke havde forventet</a:t>
            </a:r>
          </a:p>
          <a:p>
            <a:endParaRPr lang="da-DK" b="1"/>
          </a:p>
          <a:p>
            <a:r>
              <a:rPr lang="da-DK" b="1"/>
              <a:t>Det er ikke sikkert, at jeres ‘træ-struktur’ kommer til at se ud som denne. Jeg kommer med et eksempel om lidt</a:t>
            </a:r>
          </a:p>
          <a:p>
            <a:endParaRPr lang="da-DK"/>
          </a:p>
          <a:p>
            <a:endParaRPr lang="da-DK"/>
          </a:p>
        </p:txBody>
      </p:sp>
      <p:sp>
        <p:nvSpPr>
          <p:cNvPr id="4" name="Pladsholder til slidenummer 3"/>
          <p:cNvSpPr>
            <a:spLocks noGrp="1"/>
          </p:cNvSpPr>
          <p:nvPr>
            <p:ph type="sldNum" sz="quarter" idx="10"/>
          </p:nvPr>
        </p:nvSpPr>
        <p:spPr/>
        <p:txBody>
          <a:bodyPr/>
          <a:lstStyle/>
          <a:p>
            <a:fld id="{3775D998-57E5-48B9-8D5D-41860F536BB6}" type="slidenum">
              <a:rPr lang="da-DK" smtClean="0"/>
              <a:pPr/>
              <a:t>9</a:t>
            </a:fld>
            <a:endParaRPr lang="da-DK" dirty="0"/>
          </a:p>
        </p:txBody>
      </p:sp>
    </p:spTree>
    <p:extLst>
      <p:ext uri="{BB962C8B-B14F-4D97-AF65-F5344CB8AC3E}">
        <p14:creationId xmlns:p14="http://schemas.microsoft.com/office/powerpoint/2010/main" val="398198559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b="1"/>
              <a:t>Når I har beskrevet ulykken skal I ind og analysere – her skal I bruge træet</a:t>
            </a:r>
          </a:p>
          <a:p>
            <a:r>
              <a:rPr lang="da-DK" b="1"/>
              <a:t>Et hjælpeværktøj til at få svaret på spørgsmålene om ‘hvorfor’ er ‘guide til læring af ulykker’ – eksempler på sp. Ifht vold/krænkelse og trusler:</a:t>
            </a:r>
          </a:p>
          <a:p>
            <a:endParaRPr lang="da-DK" b="1"/>
          </a:p>
          <a:p>
            <a:r>
              <a:rPr lang="da-DK" b="0"/>
              <a:t>☐ Var voldelige eller truende personer årsag til ulykken</a:t>
            </a:r>
          </a:p>
          <a:p>
            <a:r>
              <a:rPr lang="da-DK" b="0"/>
              <a:t>☐ Var hensyn til mulige udfordringer, som fx ændringer i borgers funktionsniveau og   adfærdsmønster, forsømt?  </a:t>
            </a:r>
          </a:p>
          <a:p>
            <a:r>
              <a:rPr lang="da-DK" b="0"/>
              <a:t>☐ Var manglede relevant faglig uddannelse af medarbejderen en medvirkende årsag til ulykken? </a:t>
            </a:r>
          </a:p>
          <a:p>
            <a:r>
              <a:rPr lang="da-DK" b="0"/>
              <a:t>☐ Var svigt i kommunikationen med andre medvirkende til at ulykken skete? </a:t>
            </a:r>
          </a:p>
          <a:p>
            <a:endParaRPr lang="da-DK" b="0"/>
          </a:p>
          <a:p>
            <a:r>
              <a:rPr lang="da-DK" b="1"/>
              <a:t>Ingen one-size-fit-all  </a:t>
            </a:r>
          </a:p>
          <a:p>
            <a:r>
              <a:rPr lang="da-DK"/>
              <a:t>Valg af model til forståelse af en arbejdsulykke skal altid sættes i forhold til, hvilken læring og effekt analysen skal have.  </a:t>
            </a:r>
          </a:p>
          <a:p>
            <a:r>
              <a:rPr lang="da-DK"/>
              <a:t>Hvis ulykken gemmer på muligheder for at identificere grundlæggende strukturelle eller organisatoriske omstændigheder, der kan føre til gentagelser er det en god ide, at få skabt en mere omfattende forståelse.  </a:t>
            </a:r>
          </a:p>
          <a:p>
            <a:r>
              <a:rPr lang="da-DK"/>
              <a:t>Er ulykken mere sporadisk og indeholder ringe chancer for gentagelse, behøver analysen ikke være så omfattende.</a:t>
            </a:r>
          </a:p>
          <a:p>
            <a:endParaRPr lang="da-DK"/>
          </a:p>
          <a:p>
            <a:r>
              <a:rPr lang="da-DK"/>
              <a:t>Læs mere:</a:t>
            </a:r>
          </a:p>
          <a:p>
            <a:pPr defTabSz="914330">
              <a:defRPr/>
            </a:pPr>
            <a:r>
              <a:rPr lang="da-DK"/>
              <a:t>BFA, som bla har værktøjer til analyse af vold og trusler om vold: </a:t>
            </a:r>
            <a:r>
              <a:rPr lang="da-DK">
                <a:hlinkClick r:id="rId3"/>
              </a:rPr>
              <a:t>https://www.arbejdsmiljoweb.dk/media/2246914/undgaa_ulykker.pdf</a:t>
            </a:r>
            <a:endParaRPr lang="da-DK"/>
          </a:p>
          <a:p>
            <a:endParaRPr lang="da-DK"/>
          </a:p>
          <a:p>
            <a:endParaRPr lang="da-DK"/>
          </a:p>
        </p:txBody>
      </p:sp>
      <p:sp>
        <p:nvSpPr>
          <p:cNvPr id="4" name="Pladsholder til slidenummer 3"/>
          <p:cNvSpPr>
            <a:spLocks noGrp="1"/>
          </p:cNvSpPr>
          <p:nvPr>
            <p:ph type="sldNum" sz="quarter" idx="10"/>
          </p:nvPr>
        </p:nvSpPr>
        <p:spPr/>
        <p:txBody>
          <a:bodyPr/>
          <a:lstStyle/>
          <a:p>
            <a:fld id="{3775D998-57E5-48B9-8D5D-41860F536BB6}" type="slidenum">
              <a:rPr lang="da-DK" smtClean="0"/>
              <a:pPr/>
              <a:t>10</a:t>
            </a:fld>
            <a:endParaRPr lang="da-DK" dirty="0"/>
          </a:p>
        </p:txBody>
      </p:sp>
    </p:spTree>
    <p:extLst>
      <p:ext uri="{BB962C8B-B14F-4D97-AF65-F5344CB8AC3E}">
        <p14:creationId xmlns:p14="http://schemas.microsoft.com/office/powerpoint/2010/main" val="81055070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3.emf"/><Relationship Id="rId1" Type="http://schemas.openxmlformats.org/officeDocument/2006/relationships/slideMaster" Target="../slideMasters/slideMaster1.xml"/><Relationship Id="rId4" Type="http://schemas.openxmlformats.org/officeDocument/2006/relationships/image" Target="../media/image2.emf"/></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Forside">
    <p:spTree>
      <p:nvGrpSpPr>
        <p:cNvPr id="1" name=""/>
        <p:cNvGrpSpPr/>
        <p:nvPr/>
      </p:nvGrpSpPr>
      <p:grpSpPr>
        <a:xfrm>
          <a:off x="0" y="0"/>
          <a:ext cx="0" cy="0"/>
          <a:chOff x="0" y="0"/>
          <a:chExt cx="0" cy="0"/>
        </a:xfrm>
      </p:grpSpPr>
      <p:sp>
        <p:nvSpPr>
          <p:cNvPr id="8" name="Rektangel 7"/>
          <p:cNvSpPr/>
          <p:nvPr userDrawn="1"/>
        </p:nvSpPr>
        <p:spPr>
          <a:xfrm>
            <a:off x="0" y="0"/>
            <a:ext cx="9144000" cy="1908000"/>
          </a:xfrm>
          <a:prstGeom prst="rect">
            <a:avLst/>
          </a:prstGeom>
          <a:solidFill>
            <a:schemeClr val="accent1"/>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dirty="0">
              <a:solidFill>
                <a:schemeClr val="tx1"/>
              </a:solidFill>
            </a:endParaRPr>
          </a:p>
        </p:txBody>
      </p:sp>
      <p:sp>
        <p:nvSpPr>
          <p:cNvPr id="3075" name="Rectangle 3"/>
          <p:cNvSpPr>
            <a:spLocks noGrp="1" noChangeArrowheads="1"/>
          </p:cNvSpPr>
          <p:nvPr>
            <p:ph type="ctrTitle" hasCustomPrompt="1"/>
          </p:nvPr>
        </p:nvSpPr>
        <p:spPr>
          <a:xfrm>
            <a:off x="788304" y="1908000"/>
            <a:ext cx="7589610" cy="1618714"/>
          </a:xfrm>
        </p:spPr>
        <p:txBody>
          <a:bodyPr anchor="b" anchorCtr="0"/>
          <a:lstStyle>
            <a:lvl1pPr>
              <a:lnSpc>
                <a:spcPct val="83000"/>
              </a:lnSpc>
              <a:defRPr sz="6000" baseline="0">
                <a:solidFill>
                  <a:srgbClr val="7F7F7F"/>
                </a:solidFill>
              </a:defRPr>
            </a:lvl1pPr>
          </a:lstStyle>
          <a:p>
            <a:pPr lvl="0"/>
            <a:r>
              <a:rPr lang="da-DK" noProof="0" dirty="0"/>
              <a:t>Klik, og tilføj titel</a:t>
            </a:r>
          </a:p>
        </p:txBody>
      </p:sp>
      <p:sp>
        <p:nvSpPr>
          <p:cNvPr id="11" name="Subtitle 2"/>
          <p:cNvSpPr>
            <a:spLocks noGrp="1"/>
          </p:cNvSpPr>
          <p:nvPr>
            <p:ph type="subTitle" idx="1" hasCustomPrompt="1"/>
          </p:nvPr>
        </p:nvSpPr>
        <p:spPr>
          <a:xfrm>
            <a:off x="850184" y="3814166"/>
            <a:ext cx="7439598" cy="1752600"/>
          </a:xfrm>
          <a:prstGeom prst="rect">
            <a:avLst/>
          </a:prstGeom>
        </p:spPr>
        <p:txBody>
          <a:bodyPr/>
          <a:lstStyle>
            <a:lvl1pPr marL="0" indent="0" algn="l">
              <a:buNone/>
              <a:defRPr sz="2000" i="1">
                <a:solidFill>
                  <a:srgbClr val="7F7F7F"/>
                </a:solidFill>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a-DK" noProof="0" dirty="0"/>
              <a:t>Klik, og tilføj underoverskrift</a:t>
            </a:r>
          </a:p>
        </p:txBody>
      </p:sp>
      <p:sp>
        <p:nvSpPr>
          <p:cNvPr id="5" name="Pladsholder til dato 4"/>
          <p:cNvSpPr>
            <a:spLocks noGrp="1"/>
          </p:cNvSpPr>
          <p:nvPr>
            <p:ph type="dt" sz="half" idx="10"/>
          </p:nvPr>
        </p:nvSpPr>
        <p:spPr/>
        <p:txBody>
          <a:bodyPr/>
          <a:lstStyle/>
          <a:p>
            <a:fld id="{5888027E-75D8-4E45-9E8E-1595773F0041}" type="datetime2">
              <a:rPr lang="da-DK" smtClean="0"/>
              <a:pPr/>
              <a:t>14. december 2018</a:t>
            </a:fld>
            <a:endParaRPr lang="da-DK" dirty="0"/>
          </a:p>
        </p:txBody>
      </p:sp>
      <p:sp>
        <p:nvSpPr>
          <p:cNvPr id="6" name="Pladsholder til sidefod 5"/>
          <p:cNvSpPr>
            <a:spLocks noGrp="1"/>
          </p:cNvSpPr>
          <p:nvPr>
            <p:ph type="ftr" sz="quarter" idx="11"/>
          </p:nvPr>
        </p:nvSpPr>
        <p:spPr/>
        <p:txBody>
          <a:bodyPr/>
          <a:lstStyle/>
          <a:p>
            <a:endParaRPr lang="da-DK" dirty="0"/>
          </a:p>
        </p:txBody>
      </p:sp>
      <p:sp>
        <p:nvSpPr>
          <p:cNvPr id="9" name="Pladsholder til diasnummer 8"/>
          <p:cNvSpPr>
            <a:spLocks noGrp="1"/>
          </p:cNvSpPr>
          <p:nvPr>
            <p:ph type="sldNum" sz="quarter" idx="12"/>
          </p:nvPr>
        </p:nvSpPr>
        <p:spPr/>
        <p:txBody>
          <a:bodyPr/>
          <a:lstStyle/>
          <a:p>
            <a:fld id="{B6C57A29-F2F5-41C9-9D61-59DDDBBF376E}" type="slidenum">
              <a:rPr lang="da-DK" smtClean="0"/>
              <a:pPr/>
              <a:t>‹nr.›</a:t>
            </a:fld>
            <a:endParaRPr lang="da-DK" dirty="0"/>
          </a:p>
        </p:txBody>
      </p:sp>
      <p:pic>
        <p:nvPicPr>
          <p:cNvPr id="2" name="Billede 1"/>
          <p:cNvPicPr>
            <a:picLocks noChangeAspect="1"/>
          </p:cNvPicPr>
          <p:nvPr userDrawn="1"/>
        </p:nvPicPr>
        <p:blipFill rotWithShape="1">
          <a:blip r:embed="rId2">
            <a:extLst>
              <a:ext uri="{28A0092B-C50C-407E-A947-70E740481C1C}">
                <a14:useLocalDpi xmlns:a14="http://schemas.microsoft.com/office/drawing/2010/main" val="0"/>
              </a:ext>
            </a:extLst>
          </a:blip>
          <a:srcRect l="1" r="196" b="42997"/>
          <a:stretch/>
        </p:blipFill>
        <p:spPr>
          <a:xfrm>
            <a:off x="0" y="156244"/>
            <a:ext cx="9144000" cy="1796592"/>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Indho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3237" y="584201"/>
            <a:ext cx="8137525" cy="5653112"/>
          </a:xfrm>
        </p:spPr>
        <p:txBody>
          <a:bodyPr/>
          <a:lstStyle/>
          <a:p>
            <a:pPr lvl="0"/>
            <a:r>
              <a:rPr lang="da-DK" noProof="0"/>
              <a:t>Klik for at redigere i master</a:t>
            </a:r>
          </a:p>
          <a:p>
            <a:pPr lvl="1"/>
            <a:r>
              <a:rPr lang="da-DK" noProof="0"/>
              <a:t>Andet niveau</a:t>
            </a:r>
          </a:p>
          <a:p>
            <a:pPr lvl="2"/>
            <a:r>
              <a:rPr lang="da-DK" noProof="0"/>
              <a:t>Tredje niveau</a:t>
            </a:r>
          </a:p>
          <a:p>
            <a:pPr lvl="3"/>
            <a:r>
              <a:rPr lang="da-DK" noProof="0"/>
              <a:t>Fjerde niveau</a:t>
            </a:r>
          </a:p>
          <a:p>
            <a:pPr lvl="4"/>
            <a:r>
              <a:rPr lang="da-DK" noProof="0"/>
              <a:t>Femte niveau</a:t>
            </a:r>
            <a:endParaRPr lang="da-DK" noProof="0" dirty="0"/>
          </a:p>
        </p:txBody>
      </p:sp>
      <p:sp>
        <p:nvSpPr>
          <p:cNvPr id="4" name="Date Placeholder 3"/>
          <p:cNvSpPr>
            <a:spLocks noGrp="1"/>
          </p:cNvSpPr>
          <p:nvPr>
            <p:ph type="dt" sz="half" idx="10"/>
          </p:nvPr>
        </p:nvSpPr>
        <p:spPr/>
        <p:txBody>
          <a:bodyPr/>
          <a:lstStyle>
            <a:lvl1pPr>
              <a:defRPr/>
            </a:lvl1pPr>
          </a:lstStyle>
          <a:p>
            <a:fld id="{E81BCECD-DF0F-4558-8209-8405D1F1D426}" type="datetime2">
              <a:rPr lang="da-DK" noProof="0"/>
              <a:pPr/>
              <a:t>14. december 2018</a:t>
            </a:fld>
            <a:endParaRPr lang="da-DK" noProof="0" dirty="0"/>
          </a:p>
        </p:txBody>
      </p:sp>
      <p:sp>
        <p:nvSpPr>
          <p:cNvPr id="5" name="Footer Placeholder 4"/>
          <p:cNvSpPr>
            <a:spLocks noGrp="1"/>
          </p:cNvSpPr>
          <p:nvPr>
            <p:ph type="ftr" sz="quarter" idx="11"/>
          </p:nvPr>
        </p:nvSpPr>
        <p:spPr/>
        <p:txBody>
          <a:bodyPr/>
          <a:lstStyle>
            <a:lvl1pPr>
              <a:defRPr/>
            </a:lvl1pPr>
          </a:lstStyle>
          <a:p>
            <a:endParaRPr lang="da-DK" noProof="0" dirty="0"/>
          </a:p>
        </p:txBody>
      </p:sp>
      <p:sp>
        <p:nvSpPr>
          <p:cNvPr id="6" name="Slide Number Placeholder 5"/>
          <p:cNvSpPr>
            <a:spLocks noGrp="1"/>
          </p:cNvSpPr>
          <p:nvPr>
            <p:ph type="sldNum" sz="quarter" idx="12"/>
          </p:nvPr>
        </p:nvSpPr>
        <p:spPr/>
        <p:txBody>
          <a:bodyPr/>
          <a:lstStyle>
            <a:lvl1pPr>
              <a:defRPr/>
            </a:lvl1pPr>
          </a:lstStyle>
          <a:p>
            <a:fld id="{63F35900-392D-46F4-8341-366E91CBDAA0}" type="slidenum">
              <a:rPr lang="da-DK" noProof="0"/>
              <a:pPr/>
              <a:t>‹nr.›</a:t>
            </a:fld>
            <a:endParaRPr lang="da-DK" noProof="0" dirty="0"/>
          </a:p>
        </p:txBody>
      </p:sp>
    </p:spTree>
    <p:extLst>
      <p:ext uri="{BB962C8B-B14F-4D97-AF65-F5344CB8AC3E}">
        <p14:creationId xmlns:p14="http://schemas.microsoft.com/office/powerpoint/2010/main" val="38268208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Skilleblad">
    <p:spTree>
      <p:nvGrpSpPr>
        <p:cNvPr id="1" name=""/>
        <p:cNvGrpSpPr/>
        <p:nvPr/>
      </p:nvGrpSpPr>
      <p:grpSpPr>
        <a:xfrm>
          <a:off x="0" y="0"/>
          <a:ext cx="0" cy="0"/>
          <a:chOff x="0" y="0"/>
          <a:chExt cx="0" cy="0"/>
        </a:xfrm>
      </p:grpSpPr>
      <p:sp>
        <p:nvSpPr>
          <p:cNvPr id="8" name="Rektangel 7"/>
          <p:cNvSpPr/>
          <p:nvPr userDrawn="1"/>
        </p:nvSpPr>
        <p:spPr>
          <a:xfrm>
            <a:off x="0" y="0"/>
            <a:ext cx="9144000" cy="6858000"/>
          </a:xfrm>
          <a:prstGeom prst="rect">
            <a:avLst/>
          </a:prstGeom>
          <a:solidFill>
            <a:schemeClr val="accent1"/>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dirty="0">
              <a:solidFill>
                <a:schemeClr val="tx1"/>
              </a:solidFill>
            </a:endParaRPr>
          </a:p>
        </p:txBody>
      </p:sp>
      <p:pic>
        <p:nvPicPr>
          <p:cNvPr id="7" name="Billede 6"/>
          <p:cNvPicPr>
            <a:picLocks noChangeAspect="1"/>
          </p:cNvPicPr>
          <p:nvPr userDrawn="1"/>
        </p:nvPicPr>
        <p:blipFill rotWithShape="1">
          <a:blip r:embed="rId2">
            <a:extLst>
              <a:ext uri="{28A0092B-C50C-407E-A947-70E740481C1C}">
                <a14:useLocalDpi xmlns:a14="http://schemas.microsoft.com/office/drawing/2010/main" val="0"/>
              </a:ext>
            </a:extLst>
          </a:blip>
          <a:srcRect l="1" r="196" b="13762"/>
          <a:stretch/>
        </p:blipFill>
        <p:spPr>
          <a:xfrm>
            <a:off x="0" y="4139979"/>
            <a:ext cx="9144000" cy="2718021"/>
          </a:xfrm>
          <a:prstGeom prst="rect">
            <a:avLst/>
          </a:prstGeom>
        </p:spPr>
      </p:pic>
      <p:sp>
        <p:nvSpPr>
          <p:cNvPr id="2" name="Title 1"/>
          <p:cNvSpPr>
            <a:spLocks noGrp="1"/>
          </p:cNvSpPr>
          <p:nvPr>
            <p:ph type="ctrTitle" hasCustomPrompt="1"/>
          </p:nvPr>
        </p:nvSpPr>
        <p:spPr>
          <a:xfrm>
            <a:off x="449975" y="584200"/>
            <a:ext cx="8202991" cy="2519931"/>
          </a:xfrm>
        </p:spPr>
        <p:txBody>
          <a:bodyPr anchor="b" anchorCtr="0"/>
          <a:lstStyle>
            <a:lvl1pPr>
              <a:defRPr sz="6000">
                <a:solidFill>
                  <a:schemeClr val="bg1"/>
                </a:solidFill>
              </a:defRPr>
            </a:lvl1pPr>
          </a:lstStyle>
          <a:p>
            <a:r>
              <a:rPr lang="da-DK" noProof="0" dirty="0"/>
              <a:t>Klik, og tilføj titel</a:t>
            </a:r>
          </a:p>
        </p:txBody>
      </p:sp>
      <p:sp>
        <p:nvSpPr>
          <p:cNvPr id="3" name="Subtitle 2"/>
          <p:cNvSpPr>
            <a:spLocks noGrp="1"/>
          </p:cNvSpPr>
          <p:nvPr>
            <p:ph type="subTitle" idx="1" hasCustomPrompt="1"/>
          </p:nvPr>
        </p:nvSpPr>
        <p:spPr>
          <a:xfrm>
            <a:off x="503237" y="3360904"/>
            <a:ext cx="8137525" cy="703096"/>
          </a:xfrm>
        </p:spPr>
        <p:txBody>
          <a:bodyPr/>
          <a:lstStyle>
            <a:lvl1pPr marL="0" indent="0" algn="l">
              <a:buNone/>
              <a:defRPr sz="2000" i="1">
                <a:solidFill>
                  <a:schemeClr val="bg1"/>
                </a:solidFill>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a-DK" noProof="0" dirty="0"/>
              <a:t>Klik, og tilføj underoverskrift</a:t>
            </a:r>
          </a:p>
        </p:txBody>
      </p:sp>
      <p:sp>
        <p:nvSpPr>
          <p:cNvPr id="4" name="Date Placeholder 3"/>
          <p:cNvSpPr>
            <a:spLocks noGrp="1"/>
          </p:cNvSpPr>
          <p:nvPr>
            <p:ph type="dt" sz="half" idx="10"/>
          </p:nvPr>
        </p:nvSpPr>
        <p:spPr/>
        <p:txBody>
          <a:bodyPr/>
          <a:lstStyle>
            <a:lvl1pPr>
              <a:defRPr>
                <a:solidFill>
                  <a:schemeClr val="bg1"/>
                </a:solidFill>
              </a:defRPr>
            </a:lvl1pPr>
          </a:lstStyle>
          <a:p>
            <a:fld id="{D27C61A6-647D-4B2B-8346-C503198F10DB}" type="datetime2">
              <a:rPr lang="da-DK" noProof="0" smtClean="0"/>
              <a:pPr/>
              <a:t>14. december 2018</a:t>
            </a:fld>
            <a:endParaRPr lang="da-DK" noProof="0" dirty="0"/>
          </a:p>
        </p:txBody>
      </p:sp>
      <p:sp>
        <p:nvSpPr>
          <p:cNvPr id="5" name="Footer Placeholder 4"/>
          <p:cNvSpPr>
            <a:spLocks noGrp="1"/>
          </p:cNvSpPr>
          <p:nvPr>
            <p:ph type="ftr" sz="quarter" idx="11"/>
          </p:nvPr>
        </p:nvSpPr>
        <p:spPr/>
        <p:txBody>
          <a:bodyPr/>
          <a:lstStyle>
            <a:lvl1pPr>
              <a:defRPr>
                <a:solidFill>
                  <a:schemeClr val="bg1"/>
                </a:solidFill>
              </a:defRPr>
            </a:lvl1pPr>
          </a:lstStyle>
          <a:p>
            <a:endParaRPr lang="da-DK" noProof="0" dirty="0"/>
          </a:p>
        </p:txBody>
      </p:sp>
      <p:sp>
        <p:nvSpPr>
          <p:cNvPr id="6" name="Slide Number Placeholder 5"/>
          <p:cNvSpPr>
            <a:spLocks noGrp="1"/>
          </p:cNvSpPr>
          <p:nvPr>
            <p:ph type="sldNum" sz="quarter" idx="12"/>
          </p:nvPr>
        </p:nvSpPr>
        <p:spPr/>
        <p:txBody>
          <a:bodyPr/>
          <a:lstStyle>
            <a:lvl1pPr>
              <a:defRPr/>
            </a:lvl1pPr>
          </a:lstStyle>
          <a:p>
            <a:fld id="{135CA7DE-EF32-49F9-A743-135778064C71}" type="slidenum">
              <a:rPr lang="da-DK" noProof="0"/>
              <a:pPr/>
              <a:t>‹nr.›</a:t>
            </a:fld>
            <a:endParaRPr lang="da-DK" noProof="0" dirty="0"/>
          </a:p>
        </p:txBody>
      </p:sp>
      <p:pic>
        <p:nvPicPr>
          <p:cNvPr id="10" name="Billede 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63035" y="6382131"/>
            <a:ext cx="1459770" cy="287646"/>
          </a:xfrm>
          <a:prstGeom prst="rect">
            <a:avLst/>
          </a:prstGeom>
        </p:spPr>
      </p:pic>
      <p:pic>
        <p:nvPicPr>
          <p:cNvPr id="11" name="Billede 10"/>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321579" y="6300230"/>
            <a:ext cx="662774" cy="450983"/>
          </a:xfrm>
          <a:prstGeom prst="rect">
            <a:avLst/>
          </a:prstGeom>
        </p:spPr>
      </p:pic>
      <p:cxnSp>
        <p:nvCxnSpPr>
          <p:cNvPr id="12" name="Lige forbindelse 11"/>
          <p:cNvCxnSpPr/>
          <p:nvPr userDrawn="1"/>
        </p:nvCxnSpPr>
        <p:spPr>
          <a:xfrm>
            <a:off x="503238" y="-459432"/>
            <a:ext cx="0" cy="421246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5719162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Kun overskrif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noProof="0"/>
              <a:t>Klik for at redigere i master</a:t>
            </a:r>
            <a:endParaRPr lang="da-DK" noProof="0" dirty="0"/>
          </a:p>
        </p:txBody>
      </p:sp>
      <p:sp>
        <p:nvSpPr>
          <p:cNvPr id="3" name="Date Placeholder 2"/>
          <p:cNvSpPr>
            <a:spLocks noGrp="1"/>
          </p:cNvSpPr>
          <p:nvPr>
            <p:ph type="dt" sz="half" idx="10"/>
          </p:nvPr>
        </p:nvSpPr>
        <p:spPr/>
        <p:txBody>
          <a:bodyPr/>
          <a:lstStyle>
            <a:lvl1pPr>
              <a:defRPr/>
            </a:lvl1pPr>
          </a:lstStyle>
          <a:p>
            <a:fld id="{C6CF30C1-C16D-433C-A96A-D83E69CDD0AF}" type="datetime2">
              <a:rPr lang="da-DK" noProof="0"/>
              <a:pPr/>
              <a:t>14. december 2018</a:t>
            </a:fld>
            <a:endParaRPr lang="da-DK" noProof="0" dirty="0"/>
          </a:p>
        </p:txBody>
      </p:sp>
      <p:sp>
        <p:nvSpPr>
          <p:cNvPr id="4" name="Footer Placeholder 3"/>
          <p:cNvSpPr>
            <a:spLocks noGrp="1"/>
          </p:cNvSpPr>
          <p:nvPr>
            <p:ph type="ftr" sz="quarter" idx="11"/>
          </p:nvPr>
        </p:nvSpPr>
        <p:spPr/>
        <p:txBody>
          <a:bodyPr/>
          <a:lstStyle>
            <a:lvl1pPr>
              <a:defRPr/>
            </a:lvl1pPr>
          </a:lstStyle>
          <a:p>
            <a:endParaRPr lang="da-DK" noProof="0" dirty="0"/>
          </a:p>
        </p:txBody>
      </p:sp>
      <p:sp>
        <p:nvSpPr>
          <p:cNvPr id="5" name="Slide Number Placeholder 4"/>
          <p:cNvSpPr>
            <a:spLocks noGrp="1"/>
          </p:cNvSpPr>
          <p:nvPr>
            <p:ph type="sldNum" sz="quarter" idx="12"/>
          </p:nvPr>
        </p:nvSpPr>
        <p:spPr/>
        <p:txBody>
          <a:bodyPr/>
          <a:lstStyle>
            <a:lvl1pPr>
              <a:defRPr/>
            </a:lvl1pPr>
          </a:lstStyle>
          <a:p>
            <a:fld id="{6346643C-3FBF-4A6C-AE6E-30C03FEB2E00}" type="slidenum">
              <a:rPr lang="da-DK" noProof="0"/>
              <a:pPr/>
              <a:t>‹nr.›</a:t>
            </a:fld>
            <a:endParaRPr lang="da-DK" noProof="0" dirty="0"/>
          </a:p>
        </p:txBody>
      </p:sp>
    </p:spTree>
    <p:extLst>
      <p:ext uri="{BB962C8B-B14F-4D97-AF65-F5344CB8AC3E}">
        <p14:creationId xmlns:p14="http://schemas.microsoft.com/office/powerpoint/2010/main" val="219416053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AF6E8D41-AB85-4137-B54C-08EAF5DD5794}" type="datetime2">
              <a:rPr lang="da-DK"/>
              <a:pPr/>
              <a:t>14. december 2018</a:t>
            </a:fld>
            <a:endParaRPr lang="da-DK" dirty="0"/>
          </a:p>
        </p:txBody>
      </p:sp>
      <p:sp>
        <p:nvSpPr>
          <p:cNvPr id="3" name="Footer Placeholder 2"/>
          <p:cNvSpPr>
            <a:spLocks noGrp="1"/>
          </p:cNvSpPr>
          <p:nvPr>
            <p:ph type="ftr" sz="quarter" idx="11"/>
          </p:nvPr>
        </p:nvSpPr>
        <p:spPr/>
        <p:txBody>
          <a:bodyPr/>
          <a:lstStyle>
            <a:lvl1pPr>
              <a:defRPr/>
            </a:lvl1pPr>
          </a:lstStyle>
          <a:p>
            <a:endParaRPr lang="da-DK" dirty="0"/>
          </a:p>
        </p:txBody>
      </p:sp>
      <p:sp>
        <p:nvSpPr>
          <p:cNvPr id="4" name="Slide Number Placeholder 3"/>
          <p:cNvSpPr>
            <a:spLocks noGrp="1"/>
          </p:cNvSpPr>
          <p:nvPr>
            <p:ph type="sldNum" sz="quarter" idx="12"/>
          </p:nvPr>
        </p:nvSpPr>
        <p:spPr/>
        <p:txBody>
          <a:bodyPr/>
          <a:lstStyle>
            <a:lvl1pPr>
              <a:defRPr/>
            </a:lvl1pPr>
          </a:lstStyle>
          <a:p>
            <a:fld id="{27F77152-ABBE-41DA-A982-CA0A10BA369D}" type="slidenum">
              <a:rPr lang="da-DK"/>
              <a:pPr/>
              <a:t>‹nr.›</a:t>
            </a:fld>
            <a:endParaRPr lang="da-DK" dirty="0"/>
          </a:p>
        </p:txBody>
      </p:sp>
    </p:spTree>
    <p:extLst>
      <p:ext uri="{BB962C8B-B14F-4D97-AF65-F5344CB8AC3E}">
        <p14:creationId xmlns:p14="http://schemas.microsoft.com/office/powerpoint/2010/main" val="302600434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 preserve="1">
  <p:cSld name="Titel og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Klik for at redigere i master</a:t>
            </a:r>
          </a:p>
        </p:txBody>
      </p:sp>
      <p:sp>
        <p:nvSpPr>
          <p:cNvPr id="3" name="Pladsholder til tekst 2"/>
          <p:cNvSpPr>
            <a:spLocks noGrp="1"/>
          </p:cNvSpPr>
          <p:nvPr>
            <p:ph type="body" idx="1"/>
          </p:nvPr>
        </p:nvSpPr>
        <p:spPr/>
        <p:txBody>
          <a:body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p:cNvSpPr>
            <a:spLocks noGrp="1"/>
          </p:cNvSpPr>
          <p:nvPr>
            <p:ph type="dt" sz="half" idx="10"/>
          </p:nvPr>
        </p:nvSpPr>
        <p:spPr/>
        <p:txBody>
          <a:bodyPr/>
          <a:lstStyle/>
          <a:p>
            <a:fld id="{5888027E-75D8-4E45-9E8E-1595773F0041}" type="datetime2">
              <a:rPr lang="da-DK" smtClean="0"/>
              <a:pPr/>
              <a:t>14. december 2018</a:t>
            </a:fld>
            <a:endParaRPr lang="da-DK" dirty="0"/>
          </a:p>
        </p:txBody>
      </p:sp>
      <p:sp>
        <p:nvSpPr>
          <p:cNvPr id="5" name="Pladsholder til sidefod 4"/>
          <p:cNvSpPr>
            <a:spLocks noGrp="1"/>
          </p:cNvSpPr>
          <p:nvPr>
            <p:ph type="ftr" sz="quarter" idx="11"/>
          </p:nvPr>
        </p:nvSpPr>
        <p:spPr/>
        <p:txBody>
          <a:bodyPr/>
          <a:lstStyle/>
          <a:p>
            <a:endParaRPr lang="da-DK" dirty="0"/>
          </a:p>
        </p:txBody>
      </p:sp>
      <p:sp>
        <p:nvSpPr>
          <p:cNvPr id="6" name="Pladsholder til diasnummer 5"/>
          <p:cNvSpPr>
            <a:spLocks noGrp="1"/>
          </p:cNvSpPr>
          <p:nvPr>
            <p:ph type="sldNum" sz="quarter" idx="12"/>
          </p:nvPr>
        </p:nvSpPr>
        <p:spPr/>
        <p:txBody>
          <a:bodyPr/>
          <a:lstStyle/>
          <a:p>
            <a:fld id="{B6C57A29-F2F5-41C9-9D61-59DDDBBF376E}" type="slidenum">
              <a:rPr lang="da-DK" smtClean="0"/>
              <a:pPr/>
              <a:t>‹nr.›</a:t>
            </a:fld>
            <a:endParaRPr lang="da-DK" dirty="0"/>
          </a:p>
        </p:txBody>
      </p:sp>
    </p:spTree>
    <p:extLst>
      <p:ext uri="{BB962C8B-B14F-4D97-AF65-F5344CB8AC3E}">
        <p14:creationId xmlns:p14="http://schemas.microsoft.com/office/powerpoint/2010/main" val="5325298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verskrift og indho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noProof="0"/>
              <a:t>Klik for at redigere i master</a:t>
            </a:r>
            <a:endParaRPr lang="da-DK" noProof="0" dirty="0"/>
          </a:p>
        </p:txBody>
      </p:sp>
      <p:sp>
        <p:nvSpPr>
          <p:cNvPr id="3" name="Content Placeholder 2"/>
          <p:cNvSpPr>
            <a:spLocks noGrp="1"/>
          </p:cNvSpPr>
          <p:nvPr>
            <p:ph idx="1"/>
          </p:nvPr>
        </p:nvSpPr>
        <p:spPr/>
        <p:txBody>
          <a:bodyPr/>
          <a:lstStyle/>
          <a:p>
            <a:pPr lvl="0"/>
            <a:r>
              <a:rPr lang="da-DK" noProof="0"/>
              <a:t>Klik for at redigere i master</a:t>
            </a:r>
          </a:p>
          <a:p>
            <a:pPr lvl="1"/>
            <a:r>
              <a:rPr lang="da-DK" noProof="0"/>
              <a:t>Andet niveau</a:t>
            </a:r>
          </a:p>
          <a:p>
            <a:pPr lvl="2"/>
            <a:r>
              <a:rPr lang="da-DK" noProof="0"/>
              <a:t>Tredje niveau</a:t>
            </a:r>
          </a:p>
          <a:p>
            <a:pPr lvl="3"/>
            <a:r>
              <a:rPr lang="da-DK" noProof="0"/>
              <a:t>Fjerde niveau</a:t>
            </a:r>
          </a:p>
          <a:p>
            <a:pPr lvl="4"/>
            <a:r>
              <a:rPr lang="da-DK" noProof="0"/>
              <a:t>Femte niveau</a:t>
            </a:r>
            <a:endParaRPr lang="da-DK" noProof="0" dirty="0"/>
          </a:p>
        </p:txBody>
      </p:sp>
      <p:sp>
        <p:nvSpPr>
          <p:cNvPr id="4" name="Date Placeholder 3"/>
          <p:cNvSpPr>
            <a:spLocks noGrp="1"/>
          </p:cNvSpPr>
          <p:nvPr>
            <p:ph type="dt" sz="half" idx="10"/>
          </p:nvPr>
        </p:nvSpPr>
        <p:spPr/>
        <p:txBody>
          <a:bodyPr/>
          <a:lstStyle>
            <a:lvl1pPr>
              <a:defRPr/>
            </a:lvl1pPr>
          </a:lstStyle>
          <a:p>
            <a:fld id="{E81BCECD-DF0F-4558-8209-8405D1F1D426}" type="datetime2">
              <a:rPr lang="da-DK" noProof="0"/>
              <a:pPr/>
              <a:t>14. december 2018</a:t>
            </a:fld>
            <a:endParaRPr lang="da-DK" noProof="0" dirty="0"/>
          </a:p>
        </p:txBody>
      </p:sp>
      <p:sp>
        <p:nvSpPr>
          <p:cNvPr id="5" name="Footer Placeholder 4"/>
          <p:cNvSpPr>
            <a:spLocks noGrp="1"/>
          </p:cNvSpPr>
          <p:nvPr>
            <p:ph type="ftr" sz="quarter" idx="11"/>
          </p:nvPr>
        </p:nvSpPr>
        <p:spPr/>
        <p:txBody>
          <a:bodyPr/>
          <a:lstStyle>
            <a:lvl1pPr>
              <a:defRPr/>
            </a:lvl1pPr>
          </a:lstStyle>
          <a:p>
            <a:endParaRPr lang="da-DK" noProof="0" dirty="0"/>
          </a:p>
        </p:txBody>
      </p:sp>
      <p:sp>
        <p:nvSpPr>
          <p:cNvPr id="6" name="Slide Number Placeholder 5"/>
          <p:cNvSpPr>
            <a:spLocks noGrp="1"/>
          </p:cNvSpPr>
          <p:nvPr>
            <p:ph type="sldNum" sz="quarter" idx="12"/>
          </p:nvPr>
        </p:nvSpPr>
        <p:spPr/>
        <p:txBody>
          <a:bodyPr/>
          <a:lstStyle>
            <a:lvl1pPr>
              <a:defRPr/>
            </a:lvl1pPr>
          </a:lstStyle>
          <a:p>
            <a:fld id="{63F35900-392D-46F4-8341-366E91CBDAA0}" type="slidenum">
              <a:rPr lang="da-DK" noProof="0"/>
              <a:pPr/>
              <a:t>‹nr.›</a:t>
            </a:fld>
            <a:endParaRPr lang="da-DK" noProof="0" dirty="0"/>
          </a:p>
        </p:txBody>
      </p:sp>
    </p:spTree>
    <p:extLst>
      <p:ext uri="{BB962C8B-B14F-4D97-AF65-F5344CB8AC3E}">
        <p14:creationId xmlns:p14="http://schemas.microsoft.com/office/powerpoint/2010/main" val="22085941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Overskrift og to indho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noProof="0"/>
              <a:t>Klik for at redigere i master</a:t>
            </a:r>
          </a:p>
        </p:txBody>
      </p:sp>
      <p:sp>
        <p:nvSpPr>
          <p:cNvPr id="3" name="Content Placeholder 2"/>
          <p:cNvSpPr>
            <a:spLocks noGrp="1"/>
          </p:cNvSpPr>
          <p:nvPr>
            <p:ph sz="half" idx="1"/>
          </p:nvPr>
        </p:nvSpPr>
        <p:spPr>
          <a:xfrm>
            <a:off x="503238" y="1700213"/>
            <a:ext cx="3975100" cy="4537075"/>
          </a:xfrm>
        </p:spPr>
        <p:txBody>
          <a:bodyPr/>
          <a:lstStyle>
            <a:lvl1pPr>
              <a:defRPr sz="2000"/>
            </a:lvl1pPr>
            <a:lvl2pPr>
              <a:defRPr sz="1800"/>
            </a:lvl2pPr>
            <a:lvl3pPr>
              <a:defRPr sz="1600"/>
            </a:lvl3pPr>
            <a:lvl4pPr>
              <a:defRPr sz="1400"/>
            </a:lvl4pPr>
            <a:lvl5pPr>
              <a:defRPr sz="1200"/>
            </a:lvl5pPr>
            <a:lvl6pPr>
              <a:defRPr sz="1800"/>
            </a:lvl6pPr>
            <a:lvl7pPr>
              <a:defRPr sz="1800"/>
            </a:lvl7pPr>
            <a:lvl8pPr>
              <a:defRPr sz="1800"/>
            </a:lvl8pPr>
            <a:lvl9pPr>
              <a:defRPr sz="1800"/>
            </a:lvl9pPr>
          </a:lstStyle>
          <a:p>
            <a:pPr lvl="0"/>
            <a:r>
              <a:rPr lang="da-DK" noProof="0"/>
              <a:t>Klik for at redigere i master</a:t>
            </a:r>
          </a:p>
          <a:p>
            <a:pPr lvl="1"/>
            <a:r>
              <a:rPr lang="da-DK" noProof="0"/>
              <a:t>Andet niveau</a:t>
            </a:r>
          </a:p>
          <a:p>
            <a:pPr lvl="2"/>
            <a:r>
              <a:rPr lang="da-DK" noProof="0"/>
              <a:t>Tredje niveau</a:t>
            </a:r>
          </a:p>
          <a:p>
            <a:pPr lvl="3"/>
            <a:r>
              <a:rPr lang="da-DK" noProof="0"/>
              <a:t>Fjerde niveau</a:t>
            </a:r>
          </a:p>
          <a:p>
            <a:pPr lvl="4"/>
            <a:r>
              <a:rPr lang="da-DK" noProof="0"/>
              <a:t>Femte niveau</a:t>
            </a:r>
            <a:endParaRPr lang="da-DK" noProof="0" dirty="0"/>
          </a:p>
        </p:txBody>
      </p:sp>
      <p:sp>
        <p:nvSpPr>
          <p:cNvPr id="4" name="Content Placeholder 3"/>
          <p:cNvSpPr>
            <a:spLocks noGrp="1"/>
          </p:cNvSpPr>
          <p:nvPr>
            <p:ph sz="half" idx="2"/>
          </p:nvPr>
        </p:nvSpPr>
        <p:spPr>
          <a:xfrm>
            <a:off x="4665663" y="1700213"/>
            <a:ext cx="3975100" cy="4537075"/>
          </a:xfrm>
        </p:spPr>
        <p:txBody>
          <a:bodyPr/>
          <a:lstStyle>
            <a:lvl1pPr>
              <a:defRPr sz="2000"/>
            </a:lvl1pPr>
            <a:lvl2pPr>
              <a:defRPr sz="1800"/>
            </a:lvl2pPr>
            <a:lvl3pPr>
              <a:defRPr sz="1600"/>
            </a:lvl3pPr>
            <a:lvl4pPr>
              <a:defRPr sz="1400"/>
            </a:lvl4pPr>
            <a:lvl5pPr>
              <a:defRPr sz="1200"/>
            </a:lvl5pPr>
            <a:lvl6pPr>
              <a:defRPr sz="1800"/>
            </a:lvl6pPr>
            <a:lvl7pPr>
              <a:defRPr sz="1800"/>
            </a:lvl7pPr>
            <a:lvl8pPr>
              <a:defRPr sz="1800"/>
            </a:lvl8pPr>
            <a:lvl9pPr>
              <a:defRPr sz="1800"/>
            </a:lvl9pPr>
          </a:lstStyle>
          <a:p>
            <a:pPr lvl="0"/>
            <a:r>
              <a:rPr lang="da-DK" noProof="0"/>
              <a:t>Klik for at redigere i master</a:t>
            </a:r>
          </a:p>
          <a:p>
            <a:pPr lvl="1"/>
            <a:r>
              <a:rPr lang="da-DK" noProof="0"/>
              <a:t>Andet niveau</a:t>
            </a:r>
          </a:p>
          <a:p>
            <a:pPr lvl="2"/>
            <a:r>
              <a:rPr lang="da-DK" noProof="0"/>
              <a:t>Tredje niveau</a:t>
            </a:r>
          </a:p>
          <a:p>
            <a:pPr lvl="3"/>
            <a:r>
              <a:rPr lang="da-DK" noProof="0"/>
              <a:t>Fjerde niveau</a:t>
            </a:r>
          </a:p>
          <a:p>
            <a:pPr lvl="4"/>
            <a:r>
              <a:rPr lang="da-DK" noProof="0"/>
              <a:t>Femte niveau</a:t>
            </a:r>
            <a:endParaRPr lang="da-DK" noProof="0" dirty="0"/>
          </a:p>
        </p:txBody>
      </p:sp>
      <p:sp>
        <p:nvSpPr>
          <p:cNvPr id="5" name="Date Placeholder 4"/>
          <p:cNvSpPr>
            <a:spLocks noGrp="1"/>
          </p:cNvSpPr>
          <p:nvPr>
            <p:ph type="dt" sz="half" idx="10"/>
          </p:nvPr>
        </p:nvSpPr>
        <p:spPr/>
        <p:txBody>
          <a:bodyPr/>
          <a:lstStyle>
            <a:lvl1pPr>
              <a:defRPr/>
            </a:lvl1pPr>
          </a:lstStyle>
          <a:p>
            <a:fld id="{AE575FBE-562C-41D5-8814-F60D350A2B2D}" type="datetime2">
              <a:rPr lang="da-DK" noProof="0"/>
              <a:pPr/>
              <a:t>14. december 2018</a:t>
            </a:fld>
            <a:endParaRPr lang="da-DK" noProof="0" dirty="0"/>
          </a:p>
        </p:txBody>
      </p:sp>
      <p:sp>
        <p:nvSpPr>
          <p:cNvPr id="6" name="Footer Placeholder 5"/>
          <p:cNvSpPr>
            <a:spLocks noGrp="1"/>
          </p:cNvSpPr>
          <p:nvPr>
            <p:ph type="ftr" sz="quarter" idx="11"/>
          </p:nvPr>
        </p:nvSpPr>
        <p:spPr/>
        <p:txBody>
          <a:bodyPr/>
          <a:lstStyle>
            <a:lvl1pPr>
              <a:defRPr/>
            </a:lvl1pPr>
          </a:lstStyle>
          <a:p>
            <a:endParaRPr lang="da-DK" noProof="0" dirty="0"/>
          </a:p>
        </p:txBody>
      </p:sp>
      <p:sp>
        <p:nvSpPr>
          <p:cNvPr id="7" name="Slide Number Placeholder 6"/>
          <p:cNvSpPr>
            <a:spLocks noGrp="1"/>
          </p:cNvSpPr>
          <p:nvPr>
            <p:ph type="sldNum" sz="quarter" idx="12"/>
          </p:nvPr>
        </p:nvSpPr>
        <p:spPr/>
        <p:txBody>
          <a:bodyPr/>
          <a:lstStyle>
            <a:lvl1pPr>
              <a:defRPr/>
            </a:lvl1pPr>
          </a:lstStyle>
          <a:p>
            <a:fld id="{11CFF931-D198-4569-94B6-C4CEBA5B3359}" type="slidenum">
              <a:rPr lang="da-DK" noProof="0"/>
              <a:pPr/>
              <a:t>‹nr.›</a:t>
            </a:fld>
            <a:endParaRPr lang="da-DK" noProof="0" dirty="0"/>
          </a:p>
        </p:txBody>
      </p:sp>
    </p:spTree>
    <p:extLst>
      <p:ext uri="{BB962C8B-B14F-4D97-AF65-F5344CB8AC3E}">
        <p14:creationId xmlns:p14="http://schemas.microsoft.com/office/powerpoint/2010/main" val="20161645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Overskrift og tre indho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noProof="0"/>
              <a:t>Klik for at redigere i master</a:t>
            </a:r>
          </a:p>
        </p:txBody>
      </p:sp>
      <p:sp>
        <p:nvSpPr>
          <p:cNvPr id="3" name="Content Placeholder 2"/>
          <p:cNvSpPr>
            <a:spLocks noGrp="1"/>
          </p:cNvSpPr>
          <p:nvPr>
            <p:ph sz="half" idx="1"/>
          </p:nvPr>
        </p:nvSpPr>
        <p:spPr>
          <a:xfrm>
            <a:off x="503238" y="1700213"/>
            <a:ext cx="3975099" cy="4537075"/>
          </a:xfrm>
        </p:spPr>
        <p:txBody>
          <a:bodyPr/>
          <a:lstStyle>
            <a:lvl1pPr>
              <a:defRPr sz="2000"/>
            </a:lvl1pPr>
            <a:lvl2pPr>
              <a:defRPr sz="1800"/>
            </a:lvl2pPr>
            <a:lvl3pPr>
              <a:defRPr sz="1600"/>
            </a:lvl3pPr>
            <a:lvl4pPr>
              <a:defRPr sz="1400"/>
            </a:lvl4pPr>
            <a:lvl5pPr>
              <a:defRPr sz="1200"/>
            </a:lvl5pPr>
            <a:lvl6pPr>
              <a:defRPr sz="1800"/>
            </a:lvl6pPr>
            <a:lvl7pPr>
              <a:defRPr sz="1800"/>
            </a:lvl7pPr>
            <a:lvl8pPr>
              <a:defRPr sz="1800"/>
            </a:lvl8pPr>
            <a:lvl9pPr>
              <a:defRPr sz="1800"/>
            </a:lvl9pPr>
          </a:lstStyle>
          <a:p>
            <a:pPr lvl="0"/>
            <a:r>
              <a:rPr lang="da-DK" noProof="0"/>
              <a:t>Klik for at redigere i master</a:t>
            </a:r>
          </a:p>
          <a:p>
            <a:pPr lvl="1"/>
            <a:r>
              <a:rPr lang="da-DK" noProof="0"/>
              <a:t>Andet niveau</a:t>
            </a:r>
          </a:p>
          <a:p>
            <a:pPr lvl="2"/>
            <a:r>
              <a:rPr lang="da-DK" noProof="0"/>
              <a:t>Tredje niveau</a:t>
            </a:r>
          </a:p>
          <a:p>
            <a:pPr lvl="3"/>
            <a:r>
              <a:rPr lang="da-DK" noProof="0"/>
              <a:t>Fjerde niveau</a:t>
            </a:r>
          </a:p>
          <a:p>
            <a:pPr lvl="4"/>
            <a:r>
              <a:rPr lang="da-DK" noProof="0"/>
              <a:t>Femte niveau</a:t>
            </a:r>
            <a:endParaRPr lang="da-DK" noProof="0" dirty="0"/>
          </a:p>
        </p:txBody>
      </p:sp>
      <p:sp>
        <p:nvSpPr>
          <p:cNvPr id="4" name="Content Placeholder 3"/>
          <p:cNvSpPr>
            <a:spLocks noGrp="1"/>
          </p:cNvSpPr>
          <p:nvPr>
            <p:ph sz="half" idx="2"/>
          </p:nvPr>
        </p:nvSpPr>
        <p:spPr>
          <a:xfrm>
            <a:off x="4665663" y="1700213"/>
            <a:ext cx="3975100" cy="2174875"/>
          </a:xfrm>
        </p:spPr>
        <p:txBody>
          <a:bodyPr/>
          <a:lstStyle>
            <a:lvl1pPr>
              <a:defRPr sz="2000"/>
            </a:lvl1pPr>
            <a:lvl2pPr>
              <a:defRPr sz="1800"/>
            </a:lvl2pPr>
            <a:lvl3pPr>
              <a:defRPr sz="1600"/>
            </a:lvl3pPr>
            <a:lvl4pPr>
              <a:defRPr sz="1400"/>
            </a:lvl4pPr>
            <a:lvl5pPr>
              <a:defRPr sz="1200"/>
            </a:lvl5pPr>
            <a:lvl6pPr>
              <a:defRPr sz="1800"/>
            </a:lvl6pPr>
            <a:lvl7pPr>
              <a:defRPr sz="1800"/>
            </a:lvl7pPr>
            <a:lvl8pPr>
              <a:defRPr sz="1800"/>
            </a:lvl8pPr>
            <a:lvl9pPr>
              <a:defRPr sz="1800"/>
            </a:lvl9pPr>
          </a:lstStyle>
          <a:p>
            <a:pPr lvl="0"/>
            <a:r>
              <a:rPr lang="da-DK" noProof="0"/>
              <a:t>Klik for at redigere i master</a:t>
            </a:r>
          </a:p>
          <a:p>
            <a:pPr lvl="1"/>
            <a:r>
              <a:rPr lang="da-DK" noProof="0"/>
              <a:t>Andet niveau</a:t>
            </a:r>
          </a:p>
          <a:p>
            <a:pPr lvl="2"/>
            <a:r>
              <a:rPr lang="da-DK" noProof="0"/>
              <a:t>Tredje niveau</a:t>
            </a:r>
          </a:p>
          <a:p>
            <a:pPr lvl="3"/>
            <a:r>
              <a:rPr lang="da-DK" noProof="0"/>
              <a:t>Fjerde niveau</a:t>
            </a:r>
          </a:p>
          <a:p>
            <a:pPr lvl="4"/>
            <a:r>
              <a:rPr lang="da-DK" noProof="0"/>
              <a:t>Femte niveau</a:t>
            </a:r>
            <a:endParaRPr lang="da-DK" noProof="0" dirty="0"/>
          </a:p>
        </p:txBody>
      </p:sp>
      <p:sp>
        <p:nvSpPr>
          <p:cNvPr id="5" name="Date Placeholder 4"/>
          <p:cNvSpPr>
            <a:spLocks noGrp="1"/>
          </p:cNvSpPr>
          <p:nvPr>
            <p:ph type="dt" sz="half" idx="10"/>
          </p:nvPr>
        </p:nvSpPr>
        <p:spPr/>
        <p:txBody>
          <a:bodyPr/>
          <a:lstStyle>
            <a:lvl1pPr>
              <a:defRPr/>
            </a:lvl1pPr>
          </a:lstStyle>
          <a:p>
            <a:fld id="{AE575FBE-562C-41D5-8814-F60D350A2B2D}" type="datetime2">
              <a:rPr lang="da-DK" noProof="0"/>
              <a:pPr/>
              <a:t>14. december 2018</a:t>
            </a:fld>
            <a:endParaRPr lang="da-DK" noProof="0" dirty="0"/>
          </a:p>
        </p:txBody>
      </p:sp>
      <p:sp>
        <p:nvSpPr>
          <p:cNvPr id="6" name="Footer Placeholder 5"/>
          <p:cNvSpPr>
            <a:spLocks noGrp="1"/>
          </p:cNvSpPr>
          <p:nvPr>
            <p:ph type="ftr" sz="quarter" idx="11"/>
          </p:nvPr>
        </p:nvSpPr>
        <p:spPr/>
        <p:txBody>
          <a:bodyPr/>
          <a:lstStyle>
            <a:lvl1pPr>
              <a:defRPr/>
            </a:lvl1pPr>
          </a:lstStyle>
          <a:p>
            <a:endParaRPr lang="da-DK" noProof="0" dirty="0"/>
          </a:p>
        </p:txBody>
      </p:sp>
      <p:sp>
        <p:nvSpPr>
          <p:cNvPr id="7" name="Slide Number Placeholder 6"/>
          <p:cNvSpPr>
            <a:spLocks noGrp="1"/>
          </p:cNvSpPr>
          <p:nvPr>
            <p:ph type="sldNum" sz="quarter" idx="12"/>
          </p:nvPr>
        </p:nvSpPr>
        <p:spPr/>
        <p:txBody>
          <a:bodyPr/>
          <a:lstStyle>
            <a:lvl1pPr>
              <a:defRPr/>
            </a:lvl1pPr>
          </a:lstStyle>
          <a:p>
            <a:fld id="{11CFF931-D198-4569-94B6-C4CEBA5B3359}" type="slidenum">
              <a:rPr lang="da-DK" noProof="0"/>
              <a:pPr/>
              <a:t>‹nr.›</a:t>
            </a:fld>
            <a:endParaRPr lang="da-DK" noProof="0" dirty="0"/>
          </a:p>
        </p:txBody>
      </p:sp>
      <p:sp>
        <p:nvSpPr>
          <p:cNvPr id="10" name="Content Placeholder 9"/>
          <p:cNvSpPr>
            <a:spLocks noGrp="1"/>
          </p:cNvSpPr>
          <p:nvPr>
            <p:ph sz="quarter" idx="13"/>
          </p:nvPr>
        </p:nvSpPr>
        <p:spPr>
          <a:xfrm>
            <a:off x="4665662" y="4064000"/>
            <a:ext cx="3975100" cy="2173288"/>
          </a:xfrm>
        </p:spPr>
        <p:txBody>
          <a:bodyPr/>
          <a:lstStyle>
            <a:lvl1pPr>
              <a:defRPr sz="2000"/>
            </a:lvl1pPr>
            <a:lvl2pPr>
              <a:defRPr sz="1800"/>
            </a:lvl2pPr>
            <a:lvl3pPr>
              <a:defRPr sz="1600"/>
            </a:lvl3pPr>
            <a:lvl4pPr>
              <a:defRPr sz="1400"/>
            </a:lvl4pPr>
            <a:lvl5pPr>
              <a:defRPr sz="1200"/>
            </a:lvl5pPr>
          </a:lstStyle>
          <a:p>
            <a:pPr lvl="0"/>
            <a:r>
              <a:rPr lang="da-DK" noProof="0"/>
              <a:t>Klik for at redigere i master</a:t>
            </a:r>
          </a:p>
          <a:p>
            <a:pPr lvl="1"/>
            <a:r>
              <a:rPr lang="da-DK" noProof="0"/>
              <a:t>Andet niveau</a:t>
            </a:r>
          </a:p>
          <a:p>
            <a:pPr lvl="2"/>
            <a:r>
              <a:rPr lang="da-DK" noProof="0"/>
              <a:t>Tredje niveau</a:t>
            </a:r>
          </a:p>
          <a:p>
            <a:pPr lvl="3"/>
            <a:r>
              <a:rPr lang="da-DK" noProof="0"/>
              <a:t>Fjerde niveau</a:t>
            </a:r>
          </a:p>
          <a:p>
            <a:pPr lvl="4"/>
            <a:r>
              <a:rPr lang="da-DK" noProof="0"/>
              <a:t>Femte niveau</a:t>
            </a:r>
            <a:endParaRPr lang="da-DK" noProof="0" dirty="0"/>
          </a:p>
        </p:txBody>
      </p:sp>
    </p:spTree>
    <p:extLst>
      <p:ext uri="{BB962C8B-B14F-4D97-AF65-F5344CB8AC3E}">
        <p14:creationId xmlns:p14="http://schemas.microsoft.com/office/powerpoint/2010/main" val="7920610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Alternativ tre indho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noProof="0"/>
              <a:t>Klik for at redigere i master</a:t>
            </a:r>
          </a:p>
        </p:txBody>
      </p:sp>
      <p:sp>
        <p:nvSpPr>
          <p:cNvPr id="3" name="Date Placeholder 2"/>
          <p:cNvSpPr>
            <a:spLocks noGrp="1"/>
          </p:cNvSpPr>
          <p:nvPr>
            <p:ph type="dt" sz="half" idx="10"/>
          </p:nvPr>
        </p:nvSpPr>
        <p:spPr/>
        <p:txBody>
          <a:bodyPr/>
          <a:lstStyle/>
          <a:p>
            <a:fld id="{5888027E-75D8-4E45-9E8E-1595773F0041}" type="datetime2">
              <a:rPr lang="da-DK" noProof="0" smtClean="0"/>
              <a:pPr/>
              <a:t>14. december 2018</a:t>
            </a:fld>
            <a:endParaRPr lang="da-DK" noProof="0" dirty="0"/>
          </a:p>
        </p:txBody>
      </p:sp>
      <p:sp>
        <p:nvSpPr>
          <p:cNvPr id="4" name="Footer Placeholder 3"/>
          <p:cNvSpPr>
            <a:spLocks noGrp="1"/>
          </p:cNvSpPr>
          <p:nvPr>
            <p:ph type="ftr" sz="quarter" idx="11"/>
          </p:nvPr>
        </p:nvSpPr>
        <p:spPr/>
        <p:txBody>
          <a:bodyPr/>
          <a:lstStyle/>
          <a:p>
            <a:endParaRPr lang="da-DK" noProof="0" dirty="0"/>
          </a:p>
        </p:txBody>
      </p:sp>
      <p:sp>
        <p:nvSpPr>
          <p:cNvPr id="5" name="Slide Number Placeholder 4"/>
          <p:cNvSpPr>
            <a:spLocks noGrp="1"/>
          </p:cNvSpPr>
          <p:nvPr>
            <p:ph type="sldNum" sz="quarter" idx="12"/>
          </p:nvPr>
        </p:nvSpPr>
        <p:spPr/>
        <p:txBody>
          <a:bodyPr/>
          <a:lstStyle/>
          <a:p>
            <a:fld id="{B6C57A29-F2F5-41C9-9D61-59DDDBBF376E}" type="slidenum">
              <a:rPr lang="da-DK" noProof="0" smtClean="0"/>
              <a:pPr/>
              <a:t>‹nr.›</a:t>
            </a:fld>
            <a:endParaRPr lang="da-DK" noProof="0" dirty="0"/>
          </a:p>
        </p:txBody>
      </p:sp>
      <p:sp>
        <p:nvSpPr>
          <p:cNvPr id="7" name="Content Placeholder 6"/>
          <p:cNvSpPr>
            <a:spLocks noGrp="1"/>
          </p:cNvSpPr>
          <p:nvPr>
            <p:ph sz="quarter" idx="13"/>
          </p:nvPr>
        </p:nvSpPr>
        <p:spPr>
          <a:xfrm>
            <a:off x="503238" y="1700213"/>
            <a:ext cx="3975100" cy="2174875"/>
          </a:xfrm>
        </p:spPr>
        <p:txBody>
          <a:bodyPr/>
          <a:lstStyle>
            <a:lvl1pPr>
              <a:defRPr sz="2000"/>
            </a:lvl1pPr>
            <a:lvl2pPr>
              <a:defRPr sz="1800"/>
            </a:lvl2pPr>
            <a:lvl3pPr>
              <a:defRPr sz="1600"/>
            </a:lvl3pPr>
            <a:lvl4pPr>
              <a:defRPr sz="1400"/>
            </a:lvl4pPr>
            <a:lvl5pPr>
              <a:defRPr sz="1200"/>
            </a:lvl5pPr>
          </a:lstStyle>
          <a:p>
            <a:pPr lvl="0"/>
            <a:r>
              <a:rPr lang="da-DK" noProof="0"/>
              <a:t>Klik for at redigere i master</a:t>
            </a:r>
          </a:p>
          <a:p>
            <a:pPr lvl="1"/>
            <a:r>
              <a:rPr lang="da-DK" noProof="0"/>
              <a:t>Andet niveau</a:t>
            </a:r>
          </a:p>
          <a:p>
            <a:pPr lvl="2"/>
            <a:r>
              <a:rPr lang="da-DK" noProof="0"/>
              <a:t>Tredje niveau</a:t>
            </a:r>
          </a:p>
          <a:p>
            <a:pPr lvl="3"/>
            <a:r>
              <a:rPr lang="da-DK" noProof="0"/>
              <a:t>Fjerde niveau</a:t>
            </a:r>
          </a:p>
          <a:p>
            <a:pPr lvl="4"/>
            <a:r>
              <a:rPr lang="da-DK" noProof="0"/>
              <a:t>Femte niveau</a:t>
            </a:r>
            <a:endParaRPr lang="da-DK" noProof="0" dirty="0"/>
          </a:p>
        </p:txBody>
      </p:sp>
      <p:sp>
        <p:nvSpPr>
          <p:cNvPr id="9" name="Content Placeholder 8"/>
          <p:cNvSpPr>
            <a:spLocks noGrp="1"/>
          </p:cNvSpPr>
          <p:nvPr>
            <p:ph sz="quarter" idx="14"/>
          </p:nvPr>
        </p:nvSpPr>
        <p:spPr>
          <a:xfrm>
            <a:off x="503238" y="4064000"/>
            <a:ext cx="3975099" cy="2173287"/>
          </a:xfrm>
        </p:spPr>
        <p:txBody>
          <a:bodyPr/>
          <a:lstStyle>
            <a:lvl1pPr>
              <a:defRPr sz="2000"/>
            </a:lvl1pPr>
            <a:lvl2pPr>
              <a:defRPr sz="1800"/>
            </a:lvl2pPr>
            <a:lvl3pPr>
              <a:defRPr sz="1600"/>
            </a:lvl3pPr>
            <a:lvl4pPr>
              <a:defRPr sz="1400"/>
            </a:lvl4pPr>
            <a:lvl5pPr>
              <a:defRPr sz="1200"/>
            </a:lvl5pPr>
          </a:lstStyle>
          <a:p>
            <a:pPr lvl="0"/>
            <a:r>
              <a:rPr lang="da-DK" noProof="0"/>
              <a:t>Klik for at redigere i master</a:t>
            </a:r>
          </a:p>
          <a:p>
            <a:pPr lvl="1"/>
            <a:r>
              <a:rPr lang="da-DK" noProof="0"/>
              <a:t>Andet niveau</a:t>
            </a:r>
          </a:p>
          <a:p>
            <a:pPr lvl="2"/>
            <a:r>
              <a:rPr lang="da-DK" noProof="0"/>
              <a:t>Tredje niveau</a:t>
            </a:r>
          </a:p>
          <a:p>
            <a:pPr lvl="3"/>
            <a:r>
              <a:rPr lang="da-DK" noProof="0"/>
              <a:t>Fjerde niveau</a:t>
            </a:r>
          </a:p>
          <a:p>
            <a:pPr lvl="4"/>
            <a:r>
              <a:rPr lang="da-DK" noProof="0"/>
              <a:t>Femte niveau</a:t>
            </a:r>
            <a:endParaRPr lang="da-DK" noProof="0" dirty="0"/>
          </a:p>
        </p:txBody>
      </p:sp>
      <p:sp>
        <p:nvSpPr>
          <p:cNvPr id="11" name="Content Placeholder 10"/>
          <p:cNvSpPr>
            <a:spLocks noGrp="1"/>
          </p:cNvSpPr>
          <p:nvPr>
            <p:ph sz="quarter" idx="15"/>
          </p:nvPr>
        </p:nvSpPr>
        <p:spPr>
          <a:xfrm>
            <a:off x="4665662" y="1700213"/>
            <a:ext cx="3975101" cy="4537075"/>
          </a:xfrm>
        </p:spPr>
        <p:txBody>
          <a:bodyPr/>
          <a:lstStyle>
            <a:lvl1pPr>
              <a:defRPr sz="2000"/>
            </a:lvl1pPr>
            <a:lvl2pPr>
              <a:defRPr sz="1800"/>
            </a:lvl2pPr>
            <a:lvl3pPr>
              <a:defRPr sz="1600"/>
            </a:lvl3pPr>
            <a:lvl4pPr>
              <a:defRPr sz="1400"/>
            </a:lvl4pPr>
            <a:lvl5pPr>
              <a:defRPr sz="1200"/>
            </a:lvl5pPr>
          </a:lstStyle>
          <a:p>
            <a:pPr lvl="0"/>
            <a:r>
              <a:rPr lang="da-DK" noProof="0"/>
              <a:t>Klik for at redigere i master</a:t>
            </a:r>
          </a:p>
          <a:p>
            <a:pPr lvl="1"/>
            <a:r>
              <a:rPr lang="da-DK" noProof="0"/>
              <a:t>Andet niveau</a:t>
            </a:r>
          </a:p>
          <a:p>
            <a:pPr lvl="2"/>
            <a:r>
              <a:rPr lang="da-DK" noProof="0"/>
              <a:t>Tredje niveau</a:t>
            </a:r>
          </a:p>
          <a:p>
            <a:pPr lvl="3"/>
            <a:r>
              <a:rPr lang="da-DK" noProof="0"/>
              <a:t>Fjerde niveau</a:t>
            </a:r>
          </a:p>
          <a:p>
            <a:pPr lvl="4"/>
            <a:r>
              <a:rPr lang="da-DK" noProof="0"/>
              <a:t>Femte niveau</a:t>
            </a:r>
            <a:endParaRPr lang="da-DK" noProof="0" dirty="0"/>
          </a:p>
        </p:txBody>
      </p:sp>
    </p:spTree>
    <p:extLst>
      <p:ext uri="{BB962C8B-B14F-4D97-AF65-F5344CB8AC3E}">
        <p14:creationId xmlns:p14="http://schemas.microsoft.com/office/powerpoint/2010/main" val="33029618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Overskrift og fire indho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noProof="0"/>
              <a:t>Klik for at redigere i master</a:t>
            </a:r>
          </a:p>
        </p:txBody>
      </p:sp>
      <p:sp>
        <p:nvSpPr>
          <p:cNvPr id="3" name="Date Placeholder 2"/>
          <p:cNvSpPr>
            <a:spLocks noGrp="1"/>
          </p:cNvSpPr>
          <p:nvPr>
            <p:ph type="dt" sz="half" idx="10"/>
          </p:nvPr>
        </p:nvSpPr>
        <p:spPr/>
        <p:txBody>
          <a:bodyPr/>
          <a:lstStyle/>
          <a:p>
            <a:fld id="{5888027E-75D8-4E45-9E8E-1595773F0041}" type="datetime2">
              <a:rPr lang="da-DK" noProof="0" smtClean="0"/>
              <a:pPr/>
              <a:t>14. december 2018</a:t>
            </a:fld>
            <a:endParaRPr lang="da-DK" noProof="0" dirty="0"/>
          </a:p>
        </p:txBody>
      </p:sp>
      <p:sp>
        <p:nvSpPr>
          <p:cNvPr id="4" name="Footer Placeholder 3"/>
          <p:cNvSpPr>
            <a:spLocks noGrp="1"/>
          </p:cNvSpPr>
          <p:nvPr>
            <p:ph type="ftr" sz="quarter" idx="11"/>
          </p:nvPr>
        </p:nvSpPr>
        <p:spPr/>
        <p:txBody>
          <a:bodyPr/>
          <a:lstStyle/>
          <a:p>
            <a:endParaRPr lang="da-DK" noProof="0" dirty="0"/>
          </a:p>
        </p:txBody>
      </p:sp>
      <p:sp>
        <p:nvSpPr>
          <p:cNvPr id="5" name="Slide Number Placeholder 4"/>
          <p:cNvSpPr>
            <a:spLocks noGrp="1"/>
          </p:cNvSpPr>
          <p:nvPr>
            <p:ph type="sldNum" sz="quarter" idx="12"/>
          </p:nvPr>
        </p:nvSpPr>
        <p:spPr/>
        <p:txBody>
          <a:bodyPr/>
          <a:lstStyle/>
          <a:p>
            <a:fld id="{B6C57A29-F2F5-41C9-9D61-59DDDBBF376E}" type="slidenum">
              <a:rPr lang="da-DK" noProof="0" smtClean="0"/>
              <a:pPr/>
              <a:t>‹nr.›</a:t>
            </a:fld>
            <a:endParaRPr lang="da-DK" noProof="0" dirty="0"/>
          </a:p>
        </p:txBody>
      </p:sp>
      <p:sp>
        <p:nvSpPr>
          <p:cNvPr id="7" name="Content Placeholder 6"/>
          <p:cNvSpPr>
            <a:spLocks noGrp="1"/>
          </p:cNvSpPr>
          <p:nvPr>
            <p:ph sz="quarter" idx="13"/>
          </p:nvPr>
        </p:nvSpPr>
        <p:spPr>
          <a:xfrm>
            <a:off x="503238" y="1700213"/>
            <a:ext cx="3975100" cy="2174875"/>
          </a:xfrm>
        </p:spPr>
        <p:txBody>
          <a:bodyPr/>
          <a:lstStyle>
            <a:lvl1pPr>
              <a:defRPr sz="2000"/>
            </a:lvl1pPr>
            <a:lvl2pPr>
              <a:defRPr sz="1800"/>
            </a:lvl2pPr>
            <a:lvl3pPr>
              <a:defRPr sz="1600"/>
            </a:lvl3pPr>
            <a:lvl4pPr>
              <a:defRPr sz="1400"/>
            </a:lvl4pPr>
            <a:lvl5pPr>
              <a:defRPr sz="1200"/>
            </a:lvl5pPr>
          </a:lstStyle>
          <a:p>
            <a:pPr lvl="0"/>
            <a:r>
              <a:rPr lang="da-DK" noProof="0"/>
              <a:t>Klik for at redigere i master</a:t>
            </a:r>
          </a:p>
          <a:p>
            <a:pPr lvl="1"/>
            <a:r>
              <a:rPr lang="da-DK" noProof="0"/>
              <a:t>Andet niveau</a:t>
            </a:r>
          </a:p>
          <a:p>
            <a:pPr lvl="2"/>
            <a:r>
              <a:rPr lang="da-DK" noProof="0"/>
              <a:t>Tredje niveau</a:t>
            </a:r>
          </a:p>
          <a:p>
            <a:pPr lvl="3"/>
            <a:r>
              <a:rPr lang="da-DK" noProof="0"/>
              <a:t>Fjerde niveau</a:t>
            </a:r>
          </a:p>
          <a:p>
            <a:pPr lvl="4"/>
            <a:r>
              <a:rPr lang="da-DK" noProof="0"/>
              <a:t>Femte niveau</a:t>
            </a:r>
            <a:endParaRPr lang="da-DK" noProof="0" dirty="0"/>
          </a:p>
        </p:txBody>
      </p:sp>
      <p:sp>
        <p:nvSpPr>
          <p:cNvPr id="9" name="Content Placeholder 8"/>
          <p:cNvSpPr>
            <a:spLocks noGrp="1"/>
          </p:cNvSpPr>
          <p:nvPr>
            <p:ph sz="quarter" idx="14"/>
          </p:nvPr>
        </p:nvSpPr>
        <p:spPr>
          <a:xfrm>
            <a:off x="503238" y="4064000"/>
            <a:ext cx="3975099" cy="2173288"/>
          </a:xfrm>
        </p:spPr>
        <p:txBody>
          <a:bodyPr/>
          <a:lstStyle>
            <a:lvl1pPr>
              <a:defRPr sz="2000"/>
            </a:lvl1pPr>
            <a:lvl2pPr>
              <a:defRPr sz="1800"/>
            </a:lvl2pPr>
            <a:lvl3pPr>
              <a:defRPr sz="1600"/>
            </a:lvl3pPr>
            <a:lvl4pPr>
              <a:defRPr sz="1400"/>
            </a:lvl4pPr>
            <a:lvl5pPr>
              <a:defRPr sz="1200"/>
            </a:lvl5pPr>
          </a:lstStyle>
          <a:p>
            <a:pPr lvl="0"/>
            <a:r>
              <a:rPr lang="da-DK" noProof="0"/>
              <a:t>Klik for at redigere i master</a:t>
            </a:r>
          </a:p>
          <a:p>
            <a:pPr lvl="1"/>
            <a:r>
              <a:rPr lang="da-DK" noProof="0"/>
              <a:t>Andet niveau</a:t>
            </a:r>
          </a:p>
          <a:p>
            <a:pPr lvl="2"/>
            <a:r>
              <a:rPr lang="da-DK" noProof="0"/>
              <a:t>Tredje niveau</a:t>
            </a:r>
          </a:p>
          <a:p>
            <a:pPr lvl="3"/>
            <a:r>
              <a:rPr lang="da-DK" noProof="0"/>
              <a:t>Fjerde niveau</a:t>
            </a:r>
          </a:p>
          <a:p>
            <a:pPr lvl="4"/>
            <a:r>
              <a:rPr lang="da-DK" noProof="0"/>
              <a:t>Femte niveau</a:t>
            </a:r>
            <a:endParaRPr lang="da-DK" noProof="0" dirty="0"/>
          </a:p>
        </p:txBody>
      </p:sp>
      <p:sp>
        <p:nvSpPr>
          <p:cNvPr id="11" name="Content Placeholder 10"/>
          <p:cNvSpPr>
            <a:spLocks noGrp="1"/>
          </p:cNvSpPr>
          <p:nvPr>
            <p:ph sz="quarter" idx="15"/>
          </p:nvPr>
        </p:nvSpPr>
        <p:spPr>
          <a:xfrm>
            <a:off x="4665662" y="1700213"/>
            <a:ext cx="3975101" cy="2174875"/>
          </a:xfrm>
        </p:spPr>
        <p:txBody>
          <a:bodyPr/>
          <a:lstStyle>
            <a:lvl1pPr>
              <a:defRPr sz="2000"/>
            </a:lvl1pPr>
            <a:lvl2pPr>
              <a:defRPr sz="1800"/>
            </a:lvl2pPr>
            <a:lvl3pPr>
              <a:defRPr sz="1600"/>
            </a:lvl3pPr>
            <a:lvl4pPr>
              <a:defRPr sz="1400"/>
            </a:lvl4pPr>
            <a:lvl5pPr>
              <a:defRPr sz="1200"/>
            </a:lvl5pPr>
          </a:lstStyle>
          <a:p>
            <a:pPr lvl="0"/>
            <a:r>
              <a:rPr lang="da-DK" noProof="0"/>
              <a:t>Klik for at redigere i master</a:t>
            </a:r>
          </a:p>
          <a:p>
            <a:pPr lvl="1"/>
            <a:r>
              <a:rPr lang="da-DK" noProof="0"/>
              <a:t>Andet niveau</a:t>
            </a:r>
          </a:p>
          <a:p>
            <a:pPr lvl="2"/>
            <a:r>
              <a:rPr lang="da-DK" noProof="0"/>
              <a:t>Tredje niveau</a:t>
            </a:r>
          </a:p>
          <a:p>
            <a:pPr lvl="3"/>
            <a:r>
              <a:rPr lang="da-DK" noProof="0"/>
              <a:t>Fjerde niveau</a:t>
            </a:r>
          </a:p>
          <a:p>
            <a:pPr lvl="4"/>
            <a:r>
              <a:rPr lang="da-DK" noProof="0"/>
              <a:t>Femte niveau</a:t>
            </a:r>
            <a:endParaRPr lang="da-DK" noProof="0" dirty="0"/>
          </a:p>
        </p:txBody>
      </p:sp>
      <p:sp>
        <p:nvSpPr>
          <p:cNvPr id="8" name="Content Placeholder 7"/>
          <p:cNvSpPr>
            <a:spLocks noGrp="1"/>
          </p:cNvSpPr>
          <p:nvPr>
            <p:ph sz="quarter" idx="16"/>
          </p:nvPr>
        </p:nvSpPr>
        <p:spPr>
          <a:xfrm>
            <a:off x="4665662" y="4064000"/>
            <a:ext cx="3975101" cy="2173288"/>
          </a:xfrm>
        </p:spPr>
        <p:txBody>
          <a:bodyPr/>
          <a:lstStyle>
            <a:lvl1pPr>
              <a:defRPr sz="2000"/>
            </a:lvl1pPr>
            <a:lvl2pPr>
              <a:defRPr sz="1800"/>
            </a:lvl2pPr>
            <a:lvl3pPr>
              <a:defRPr sz="1600"/>
            </a:lvl3pPr>
            <a:lvl4pPr>
              <a:defRPr sz="1400"/>
            </a:lvl4pPr>
            <a:lvl5pPr>
              <a:defRPr sz="1200"/>
            </a:lvl5pPr>
          </a:lstStyle>
          <a:p>
            <a:pPr lvl="0"/>
            <a:r>
              <a:rPr lang="da-DK" noProof="0"/>
              <a:t>Klik for at redigere i master</a:t>
            </a:r>
          </a:p>
          <a:p>
            <a:pPr lvl="1"/>
            <a:r>
              <a:rPr lang="da-DK" noProof="0"/>
              <a:t>Andet niveau</a:t>
            </a:r>
          </a:p>
          <a:p>
            <a:pPr lvl="2"/>
            <a:r>
              <a:rPr lang="da-DK" noProof="0"/>
              <a:t>Tredje niveau</a:t>
            </a:r>
          </a:p>
          <a:p>
            <a:pPr lvl="3"/>
            <a:r>
              <a:rPr lang="da-DK" noProof="0"/>
              <a:t>Fjerde niveau</a:t>
            </a:r>
          </a:p>
          <a:p>
            <a:pPr lvl="4"/>
            <a:r>
              <a:rPr lang="da-DK" noProof="0"/>
              <a:t>Femte niveau</a:t>
            </a:r>
            <a:endParaRPr lang="da-DK" noProof="0" dirty="0"/>
          </a:p>
        </p:txBody>
      </p:sp>
    </p:spTree>
    <p:extLst>
      <p:ext uri="{BB962C8B-B14F-4D97-AF65-F5344CB8AC3E}">
        <p14:creationId xmlns:p14="http://schemas.microsoft.com/office/powerpoint/2010/main" val="23684329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Stort billede">
    <p:spTree>
      <p:nvGrpSpPr>
        <p:cNvPr id="1" name=""/>
        <p:cNvGrpSpPr/>
        <p:nvPr/>
      </p:nvGrpSpPr>
      <p:grpSpPr>
        <a:xfrm>
          <a:off x="0" y="0"/>
          <a:ext cx="0" cy="0"/>
          <a:chOff x="0" y="0"/>
          <a:chExt cx="0" cy="0"/>
        </a:xfrm>
      </p:grpSpPr>
      <p:sp>
        <p:nvSpPr>
          <p:cNvPr id="7" name="Picture Placeholder 6"/>
          <p:cNvSpPr>
            <a:spLocks noGrp="1"/>
          </p:cNvSpPr>
          <p:nvPr>
            <p:ph type="pic" sz="quarter" idx="13"/>
          </p:nvPr>
        </p:nvSpPr>
        <p:spPr>
          <a:xfrm>
            <a:off x="0" y="152400"/>
            <a:ext cx="9144000" cy="6084888"/>
          </a:xfrm>
          <a:solidFill>
            <a:schemeClr val="bg1"/>
          </a:solidFill>
        </p:spPr>
        <p:txBody>
          <a:bodyPr tIns="684000" anchor="ctr" anchorCtr="0"/>
          <a:lstStyle>
            <a:lvl1pPr marL="0" indent="0" algn="ctr">
              <a:buNone/>
              <a:defRPr sz="1800"/>
            </a:lvl1pPr>
          </a:lstStyle>
          <a:p>
            <a:r>
              <a:rPr lang="da-DK" noProof="0" dirty="0"/>
              <a:t>Klik på ikonet for at tilføje et billede</a:t>
            </a:r>
          </a:p>
        </p:txBody>
      </p:sp>
      <p:sp>
        <p:nvSpPr>
          <p:cNvPr id="3" name="Date Placeholder 2"/>
          <p:cNvSpPr>
            <a:spLocks noGrp="1"/>
          </p:cNvSpPr>
          <p:nvPr>
            <p:ph type="dt" sz="half" idx="10"/>
          </p:nvPr>
        </p:nvSpPr>
        <p:spPr/>
        <p:txBody>
          <a:bodyPr/>
          <a:lstStyle/>
          <a:p>
            <a:fld id="{5888027E-75D8-4E45-9E8E-1595773F0041}" type="datetime2">
              <a:rPr lang="da-DK" noProof="0" smtClean="0"/>
              <a:pPr/>
              <a:t>14. december 2018</a:t>
            </a:fld>
            <a:endParaRPr lang="da-DK" noProof="0" dirty="0"/>
          </a:p>
        </p:txBody>
      </p:sp>
      <p:sp>
        <p:nvSpPr>
          <p:cNvPr id="4" name="Footer Placeholder 3"/>
          <p:cNvSpPr>
            <a:spLocks noGrp="1"/>
          </p:cNvSpPr>
          <p:nvPr>
            <p:ph type="ftr" sz="quarter" idx="11"/>
          </p:nvPr>
        </p:nvSpPr>
        <p:spPr/>
        <p:txBody>
          <a:bodyPr/>
          <a:lstStyle/>
          <a:p>
            <a:endParaRPr lang="da-DK" noProof="0" dirty="0"/>
          </a:p>
        </p:txBody>
      </p:sp>
      <p:sp>
        <p:nvSpPr>
          <p:cNvPr id="5" name="Slide Number Placeholder 4"/>
          <p:cNvSpPr>
            <a:spLocks noGrp="1"/>
          </p:cNvSpPr>
          <p:nvPr>
            <p:ph type="sldNum" sz="quarter" idx="12"/>
          </p:nvPr>
        </p:nvSpPr>
        <p:spPr/>
        <p:txBody>
          <a:bodyPr/>
          <a:lstStyle/>
          <a:p>
            <a:fld id="{B6C57A29-F2F5-41C9-9D61-59DDDBBF376E}" type="slidenum">
              <a:rPr lang="da-DK" noProof="0" smtClean="0"/>
              <a:pPr/>
              <a:t>‹nr.›</a:t>
            </a:fld>
            <a:endParaRPr lang="da-DK" noProof="0" dirty="0"/>
          </a:p>
        </p:txBody>
      </p:sp>
    </p:spTree>
    <p:extLst>
      <p:ext uri="{BB962C8B-B14F-4D97-AF65-F5344CB8AC3E}">
        <p14:creationId xmlns:p14="http://schemas.microsoft.com/office/powerpoint/2010/main" val="1491041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ekst og bille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noProof="0"/>
              <a:t>Klik for at redigere i master</a:t>
            </a:r>
            <a:endParaRPr lang="da-DK" noProof="0" dirty="0"/>
          </a:p>
        </p:txBody>
      </p:sp>
      <p:sp>
        <p:nvSpPr>
          <p:cNvPr id="3" name="Date Placeholder 2"/>
          <p:cNvSpPr>
            <a:spLocks noGrp="1"/>
          </p:cNvSpPr>
          <p:nvPr>
            <p:ph type="dt" sz="half" idx="10"/>
          </p:nvPr>
        </p:nvSpPr>
        <p:spPr/>
        <p:txBody>
          <a:bodyPr/>
          <a:lstStyle/>
          <a:p>
            <a:fld id="{5888027E-75D8-4E45-9E8E-1595773F0041}" type="datetime2">
              <a:rPr lang="da-DK" noProof="0" smtClean="0"/>
              <a:pPr/>
              <a:t>14. december 2018</a:t>
            </a:fld>
            <a:endParaRPr lang="da-DK" noProof="0" dirty="0"/>
          </a:p>
        </p:txBody>
      </p:sp>
      <p:sp>
        <p:nvSpPr>
          <p:cNvPr id="4" name="Footer Placeholder 3"/>
          <p:cNvSpPr>
            <a:spLocks noGrp="1"/>
          </p:cNvSpPr>
          <p:nvPr>
            <p:ph type="ftr" sz="quarter" idx="11"/>
          </p:nvPr>
        </p:nvSpPr>
        <p:spPr/>
        <p:txBody>
          <a:bodyPr/>
          <a:lstStyle/>
          <a:p>
            <a:endParaRPr lang="da-DK" noProof="0" dirty="0"/>
          </a:p>
        </p:txBody>
      </p:sp>
      <p:sp>
        <p:nvSpPr>
          <p:cNvPr id="5" name="Slide Number Placeholder 4"/>
          <p:cNvSpPr>
            <a:spLocks noGrp="1"/>
          </p:cNvSpPr>
          <p:nvPr>
            <p:ph type="sldNum" sz="quarter" idx="12"/>
          </p:nvPr>
        </p:nvSpPr>
        <p:spPr/>
        <p:txBody>
          <a:bodyPr/>
          <a:lstStyle/>
          <a:p>
            <a:fld id="{B6C57A29-F2F5-41C9-9D61-59DDDBBF376E}" type="slidenum">
              <a:rPr lang="da-DK" noProof="0" smtClean="0"/>
              <a:pPr/>
              <a:t>‹nr.›</a:t>
            </a:fld>
            <a:endParaRPr lang="da-DK" noProof="0" dirty="0"/>
          </a:p>
        </p:txBody>
      </p:sp>
      <p:sp>
        <p:nvSpPr>
          <p:cNvPr id="7" name="Text Placeholder 6"/>
          <p:cNvSpPr>
            <a:spLocks noGrp="1"/>
          </p:cNvSpPr>
          <p:nvPr>
            <p:ph type="body" sz="quarter" idx="13"/>
          </p:nvPr>
        </p:nvSpPr>
        <p:spPr>
          <a:xfrm>
            <a:off x="503238" y="1700214"/>
            <a:ext cx="3975100" cy="4537074"/>
          </a:xfrm>
        </p:spPr>
        <p:txBody>
          <a:bodyPr/>
          <a:lstStyle>
            <a:lvl1pPr>
              <a:defRPr sz="2000"/>
            </a:lvl1pPr>
            <a:lvl2pPr>
              <a:defRPr sz="1800"/>
            </a:lvl2pPr>
            <a:lvl3pPr>
              <a:defRPr sz="1600"/>
            </a:lvl3pPr>
            <a:lvl4pPr>
              <a:defRPr sz="1400"/>
            </a:lvl4pPr>
            <a:lvl5pPr>
              <a:defRPr sz="1200"/>
            </a:lvl5pPr>
          </a:lstStyle>
          <a:p>
            <a:pPr lvl="0"/>
            <a:r>
              <a:rPr lang="da-DK" noProof="0"/>
              <a:t>Klik for at redigere i master</a:t>
            </a:r>
          </a:p>
          <a:p>
            <a:pPr lvl="1"/>
            <a:r>
              <a:rPr lang="da-DK" noProof="0"/>
              <a:t>Andet niveau</a:t>
            </a:r>
          </a:p>
          <a:p>
            <a:pPr lvl="2"/>
            <a:r>
              <a:rPr lang="da-DK" noProof="0"/>
              <a:t>Tredje niveau</a:t>
            </a:r>
          </a:p>
          <a:p>
            <a:pPr lvl="3"/>
            <a:r>
              <a:rPr lang="da-DK" noProof="0"/>
              <a:t>Fjerde niveau</a:t>
            </a:r>
          </a:p>
          <a:p>
            <a:pPr lvl="4"/>
            <a:r>
              <a:rPr lang="da-DK" noProof="0"/>
              <a:t>Femte niveau</a:t>
            </a:r>
            <a:endParaRPr lang="da-DK" noProof="0" dirty="0"/>
          </a:p>
        </p:txBody>
      </p:sp>
      <p:sp>
        <p:nvSpPr>
          <p:cNvPr id="9" name="Picture Placeholder 8"/>
          <p:cNvSpPr>
            <a:spLocks noGrp="1"/>
          </p:cNvSpPr>
          <p:nvPr>
            <p:ph type="pic" sz="quarter" idx="14"/>
          </p:nvPr>
        </p:nvSpPr>
        <p:spPr>
          <a:xfrm>
            <a:off x="4665662" y="1700214"/>
            <a:ext cx="3975101" cy="4537074"/>
          </a:xfrm>
          <a:solidFill>
            <a:schemeClr val="bg1"/>
          </a:solidFill>
        </p:spPr>
        <p:txBody>
          <a:bodyPr tIns="684000" anchor="ctr" anchorCtr="0"/>
          <a:lstStyle>
            <a:lvl1pPr marL="0" indent="0" algn="ctr">
              <a:buNone/>
              <a:defRPr sz="1800"/>
            </a:lvl1pPr>
          </a:lstStyle>
          <a:p>
            <a:r>
              <a:rPr lang="da-DK" noProof="0" dirty="0"/>
              <a:t>Klik på ikonet for at tilføje et billede</a:t>
            </a:r>
          </a:p>
        </p:txBody>
      </p:sp>
    </p:spTree>
    <p:extLst>
      <p:ext uri="{BB962C8B-B14F-4D97-AF65-F5344CB8AC3E}">
        <p14:creationId xmlns:p14="http://schemas.microsoft.com/office/powerpoint/2010/main" val="1680013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Billede og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noProof="0"/>
              <a:t>Klik for at redigere i master</a:t>
            </a:r>
            <a:endParaRPr lang="da-DK" noProof="0" dirty="0"/>
          </a:p>
        </p:txBody>
      </p:sp>
      <p:sp>
        <p:nvSpPr>
          <p:cNvPr id="3" name="Date Placeholder 2"/>
          <p:cNvSpPr>
            <a:spLocks noGrp="1"/>
          </p:cNvSpPr>
          <p:nvPr>
            <p:ph type="dt" sz="half" idx="10"/>
          </p:nvPr>
        </p:nvSpPr>
        <p:spPr/>
        <p:txBody>
          <a:bodyPr/>
          <a:lstStyle/>
          <a:p>
            <a:fld id="{5888027E-75D8-4E45-9E8E-1595773F0041}" type="datetime2">
              <a:rPr lang="da-DK" noProof="0" smtClean="0"/>
              <a:pPr/>
              <a:t>14. december 2018</a:t>
            </a:fld>
            <a:endParaRPr lang="da-DK" noProof="0" dirty="0"/>
          </a:p>
        </p:txBody>
      </p:sp>
      <p:sp>
        <p:nvSpPr>
          <p:cNvPr id="4" name="Footer Placeholder 3"/>
          <p:cNvSpPr>
            <a:spLocks noGrp="1"/>
          </p:cNvSpPr>
          <p:nvPr>
            <p:ph type="ftr" sz="quarter" idx="11"/>
          </p:nvPr>
        </p:nvSpPr>
        <p:spPr/>
        <p:txBody>
          <a:bodyPr/>
          <a:lstStyle/>
          <a:p>
            <a:endParaRPr lang="da-DK" noProof="0" dirty="0"/>
          </a:p>
        </p:txBody>
      </p:sp>
      <p:sp>
        <p:nvSpPr>
          <p:cNvPr id="5" name="Slide Number Placeholder 4"/>
          <p:cNvSpPr>
            <a:spLocks noGrp="1"/>
          </p:cNvSpPr>
          <p:nvPr>
            <p:ph type="sldNum" sz="quarter" idx="12"/>
          </p:nvPr>
        </p:nvSpPr>
        <p:spPr/>
        <p:txBody>
          <a:bodyPr/>
          <a:lstStyle/>
          <a:p>
            <a:fld id="{B6C57A29-F2F5-41C9-9D61-59DDDBBF376E}" type="slidenum">
              <a:rPr lang="da-DK" noProof="0" smtClean="0"/>
              <a:pPr/>
              <a:t>‹nr.›</a:t>
            </a:fld>
            <a:endParaRPr lang="da-DK" noProof="0" dirty="0"/>
          </a:p>
        </p:txBody>
      </p:sp>
      <p:sp>
        <p:nvSpPr>
          <p:cNvPr id="7" name="Picture Placeholder 6"/>
          <p:cNvSpPr>
            <a:spLocks noGrp="1"/>
          </p:cNvSpPr>
          <p:nvPr>
            <p:ph type="pic" sz="quarter" idx="13"/>
          </p:nvPr>
        </p:nvSpPr>
        <p:spPr>
          <a:xfrm>
            <a:off x="503238" y="1700214"/>
            <a:ext cx="3975100" cy="4537074"/>
          </a:xfrm>
          <a:solidFill>
            <a:schemeClr val="bg1"/>
          </a:solidFill>
        </p:spPr>
        <p:txBody>
          <a:bodyPr tIns="684000" anchor="ctr" anchorCtr="0"/>
          <a:lstStyle>
            <a:lvl1pPr marL="0" indent="0" algn="ctr">
              <a:buNone/>
              <a:defRPr sz="1800"/>
            </a:lvl1pPr>
          </a:lstStyle>
          <a:p>
            <a:r>
              <a:rPr lang="da-DK" noProof="0" dirty="0"/>
              <a:t>Klik på ikonet for at tilføje et billede</a:t>
            </a:r>
          </a:p>
        </p:txBody>
      </p:sp>
      <p:sp>
        <p:nvSpPr>
          <p:cNvPr id="9" name="Text Placeholder 8"/>
          <p:cNvSpPr>
            <a:spLocks noGrp="1"/>
          </p:cNvSpPr>
          <p:nvPr>
            <p:ph type="body" sz="quarter" idx="14"/>
          </p:nvPr>
        </p:nvSpPr>
        <p:spPr>
          <a:xfrm>
            <a:off x="4665662" y="1700214"/>
            <a:ext cx="3975101" cy="4537074"/>
          </a:xfrm>
        </p:spPr>
        <p:txBody>
          <a:bodyPr/>
          <a:lstStyle>
            <a:lvl1pPr>
              <a:defRPr sz="2000"/>
            </a:lvl1pPr>
            <a:lvl2pPr>
              <a:defRPr sz="1800"/>
            </a:lvl2pPr>
            <a:lvl3pPr>
              <a:defRPr sz="1600"/>
            </a:lvl3pPr>
            <a:lvl4pPr>
              <a:defRPr sz="1400"/>
            </a:lvl4pPr>
            <a:lvl5pPr>
              <a:defRPr sz="1200"/>
            </a:lvl5pPr>
          </a:lstStyle>
          <a:p>
            <a:pPr lvl="0"/>
            <a:r>
              <a:rPr lang="da-DK" noProof="0"/>
              <a:t>Klik for at redigere i master</a:t>
            </a:r>
          </a:p>
          <a:p>
            <a:pPr lvl="1"/>
            <a:r>
              <a:rPr lang="da-DK" noProof="0"/>
              <a:t>Andet niveau</a:t>
            </a:r>
          </a:p>
          <a:p>
            <a:pPr lvl="2"/>
            <a:r>
              <a:rPr lang="da-DK" noProof="0"/>
              <a:t>Tredje niveau</a:t>
            </a:r>
          </a:p>
          <a:p>
            <a:pPr lvl="3"/>
            <a:r>
              <a:rPr lang="da-DK" noProof="0"/>
              <a:t>Fjerde niveau</a:t>
            </a:r>
          </a:p>
          <a:p>
            <a:pPr lvl="4"/>
            <a:r>
              <a:rPr lang="da-DK" noProof="0"/>
              <a:t>Femte niveau</a:t>
            </a:r>
            <a:endParaRPr lang="da-DK" noProof="0" dirty="0"/>
          </a:p>
        </p:txBody>
      </p:sp>
    </p:spTree>
    <p:extLst>
      <p:ext uri="{BB962C8B-B14F-4D97-AF65-F5344CB8AC3E}">
        <p14:creationId xmlns:p14="http://schemas.microsoft.com/office/powerpoint/2010/main" val="40371923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2.emf"/><Relationship Id="rId2" Type="http://schemas.openxmlformats.org/officeDocument/2006/relationships/slideLayout" Target="../slideLayouts/slideLayout2.xml"/><Relationship Id="rId16" Type="http://schemas.openxmlformats.org/officeDocument/2006/relationships/image" Target="../media/image1.emf"/><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2" name="Rektangel 11"/>
          <p:cNvSpPr/>
          <p:nvPr/>
        </p:nvSpPr>
        <p:spPr>
          <a:xfrm>
            <a:off x="0" y="0"/>
            <a:ext cx="9144000" cy="152400"/>
          </a:xfrm>
          <a:prstGeom prst="rect">
            <a:avLst/>
          </a:prstGeom>
          <a:solidFill>
            <a:schemeClr val="accent1"/>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dirty="0">
              <a:solidFill>
                <a:schemeClr val="tx1"/>
              </a:solidFill>
            </a:endParaRPr>
          </a:p>
        </p:txBody>
      </p:sp>
      <p:pic>
        <p:nvPicPr>
          <p:cNvPr id="10" name="Billede 9"/>
          <p:cNvPicPr>
            <a:picLocks noChangeAspect="1"/>
          </p:cNvPicPr>
          <p:nvPr/>
        </p:nvPicPr>
        <p:blipFill>
          <a:blip r:embed="rId16" cstate="print">
            <a:extLst>
              <a:ext uri="{28A0092B-C50C-407E-A947-70E740481C1C}">
                <a14:useLocalDpi xmlns:a14="http://schemas.microsoft.com/office/drawing/2010/main" val="0"/>
              </a:ext>
            </a:extLst>
          </a:blip>
          <a:stretch>
            <a:fillRect/>
          </a:stretch>
        </p:blipFill>
        <p:spPr>
          <a:xfrm>
            <a:off x="163035" y="6382131"/>
            <a:ext cx="1459770" cy="287646"/>
          </a:xfrm>
          <a:prstGeom prst="rect">
            <a:avLst/>
          </a:prstGeom>
        </p:spPr>
      </p:pic>
      <p:pic>
        <p:nvPicPr>
          <p:cNvPr id="11" name="Billede 10"/>
          <p:cNvPicPr>
            <a:picLocks noChangeAspect="1"/>
          </p:cNvPicPr>
          <p:nvPr/>
        </p:nvPicPr>
        <p:blipFill>
          <a:blip r:embed="rId17" cstate="print">
            <a:extLst>
              <a:ext uri="{28A0092B-C50C-407E-A947-70E740481C1C}">
                <a14:useLocalDpi xmlns:a14="http://schemas.microsoft.com/office/drawing/2010/main" val="0"/>
              </a:ext>
            </a:extLst>
          </a:blip>
          <a:stretch>
            <a:fillRect/>
          </a:stretch>
        </p:blipFill>
        <p:spPr>
          <a:xfrm>
            <a:off x="8321579" y="6300230"/>
            <a:ext cx="662774" cy="450983"/>
          </a:xfrm>
          <a:prstGeom prst="rect">
            <a:avLst/>
          </a:prstGeom>
        </p:spPr>
      </p:pic>
      <p:sp>
        <p:nvSpPr>
          <p:cNvPr id="1026" name="Rectangle 2"/>
          <p:cNvSpPr>
            <a:spLocks noGrp="1" noChangeArrowheads="1"/>
          </p:cNvSpPr>
          <p:nvPr>
            <p:ph type="title"/>
          </p:nvPr>
        </p:nvSpPr>
        <p:spPr bwMode="auto">
          <a:xfrm>
            <a:off x="464326" y="584201"/>
            <a:ext cx="8176437" cy="11160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da-DK"/>
              <a:t>Klik for at redigere i master</a:t>
            </a:r>
            <a:endParaRPr lang="da-DK" dirty="0"/>
          </a:p>
        </p:txBody>
      </p:sp>
      <p:sp>
        <p:nvSpPr>
          <p:cNvPr id="1027" name="Rectangle 3"/>
          <p:cNvSpPr>
            <a:spLocks noGrp="1" noChangeArrowheads="1"/>
          </p:cNvSpPr>
          <p:nvPr>
            <p:ph type="body" idx="1"/>
          </p:nvPr>
        </p:nvSpPr>
        <p:spPr bwMode="auto">
          <a:xfrm>
            <a:off x="503238" y="1700213"/>
            <a:ext cx="8137525" cy="4537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endParaRPr lang="da-DK" dirty="0"/>
          </a:p>
        </p:txBody>
      </p:sp>
      <p:sp>
        <p:nvSpPr>
          <p:cNvPr id="1028" name="Rectangle 4"/>
          <p:cNvSpPr>
            <a:spLocks noGrp="1" noChangeArrowheads="1"/>
          </p:cNvSpPr>
          <p:nvPr>
            <p:ph type="dt" sz="half" idx="2"/>
          </p:nvPr>
        </p:nvSpPr>
        <p:spPr bwMode="auto">
          <a:xfrm>
            <a:off x="503238" y="0"/>
            <a:ext cx="111956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l">
              <a:defRPr sz="700" cap="none" baseline="0">
                <a:solidFill>
                  <a:schemeClr val="bg1"/>
                </a:solidFill>
                <a:latin typeface="+mj-lt"/>
              </a:defRPr>
            </a:lvl1pPr>
          </a:lstStyle>
          <a:p>
            <a:fld id="{5888027E-75D8-4E45-9E8E-1595773F0041}" type="datetime2">
              <a:rPr lang="da-DK" smtClean="0"/>
              <a:pPr/>
              <a:t>14. december 2018</a:t>
            </a:fld>
            <a:endParaRPr lang="da-DK" dirty="0"/>
          </a:p>
        </p:txBody>
      </p:sp>
      <p:sp>
        <p:nvSpPr>
          <p:cNvPr id="1029" name="Rectangle 5"/>
          <p:cNvSpPr>
            <a:spLocks noGrp="1" noChangeArrowheads="1"/>
          </p:cNvSpPr>
          <p:nvPr>
            <p:ph type="ftr" sz="quarter" idx="3"/>
          </p:nvPr>
        </p:nvSpPr>
        <p:spPr bwMode="auto">
          <a:xfrm>
            <a:off x="1619672" y="0"/>
            <a:ext cx="6660740"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l">
              <a:defRPr sz="700">
                <a:solidFill>
                  <a:schemeClr val="bg1"/>
                </a:solidFill>
                <a:latin typeface="+mj-lt"/>
              </a:defRPr>
            </a:lvl1pPr>
          </a:lstStyle>
          <a:p>
            <a:endParaRPr lang="da-DK" dirty="0"/>
          </a:p>
        </p:txBody>
      </p:sp>
      <p:sp>
        <p:nvSpPr>
          <p:cNvPr id="1030" name="Rectangle 6"/>
          <p:cNvSpPr>
            <a:spLocks noGrp="1" noChangeArrowheads="1"/>
          </p:cNvSpPr>
          <p:nvPr>
            <p:ph type="sldNum" sz="quarter" idx="4"/>
          </p:nvPr>
        </p:nvSpPr>
        <p:spPr bwMode="auto">
          <a:xfrm>
            <a:off x="8321579" y="0"/>
            <a:ext cx="311766"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r">
              <a:defRPr sz="700">
                <a:solidFill>
                  <a:schemeClr val="bg1"/>
                </a:solidFill>
                <a:latin typeface="+mj-lt"/>
              </a:defRPr>
            </a:lvl1pPr>
          </a:lstStyle>
          <a:p>
            <a:fld id="{B6C57A29-F2F5-41C9-9D61-59DDDBBF376E}" type="slidenum">
              <a:rPr lang="da-DK" smtClean="0"/>
              <a:pPr/>
              <a:t>‹nr.›</a:t>
            </a:fld>
            <a:endParaRPr lang="da-DK" dirty="0"/>
          </a:p>
        </p:txBody>
      </p:sp>
    </p:spTree>
  </p:cSld>
  <p:clrMap bg1="lt1" tx1="dk1" bg2="lt2" tx2="dk2" accent1="accent1" accent2="accent2" accent3="accent3" accent4="accent4" accent5="accent5" accent6="accent6" hlink="hlink" folHlink="folHlink"/>
  <p:sldLayoutIdLst>
    <p:sldLayoutId id="2147483649" r:id="rId1"/>
    <p:sldLayoutId id="2147483660" r:id="rId2"/>
    <p:sldLayoutId id="2147483662" r:id="rId3"/>
    <p:sldLayoutId id="2147483781" r:id="rId4"/>
    <p:sldLayoutId id="2147483782" r:id="rId5"/>
    <p:sldLayoutId id="2147483783" r:id="rId6"/>
    <p:sldLayoutId id="2147483784" r:id="rId7"/>
    <p:sldLayoutId id="2147483785" r:id="rId8"/>
    <p:sldLayoutId id="2147483786" r:id="rId9"/>
    <p:sldLayoutId id="2147483780" r:id="rId10"/>
    <p:sldLayoutId id="2147483787" r:id="rId11"/>
    <p:sldLayoutId id="2147483664" r:id="rId12"/>
    <p:sldLayoutId id="2147483665" r:id="rId13"/>
    <p:sldLayoutId id="2147483788" r:id="rId14"/>
  </p:sldLayoutIdLst>
  <p:txStyles>
    <p:titleStyle>
      <a:lvl1pPr algn="l" rtl="0" eaLnBrk="1" fontAlgn="base" hangingPunct="1">
        <a:lnSpc>
          <a:spcPct val="83000"/>
        </a:lnSpc>
        <a:spcBef>
          <a:spcPct val="0"/>
        </a:spcBef>
        <a:spcAft>
          <a:spcPct val="0"/>
        </a:spcAft>
        <a:defRPr sz="3600">
          <a:solidFill>
            <a:srgbClr val="7F7F7F"/>
          </a:solidFill>
          <a:latin typeface="+mj-lt"/>
          <a:ea typeface="+mj-ea"/>
          <a:cs typeface="+mj-cs"/>
        </a:defRPr>
      </a:lvl1pPr>
      <a:lvl2pPr algn="l" rtl="0" eaLnBrk="1" fontAlgn="base" hangingPunct="1">
        <a:spcBef>
          <a:spcPct val="0"/>
        </a:spcBef>
        <a:spcAft>
          <a:spcPct val="0"/>
        </a:spcAft>
        <a:defRPr sz="2800">
          <a:solidFill>
            <a:srgbClr val="214DA2"/>
          </a:solidFill>
          <a:latin typeface="Arial Unicode MS" pitchFamily="34" charset="-128"/>
        </a:defRPr>
      </a:lvl2pPr>
      <a:lvl3pPr algn="l" rtl="0" eaLnBrk="1" fontAlgn="base" hangingPunct="1">
        <a:spcBef>
          <a:spcPct val="0"/>
        </a:spcBef>
        <a:spcAft>
          <a:spcPct val="0"/>
        </a:spcAft>
        <a:defRPr sz="2800">
          <a:solidFill>
            <a:srgbClr val="214DA2"/>
          </a:solidFill>
          <a:latin typeface="Arial Unicode MS" pitchFamily="34" charset="-128"/>
        </a:defRPr>
      </a:lvl3pPr>
      <a:lvl4pPr algn="l" rtl="0" eaLnBrk="1" fontAlgn="base" hangingPunct="1">
        <a:spcBef>
          <a:spcPct val="0"/>
        </a:spcBef>
        <a:spcAft>
          <a:spcPct val="0"/>
        </a:spcAft>
        <a:defRPr sz="2800">
          <a:solidFill>
            <a:srgbClr val="214DA2"/>
          </a:solidFill>
          <a:latin typeface="Arial Unicode MS" pitchFamily="34" charset="-128"/>
        </a:defRPr>
      </a:lvl4pPr>
      <a:lvl5pPr algn="l" rtl="0" eaLnBrk="1" fontAlgn="base" hangingPunct="1">
        <a:spcBef>
          <a:spcPct val="0"/>
        </a:spcBef>
        <a:spcAft>
          <a:spcPct val="0"/>
        </a:spcAft>
        <a:defRPr sz="2800">
          <a:solidFill>
            <a:srgbClr val="214DA2"/>
          </a:solidFill>
          <a:latin typeface="Arial Unicode MS" pitchFamily="34" charset="-128"/>
        </a:defRPr>
      </a:lvl5pPr>
      <a:lvl6pPr marL="457200" algn="l" rtl="0" eaLnBrk="1" fontAlgn="base" hangingPunct="1">
        <a:spcBef>
          <a:spcPct val="0"/>
        </a:spcBef>
        <a:spcAft>
          <a:spcPct val="0"/>
        </a:spcAft>
        <a:defRPr sz="2800">
          <a:solidFill>
            <a:srgbClr val="214DA2"/>
          </a:solidFill>
          <a:latin typeface="Arial Unicode MS" pitchFamily="34" charset="-128"/>
        </a:defRPr>
      </a:lvl6pPr>
      <a:lvl7pPr marL="914400" algn="l" rtl="0" eaLnBrk="1" fontAlgn="base" hangingPunct="1">
        <a:spcBef>
          <a:spcPct val="0"/>
        </a:spcBef>
        <a:spcAft>
          <a:spcPct val="0"/>
        </a:spcAft>
        <a:defRPr sz="2800">
          <a:solidFill>
            <a:srgbClr val="214DA2"/>
          </a:solidFill>
          <a:latin typeface="Arial Unicode MS" pitchFamily="34" charset="-128"/>
        </a:defRPr>
      </a:lvl7pPr>
      <a:lvl8pPr marL="1371600" algn="l" rtl="0" eaLnBrk="1" fontAlgn="base" hangingPunct="1">
        <a:spcBef>
          <a:spcPct val="0"/>
        </a:spcBef>
        <a:spcAft>
          <a:spcPct val="0"/>
        </a:spcAft>
        <a:defRPr sz="2800">
          <a:solidFill>
            <a:srgbClr val="214DA2"/>
          </a:solidFill>
          <a:latin typeface="Arial Unicode MS" pitchFamily="34" charset="-128"/>
        </a:defRPr>
      </a:lvl8pPr>
      <a:lvl9pPr marL="1828800" algn="l" rtl="0" eaLnBrk="1" fontAlgn="base" hangingPunct="1">
        <a:spcBef>
          <a:spcPct val="0"/>
        </a:spcBef>
        <a:spcAft>
          <a:spcPct val="0"/>
        </a:spcAft>
        <a:defRPr sz="2800">
          <a:solidFill>
            <a:srgbClr val="214DA2"/>
          </a:solidFill>
          <a:latin typeface="Arial Unicode MS" pitchFamily="34" charset="-128"/>
        </a:defRPr>
      </a:lvl9pPr>
    </p:titleStyle>
    <p:bodyStyle>
      <a:lvl1pPr marL="324000" indent="-324000" algn="l" rtl="0" eaLnBrk="1" fontAlgn="base" hangingPunct="1">
        <a:spcBef>
          <a:spcPct val="20000"/>
        </a:spcBef>
        <a:spcAft>
          <a:spcPct val="0"/>
        </a:spcAft>
        <a:buChar char="•"/>
        <a:defRPr sz="2000" i="1">
          <a:solidFill>
            <a:schemeClr val="tx1"/>
          </a:solidFill>
          <a:latin typeface="+mn-lt"/>
          <a:ea typeface="+mn-ea"/>
          <a:cs typeface="+mn-cs"/>
        </a:defRPr>
      </a:lvl1pPr>
      <a:lvl2pPr marL="640800" indent="-284400" algn="l" rtl="0" eaLnBrk="1" fontAlgn="base" hangingPunct="1">
        <a:spcBef>
          <a:spcPct val="20000"/>
        </a:spcBef>
        <a:spcAft>
          <a:spcPct val="0"/>
        </a:spcAft>
        <a:buChar char="–"/>
        <a:defRPr sz="1800" i="1">
          <a:solidFill>
            <a:schemeClr val="tx1"/>
          </a:solidFill>
          <a:latin typeface="+mn-lt"/>
        </a:defRPr>
      </a:lvl2pPr>
      <a:lvl3pPr marL="871200" indent="-228600" algn="l" rtl="0" eaLnBrk="1" fontAlgn="base" hangingPunct="1">
        <a:spcBef>
          <a:spcPct val="20000"/>
        </a:spcBef>
        <a:spcAft>
          <a:spcPct val="0"/>
        </a:spcAft>
        <a:buChar char="•"/>
        <a:defRPr sz="1600" i="1">
          <a:solidFill>
            <a:schemeClr val="tx1"/>
          </a:solidFill>
          <a:latin typeface="+mn-lt"/>
        </a:defRPr>
      </a:lvl3pPr>
      <a:lvl4pPr marL="1126800" indent="-228600" algn="l" rtl="0" eaLnBrk="1" fontAlgn="base" hangingPunct="1">
        <a:spcBef>
          <a:spcPct val="20000"/>
        </a:spcBef>
        <a:spcAft>
          <a:spcPct val="0"/>
        </a:spcAft>
        <a:buChar char="–"/>
        <a:defRPr sz="1400" i="1">
          <a:solidFill>
            <a:schemeClr val="tx1"/>
          </a:solidFill>
          <a:latin typeface="+mn-lt"/>
        </a:defRPr>
      </a:lvl4pPr>
      <a:lvl5pPr marL="1357200" indent="-228600" algn="l" rtl="0" eaLnBrk="1" fontAlgn="base" hangingPunct="1">
        <a:spcBef>
          <a:spcPct val="20000"/>
        </a:spcBef>
        <a:spcAft>
          <a:spcPct val="0"/>
        </a:spcAft>
        <a:buChar char="•"/>
        <a:defRPr sz="1200" i="1">
          <a:solidFill>
            <a:schemeClr val="tx1"/>
          </a:solidFill>
          <a:latin typeface="+mn-lt"/>
        </a:defRPr>
      </a:lvl5pPr>
      <a:lvl6pPr marL="2514600" indent="-228600" algn="l" rtl="0" eaLnBrk="1" fontAlgn="base" hangingPunct="1">
        <a:spcBef>
          <a:spcPct val="20000"/>
        </a:spcBef>
        <a:spcAft>
          <a:spcPct val="0"/>
        </a:spcAft>
        <a:buChar char="•"/>
        <a:defRPr>
          <a:solidFill>
            <a:srgbClr val="214DA2"/>
          </a:solidFill>
          <a:latin typeface="+mn-lt"/>
        </a:defRPr>
      </a:lvl6pPr>
      <a:lvl7pPr marL="2971800" indent="-228600" algn="l" rtl="0" eaLnBrk="1" fontAlgn="base" hangingPunct="1">
        <a:spcBef>
          <a:spcPct val="20000"/>
        </a:spcBef>
        <a:spcAft>
          <a:spcPct val="0"/>
        </a:spcAft>
        <a:buChar char="•"/>
        <a:defRPr>
          <a:solidFill>
            <a:srgbClr val="214DA2"/>
          </a:solidFill>
          <a:latin typeface="+mn-lt"/>
        </a:defRPr>
      </a:lvl7pPr>
      <a:lvl8pPr marL="3429000" indent="-228600" algn="l" rtl="0" eaLnBrk="1" fontAlgn="base" hangingPunct="1">
        <a:spcBef>
          <a:spcPct val="20000"/>
        </a:spcBef>
        <a:spcAft>
          <a:spcPct val="0"/>
        </a:spcAft>
        <a:buChar char="•"/>
        <a:defRPr>
          <a:solidFill>
            <a:srgbClr val="214DA2"/>
          </a:solidFill>
          <a:latin typeface="+mn-lt"/>
        </a:defRPr>
      </a:lvl8pPr>
      <a:lvl9pPr marL="3886200" indent="-228600" algn="l" rtl="0" eaLnBrk="1" fontAlgn="base" hangingPunct="1">
        <a:spcBef>
          <a:spcPct val="20000"/>
        </a:spcBef>
        <a:spcAft>
          <a:spcPct val="0"/>
        </a:spcAft>
        <a:buChar char="•"/>
        <a:defRPr>
          <a:solidFill>
            <a:srgbClr val="214DA2"/>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medarbejdersiden.albertslund.dk/media/1714211/guide-til-laering-af-ulykker.pdf"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2.xml.rels><?xml version="1.0" encoding="UTF-8" standalone="yes"?>
<Relationships xmlns="http://schemas.openxmlformats.org/package/2006/relationships"><Relationship Id="rId3" Type="http://schemas.openxmlformats.org/officeDocument/2006/relationships/hyperlink" Target="https://voldsomudtryksform.dk/film/jeg-kender-dig-ikke/"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1.xml"/><Relationship Id="rId1" Type="http://schemas.openxmlformats.org/officeDocument/2006/relationships/slideLayout" Target="../slideLayouts/slideLayout7.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voldsomudtryksform.dk/film/slip-mig/" TargetMode="External"/><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3" Type="http://schemas.openxmlformats.org/officeDocument/2006/relationships/hyperlink" Target="https://vpt.dk/metoder-mod-vold" TargetMode="External"/><Relationship Id="rId2" Type="http://schemas.openxmlformats.org/officeDocument/2006/relationships/notesSlide" Target="../notesSlides/notesSlide12.xml"/><Relationship Id="rId1" Type="http://schemas.openxmlformats.org/officeDocument/2006/relationships/slideLayout" Target="../slideLayouts/slideLayout14.xml"/></Relationships>
</file>

<file path=ppt/slides/_rels/slide16.xml.rels><?xml version="1.0" encoding="UTF-8" standalone="yes"?>
<Relationships xmlns="http://schemas.openxmlformats.org/package/2006/relationships"><Relationship Id="rId3" Type="http://schemas.openxmlformats.org/officeDocument/2006/relationships/hyperlink" Target="https://voldsomudtryksform.dk/film/" TargetMode="External"/><Relationship Id="rId2" Type="http://schemas.openxmlformats.org/officeDocument/2006/relationships/hyperlink" Target="https://www.arbejdsmiljoweb.dk/media/4911777/styr-uden-om-trusler-og-vold-dagtilbud-web-.pdf" TargetMode="External"/><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www.arbejdsmiljoweb.dk/arbejdsmiljoearbejdet/arbejdsulykker/anmeldelse/laer-af-ulykken"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5004048" y="3645024"/>
            <a:ext cx="5089968" cy="1618714"/>
          </a:xfrm>
        </p:spPr>
        <p:txBody>
          <a:bodyPr/>
          <a:lstStyle/>
          <a:p>
            <a:r>
              <a:rPr lang="nb-NO" sz="4400" b="1"/>
              <a:t>Analyse af arbejdskader</a:t>
            </a:r>
            <a:br>
              <a:rPr lang="nb-NO" sz="3600"/>
            </a:br>
            <a:r>
              <a:rPr lang="nb-NO"/>
              <a:t> </a:t>
            </a:r>
          </a:p>
        </p:txBody>
      </p:sp>
      <p:sp>
        <p:nvSpPr>
          <p:cNvPr id="3" name="Undertitel 2"/>
          <p:cNvSpPr>
            <a:spLocks noGrp="1"/>
          </p:cNvSpPr>
          <p:nvPr>
            <p:ph type="subTitle" idx="1"/>
          </p:nvPr>
        </p:nvSpPr>
        <p:spPr>
          <a:xfrm>
            <a:off x="5004048" y="4690606"/>
            <a:ext cx="3285734" cy="1618714"/>
          </a:xfrm>
        </p:spPr>
        <p:txBody>
          <a:bodyPr/>
          <a:lstStyle/>
          <a:p>
            <a:r>
              <a:rPr lang="nb-NO"/>
              <a:t>Temamøder 30. november og 13. december 2018</a:t>
            </a:r>
          </a:p>
        </p:txBody>
      </p:sp>
      <p:pic>
        <p:nvPicPr>
          <p:cNvPr id="4" name="Billede 3">
            <a:extLst>
              <a:ext uri="{FF2B5EF4-FFF2-40B4-BE49-F238E27FC236}">
                <a16:creationId xmlns:a16="http://schemas.microsoft.com/office/drawing/2014/main" id="{86724C8D-6272-4083-B8B6-64AB732C2A85}"/>
              </a:ext>
            </a:extLst>
          </p:cNvPr>
          <p:cNvPicPr>
            <a:picLocks noChangeAspect="1"/>
          </p:cNvPicPr>
          <p:nvPr/>
        </p:nvPicPr>
        <p:blipFill>
          <a:blip r:embed="rId3"/>
          <a:stretch>
            <a:fillRect/>
          </a:stretch>
        </p:blipFill>
        <p:spPr>
          <a:xfrm>
            <a:off x="395536" y="2364854"/>
            <a:ext cx="4075301" cy="3872458"/>
          </a:xfrm>
          <a:prstGeom prst="rect">
            <a:avLst/>
          </a:prstGeom>
        </p:spPr>
      </p:pic>
    </p:spTree>
    <p:extLst>
      <p:ext uri="{BB962C8B-B14F-4D97-AF65-F5344CB8AC3E}">
        <p14:creationId xmlns:p14="http://schemas.microsoft.com/office/powerpoint/2010/main" val="36409022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F18E165-7A3C-41FE-AB44-680E9D4BFCF9}"/>
              </a:ext>
            </a:extLst>
          </p:cNvPr>
          <p:cNvSpPr>
            <a:spLocks noGrp="1"/>
          </p:cNvSpPr>
          <p:nvPr>
            <p:ph type="title"/>
          </p:nvPr>
        </p:nvSpPr>
        <p:spPr/>
        <p:txBody>
          <a:bodyPr/>
          <a:lstStyle/>
          <a:p>
            <a:r>
              <a:rPr lang="da-DK"/>
              <a:t>Værktøj fra medarbejdersiden </a:t>
            </a:r>
            <a:br>
              <a:rPr lang="da-DK"/>
            </a:br>
            <a:br>
              <a:rPr lang="da-DK"/>
            </a:br>
            <a:endParaRPr lang="da-DK"/>
          </a:p>
        </p:txBody>
      </p:sp>
      <p:sp>
        <p:nvSpPr>
          <p:cNvPr id="3" name="Pladsholder til indhold 2">
            <a:extLst>
              <a:ext uri="{FF2B5EF4-FFF2-40B4-BE49-F238E27FC236}">
                <a16:creationId xmlns:a16="http://schemas.microsoft.com/office/drawing/2014/main" id="{5EBE580C-CA8F-4CEE-A705-84A30B9E4EFC}"/>
              </a:ext>
            </a:extLst>
          </p:cNvPr>
          <p:cNvSpPr>
            <a:spLocks noGrp="1"/>
          </p:cNvSpPr>
          <p:nvPr>
            <p:ph idx="1"/>
          </p:nvPr>
        </p:nvSpPr>
        <p:spPr/>
        <p:txBody>
          <a:bodyPr/>
          <a:lstStyle/>
          <a:p>
            <a:r>
              <a:rPr lang="da-DK"/>
              <a:t>Materiale fra Arbejdstilsynet: </a:t>
            </a:r>
            <a:r>
              <a:rPr lang="da-DK">
                <a:hlinkClick r:id="rId3"/>
              </a:rPr>
              <a:t>Guide til læring af ulykker</a:t>
            </a:r>
            <a:endParaRPr lang="da-DK"/>
          </a:p>
          <a:p>
            <a:endParaRPr lang="da-DK"/>
          </a:p>
          <a:p>
            <a:r>
              <a:rPr lang="da-DK"/>
              <a:t>Formålet med guiden er, at du lærer af den skete ulykke og kommer et spadestik dybere i forhold til at afdække, hvad der forårsagede ulykken:</a:t>
            </a:r>
          </a:p>
          <a:p>
            <a:pPr lvl="1"/>
            <a:r>
              <a:rPr lang="da-DK"/>
              <a:t>finde den kæde af hændelser, der gik forud for ulykken</a:t>
            </a:r>
          </a:p>
          <a:p>
            <a:pPr lvl="1"/>
            <a:r>
              <a:rPr lang="da-DK"/>
              <a:t>afdække samspillet mellem bl.a. fysiske og personlige svigt og svigt i planlægningen</a:t>
            </a:r>
          </a:p>
          <a:p>
            <a:pPr lvl="1"/>
            <a:r>
              <a:rPr lang="da-DK"/>
              <a:t>undersøge om tilsvarende ulykker kunne ske andre steder i virksomheden</a:t>
            </a:r>
          </a:p>
          <a:p>
            <a:pPr lvl="1"/>
            <a:r>
              <a:rPr lang="da-DK"/>
              <a:t>finde hvad der mangler i arbejdsmiljøet for at gøre det sikkert</a:t>
            </a:r>
          </a:p>
          <a:p>
            <a:endParaRPr lang="da-DK"/>
          </a:p>
        </p:txBody>
      </p:sp>
    </p:spTree>
    <p:extLst>
      <p:ext uri="{BB962C8B-B14F-4D97-AF65-F5344CB8AC3E}">
        <p14:creationId xmlns:p14="http://schemas.microsoft.com/office/powerpoint/2010/main" val="19869896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dsholder til billede 3">
            <a:extLst>
              <a:ext uri="{FF2B5EF4-FFF2-40B4-BE49-F238E27FC236}">
                <a16:creationId xmlns:a16="http://schemas.microsoft.com/office/drawing/2014/main" id="{F1679718-15A8-400B-87BD-BF71257EE350}"/>
              </a:ext>
            </a:extLst>
          </p:cNvPr>
          <p:cNvSpPr>
            <a:spLocks noGrp="1"/>
          </p:cNvSpPr>
          <p:nvPr>
            <p:ph type="pic" sz="quarter" idx="13"/>
          </p:nvPr>
        </p:nvSpPr>
        <p:spPr>
          <a:xfrm>
            <a:off x="0" y="110837"/>
            <a:ext cx="9144000" cy="6084888"/>
          </a:xfrm>
        </p:spPr>
      </p:sp>
      <p:graphicFrame>
        <p:nvGraphicFramePr>
          <p:cNvPr id="5" name="Diagram 4">
            <a:extLst>
              <a:ext uri="{FF2B5EF4-FFF2-40B4-BE49-F238E27FC236}">
                <a16:creationId xmlns:a16="http://schemas.microsoft.com/office/drawing/2014/main" id="{8184FB02-4CF0-4E65-A416-CF41F1F2C218}"/>
              </a:ext>
            </a:extLst>
          </p:cNvPr>
          <p:cNvGraphicFramePr/>
          <p:nvPr>
            <p:extLst>
              <p:ext uri="{D42A27DB-BD31-4B8C-83A1-F6EECF244321}">
                <p14:modId xmlns:p14="http://schemas.microsoft.com/office/powerpoint/2010/main" val="239891103"/>
              </p:ext>
            </p:extLst>
          </p:nvPr>
        </p:nvGraphicFramePr>
        <p:xfrm>
          <a:off x="539552" y="332655"/>
          <a:ext cx="8352928" cy="586306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05138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B273593-3B7A-405D-81B9-B96B7373CF5D}"/>
              </a:ext>
            </a:extLst>
          </p:cNvPr>
          <p:cNvSpPr>
            <a:spLocks noGrp="1"/>
          </p:cNvSpPr>
          <p:nvPr>
            <p:ph type="title"/>
          </p:nvPr>
        </p:nvSpPr>
        <p:spPr/>
        <p:txBody>
          <a:bodyPr/>
          <a:lstStyle/>
          <a:p>
            <a:r>
              <a:rPr lang="da-DK"/>
              <a:t>Video – jeg kender dig ikke</a:t>
            </a:r>
          </a:p>
        </p:txBody>
      </p:sp>
      <p:sp>
        <p:nvSpPr>
          <p:cNvPr id="3" name="Pladsholder til indhold 2">
            <a:extLst>
              <a:ext uri="{FF2B5EF4-FFF2-40B4-BE49-F238E27FC236}">
                <a16:creationId xmlns:a16="http://schemas.microsoft.com/office/drawing/2014/main" id="{99538704-EAD2-459C-AC6E-7A1688842748}"/>
              </a:ext>
            </a:extLst>
          </p:cNvPr>
          <p:cNvSpPr>
            <a:spLocks noGrp="1"/>
          </p:cNvSpPr>
          <p:nvPr>
            <p:ph idx="1"/>
          </p:nvPr>
        </p:nvSpPr>
        <p:spPr/>
        <p:txBody>
          <a:bodyPr/>
          <a:lstStyle/>
          <a:p>
            <a:r>
              <a:rPr lang="da-DK">
                <a:hlinkClick r:id="rId3"/>
              </a:rPr>
              <a:t>https://voldsomudtryksform.dk/film/jeg-kender-dig-ikke/</a:t>
            </a:r>
            <a:endParaRPr lang="da-DK"/>
          </a:p>
          <a:p>
            <a:endParaRPr lang="da-DK"/>
          </a:p>
          <a:p>
            <a:r>
              <a:rPr lang="da-DK"/>
              <a:t>Analyse – brug af værktøj – skrive ind i træet og blive ved med at spørge om:</a:t>
            </a:r>
          </a:p>
          <a:p>
            <a:endParaRPr lang="da-DK"/>
          </a:p>
          <a:p>
            <a:pPr marL="0" indent="0" algn="ctr">
              <a:buNone/>
            </a:pPr>
            <a:r>
              <a:rPr lang="da-DK" sz="2400" b="1"/>
              <a:t>hvorfor!</a:t>
            </a:r>
          </a:p>
          <a:p>
            <a:endParaRPr lang="da-DK"/>
          </a:p>
          <a:p>
            <a:r>
              <a:rPr lang="da-DK"/>
              <a:t>Få eventuelt flere perspektiver på ved at bruge Arbejdstilsynets guide – hvis I har mulighed for det</a:t>
            </a:r>
          </a:p>
        </p:txBody>
      </p:sp>
    </p:spTree>
    <p:extLst>
      <p:ext uri="{BB962C8B-B14F-4D97-AF65-F5344CB8AC3E}">
        <p14:creationId xmlns:p14="http://schemas.microsoft.com/office/powerpoint/2010/main" val="9034638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dsholder til billede 3">
            <a:extLst>
              <a:ext uri="{FF2B5EF4-FFF2-40B4-BE49-F238E27FC236}">
                <a16:creationId xmlns:a16="http://schemas.microsoft.com/office/drawing/2014/main" id="{F1679718-15A8-400B-87BD-BF71257EE350}"/>
              </a:ext>
            </a:extLst>
          </p:cNvPr>
          <p:cNvSpPr>
            <a:spLocks noGrp="1"/>
          </p:cNvSpPr>
          <p:nvPr>
            <p:ph type="pic" sz="quarter" idx="13"/>
          </p:nvPr>
        </p:nvSpPr>
        <p:spPr>
          <a:xfrm>
            <a:off x="0" y="110837"/>
            <a:ext cx="9144000" cy="6084888"/>
          </a:xfrm>
        </p:spPr>
      </p:sp>
      <p:graphicFrame>
        <p:nvGraphicFramePr>
          <p:cNvPr id="5" name="Diagram 4">
            <a:extLst>
              <a:ext uri="{FF2B5EF4-FFF2-40B4-BE49-F238E27FC236}">
                <a16:creationId xmlns:a16="http://schemas.microsoft.com/office/drawing/2014/main" id="{8184FB02-4CF0-4E65-A416-CF41F1F2C218}"/>
              </a:ext>
            </a:extLst>
          </p:cNvPr>
          <p:cNvGraphicFramePr/>
          <p:nvPr>
            <p:extLst>
              <p:ext uri="{D42A27DB-BD31-4B8C-83A1-F6EECF244321}">
                <p14:modId xmlns:p14="http://schemas.microsoft.com/office/powerpoint/2010/main" val="684909020"/>
              </p:ext>
            </p:extLst>
          </p:nvPr>
        </p:nvGraphicFramePr>
        <p:xfrm>
          <a:off x="539552" y="332655"/>
          <a:ext cx="8352928" cy="586306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4020976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BE11532-5892-4E8D-9004-5A6014C5DA41}"/>
              </a:ext>
            </a:extLst>
          </p:cNvPr>
          <p:cNvSpPr>
            <a:spLocks noGrp="1"/>
          </p:cNvSpPr>
          <p:nvPr>
            <p:ph type="title"/>
          </p:nvPr>
        </p:nvSpPr>
        <p:spPr/>
        <p:txBody>
          <a:bodyPr/>
          <a:lstStyle/>
          <a:p>
            <a:r>
              <a:rPr lang="da-DK"/>
              <a:t>Video: Slip mig. Episode fra en 6. klasse</a:t>
            </a:r>
          </a:p>
        </p:txBody>
      </p:sp>
      <p:sp>
        <p:nvSpPr>
          <p:cNvPr id="3" name="Pladsholder til tekst 2">
            <a:extLst>
              <a:ext uri="{FF2B5EF4-FFF2-40B4-BE49-F238E27FC236}">
                <a16:creationId xmlns:a16="http://schemas.microsoft.com/office/drawing/2014/main" id="{1024A2F3-94EE-4DA8-8449-DDE7D078FC18}"/>
              </a:ext>
            </a:extLst>
          </p:cNvPr>
          <p:cNvSpPr>
            <a:spLocks noGrp="1"/>
          </p:cNvSpPr>
          <p:nvPr>
            <p:ph type="body" idx="1"/>
          </p:nvPr>
        </p:nvSpPr>
        <p:spPr/>
        <p:txBody>
          <a:bodyPr/>
          <a:lstStyle/>
          <a:p>
            <a:r>
              <a:rPr lang="da-DK">
                <a:hlinkClick r:id="rId2"/>
              </a:rPr>
              <a:t>https://voldsomudtryksform.dk/film/slip-mig/</a:t>
            </a:r>
            <a:endParaRPr lang="da-DK"/>
          </a:p>
          <a:p>
            <a:endParaRPr lang="da-DK"/>
          </a:p>
          <a:p>
            <a:pPr marL="0" indent="0">
              <a:buNone/>
            </a:pPr>
            <a:r>
              <a:rPr lang="da-DK"/>
              <a:t>Analyse – brug af værktøj – skrive ind i træet og blive ved med at spørge om:</a:t>
            </a:r>
          </a:p>
          <a:p>
            <a:endParaRPr lang="da-DK"/>
          </a:p>
          <a:p>
            <a:pPr marL="0" indent="0" algn="ctr">
              <a:buNone/>
            </a:pPr>
            <a:r>
              <a:rPr lang="da-DK" sz="2400" b="1"/>
              <a:t>hvorfor!</a:t>
            </a:r>
          </a:p>
          <a:p>
            <a:endParaRPr lang="da-DK"/>
          </a:p>
          <a:p>
            <a:r>
              <a:rPr lang="da-DK"/>
              <a:t>Få eventuelt flere perspektiver på ved at bruge Arbejdstilsynets guide – hvis I har mulighed for det</a:t>
            </a:r>
          </a:p>
          <a:p>
            <a:endParaRPr lang="da-DK"/>
          </a:p>
        </p:txBody>
      </p:sp>
    </p:spTree>
    <p:extLst>
      <p:ext uri="{BB962C8B-B14F-4D97-AF65-F5344CB8AC3E}">
        <p14:creationId xmlns:p14="http://schemas.microsoft.com/office/powerpoint/2010/main" val="16331242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5248374-21E0-4E3C-9AFF-ACA02E77D520}"/>
              </a:ext>
            </a:extLst>
          </p:cNvPr>
          <p:cNvSpPr>
            <a:spLocks noGrp="1"/>
          </p:cNvSpPr>
          <p:nvPr>
            <p:ph type="title"/>
          </p:nvPr>
        </p:nvSpPr>
        <p:spPr/>
        <p:txBody>
          <a:bodyPr/>
          <a:lstStyle/>
          <a:p>
            <a:r>
              <a:rPr lang="da-DK" u="sng">
                <a:hlinkClick r:id="rId3"/>
              </a:rPr>
              <a:t>https://vpt.dk/metoder-mod-vold</a:t>
            </a:r>
            <a:r>
              <a:rPr lang="da-DK"/>
              <a:t>:</a:t>
            </a:r>
            <a:br>
              <a:rPr lang="da-DK"/>
            </a:br>
            <a:r>
              <a:rPr lang="da-DK" sz="2400"/>
              <a:t>her er der materiale om forebyggelse, håndtering og læring– tekst og videoklip</a:t>
            </a:r>
            <a:br>
              <a:rPr lang="da-DK" sz="2400"/>
            </a:br>
            <a:endParaRPr lang="da-DK"/>
          </a:p>
        </p:txBody>
      </p:sp>
      <p:sp>
        <p:nvSpPr>
          <p:cNvPr id="3" name="Pladsholder til tekst 2">
            <a:extLst>
              <a:ext uri="{FF2B5EF4-FFF2-40B4-BE49-F238E27FC236}">
                <a16:creationId xmlns:a16="http://schemas.microsoft.com/office/drawing/2014/main" id="{6BB2D493-D527-4D17-ADF0-51F0797A9865}"/>
              </a:ext>
            </a:extLst>
          </p:cNvPr>
          <p:cNvSpPr>
            <a:spLocks noGrp="1"/>
          </p:cNvSpPr>
          <p:nvPr>
            <p:ph type="body" idx="1"/>
          </p:nvPr>
        </p:nvSpPr>
        <p:spPr/>
        <p:txBody>
          <a:bodyPr/>
          <a:lstStyle/>
          <a:p>
            <a:pPr marL="0" indent="0">
              <a:buNone/>
            </a:pPr>
            <a:r>
              <a:rPr lang="da-DK"/>
              <a:t>Forskellige metoder til forebyggelse:</a:t>
            </a:r>
          </a:p>
          <a:p>
            <a:pPr lvl="0"/>
            <a:r>
              <a:rPr lang="da-DK"/>
              <a:t>LA2</a:t>
            </a:r>
          </a:p>
          <a:p>
            <a:pPr lvl="0"/>
            <a:r>
              <a:rPr lang="da-DK"/>
              <a:t>Feedback Informed Treatment</a:t>
            </a:r>
          </a:p>
          <a:p>
            <a:pPr lvl="0"/>
            <a:r>
              <a:rPr lang="da-DK"/>
              <a:t>Styrket Borgerkontakt</a:t>
            </a:r>
          </a:p>
          <a:p>
            <a:pPr lvl="0"/>
            <a:r>
              <a:rPr lang="da-DK"/>
              <a:t>Safewards</a:t>
            </a:r>
          </a:p>
          <a:p>
            <a:pPr lvl="0"/>
            <a:r>
              <a:rPr lang="da-DK"/>
              <a:t>Marte Meo</a:t>
            </a:r>
          </a:p>
          <a:p>
            <a:pPr lvl="0"/>
            <a:r>
              <a:rPr lang="da-DK"/>
              <a:t>Brøset Violence Checklist / Mestringsskema</a:t>
            </a:r>
          </a:p>
          <a:p>
            <a:pPr lvl="0"/>
            <a:r>
              <a:rPr lang="da-DK"/>
              <a:t>Trafiklys</a:t>
            </a:r>
          </a:p>
          <a:p>
            <a:pPr lvl="0"/>
            <a:r>
              <a:rPr lang="da-DK"/>
              <a:t>Low Arousal</a:t>
            </a:r>
          </a:p>
          <a:p>
            <a:pPr lvl="0"/>
            <a:r>
              <a:rPr lang="da-DK"/>
              <a:t>Alenearbejde i specialteam</a:t>
            </a:r>
          </a:p>
          <a:p>
            <a:pPr lvl="0"/>
            <a:r>
              <a:rPr lang="da-DK"/>
              <a:t>Beredskabsplan</a:t>
            </a:r>
          </a:p>
          <a:p>
            <a:r>
              <a:rPr lang="da-DK"/>
              <a:t> </a:t>
            </a:r>
          </a:p>
          <a:p>
            <a:endParaRPr lang="da-DK"/>
          </a:p>
        </p:txBody>
      </p:sp>
    </p:spTree>
    <p:extLst>
      <p:ext uri="{BB962C8B-B14F-4D97-AF65-F5344CB8AC3E}">
        <p14:creationId xmlns:p14="http://schemas.microsoft.com/office/powerpoint/2010/main" val="24127989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0845CA7-0A38-485B-B615-6A595021C6BD}"/>
              </a:ext>
            </a:extLst>
          </p:cNvPr>
          <p:cNvSpPr>
            <a:spLocks noGrp="1"/>
          </p:cNvSpPr>
          <p:nvPr>
            <p:ph type="title"/>
          </p:nvPr>
        </p:nvSpPr>
        <p:spPr/>
        <p:txBody>
          <a:bodyPr/>
          <a:lstStyle/>
          <a:p>
            <a:r>
              <a:rPr lang="da-DK"/>
              <a:t>Andre interessante links</a:t>
            </a:r>
          </a:p>
        </p:txBody>
      </p:sp>
      <p:sp>
        <p:nvSpPr>
          <p:cNvPr id="3" name="Pladsholder til tekst 2">
            <a:extLst>
              <a:ext uri="{FF2B5EF4-FFF2-40B4-BE49-F238E27FC236}">
                <a16:creationId xmlns:a16="http://schemas.microsoft.com/office/drawing/2014/main" id="{400A17BB-467A-4425-A903-A716E71EF6F3}"/>
              </a:ext>
            </a:extLst>
          </p:cNvPr>
          <p:cNvSpPr>
            <a:spLocks noGrp="1"/>
          </p:cNvSpPr>
          <p:nvPr>
            <p:ph type="body" idx="1"/>
          </p:nvPr>
        </p:nvSpPr>
        <p:spPr/>
        <p:txBody>
          <a:bodyPr/>
          <a:lstStyle/>
          <a:p>
            <a:endParaRPr lang="da-DK" u="sng">
              <a:hlinkClick r:id="rId2"/>
            </a:endParaRPr>
          </a:p>
          <a:p>
            <a:r>
              <a:rPr lang="da-DK" b="1">
                <a:hlinkClick r:id="rId2">
                  <a:extLst>
                    <a:ext uri="{A12FA001-AC4F-418D-AE19-62706E023703}">
                      <ahyp:hlinkClr xmlns:ahyp="http://schemas.microsoft.com/office/drawing/2018/hyperlinkcolor" val="tx"/>
                    </a:ext>
                  </a:extLst>
                </a:hlinkClick>
              </a:rPr>
              <a:t>Inspiration til ansatte i klub, SFO, daginstitution og dagpleje</a:t>
            </a:r>
          </a:p>
          <a:p>
            <a:r>
              <a:rPr lang="da-DK" u="sng">
                <a:hlinkClick r:id="rId2"/>
              </a:rPr>
              <a:t>https://www.arbejdsmiljoweb.dk/media/4911777/styr-uden-om-trusler-og-vold-dagtilbud-web-.pdf</a:t>
            </a:r>
            <a:endParaRPr lang="da-DK"/>
          </a:p>
          <a:p>
            <a:r>
              <a:rPr lang="da-DK"/>
              <a:t> </a:t>
            </a:r>
            <a:r>
              <a:rPr lang="da-DK" b="1"/>
              <a:t>Diverse filmklip: herunder jobcenter og skole</a:t>
            </a:r>
          </a:p>
          <a:p>
            <a:r>
              <a:rPr lang="da-DK" u="sng">
                <a:hlinkClick r:id="rId3"/>
              </a:rPr>
              <a:t>https://voldsomudtryksform.dk/film/</a:t>
            </a:r>
            <a:endParaRPr lang="da-DK"/>
          </a:p>
          <a:p>
            <a:endParaRPr lang="da-DK"/>
          </a:p>
        </p:txBody>
      </p:sp>
    </p:spTree>
    <p:extLst>
      <p:ext uri="{BB962C8B-B14F-4D97-AF65-F5344CB8AC3E}">
        <p14:creationId xmlns:p14="http://schemas.microsoft.com/office/powerpoint/2010/main" val="18846668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3AF2C94-63D7-4696-91C8-FC77D5889400}"/>
              </a:ext>
            </a:extLst>
          </p:cNvPr>
          <p:cNvSpPr>
            <a:spLocks noGrp="1"/>
          </p:cNvSpPr>
          <p:nvPr>
            <p:ph type="title"/>
          </p:nvPr>
        </p:nvSpPr>
        <p:spPr/>
        <p:txBody>
          <a:bodyPr/>
          <a:lstStyle/>
          <a:p>
            <a:r>
              <a:rPr lang="da-DK"/>
              <a:t>Dagsorden</a:t>
            </a:r>
          </a:p>
        </p:txBody>
      </p:sp>
      <p:sp>
        <p:nvSpPr>
          <p:cNvPr id="3" name="Pladsholder til tekst 2">
            <a:extLst>
              <a:ext uri="{FF2B5EF4-FFF2-40B4-BE49-F238E27FC236}">
                <a16:creationId xmlns:a16="http://schemas.microsoft.com/office/drawing/2014/main" id="{D4294BF5-1C20-4B56-93F6-8AD4B4A198DC}"/>
              </a:ext>
            </a:extLst>
          </p:cNvPr>
          <p:cNvSpPr>
            <a:spLocks noGrp="1"/>
          </p:cNvSpPr>
          <p:nvPr>
            <p:ph type="body" idx="1"/>
          </p:nvPr>
        </p:nvSpPr>
        <p:spPr/>
        <p:txBody>
          <a:bodyPr/>
          <a:lstStyle/>
          <a:p>
            <a:pPr lvl="0"/>
            <a:r>
              <a:rPr lang="da-DK"/>
              <a:t>Velkommen præsentation og rammen for mødet</a:t>
            </a:r>
          </a:p>
          <a:p>
            <a:pPr lvl="0"/>
            <a:r>
              <a:rPr lang="da-DK"/>
              <a:t>Hvorfor er analyse af arbejdsskader interessant?</a:t>
            </a:r>
          </a:p>
          <a:p>
            <a:pPr lvl="0"/>
            <a:r>
              <a:rPr lang="da-DK"/>
              <a:t>Hvad er en arbejdsskade? Og hvad er en arbejdsulykke?</a:t>
            </a:r>
          </a:p>
          <a:p>
            <a:pPr lvl="0"/>
            <a:r>
              <a:rPr lang="da-DK"/>
              <a:t>Værktøj til at analysere og lære af ulykken - så den ikke gentager sig</a:t>
            </a:r>
          </a:p>
          <a:p>
            <a:pPr lvl="0"/>
            <a:r>
              <a:rPr lang="da-DK"/>
              <a:t>Konkrete eksempler på, hvordan der allerede arbejdes med analyse af arbejdsskader i Albertslund kommune - Materialegården</a:t>
            </a:r>
          </a:p>
          <a:p>
            <a:pPr lvl="0"/>
            <a:r>
              <a:rPr lang="da-DK"/>
              <a:t>Vigtighed af en sund sikkerhedskultur på arbejdspladserne </a:t>
            </a:r>
          </a:p>
          <a:p>
            <a:endParaRPr lang="da-DK"/>
          </a:p>
        </p:txBody>
      </p:sp>
    </p:spTree>
    <p:extLst>
      <p:ext uri="{BB962C8B-B14F-4D97-AF65-F5344CB8AC3E}">
        <p14:creationId xmlns:p14="http://schemas.microsoft.com/office/powerpoint/2010/main" val="27964148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5E47A3A-618E-403E-B34B-72984E836E07}"/>
              </a:ext>
            </a:extLst>
          </p:cNvPr>
          <p:cNvSpPr>
            <a:spLocks noGrp="1"/>
          </p:cNvSpPr>
          <p:nvPr>
            <p:ph type="title"/>
          </p:nvPr>
        </p:nvSpPr>
        <p:spPr/>
        <p:txBody>
          <a:bodyPr/>
          <a:lstStyle/>
          <a:p>
            <a:r>
              <a:rPr lang="da-DK"/>
              <a:t>Hvad er en arbejdsskade? Og hvad er en arbejdsulykke</a:t>
            </a:r>
          </a:p>
        </p:txBody>
      </p:sp>
      <p:sp>
        <p:nvSpPr>
          <p:cNvPr id="3" name="Pladsholder til tekst 2">
            <a:extLst>
              <a:ext uri="{FF2B5EF4-FFF2-40B4-BE49-F238E27FC236}">
                <a16:creationId xmlns:a16="http://schemas.microsoft.com/office/drawing/2014/main" id="{8A8B79BA-E359-4858-91A5-290A71531C0E}"/>
              </a:ext>
            </a:extLst>
          </p:cNvPr>
          <p:cNvSpPr>
            <a:spLocks noGrp="1"/>
          </p:cNvSpPr>
          <p:nvPr>
            <p:ph type="body" idx="1"/>
          </p:nvPr>
        </p:nvSpPr>
        <p:spPr/>
        <p:txBody>
          <a:bodyPr/>
          <a:lstStyle/>
          <a:p>
            <a:r>
              <a:rPr lang="da-DK"/>
              <a:t>Arbejdsskader er en fællesbetegnelse, der opdeles i arbejdsulykker og erhvervssygdomme </a:t>
            </a:r>
          </a:p>
          <a:p>
            <a:endParaRPr lang="da-DK"/>
          </a:p>
          <a:p>
            <a:endParaRPr lang="da-DK"/>
          </a:p>
          <a:p>
            <a:endParaRPr lang="da-DK"/>
          </a:p>
          <a:p>
            <a:endParaRPr lang="da-DK"/>
          </a:p>
        </p:txBody>
      </p:sp>
      <p:pic>
        <p:nvPicPr>
          <p:cNvPr id="4" name="Billede 3">
            <a:extLst>
              <a:ext uri="{FF2B5EF4-FFF2-40B4-BE49-F238E27FC236}">
                <a16:creationId xmlns:a16="http://schemas.microsoft.com/office/drawing/2014/main" id="{1DF2CF5C-EE3D-4F76-B3E7-56F4662D2955}"/>
              </a:ext>
            </a:extLst>
          </p:cNvPr>
          <p:cNvPicPr>
            <a:picLocks noChangeAspect="1"/>
          </p:cNvPicPr>
          <p:nvPr/>
        </p:nvPicPr>
        <p:blipFill>
          <a:blip r:embed="rId3"/>
          <a:stretch>
            <a:fillRect/>
          </a:stretch>
        </p:blipFill>
        <p:spPr>
          <a:xfrm>
            <a:off x="1259632" y="2867223"/>
            <a:ext cx="6457950" cy="2286000"/>
          </a:xfrm>
          <a:prstGeom prst="rect">
            <a:avLst/>
          </a:prstGeom>
        </p:spPr>
      </p:pic>
    </p:spTree>
    <p:extLst>
      <p:ext uri="{BB962C8B-B14F-4D97-AF65-F5344CB8AC3E}">
        <p14:creationId xmlns:p14="http://schemas.microsoft.com/office/powerpoint/2010/main" val="17725887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4B071FE-F0CD-4D31-9E0F-0C613EB129DB}"/>
              </a:ext>
            </a:extLst>
          </p:cNvPr>
          <p:cNvSpPr>
            <a:spLocks noGrp="1"/>
          </p:cNvSpPr>
          <p:nvPr>
            <p:ph type="title"/>
          </p:nvPr>
        </p:nvSpPr>
        <p:spPr/>
        <p:txBody>
          <a:bodyPr/>
          <a:lstStyle/>
          <a:p>
            <a:r>
              <a:rPr lang="da-DK"/>
              <a:t>Arbejdsulykke</a:t>
            </a:r>
            <a:br>
              <a:rPr lang="da-DK"/>
            </a:br>
            <a:endParaRPr lang="da-DK"/>
          </a:p>
        </p:txBody>
      </p:sp>
      <p:sp>
        <p:nvSpPr>
          <p:cNvPr id="3" name="Pladsholder til tekst 2">
            <a:extLst>
              <a:ext uri="{FF2B5EF4-FFF2-40B4-BE49-F238E27FC236}">
                <a16:creationId xmlns:a16="http://schemas.microsoft.com/office/drawing/2014/main" id="{2443C5FD-E2A7-4E26-8411-982764544AA9}"/>
              </a:ext>
            </a:extLst>
          </p:cNvPr>
          <p:cNvSpPr>
            <a:spLocks noGrp="1"/>
          </p:cNvSpPr>
          <p:nvPr>
            <p:ph type="body" idx="1"/>
          </p:nvPr>
        </p:nvSpPr>
        <p:spPr/>
        <p:txBody>
          <a:bodyPr/>
          <a:lstStyle/>
          <a:p>
            <a:r>
              <a:rPr lang="da-DK"/>
              <a:t>En arbejdsulykke er en personskade forårsaget af en hændelse eller påvirkning, der er sket pludseligt eller inden for 5 dage - mens man er på arbejde.</a:t>
            </a:r>
          </a:p>
          <a:p>
            <a:r>
              <a:rPr lang="da-DK"/>
              <a:t>En arbejdsulykke skyldes risici i udførelsen arbejdet, og personskaden opstår ved en pludselig, uventet og afvigende hændelse. Påvirkningen udløser skaden umiddelbart eller inden for 5 dage.</a:t>
            </a:r>
          </a:p>
          <a:p>
            <a:r>
              <a:rPr lang="da-DK"/>
              <a:t>Det er arbejdsgiverens ansvar at </a:t>
            </a:r>
            <a:r>
              <a:rPr lang="da-DK" b="1"/>
              <a:t>anmelde</a:t>
            </a:r>
            <a:r>
              <a:rPr lang="da-DK"/>
              <a:t> en arbejdsulykke </a:t>
            </a:r>
          </a:p>
          <a:p>
            <a:r>
              <a:rPr lang="da-DK"/>
              <a:t>Arbejdsmiljøorganisationen skal </a:t>
            </a:r>
            <a:r>
              <a:rPr lang="da-DK" b="1"/>
              <a:t>undersøge, analysere og forebygge </a:t>
            </a:r>
            <a:r>
              <a:rPr lang="da-DK"/>
              <a:t>gentagelser af arbejdsulykker.</a:t>
            </a:r>
          </a:p>
          <a:p>
            <a:r>
              <a:rPr lang="da-DK"/>
              <a:t>… derudover er der nærved-ulykker</a:t>
            </a:r>
          </a:p>
          <a:p>
            <a:endParaRPr lang="da-DK"/>
          </a:p>
        </p:txBody>
      </p:sp>
    </p:spTree>
    <p:extLst>
      <p:ext uri="{BB962C8B-B14F-4D97-AF65-F5344CB8AC3E}">
        <p14:creationId xmlns:p14="http://schemas.microsoft.com/office/powerpoint/2010/main" val="24101059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8FE03EB-F8C2-4ADB-9B4F-395B5DBE8D57}"/>
              </a:ext>
            </a:extLst>
          </p:cNvPr>
          <p:cNvSpPr>
            <a:spLocks noGrp="1"/>
          </p:cNvSpPr>
          <p:nvPr>
            <p:ph type="title"/>
          </p:nvPr>
        </p:nvSpPr>
        <p:spPr/>
        <p:txBody>
          <a:bodyPr/>
          <a:lstStyle/>
          <a:p>
            <a:r>
              <a:rPr lang="da-DK"/>
              <a:t>Erhvervssygdom</a:t>
            </a:r>
            <a:br>
              <a:rPr lang="da-DK"/>
            </a:br>
            <a:endParaRPr lang="da-DK"/>
          </a:p>
        </p:txBody>
      </p:sp>
      <p:sp>
        <p:nvSpPr>
          <p:cNvPr id="3" name="Pladsholder til tekst 2">
            <a:extLst>
              <a:ext uri="{FF2B5EF4-FFF2-40B4-BE49-F238E27FC236}">
                <a16:creationId xmlns:a16="http://schemas.microsoft.com/office/drawing/2014/main" id="{91DE32EE-3070-44C8-949A-67FF24C6C02E}"/>
              </a:ext>
            </a:extLst>
          </p:cNvPr>
          <p:cNvSpPr>
            <a:spLocks noGrp="1"/>
          </p:cNvSpPr>
          <p:nvPr>
            <p:ph type="body" idx="1"/>
          </p:nvPr>
        </p:nvSpPr>
        <p:spPr/>
        <p:txBody>
          <a:bodyPr/>
          <a:lstStyle/>
          <a:p>
            <a:r>
              <a:rPr lang="da-DK"/>
              <a:t>En erhvervssygdom (tidligere arbejdsbetinget lidelse) er en sygdom, der skyldes påvirkninger i arbejdet eller arbejdsforholdene gennem kortere eller længere tid.</a:t>
            </a:r>
          </a:p>
          <a:p>
            <a:r>
              <a:rPr lang="da-DK"/>
              <a:t>Skaden opstår som en del af det normale arbejde. Resultatet af skaden er sygdom og nedslidning eller smertetilstand. Anerkendelse af en erhvervssygdom sker efter en liste over anerkendte erhvervssygdomme eller efter en konkret lægelig vurdering.</a:t>
            </a:r>
          </a:p>
          <a:p>
            <a:r>
              <a:rPr lang="da-DK"/>
              <a:t>Det er den ansattes </a:t>
            </a:r>
            <a:r>
              <a:rPr lang="da-DK" b="1"/>
              <a:t>egen læge eller tandlæge</a:t>
            </a:r>
            <a:r>
              <a:rPr lang="da-DK"/>
              <a:t>, der har ansvaret for at anmelde en formodet erhvervssygdom.</a:t>
            </a:r>
          </a:p>
          <a:p>
            <a:r>
              <a:rPr lang="da-DK"/>
              <a:t>Arbejdsmiljøproblemer som følge af arbejdet skal tages op i APV-arbejdet, og forholdene skal forbedres. Arbejdsmiljøorganisationen er aktør på APV-arbejdet.</a:t>
            </a:r>
          </a:p>
        </p:txBody>
      </p:sp>
    </p:spTree>
    <p:extLst>
      <p:ext uri="{BB962C8B-B14F-4D97-AF65-F5344CB8AC3E}">
        <p14:creationId xmlns:p14="http://schemas.microsoft.com/office/powerpoint/2010/main" val="4179256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A369F319-FEA8-41FB-A74D-12FC96EE8BD2}"/>
              </a:ext>
            </a:extLst>
          </p:cNvPr>
          <p:cNvSpPr>
            <a:spLocks noGrp="1"/>
          </p:cNvSpPr>
          <p:nvPr>
            <p:ph type="ctrTitle"/>
          </p:nvPr>
        </p:nvSpPr>
        <p:spPr/>
        <p:txBody>
          <a:bodyPr/>
          <a:lstStyle/>
          <a:p>
            <a:r>
              <a:rPr lang="da-DK"/>
              <a:t>Analyse</a:t>
            </a:r>
          </a:p>
        </p:txBody>
      </p:sp>
      <p:sp>
        <p:nvSpPr>
          <p:cNvPr id="5" name="Undertitel 4">
            <a:extLst>
              <a:ext uri="{FF2B5EF4-FFF2-40B4-BE49-F238E27FC236}">
                <a16:creationId xmlns:a16="http://schemas.microsoft.com/office/drawing/2014/main" id="{4C366782-2759-4FFB-89CA-12023B5EBFC0}"/>
              </a:ext>
            </a:extLst>
          </p:cNvPr>
          <p:cNvSpPr>
            <a:spLocks noGrp="1"/>
          </p:cNvSpPr>
          <p:nvPr>
            <p:ph type="subTitle" idx="1"/>
          </p:nvPr>
        </p:nvSpPr>
        <p:spPr/>
        <p:txBody>
          <a:bodyPr/>
          <a:lstStyle/>
          <a:p>
            <a:endParaRPr lang="da-DK"/>
          </a:p>
        </p:txBody>
      </p:sp>
    </p:spTree>
    <p:extLst>
      <p:ext uri="{BB962C8B-B14F-4D97-AF65-F5344CB8AC3E}">
        <p14:creationId xmlns:p14="http://schemas.microsoft.com/office/powerpoint/2010/main" val="22781080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77363007-0BC6-411B-BDFD-DEC5AB496313}"/>
              </a:ext>
            </a:extLst>
          </p:cNvPr>
          <p:cNvSpPr>
            <a:spLocks noGrp="1"/>
          </p:cNvSpPr>
          <p:nvPr>
            <p:ph type="title"/>
          </p:nvPr>
        </p:nvSpPr>
        <p:spPr/>
        <p:txBody>
          <a:bodyPr/>
          <a:lstStyle/>
          <a:p>
            <a:r>
              <a:rPr lang="da-DK"/>
              <a:t>Hvad gør I i dag?</a:t>
            </a:r>
            <a:br>
              <a:rPr lang="da-DK"/>
            </a:br>
            <a:endParaRPr lang="da-DK"/>
          </a:p>
        </p:txBody>
      </p:sp>
      <p:sp>
        <p:nvSpPr>
          <p:cNvPr id="5" name="Pladsholder til indhold 4">
            <a:extLst>
              <a:ext uri="{FF2B5EF4-FFF2-40B4-BE49-F238E27FC236}">
                <a16:creationId xmlns:a16="http://schemas.microsoft.com/office/drawing/2014/main" id="{E6966453-B2AF-440D-8598-71344495987A}"/>
              </a:ext>
            </a:extLst>
          </p:cNvPr>
          <p:cNvSpPr>
            <a:spLocks noGrp="1"/>
          </p:cNvSpPr>
          <p:nvPr>
            <p:ph idx="1"/>
          </p:nvPr>
        </p:nvSpPr>
        <p:spPr/>
        <p:txBody>
          <a:bodyPr/>
          <a:lstStyle/>
          <a:p>
            <a:r>
              <a:rPr lang="da-DK" b="1"/>
              <a:t>Fint et/flere eksempler på arbejdsulykker fra jeres egen enhed</a:t>
            </a:r>
          </a:p>
          <a:p>
            <a:endParaRPr lang="da-DK" b="1"/>
          </a:p>
          <a:p>
            <a:r>
              <a:rPr lang="da-DK" b="1"/>
              <a:t>Analyse</a:t>
            </a:r>
            <a:r>
              <a:rPr lang="da-DK"/>
              <a:t>: hvem gør hvad, hvornår, hvordan og hvorfor?</a:t>
            </a:r>
          </a:p>
          <a:p>
            <a:pPr marL="0" indent="0">
              <a:buNone/>
            </a:pPr>
            <a:endParaRPr lang="da-DK"/>
          </a:p>
          <a:p>
            <a:endParaRPr lang="da-DK"/>
          </a:p>
        </p:txBody>
      </p:sp>
    </p:spTree>
    <p:extLst>
      <p:ext uri="{BB962C8B-B14F-4D97-AF65-F5344CB8AC3E}">
        <p14:creationId xmlns:p14="http://schemas.microsoft.com/office/powerpoint/2010/main" val="18984884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469F7B6-D299-460A-AD3D-02944C88F15B}"/>
              </a:ext>
            </a:extLst>
          </p:cNvPr>
          <p:cNvSpPr>
            <a:spLocks noGrp="1"/>
          </p:cNvSpPr>
          <p:nvPr>
            <p:ph type="title"/>
          </p:nvPr>
        </p:nvSpPr>
        <p:spPr/>
        <p:txBody>
          <a:bodyPr/>
          <a:lstStyle/>
          <a:p>
            <a:r>
              <a:rPr lang="da-DK"/>
              <a:t>Video lær af ulykken</a:t>
            </a:r>
          </a:p>
        </p:txBody>
      </p:sp>
      <p:sp>
        <p:nvSpPr>
          <p:cNvPr id="3" name="Pladsholder til indhold 2">
            <a:extLst>
              <a:ext uri="{FF2B5EF4-FFF2-40B4-BE49-F238E27FC236}">
                <a16:creationId xmlns:a16="http://schemas.microsoft.com/office/drawing/2014/main" id="{1DB64A56-B383-4942-8629-C8A4C4DD5D19}"/>
              </a:ext>
            </a:extLst>
          </p:cNvPr>
          <p:cNvSpPr>
            <a:spLocks noGrp="1"/>
          </p:cNvSpPr>
          <p:nvPr>
            <p:ph idx="1"/>
          </p:nvPr>
        </p:nvSpPr>
        <p:spPr/>
        <p:txBody>
          <a:bodyPr/>
          <a:lstStyle/>
          <a:p>
            <a:pPr marL="0" indent="0">
              <a:buNone/>
            </a:pPr>
            <a:r>
              <a:rPr lang="da-DK"/>
              <a:t>Hvis der er sket en arbejdsulykke – eller der var lige ved at ske en – er det vigtigt, I finder ud af, hvad der gik galt. Så kan I nemlig forhindre, at det sker igen:</a:t>
            </a:r>
          </a:p>
          <a:p>
            <a:pPr marL="0" indent="0">
              <a:buNone/>
            </a:pPr>
            <a:r>
              <a:rPr lang="da-DK"/>
              <a:t>Der er fem ting, I altid skal huske, når I undersøger en ulykke: </a:t>
            </a:r>
          </a:p>
          <a:p>
            <a:r>
              <a:rPr lang="da-DK"/>
              <a:t>Beskriv ulykken</a:t>
            </a:r>
          </a:p>
          <a:p>
            <a:r>
              <a:rPr lang="da-DK"/>
              <a:t>Fysiske faktorer</a:t>
            </a:r>
          </a:p>
          <a:p>
            <a:r>
              <a:rPr lang="da-DK"/>
              <a:t>Planlægning</a:t>
            </a:r>
          </a:p>
          <a:p>
            <a:r>
              <a:rPr lang="da-DK"/>
              <a:t>Andre steder</a:t>
            </a:r>
          </a:p>
          <a:p>
            <a:r>
              <a:rPr lang="da-DK"/>
              <a:t>Lær af ulykken</a:t>
            </a:r>
          </a:p>
          <a:p>
            <a:pPr marL="0" indent="0">
              <a:buNone/>
            </a:pPr>
            <a:r>
              <a:rPr lang="da-DK">
                <a:hlinkClick r:id="rId3"/>
              </a:rPr>
              <a:t>Se: https://www.arbejdsmiljoweb.dk/arbejdsmiljoearbejdet/arbejdsulykker/anmeldelse/laer-af-ulykken</a:t>
            </a:r>
            <a:endParaRPr lang="da-DK"/>
          </a:p>
          <a:p>
            <a:endParaRPr lang="da-DK"/>
          </a:p>
        </p:txBody>
      </p:sp>
    </p:spTree>
    <p:extLst>
      <p:ext uri="{BB962C8B-B14F-4D97-AF65-F5344CB8AC3E}">
        <p14:creationId xmlns:p14="http://schemas.microsoft.com/office/powerpoint/2010/main" val="37843094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F18E165-7A3C-41FE-AB44-680E9D4BFCF9}"/>
              </a:ext>
            </a:extLst>
          </p:cNvPr>
          <p:cNvSpPr>
            <a:spLocks noGrp="1"/>
          </p:cNvSpPr>
          <p:nvPr>
            <p:ph type="title"/>
          </p:nvPr>
        </p:nvSpPr>
        <p:spPr/>
        <p:txBody>
          <a:bodyPr/>
          <a:lstStyle/>
          <a:p>
            <a:r>
              <a:rPr lang="da-DK"/>
              <a:t>Værktøj fra medarbejdersiden - træet</a:t>
            </a:r>
            <a:br>
              <a:rPr lang="da-DK"/>
            </a:br>
            <a:br>
              <a:rPr lang="da-DK"/>
            </a:br>
            <a:endParaRPr lang="da-DK"/>
          </a:p>
        </p:txBody>
      </p:sp>
      <p:sp>
        <p:nvSpPr>
          <p:cNvPr id="3" name="Pladsholder til indhold 2">
            <a:extLst>
              <a:ext uri="{FF2B5EF4-FFF2-40B4-BE49-F238E27FC236}">
                <a16:creationId xmlns:a16="http://schemas.microsoft.com/office/drawing/2014/main" id="{5EBE580C-CA8F-4CEE-A705-84A30B9E4EFC}"/>
              </a:ext>
            </a:extLst>
          </p:cNvPr>
          <p:cNvSpPr>
            <a:spLocks noGrp="1"/>
          </p:cNvSpPr>
          <p:nvPr>
            <p:ph idx="1"/>
          </p:nvPr>
        </p:nvSpPr>
        <p:spPr/>
        <p:txBody>
          <a:bodyPr/>
          <a:lstStyle/>
          <a:p>
            <a:r>
              <a:rPr lang="da-DK"/>
              <a:t>Træet/hvorfor – se næste slide</a:t>
            </a:r>
          </a:p>
          <a:p>
            <a:endParaRPr lang="da-DK"/>
          </a:p>
        </p:txBody>
      </p:sp>
      <p:pic>
        <p:nvPicPr>
          <p:cNvPr id="5" name="Billede 4">
            <a:extLst>
              <a:ext uri="{FF2B5EF4-FFF2-40B4-BE49-F238E27FC236}">
                <a16:creationId xmlns:a16="http://schemas.microsoft.com/office/drawing/2014/main" id="{C03E61CC-2BD2-4043-946D-38AF0ED4EEF0}"/>
              </a:ext>
            </a:extLst>
          </p:cNvPr>
          <p:cNvPicPr>
            <a:picLocks noChangeAspect="1"/>
          </p:cNvPicPr>
          <p:nvPr/>
        </p:nvPicPr>
        <p:blipFill>
          <a:blip r:embed="rId3"/>
          <a:stretch>
            <a:fillRect/>
          </a:stretch>
        </p:blipFill>
        <p:spPr>
          <a:xfrm>
            <a:off x="250899" y="1484784"/>
            <a:ext cx="8137525" cy="5484152"/>
          </a:xfrm>
          <a:prstGeom prst="rect">
            <a:avLst/>
          </a:prstGeom>
        </p:spPr>
      </p:pic>
    </p:spTree>
    <p:extLst>
      <p:ext uri="{BB962C8B-B14F-4D97-AF65-F5344CB8AC3E}">
        <p14:creationId xmlns:p14="http://schemas.microsoft.com/office/powerpoint/2010/main" val="1719171745"/>
      </p:ext>
    </p:extLst>
  </p:cSld>
  <p:clrMapOvr>
    <a:masterClrMapping/>
  </p:clrMapOvr>
</p:sld>
</file>

<file path=ppt/theme/theme1.xml><?xml version="1.0" encoding="utf-8"?>
<a:theme xmlns:a="http://schemas.openxmlformats.org/drawingml/2006/main" name="4 Albertslund Kultur">
  <a:themeElements>
    <a:clrScheme name="4 Albertslund Kultur">
      <a:dk1>
        <a:srgbClr val="7F7F7F"/>
      </a:dk1>
      <a:lt1>
        <a:srgbClr val="FFFFFF"/>
      </a:lt1>
      <a:dk2>
        <a:srgbClr val="000000"/>
      </a:dk2>
      <a:lt2>
        <a:srgbClr val="034EA2"/>
      </a:lt2>
      <a:accent1>
        <a:srgbClr val="782B90"/>
      </a:accent1>
      <a:accent2>
        <a:srgbClr val="AE80BC"/>
      </a:accent2>
      <a:accent3>
        <a:srgbClr val="5A206C"/>
      </a:accent3>
      <a:accent4>
        <a:srgbClr val="9355A6"/>
      </a:accent4>
      <a:accent5>
        <a:srgbClr val="C9AAD3"/>
      </a:accent5>
      <a:accent6>
        <a:srgbClr val="E4D5E9"/>
      </a:accent6>
      <a:hlink>
        <a:srgbClr val="9355A6"/>
      </a:hlink>
      <a:folHlink>
        <a:srgbClr val="AE80BC"/>
      </a:folHlink>
    </a:clrScheme>
    <a:fontScheme name="FoundryMonoline-Georgia">
      <a:majorFont>
        <a:latin typeface="FoundryMonoline-Light"/>
        <a:ea typeface=""/>
        <a:cs typeface=""/>
      </a:majorFont>
      <a:minorFont>
        <a:latin typeface="Georgi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9525">
          <a:solidFill>
            <a:schemeClr val="accent1"/>
          </a:solidFill>
        </a:ln>
      </a:spPr>
      <a:bodyPr rtlCol="0" anchor="ctr"/>
      <a:lstStyle>
        <a:defPPr algn="ctr">
          <a:defRPr i="1" dirty="0" err="1" smtClean="0">
            <a:solidFill>
              <a:schemeClr val="bg1"/>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spAutoFit/>
      </a:bodyPr>
      <a:lstStyle>
        <a:defPPr>
          <a:defRPr sz="2000" i="1" dirty="0" err="1" smtClean="0">
            <a:latin typeface="+mn-lt"/>
          </a:defRPr>
        </a:defPPr>
      </a:lstStyle>
    </a:tx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Kontortema">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4 Albertslund Kultur</Template>
  <TotalTime>2954</TotalTime>
  <Words>1270</Words>
  <Application>Microsoft Office PowerPoint</Application>
  <PresentationFormat>Skærmshow (4:3)</PresentationFormat>
  <Paragraphs>160</Paragraphs>
  <Slides>16</Slides>
  <Notes>12</Notes>
  <HiddenSlides>0</HiddenSlides>
  <MMClips>0</MMClips>
  <ScaleCrop>false</ScaleCrop>
  <HeadingPairs>
    <vt:vector size="6" baseType="variant">
      <vt:variant>
        <vt:lpstr>Benyttede skrifttyper</vt:lpstr>
      </vt:variant>
      <vt:variant>
        <vt:i4>4</vt:i4>
      </vt:variant>
      <vt:variant>
        <vt:lpstr>Tema</vt:lpstr>
      </vt:variant>
      <vt:variant>
        <vt:i4>1</vt:i4>
      </vt:variant>
      <vt:variant>
        <vt:lpstr>Slidetitler</vt:lpstr>
      </vt:variant>
      <vt:variant>
        <vt:i4>16</vt:i4>
      </vt:variant>
    </vt:vector>
  </HeadingPairs>
  <TitlesOfParts>
    <vt:vector size="21" baseType="lpstr">
      <vt:lpstr>FoundryMonoline-Light</vt:lpstr>
      <vt:lpstr>Arial Unicode MS</vt:lpstr>
      <vt:lpstr>Arial</vt:lpstr>
      <vt:lpstr>Georgia</vt:lpstr>
      <vt:lpstr>4 Albertslund Kultur</vt:lpstr>
      <vt:lpstr>Analyse af arbejdskader  </vt:lpstr>
      <vt:lpstr>Dagsorden</vt:lpstr>
      <vt:lpstr>Hvad er en arbejdsskade? Og hvad er en arbejdsulykke</vt:lpstr>
      <vt:lpstr>Arbejdsulykke </vt:lpstr>
      <vt:lpstr>Erhvervssygdom </vt:lpstr>
      <vt:lpstr>Analyse</vt:lpstr>
      <vt:lpstr>Hvad gør I i dag? </vt:lpstr>
      <vt:lpstr>Video lær af ulykken</vt:lpstr>
      <vt:lpstr>Værktøj fra medarbejdersiden - træet  </vt:lpstr>
      <vt:lpstr>Værktøj fra medarbejdersiden   </vt:lpstr>
      <vt:lpstr>PowerPoint-præsentation</vt:lpstr>
      <vt:lpstr>Video – jeg kender dig ikke</vt:lpstr>
      <vt:lpstr>PowerPoint-præsentation</vt:lpstr>
      <vt:lpstr>Video: Slip mig. Episode fra en 6. klasse</vt:lpstr>
      <vt:lpstr>https://vpt.dk/metoder-mod-vold: her er der materiale om forebyggelse, håndtering og læring– tekst og videoklip </vt:lpstr>
      <vt:lpstr>Andre interessante links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PowerPoint-præsentation</dc:title>
  <dc:creator>Ingelise Hermund</dc:creator>
  <cp:lastModifiedBy>Ingelise Hermund</cp:lastModifiedBy>
  <cp:revision>126</cp:revision>
  <cp:lastPrinted>2018-11-29T11:33:15Z</cp:lastPrinted>
  <dcterms:created xsi:type="dcterms:W3CDTF">2016-06-13T09:22:16Z</dcterms:created>
  <dcterms:modified xsi:type="dcterms:W3CDTF">2018-12-14T09:04:14Z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by">
    <vt:lpwstr>www.skabelondesign.dk</vt:lpwstr>
  </property>
</Properties>
</file>