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F3F9FA"/>
          </a:solidFill>
        </a:fill>
      </a:tcStyle>
    </a:wholeTbl>
    <a:band1H>
      <a:tcStyle>
        <a:tcBdr/>
        <a:fill>
          <a:solidFill>
            <a:srgbClr val="E7F3F4"/>
          </a:solidFill>
        </a:fill>
      </a:tcStyle>
    </a:band1H>
    <a:band2H>
      <a:tcStyle>
        <a:tcBdr/>
      </a:tcStyle>
    </a:band2H>
    <a:band1V>
      <a:tcStyle>
        <a:tcBdr/>
        <a:fill>
          <a:solidFill>
            <a:srgbClr val="E7F3F4"/>
          </a:solidFill>
        </a:fill>
      </a:tcStyle>
    </a:band1V>
    <a:band2V>
      <a:tcStyle>
        <a:tcBdr/>
      </a:tcStyle>
    </a:band2V>
    <a:lastCol>
      <a:tcTxStyle b="on">
        <a:font>
          <a:latin typeface="+mn-lt"/>
          <a:ea typeface="+mn-ea"/>
          <a:cs typeface="+mn-cs"/>
        </a:font>
        <a:srgbClr val="FFFFFF"/>
      </a:tcTxStyle>
      <a:tcStyle>
        <a:tcBdr/>
        <a:fill>
          <a:solidFill>
            <a:srgbClr val="BBE0E3"/>
          </a:solidFill>
        </a:fill>
      </a:tcStyle>
    </a:lastCol>
    <a:firstCol>
      <a:tcTxStyle b="on">
        <a:font>
          <a:latin typeface="+mn-lt"/>
          <a:ea typeface="+mn-ea"/>
          <a:cs typeface="+mn-cs"/>
        </a:font>
        <a:srgbClr val="FFFFFF"/>
      </a:tcTxStyle>
      <a:tcStyle>
        <a:tcBdr/>
        <a:fill>
          <a:solidFill>
            <a:srgbClr val="BBE0E3"/>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BBE0E3"/>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BBE0E3"/>
          </a:solidFill>
        </a:fill>
      </a:tcStyle>
    </a:firstRow>
  </a:tblStyle>
  <a:tblStyle styleId="{3C2FFA5D-87B4-456A-9821-1D502468CF0F}" styleName="">
    <a:wholeTbl>
      <a:tcTxStyle>
        <a:font>
          <a:latin typeface="+mn-lt"/>
          <a:ea typeface="+mn-ea"/>
          <a:cs typeface="+mn-cs"/>
        </a:font>
        <a:srgbClr val="000000"/>
      </a:tcTxStyle>
      <a:tcStyle>
        <a:tcBdr>
          <a:left>
            <a:ln w="3172" cap="flat" cmpd="sng" algn="ctr">
              <a:solidFill>
                <a:srgbClr val="BBE0E3"/>
              </a:solidFill>
              <a:prstDash val="solid"/>
              <a:round/>
              <a:headEnd type="none" w="med" len="med"/>
              <a:tailEnd type="none" w="med" len="med"/>
            </a:ln>
          </a:left>
          <a:right>
            <a:ln w="3172" cap="flat" cmpd="sng" algn="ctr">
              <a:solidFill>
                <a:srgbClr val="BBE0E3"/>
              </a:solidFill>
              <a:prstDash val="solid"/>
              <a:round/>
              <a:headEnd type="none" w="med" len="med"/>
              <a:tailEnd type="none" w="med" len="med"/>
            </a:ln>
          </a:right>
          <a:top>
            <a:ln w="3172" cap="flat" cmpd="sng" algn="ctr">
              <a:solidFill>
                <a:srgbClr val="BBE0E3"/>
              </a:solidFill>
              <a:prstDash val="solid"/>
              <a:round/>
              <a:headEnd type="none" w="med" len="med"/>
              <a:tailEnd type="none" w="med" len="med"/>
            </a:ln>
          </a:top>
          <a:bottom>
            <a:ln w="3172" cap="flat" cmpd="sng" algn="ctr">
              <a:solidFill>
                <a:srgbClr val="BBE0E3"/>
              </a:solidFill>
              <a:prstDash val="solid"/>
              <a:round/>
              <a:headEnd type="none" w="med" len="med"/>
              <a:tailEnd type="none" w="med" len="med"/>
            </a:ln>
          </a:bottom>
        </a:tcBdr>
        <a:fill>
          <a:solidFill>
            <a:srgbClr val="BBE0E3"/>
          </a:solidFill>
        </a:fill>
      </a:tcStyle>
    </a:wholeTbl>
    <a:band1H>
      <a:tcStyle>
        <a:tcBdr/>
        <a:fill>
          <a:solidFill>
            <a:srgbClr val="BBE0E3"/>
          </a:solidFill>
        </a:fill>
      </a:tcStyle>
    </a:band1H>
    <a:band2H>
      <a:tcStyle>
        <a:tcBdr/>
        <a:fill>
          <a:solidFill>
            <a:srgbClr val="BBE0E3"/>
          </a:solidFill>
        </a:fill>
      </a:tcStyle>
    </a:band2H>
    <a:band1V>
      <a:tcStyle>
        <a:tcBdr>
          <a:top>
            <a:ln w="3172" cap="flat" cmpd="sng" algn="ctr">
              <a:solidFill>
                <a:srgbClr val="BBE0E3"/>
              </a:solidFill>
              <a:prstDash val="solid"/>
              <a:round/>
              <a:headEnd type="none" w="med" len="med"/>
              <a:tailEnd type="none" w="med" len="med"/>
            </a:ln>
          </a:top>
          <a:bottom>
            <a:ln w="3172" cap="flat" cmpd="sng" algn="ctr">
              <a:solidFill>
                <a:srgbClr val="BBE0E3"/>
              </a:solidFill>
              <a:prstDash val="solid"/>
              <a:round/>
              <a:headEnd type="none" w="med" len="med"/>
              <a:tailEnd type="none" w="med" len="med"/>
            </a:ln>
          </a:bottom>
        </a:tcBdr>
        <a:fill>
          <a:solidFill>
            <a:srgbClr val="BBE0E3"/>
          </a:solidFill>
        </a:fill>
      </a:tcStyle>
    </a:band1V>
    <a:band2V>
      <a:tcStyle>
        <a:tcBdr/>
        <a:fill>
          <a:solidFill>
            <a:srgbClr val="BBE0E3"/>
          </a:solidFill>
        </a:fill>
      </a:tcStyle>
    </a:band2V>
    <a:lastCol>
      <a:tcTxStyle b="on">
        <a:font>
          <a:latin typeface=""/>
          <a:ea typeface=""/>
          <a:cs typeface=""/>
        </a:font>
      </a:tcTxStyle>
      <a:tcStyle>
        <a:tcBdr>
          <a:left>
            <a:ln w="3172" cap="flat" cmpd="sng" algn="ctr">
              <a:solidFill>
                <a:srgbClr val="BBE0E3"/>
              </a:solidFill>
              <a:prstDash val="solid"/>
              <a:round/>
              <a:headEnd type="none" w="med" len="med"/>
              <a:tailEnd type="none" w="med" len="med"/>
            </a:ln>
          </a:left>
          <a:right>
            <a:ln w="3172" cap="flat" cmpd="sng" algn="ctr">
              <a:solidFill>
                <a:srgbClr val="BBE0E3"/>
              </a:solidFill>
              <a:prstDash val="solid"/>
              <a:round/>
              <a:headEnd type="none" w="med" len="med"/>
              <a:tailEnd type="none" w="med" len="med"/>
            </a:ln>
          </a:right>
          <a:top>
            <a:ln w="3172" cap="flat" cmpd="sng" algn="ctr">
              <a:solidFill>
                <a:srgbClr val="BBE0E3"/>
              </a:solidFill>
              <a:prstDash val="solid"/>
              <a:round/>
              <a:headEnd type="none" w="med" len="med"/>
              <a:tailEnd type="none" w="med" len="med"/>
            </a:ln>
          </a:top>
          <a:bottom>
            <a:ln w="3172" cap="flat" cmpd="sng" algn="ctr">
              <a:solidFill>
                <a:srgbClr val="BBE0E3"/>
              </a:solidFill>
              <a:prstDash val="solid"/>
              <a:round/>
              <a:headEnd type="none" w="med" len="med"/>
              <a:tailEnd type="none" w="med" len="med"/>
            </a:ln>
          </a:bottom>
        </a:tcBdr>
        <a:fill>
          <a:solidFill>
            <a:srgbClr val="BBE0E3"/>
          </a:solidFill>
        </a:fill>
      </a:tcStyle>
    </a:lastCol>
    <a:firstCol>
      <a:tcTxStyle b="on">
        <a:font>
          <a:latin typeface=""/>
          <a:ea typeface=""/>
          <a:cs typeface=""/>
        </a:font>
      </a:tcTxStyle>
      <a:tcStyle>
        <a:tcBdr>
          <a:left>
            <a:ln w="3172" cap="flat" cmpd="sng" algn="ctr">
              <a:solidFill>
                <a:srgbClr val="BBE0E3"/>
              </a:solidFill>
              <a:prstDash val="solid"/>
              <a:round/>
              <a:headEnd type="none" w="med" len="med"/>
              <a:tailEnd type="none" w="med" len="med"/>
            </a:ln>
          </a:left>
          <a:right>
            <a:ln w="3172" cap="flat" cmpd="sng" algn="ctr">
              <a:solidFill>
                <a:srgbClr val="BBE0E3"/>
              </a:solidFill>
              <a:prstDash val="solid"/>
              <a:round/>
              <a:headEnd type="none" w="med" len="med"/>
              <a:tailEnd type="none" w="med" len="med"/>
            </a:ln>
          </a:right>
          <a:top>
            <a:ln w="3172" cap="flat" cmpd="sng" algn="ctr">
              <a:solidFill>
                <a:srgbClr val="BBE0E3"/>
              </a:solidFill>
              <a:prstDash val="solid"/>
              <a:round/>
              <a:headEnd type="none" w="med" len="med"/>
              <a:tailEnd type="none" w="med" len="med"/>
            </a:ln>
          </a:top>
          <a:bottom>
            <a:ln w="3172" cap="flat" cmpd="sng" algn="ctr">
              <a:solidFill>
                <a:srgbClr val="BBE0E3"/>
              </a:solidFill>
              <a:prstDash val="solid"/>
              <a:round/>
              <a:headEnd type="none" w="med" len="med"/>
              <a:tailEnd type="none" w="med" len="med"/>
            </a:ln>
          </a:bottom>
        </a:tcBdr>
        <a:fill>
          <a:solidFill>
            <a:srgbClr val="BBE0E3"/>
          </a:solidFill>
        </a:fill>
      </a:tcStyle>
    </a:firstCol>
    <a:lastRow>
      <a:tcTxStyle b="on">
        <a:font>
          <a:latin typeface=""/>
          <a:ea typeface=""/>
          <a:cs typeface=""/>
        </a:font>
      </a:tcTxStyle>
      <a:tcStyle>
        <a:tcBdr>
          <a:left>
            <a:ln w="3172" cap="flat" cmpd="sng" algn="ctr">
              <a:solidFill>
                <a:srgbClr val="BBE0E3"/>
              </a:solidFill>
              <a:prstDash val="solid"/>
              <a:round/>
              <a:headEnd type="none" w="med" len="med"/>
              <a:tailEnd type="none" w="med" len="med"/>
            </a:ln>
          </a:left>
          <a:right>
            <a:ln w="3172" cap="flat" cmpd="sng" algn="ctr">
              <a:solidFill>
                <a:srgbClr val="BBE0E3"/>
              </a:solidFill>
              <a:prstDash val="solid"/>
              <a:round/>
              <a:headEnd type="none" w="med" len="med"/>
              <a:tailEnd type="none" w="med" len="med"/>
            </a:ln>
          </a:right>
          <a:top>
            <a:ln w="3172" cap="flat" cmpd="sng" algn="ctr">
              <a:solidFill>
                <a:srgbClr val="BBE0E3"/>
              </a:solidFill>
              <a:prstDash val="solid"/>
              <a:round/>
              <a:headEnd type="none" w="med" len="med"/>
              <a:tailEnd type="none" w="med" len="med"/>
            </a:ln>
          </a:top>
          <a:bottom>
            <a:ln w="3172" cap="flat" cmpd="sng" algn="ctr">
              <a:solidFill>
                <a:srgbClr val="BBE0E3"/>
              </a:solidFill>
              <a:prstDash val="solid"/>
              <a:round/>
              <a:headEnd type="none" w="med" len="med"/>
              <a:tailEnd type="none" w="med" len="med"/>
            </a:ln>
          </a:bottom>
        </a:tcBdr>
        <a:fill>
          <a:solidFill>
            <a:srgbClr val="BBE0E3"/>
          </a:solidFill>
        </a:fill>
      </a:tcStyle>
    </a:lastRow>
    <a:firstRow>
      <a:tcTxStyle b="on">
        <a:font>
          <a:latin typeface="+mn-lt"/>
          <a:ea typeface="+mn-ea"/>
          <a:cs typeface="+mn-cs"/>
        </a:font>
        <a:srgbClr val="FFFFFF"/>
      </a:tcTxStyle>
      <a:tcStyle>
        <a:tcBdr>
          <a:left>
            <a:ln w="3172" cap="flat" cmpd="sng" algn="ctr">
              <a:solidFill>
                <a:srgbClr val="BBE0E3"/>
              </a:solidFill>
              <a:prstDash val="solid"/>
              <a:round/>
              <a:headEnd type="none" w="med" len="med"/>
              <a:tailEnd type="none" w="med" len="med"/>
            </a:ln>
          </a:left>
          <a:right>
            <a:ln w="3172" cap="flat" cmpd="sng" algn="ctr">
              <a:solidFill>
                <a:srgbClr val="BBE0E3"/>
              </a:solidFill>
              <a:prstDash val="solid"/>
              <a:round/>
              <a:headEnd type="none" w="med" len="med"/>
              <a:tailEnd type="none" w="med" len="med"/>
            </a:ln>
          </a:right>
          <a:top>
            <a:ln w="3172" cap="flat" cmpd="sng" algn="ctr">
              <a:solidFill>
                <a:srgbClr val="BBE0E3"/>
              </a:solidFill>
              <a:prstDash val="solid"/>
              <a:round/>
              <a:headEnd type="none" w="med" len="med"/>
              <a:tailEnd type="none" w="med" len="med"/>
            </a:ln>
          </a:top>
          <a:bottom>
            <a:ln w="3172" cap="flat" cmpd="sng" algn="ctr">
              <a:solidFill>
                <a:srgbClr val="FFFFFF"/>
              </a:solidFill>
              <a:prstDash val="solid"/>
              <a:round/>
              <a:headEnd type="none" w="med" len="med"/>
              <a:tailEnd type="none" w="med" len="med"/>
            </a:ln>
          </a:bottom>
        </a:tcBdr>
        <a:fill>
          <a:solidFill>
            <a:srgbClr val="BBE0E3"/>
          </a:solidFill>
        </a:fill>
      </a:tcStyle>
    </a:firstRow>
  </a:tblStyle>
  <a:tblStyle styleId="{3B4B98B0-60AC-42C2-AFA5-B58CD77FA1E5}" styleName="">
    <a:wholeTbl>
      <a:tcTxStyle>
        <a:font>
          <a:latin typeface="+mn-lt"/>
          <a:ea typeface="+mn-ea"/>
          <a:cs typeface="+mn-cs"/>
        </a:font>
        <a:srgbClr val="000000"/>
      </a:tcTxStyle>
      <a:tcStyle>
        <a:tcBdr>
          <a:top>
            <a:ln w="12701" cap="flat" cmpd="sng" algn="ctr">
              <a:solidFill>
                <a:srgbClr val="BBE0E3"/>
              </a:solidFill>
              <a:prstDash val="solid"/>
              <a:round/>
              <a:headEnd type="none" w="med" len="med"/>
              <a:tailEnd type="none" w="med" len="med"/>
            </a:ln>
          </a:top>
          <a:bottom>
            <a:ln w="12701" cap="flat" cmpd="sng" algn="ctr">
              <a:solidFill>
                <a:srgbClr val="BBE0E3"/>
              </a:solidFill>
              <a:prstDash val="solid"/>
              <a:round/>
              <a:headEnd type="none" w="med" len="med"/>
              <a:tailEnd type="none" w="med" len="med"/>
            </a:ln>
          </a:bottom>
        </a:tcBdr>
      </a:tcStyle>
    </a:wholeTbl>
    <a:band1H>
      <a:tcStyle>
        <a:tcBdr/>
        <a:fill>
          <a:solidFill>
            <a:srgbClr val="BBE0E3"/>
          </a:solidFill>
        </a:fill>
      </a:tcStyle>
    </a:band1H>
    <a:band2H>
      <a:tcStyle>
        <a:tcBdr/>
      </a:tcStyle>
    </a:band2H>
    <a:band1V>
      <a:tcStyle>
        <a:tcBdr/>
        <a:fill>
          <a:solidFill>
            <a:srgbClr val="BBE0E3"/>
          </a:solidFill>
        </a:fill>
      </a:tcStyle>
    </a:band1V>
    <a:lastCol>
      <a:tcTxStyle b="on">
        <a:font>
          <a:latin typeface=""/>
          <a:ea typeface=""/>
          <a:cs typeface=""/>
        </a:font>
      </a:tcTxStyle>
      <a:tcStyle>
        <a:tcBdr/>
      </a:tcStyle>
    </a:lastCol>
    <a:firstCol>
      <a:tcTxStyle b="on">
        <a:font>
          <a:latin typeface=""/>
          <a:ea typeface=""/>
          <a:cs typeface=""/>
        </a:font>
      </a:tcTxStyle>
      <a:tcStyle>
        <a:tcBdr/>
      </a:tcStyle>
    </a:firstCol>
    <a:lastRow>
      <a:tcTxStyle b="on">
        <a:font>
          <a:latin typeface=""/>
          <a:ea typeface=""/>
          <a:cs typeface=""/>
        </a:font>
      </a:tcTxStyle>
      <a:tcStyle>
        <a:tcBdr>
          <a:top>
            <a:ln w="12701" cap="flat" cmpd="sng" algn="ctr">
              <a:solidFill>
                <a:srgbClr val="BBE0E3"/>
              </a:solidFill>
              <a:prstDash val="solid"/>
              <a:round/>
              <a:headEnd type="none" w="med" len="med"/>
              <a:tailEnd type="none" w="med" len="med"/>
            </a:ln>
          </a:top>
        </a:tcBdr>
      </a:tcStyle>
    </a:lastRow>
    <a:firstRow>
      <a:tcTxStyle b="on">
        <a:font>
          <a:latin typeface=""/>
          <a:ea typeface=""/>
          <a:cs typeface=""/>
        </a:font>
      </a:tcTxStyle>
      <a:tcStyle>
        <a:tcBdr>
          <a:bottom>
            <a:ln w="12701" cap="flat" cmpd="sng" algn="ctr">
              <a:solidFill>
                <a:srgbClr val="BBE0E3"/>
              </a:solidFill>
              <a:prstDash val="solid"/>
              <a:round/>
              <a:headEnd type="none" w="med" len="med"/>
              <a:tailEnd type="none" w="med" len="med"/>
            </a:ln>
          </a:bottom>
        </a:tcBdr>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2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2"/>
          <p:cNvSpPr txBox="1">
            <a:spLocks noGrp="1"/>
          </p:cNvSpPr>
          <p:nvPr>
            <p:ph type="hdr" sz="quarter"/>
          </p:nvPr>
        </p:nvSpPr>
        <p:spPr>
          <a:xfrm>
            <a:off x="0" y="0"/>
            <a:ext cx="2971800" cy="457200"/>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da-DK" sz="1200" b="0" i="0" u="none" strike="noStrike" kern="1200" cap="none" spc="0" baseline="0">
                <a:solidFill>
                  <a:srgbClr val="000000"/>
                </a:solidFill>
                <a:uFillTx/>
                <a:latin typeface="Arial"/>
              </a:defRPr>
            </a:lvl1pPr>
          </a:lstStyle>
          <a:p>
            <a:pPr lvl="0"/>
            <a:endParaRPr lang="da-DK"/>
          </a:p>
        </p:txBody>
      </p:sp>
      <p:sp>
        <p:nvSpPr>
          <p:cNvPr id="3" name="Rectangle 3"/>
          <p:cNvSpPr txBox="1">
            <a:spLocks noGrp="1"/>
          </p:cNvSpPr>
          <p:nvPr>
            <p:ph type="dt" idx="1"/>
          </p:nvPr>
        </p:nvSpPr>
        <p:spPr>
          <a:xfrm>
            <a:off x="3884608" y="0"/>
            <a:ext cx="2971800" cy="457200"/>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da-DK" sz="1200" b="0" i="0" u="none" strike="noStrike" kern="1200" cap="none" spc="0" baseline="0">
                <a:solidFill>
                  <a:srgbClr val="000000"/>
                </a:solidFill>
                <a:uFillTx/>
                <a:latin typeface="Arial"/>
              </a:defRPr>
            </a:lvl1pPr>
          </a:lstStyle>
          <a:p>
            <a:pPr lvl="0"/>
            <a:endParaRPr lang="da-DK"/>
          </a:p>
        </p:txBody>
      </p:sp>
      <p:sp>
        <p:nvSpPr>
          <p:cNvPr id="4" name="Rectangle 4"/>
          <p:cNvSpPr>
            <a:spLocks noGrp="1" noRot="1" noChangeAspect="1"/>
          </p:cNvSpPr>
          <p:nvPr>
            <p:ph type="sldImg" idx="2"/>
          </p:nvPr>
        </p:nvSpPr>
        <p:spPr>
          <a:xfrm>
            <a:off x="1143000" y="685800"/>
            <a:ext cx="4572000" cy="3429000"/>
          </a:xfrm>
          <a:prstGeom prst="rect">
            <a:avLst/>
          </a:prstGeom>
          <a:noFill/>
          <a:ln w="9528">
            <a:solidFill>
              <a:srgbClr val="000000"/>
            </a:solidFill>
            <a:prstDash val="solid"/>
            <a:miter/>
          </a:ln>
        </p:spPr>
      </p:sp>
      <p:sp>
        <p:nvSpPr>
          <p:cNvPr id="5" name="Rectangle 5"/>
          <p:cNvSpPr txBox="1">
            <a:spLocks noGrp="1"/>
          </p:cNvSpPr>
          <p:nvPr>
            <p:ph type="body" sz="quarter" idx="3"/>
          </p:nvPr>
        </p:nvSpPr>
        <p:spPr>
          <a:xfrm>
            <a:off x="685800" y="4343400"/>
            <a:ext cx="5486400" cy="4114800"/>
          </a:xfrm>
          <a:prstGeom prst="rect">
            <a:avLst/>
          </a:prstGeom>
          <a:noFill/>
          <a:ln>
            <a:noFill/>
          </a:ln>
        </p:spPr>
        <p:txBody>
          <a:bodyPr vert="horz" wrap="square" lIns="91440" tIns="45720" rIns="91440" bIns="45720" anchor="t" anchorCtr="0" compatLnSpc="1">
            <a:noAutofit/>
          </a:body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p>
        </p:txBody>
      </p:sp>
      <p:sp>
        <p:nvSpPr>
          <p:cNvPr id="6" name="Rectangle 6"/>
          <p:cNvSpPr txBox="1">
            <a:spLocks noGrp="1"/>
          </p:cNvSpPr>
          <p:nvPr>
            <p:ph type="ftr" sz="quarter" idx="4"/>
          </p:nvPr>
        </p:nvSpPr>
        <p:spPr>
          <a:xfrm>
            <a:off x="0" y="8685208"/>
            <a:ext cx="2971800" cy="457200"/>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da-DK" sz="1200" b="0" i="0" u="none" strike="noStrike" kern="1200" cap="none" spc="0" baseline="0">
                <a:solidFill>
                  <a:srgbClr val="000000"/>
                </a:solidFill>
                <a:uFillTx/>
                <a:latin typeface="Arial"/>
              </a:defRPr>
            </a:lvl1pPr>
          </a:lstStyle>
          <a:p>
            <a:pPr lvl="0"/>
            <a:endParaRPr lang="da-DK"/>
          </a:p>
        </p:txBody>
      </p:sp>
      <p:sp>
        <p:nvSpPr>
          <p:cNvPr id="7" name="Rectangle 7"/>
          <p:cNvSpPr txBox="1">
            <a:spLocks noGrp="1"/>
          </p:cNvSpPr>
          <p:nvPr>
            <p:ph type="sldNum" sz="quarter" idx="5"/>
          </p:nvPr>
        </p:nvSpPr>
        <p:spPr>
          <a:xfrm>
            <a:off x="3884608" y="8685208"/>
            <a:ext cx="2971800" cy="457200"/>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da-DK" sz="1200" b="0" i="0" u="none" strike="noStrike" kern="1200" cap="none" spc="0" baseline="0">
                <a:solidFill>
                  <a:srgbClr val="000000"/>
                </a:solidFill>
                <a:uFillTx/>
                <a:latin typeface="Arial"/>
              </a:defRPr>
            </a:lvl1pPr>
          </a:lstStyle>
          <a:p>
            <a:pPr lvl="0"/>
            <a:fld id="{F12EB443-6E28-41E5-8CE9-53B10241C560}" type="slidenum">
              <a:t>‹nr.›</a:t>
            </a:fld>
            <a:endParaRPr lang="da-DK"/>
          </a:p>
        </p:txBody>
      </p:sp>
    </p:spTree>
    <p:extLst>
      <p:ext uri="{BB962C8B-B14F-4D97-AF65-F5344CB8AC3E}">
        <p14:creationId xmlns:p14="http://schemas.microsoft.com/office/powerpoint/2010/main" val="1178111604"/>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400"/>
      </a:spcBef>
      <a:spcAft>
        <a:spcPts val="0"/>
      </a:spcAft>
      <a:buNone/>
      <a:tabLst/>
      <a:defRPr lang="da-DK" sz="1200" b="0" i="0" u="none" strike="noStrike" kern="1200" cap="none" spc="0" baseline="0">
        <a:solidFill>
          <a:srgbClr val="000000"/>
        </a:solidFill>
        <a:uFillTx/>
        <a:latin typeface="Arial"/>
      </a:defRPr>
    </a:lvl1pPr>
    <a:lvl2pPr marL="457200" marR="0" lvl="1" indent="0" algn="l" defTabSz="914400" rtl="0" fontAlgn="auto" hangingPunct="1">
      <a:lnSpc>
        <a:spcPct val="100000"/>
      </a:lnSpc>
      <a:spcBef>
        <a:spcPts val="400"/>
      </a:spcBef>
      <a:spcAft>
        <a:spcPts val="0"/>
      </a:spcAft>
      <a:buNone/>
      <a:tabLst/>
      <a:defRPr lang="da-DK" sz="1200" b="0" i="0" u="none" strike="noStrike" kern="1200" cap="none" spc="0" baseline="0">
        <a:solidFill>
          <a:srgbClr val="000000"/>
        </a:solidFill>
        <a:uFillTx/>
        <a:latin typeface="Arial"/>
      </a:defRPr>
    </a:lvl2pPr>
    <a:lvl3pPr marL="914400" marR="0" lvl="2" indent="0" algn="l" defTabSz="914400" rtl="0" fontAlgn="auto" hangingPunct="1">
      <a:lnSpc>
        <a:spcPct val="100000"/>
      </a:lnSpc>
      <a:spcBef>
        <a:spcPts val="400"/>
      </a:spcBef>
      <a:spcAft>
        <a:spcPts val="0"/>
      </a:spcAft>
      <a:buNone/>
      <a:tabLst/>
      <a:defRPr lang="da-DK" sz="1200" b="0" i="0" u="none" strike="noStrike" kern="1200" cap="none" spc="0" baseline="0">
        <a:solidFill>
          <a:srgbClr val="000000"/>
        </a:solidFill>
        <a:uFillTx/>
        <a:latin typeface="Arial"/>
      </a:defRPr>
    </a:lvl3pPr>
    <a:lvl4pPr marL="1371600" marR="0" lvl="3" indent="0" algn="l" defTabSz="914400" rtl="0" fontAlgn="auto" hangingPunct="1">
      <a:lnSpc>
        <a:spcPct val="100000"/>
      </a:lnSpc>
      <a:spcBef>
        <a:spcPts val="400"/>
      </a:spcBef>
      <a:spcAft>
        <a:spcPts val="0"/>
      </a:spcAft>
      <a:buNone/>
      <a:tabLst/>
      <a:defRPr lang="da-DK" sz="1200" b="0" i="0" u="none" strike="noStrike" kern="1200" cap="none" spc="0" baseline="0">
        <a:solidFill>
          <a:srgbClr val="000000"/>
        </a:solidFill>
        <a:uFillTx/>
        <a:latin typeface="Arial"/>
      </a:defRPr>
    </a:lvl4pPr>
    <a:lvl5pPr marL="1828800" marR="0" lvl="4" indent="0" algn="l" defTabSz="914400" rtl="0" fontAlgn="auto" hangingPunct="1">
      <a:lnSpc>
        <a:spcPct val="100000"/>
      </a:lnSpc>
      <a:spcBef>
        <a:spcPts val="400"/>
      </a:spcBef>
      <a:spcAft>
        <a:spcPts val="0"/>
      </a:spcAft>
      <a:buNone/>
      <a:tabLst/>
      <a:defRPr lang="da-DK" sz="1200" b="0" i="0" u="none" strike="noStrike" kern="1200" cap="none" spc="0" baseline="0">
        <a:solidFill>
          <a:srgbClr val="000000"/>
        </a:solidFill>
        <a:uFillTx/>
        <a:latin typeface="Arial"/>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Forside">
    <p:spTree>
      <p:nvGrpSpPr>
        <p:cNvPr id="1" name=""/>
        <p:cNvGrpSpPr/>
        <p:nvPr/>
      </p:nvGrpSpPr>
      <p:grpSpPr>
        <a:xfrm>
          <a:off x="0" y="0"/>
          <a:ext cx="0" cy="0"/>
          <a:chOff x="0" y="0"/>
          <a:chExt cx="0" cy="0"/>
        </a:xfrm>
      </p:grpSpPr>
      <p:sp>
        <p:nvSpPr>
          <p:cNvPr id="2" name="Rektangel 7"/>
          <p:cNvSpPr/>
          <p:nvPr/>
        </p:nvSpPr>
        <p:spPr>
          <a:xfrm>
            <a:off x="0" y="0"/>
            <a:ext cx="9144000" cy="1907996"/>
          </a:xfrm>
          <a:prstGeom prst="rect">
            <a:avLst/>
          </a:prstGeom>
          <a:solidFill>
            <a:srgbClr val="00305B"/>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a-DK" sz="1800" b="0" i="0" u="none" strike="noStrike" kern="1200" cap="none" spc="0" baseline="0">
              <a:solidFill>
                <a:srgbClr val="7F7F7F"/>
              </a:solidFill>
              <a:uFillTx/>
              <a:latin typeface="Georgia"/>
            </a:endParaRPr>
          </a:p>
        </p:txBody>
      </p:sp>
      <p:pic>
        <p:nvPicPr>
          <p:cNvPr id="3" name="Billede 9"/>
          <p:cNvPicPr>
            <a:picLocks noChangeAspect="1"/>
          </p:cNvPicPr>
          <p:nvPr/>
        </p:nvPicPr>
        <p:blipFill>
          <a:blip r:embed="rId2"/>
          <a:srcRect r="1171" b="43073"/>
          <a:stretch>
            <a:fillRect/>
          </a:stretch>
        </p:blipFill>
        <p:spPr>
          <a:xfrm>
            <a:off x="0" y="56628"/>
            <a:ext cx="9144000" cy="1973512"/>
          </a:xfrm>
          <a:prstGeom prst="rect">
            <a:avLst/>
          </a:prstGeom>
          <a:noFill/>
          <a:ln cap="flat">
            <a:noFill/>
          </a:ln>
        </p:spPr>
      </p:pic>
      <p:sp>
        <p:nvSpPr>
          <p:cNvPr id="4" name="Rectangle 3"/>
          <p:cNvSpPr txBox="1">
            <a:spLocks noGrp="1"/>
          </p:cNvSpPr>
          <p:nvPr>
            <p:ph type="title"/>
          </p:nvPr>
        </p:nvSpPr>
        <p:spPr>
          <a:xfrm>
            <a:off x="788304" y="1907996"/>
            <a:ext cx="7589611" cy="1618716"/>
          </a:xfrm>
        </p:spPr>
        <p:txBody>
          <a:bodyPr anchor="b"/>
          <a:lstStyle>
            <a:lvl1pPr>
              <a:defRPr sz="6000"/>
            </a:lvl1pPr>
          </a:lstStyle>
          <a:p>
            <a:pPr lvl="0"/>
            <a:r>
              <a:rPr lang="da-DK"/>
              <a:t>Klik, og tilføj titel</a:t>
            </a:r>
          </a:p>
        </p:txBody>
      </p:sp>
      <p:sp>
        <p:nvSpPr>
          <p:cNvPr id="5" name="Subtitle 2"/>
          <p:cNvSpPr txBox="1">
            <a:spLocks noGrp="1"/>
          </p:cNvSpPr>
          <p:nvPr>
            <p:ph type="subTitle" idx="4294967295"/>
          </p:nvPr>
        </p:nvSpPr>
        <p:spPr>
          <a:xfrm>
            <a:off x="850181" y="3814163"/>
            <a:ext cx="7439594" cy="1752603"/>
          </a:xfrm>
        </p:spPr>
        <p:txBody>
          <a:bodyPr/>
          <a:lstStyle>
            <a:lvl1pPr marL="0" indent="0">
              <a:buNone/>
              <a:defRPr/>
            </a:lvl1pPr>
          </a:lstStyle>
          <a:p>
            <a:pPr lvl="0"/>
            <a:r>
              <a:rPr lang="da-DK"/>
              <a:t>Klik, og tilføj underoverskrift</a:t>
            </a:r>
          </a:p>
        </p:txBody>
      </p:sp>
      <p:sp>
        <p:nvSpPr>
          <p:cNvPr id="6" name="Pladsholder til dato 4"/>
          <p:cNvSpPr txBox="1">
            <a:spLocks noGrp="1"/>
          </p:cNvSpPr>
          <p:nvPr>
            <p:ph type="dt" sz="half" idx="7"/>
          </p:nvPr>
        </p:nvSpPr>
        <p:spPr/>
        <p:txBody>
          <a:bodyPr/>
          <a:lstStyle>
            <a:lvl1pPr>
              <a:defRPr/>
            </a:lvl1pPr>
          </a:lstStyle>
          <a:p>
            <a:pPr lvl="0"/>
            <a:fld id="{08E71D02-C74F-4FB8-BCF0-BC1B1AD6B586}" type="datetime2">
              <a:rPr lang="da-DK"/>
              <a:pPr lvl="0"/>
              <a:t>25. april 2017</a:t>
            </a:fld>
            <a:endParaRPr lang="da-DK"/>
          </a:p>
        </p:txBody>
      </p:sp>
      <p:sp>
        <p:nvSpPr>
          <p:cNvPr id="7" name="Pladsholder til sidefod 5"/>
          <p:cNvSpPr txBox="1">
            <a:spLocks noGrp="1"/>
          </p:cNvSpPr>
          <p:nvPr>
            <p:ph type="ftr" sz="quarter" idx="9"/>
          </p:nvPr>
        </p:nvSpPr>
        <p:spPr/>
        <p:txBody>
          <a:bodyPr/>
          <a:lstStyle>
            <a:lvl1pPr>
              <a:defRPr/>
            </a:lvl1pPr>
          </a:lstStyle>
          <a:p>
            <a:pPr lvl="0"/>
            <a:endParaRPr lang="da-DK"/>
          </a:p>
        </p:txBody>
      </p:sp>
      <p:sp>
        <p:nvSpPr>
          <p:cNvPr id="8" name="Pladsholder til diasnummer 8"/>
          <p:cNvSpPr txBox="1">
            <a:spLocks noGrp="1"/>
          </p:cNvSpPr>
          <p:nvPr>
            <p:ph type="sldNum" sz="quarter" idx="8"/>
          </p:nvPr>
        </p:nvSpPr>
        <p:spPr/>
        <p:txBody>
          <a:bodyPr/>
          <a:lstStyle>
            <a:lvl1pPr>
              <a:defRPr/>
            </a:lvl1pPr>
          </a:lstStyle>
          <a:p>
            <a:pPr lvl="0"/>
            <a:fld id="{945E1654-4F9F-453C-B763-A922866A7174}" type="slidenum">
              <a:t>‹nr.›</a:t>
            </a:fld>
            <a:endParaRPr lang="da-DK"/>
          </a:p>
        </p:txBody>
      </p:sp>
    </p:spTree>
    <p:extLst>
      <p:ext uri="{BB962C8B-B14F-4D97-AF65-F5344CB8AC3E}">
        <p14:creationId xmlns:p14="http://schemas.microsoft.com/office/powerpoint/2010/main" val="58762148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ndhold">
    <p:spTree>
      <p:nvGrpSpPr>
        <p:cNvPr id="1" name=""/>
        <p:cNvGrpSpPr/>
        <p:nvPr/>
      </p:nvGrpSpPr>
      <p:grpSpPr>
        <a:xfrm>
          <a:off x="0" y="0"/>
          <a:ext cx="0" cy="0"/>
          <a:chOff x="0" y="0"/>
          <a:chExt cx="0" cy="0"/>
        </a:xfrm>
      </p:grpSpPr>
      <p:sp>
        <p:nvSpPr>
          <p:cNvPr id="2" name="Content Placeholder 2"/>
          <p:cNvSpPr txBox="1">
            <a:spLocks noGrp="1"/>
          </p:cNvSpPr>
          <p:nvPr>
            <p:ph idx="4294967295"/>
          </p:nvPr>
        </p:nvSpPr>
        <p:spPr>
          <a:xfrm>
            <a:off x="503240" y="584201"/>
            <a:ext cx="8137529" cy="5653113"/>
          </a:xfrm>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3" name="Date Placeholder 3"/>
          <p:cNvSpPr txBox="1">
            <a:spLocks noGrp="1"/>
          </p:cNvSpPr>
          <p:nvPr>
            <p:ph type="dt" sz="half" idx="7"/>
          </p:nvPr>
        </p:nvSpPr>
        <p:spPr/>
        <p:txBody>
          <a:bodyPr/>
          <a:lstStyle>
            <a:lvl1pPr>
              <a:defRPr/>
            </a:lvl1pPr>
          </a:lstStyle>
          <a:p>
            <a:pPr lvl="0"/>
            <a:fld id="{2A554F9F-3779-4789-A4DF-E85BEE44C190}" type="datetime2">
              <a:rPr lang="da-DK"/>
              <a:pPr lvl="0"/>
              <a:t>25. april 2017</a:t>
            </a:fld>
            <a:endParaRPr lang="da-DK"/>
          </a:p>
        </p:txBody>
      </p:sp>
      <p:sp>
        <p:nvSpPr>
          <p:cNvPr id="4" name="Footer Placeholder 4"/>
          <p:cNvSpPr txBox="1">
            <a:spLocks noGrp="1"/>
          </p:cNvSpPr>
          <p:nvPr>
            <p:ph type="ftr" sz="quarter" idx="9"/>
          </p:nvPr>
        </p:nvSpPr>
        <p:spPr/>
        <p:txBody>
          <a:bodyPr/>
          <a:lstStyle>
            <a:lvl1pPr>
              <a:defRPr/>
            </a:lvl1pPr>
          </a:lstStyle>
          <a:p>
            <a:pPr lvl="0"/>
            <a:endParaRPr lang="da-DK"/>
          </a:p>
        </p:txBody>
      </p:sp>
      <p:sp>
        <p:nvSpPr>
          <p:cNvPr id="5" name="Slide Number Placeholder 5"/>
          <p:cNvSpPr txBox="1">
            <a:spLocks noGrp="1"/>
          </p:cNvSpPr>
          <p:nvPr>
            <p:ph type="sldNum" sz="quarter" idx="8"/>
          </p:nvPr>
        </p:nvSpPr>
        <p:spPr/>
        <p:txBody>
          <a:bodyPr/>
          <a:lstStyle>
            <a:lvl1pPr>
              <a:defRPr/>
            </a:lvl1pPr>
          </a:lstStyle>
          <a:p>
            <a:pPr lvl="0"/>
            <a:fld id="{AEB69ABC-221A-418E-9485-75F808FF0C8D}" type="slidenum">
              <a:t>‹nr.›</a:t>
            </a:fld>
            <a:endParaRPr lang="da-DK"/>
          </a:p>
        </p:txBody>
      </p:sp>
    </p:spTree>
    <p:extLst>
      <p:ext uri="{BB962C8B-B14F-4D97-AF65-F5344CB8AC3E}">
        <p14:creationId xmlns:p14="http://schemas.microsoft.com/office/powerpoint/2010/main" val="2687107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killeblad">
    <p:spTree>
      <p:nvGrpSpPr>
        <p:cNvPr id="1" name=""/>
        <p:cNvGrpSpPr/>
        <p:nvPr/>
      </p:nvGrpSpPr>
      <p:grpSpPr>
        <a:xfrm>
          <a:off x="0" y="0"/>
          <a:ext cx="0" cy="0"/>
          <a:chOff x="0" y="0"/>
          <a:chExt cx="0" cy="0"/>
        </a:xfrm>
      </p:grpSpPr>
      <p:sp>
        <p:nvSpPr>
          <p:cNvPr id="2" name="Rektangel 7"/>
          <p:cNvSpPr/>
          <p:nvPr/>
        </p:nvSpPr>
        <p:spPr>
          <a:xfrm>
            <a:off x="0" y="0"/>
            <a:ext cx="9144000" cy="6858000"/>
          </a:xfrm>
          <a:prstGeom prst="rect">
            <a:avLst/>
          </a:prstGeom>
          <a:solidFill>
            <a:srgbClr val="00305B"/>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a-DK" sz="1800" b="0" i="0" u="none" strike="noStrike" kern="1200" cap="none" spc="0" baseline="0">
              <a:solidFill>
                <a:srgbClr val="7F7F7F"/>
              </a:solidFill>
              <a:uFillTx/>
              <a:latin typeface="Georgia"/>
            </a:endParaRPr>
          </a:p>
        </p:txBody>
      </p:sp>
      <p:pic>
        <p:nvPicPr>
          <p:cNvPr id="3" name="Billede 13"/>
          <p:cNvPicPr>
            <a:picLocks noChangeAspect="1"/>
          </p:cNvPicPr>
          <p:nvPr/>
        </p:nvPicPr>
        <p:blipFill>
          <a:blip r:embed="rId2"/>
          <a:srcRect l="90" r="1695" b="19086"/>
          <a:stretch>
            <a:fillRect/>
          </a:stretch>
        </p:blipFill>
        <p:spPr>
          <a:xfrm>
            <a:off x="0" y="4035375"/>
            <a:ext cx="9144000" cy="2822624"/>
          </a:xfrm>
          <a:prstGeom prst="rect">
            <a:avLst/>
          </a:prstGeom>
          <a:noFill/>
          <a:ln cap="flat">
            <a:noFill/>
          </a:ln>
        </p:spPr>
      </p:pic>
      <p:sp>
        <p:nvSpPr>
          <p:cNvPr id="4" name="Title 1"/>
          <p:cNvSpPr txBox="1">
            <a:spLocks noGrp="1"/>
          </p:cNvSpPr>
          <p:nvPr>
            <p:ph type="ctrTitle"/>
          </p:nvPr>
        </p:nvSpPr>
        <p:spPr>
          <a:xfrm>
            <a:off x="449976" y="584201"/>
            <a:ext cx="8202990" cy="2519930"/>
          </a:xfrm>
        </p:spPr>
        <p:txBody>
          <a:bodyPr anchor="b"/>
          <a:lstStyle>
            <a:lvl1pPr>
              <a:defRPr sz="6000">
                <a:solidFill>
                  <a:srgbClr val="FFFFFF"/>
                </a:solidFill>
              </a:defRPr>
            </a:lvl1pPr>
          </a:lstStyle>
          <a:p>
            <a:pPr lvl="0"/>
            <a:r>
              <a:rPr lang="da-DK"/>
              <a:t>Klik, og tilføj titel</a:t>
            </a:r>
          </a:p>
        </p:txBody>
      </p:sp>
      <p:sp>
        <p:nvSpPr>
          <p:cNvPr id="5" name="Subtitle 2"/>
          <p:cNvSpPr txBox="1">
            <a:spLocks noGrp="1"/>
          </p:cNvSpPr>
          <p:nvPr>
            <p:ph type="subTitle" idx="1"/>
          </p:nvPr>
        </p:nvSpPr>
        <p:spPr>
          <a:xfrm>
            <a:off x="503240" y="3360904"/>
            <a:ext cx="8137529" cy="703100"/>
          </a:xfrm>
        </p:spPr>
        <p:txBody>
          <a:bodyPr/>
          <a:lstStyle>
            <a:lvl1pPr marL="0" indent="0">
              <a:buNone/>
              <a:defRPr>
                <a:solidFill>
                  <a:srgbClr val="FFFFFF"/>
                </a:solidFill>
              </a:defRPr>
            </a:lvl1pPr>
          </a:lstStyle>
          <a:p>
            <a:pPr lvl="0"/>
            <a:r>
              <a:rPr lang="da-DK"/>
              <a:t>Klik, og tilføj underoverskrift</a:t>
            </a:r>
          </a:p>
        </p:txBody>
      </p:sp>
      <p:sp>
        <p:nvSpPr>
          <p:cNvPr id="6" name="Date Placeholder 3"/>
          <p:cNvSpPr txBox="1">
            <a:spLocks noGrp="1"/>
          </p:cNvSpPr>
          <p:nvPr>
            <p:ph type="dt" sz="half" idx="7"/>
          </p:nvPr>
        </p:nvSpPr>
        <p:spPr/>
        <p:txBody>
          <a:bodyPr/>
          <a:lstStyle>
            <a:lvl1pPr>
              <a:defRPr/>
            </a:lvl1pPr>
          </a:lstStyle>
          <a:p>
            <a:pPr lvl="0"/>
            <a:fld id="{6794BA48-589F-48DC-8D9B-FF38DA4A40E4}" type="datetime2">
              <a:rPr lang="da-DK"/>
              <a:pPr lvl="0"/>
              <a:t>25. april 2017</a:t>
            </a:fld>
            <a:endParaRPr lang="da-DK"/>
          </a:p>
        </p:txBody>
      </p:sp>
      <p:sp>
        <p:nvSpPr>
          <p:cNvPr id="7" name="Footer Placeholder 4"/>
          <p:cNvSpPr txBox="1">
            <a:spLocks noGrp="1"/>
          </p:cNvSpPr>
          <p:nvPr>
            <p:ph type="ftr" sz="quarter" idx="9"/>
          </p:nvPr>
        </p:nvSpPr>
        <p:spPr/>
        <p:txBody>
          <a:bodyPr/>
          <a:lstStyle>
            <a:lvl1pPr>
              <a:defRPr/>
            </a:lvl1pPr>
          </a:lstStyle>
          <a:p>
            <a:pPr lvl="0"/>
            <a:endParaRPr lang="da-DK"/>
          </a:p>
        </p:txBody>
      </p:sp>
      <p:sp>
        <p:nvSpPr>
          <p:cNvPr id="8" name="Slide Number Placeholder 5"/>
          <p:cNvSpPr txBox="1">
            <a:spLocks noGrp="1"/>
          </p:cNvSpPr>
          <p:nvPr>
            <p:ph type="sldNum" sz="quarter" idx="8"/>
          </p:nvPr>
        </p:nvSpPr>
        <p:spPr/>
        <p:txBody>
          <a:bodyPr/>
          <a:lstStyle>
            <a:lvl1pPr>
              <a:defRPr/>
            </a:lvl1pPr>
          </a:lstStyle>
          <a:p>
            <a:pPr lvl="0"/>
            <a:fld id="{57FF4E00-3683-4B87-8B1E-EA74315EA46E}" type="slidenum">
              <a:t>‹nr.›</a:t>
            </a:fld>
            <a:endParaRPr lang="da-DK"/>
          </a:p>
        </p:txBody>
      </p:sp>
      <p:pic>
        <p:nvPicPr>
          <p:cNvPr id="9" name="Billede 9"/>
          <p:cNvPicPr>
            <a:picLocks noChangeAspect="1"/>
          </p:cNvPicPr>
          <p:nvPr/>
        </p:nvPicPr>
        <p:blipFill>
          <a:blip r:embed="rId3"/>
          <a:stretch>
            <a:fillRect/>
          </a:stretch>
        </p:blipFill>
        <p:spPr>
          <a:xfrm>
            <a:off x="163037" y="6382127"/>
            <a:ext cx="1459766" cy="287642"/>
          </a:xfrm>
          <a:prstGeom prst="rect">
            <a:avLst/>
          </a:prstGeom>
          <a:noFill/>
          <a:ln cap="flat">
            <a:noFill/>
          </a:ln>
        </p:spPr>
      </p:pic>
      <p:pic>
        <p:nvPicPr>
          <p:cNvPr id="10" name="Billede 10"/>
          <p:cNvPicPr>
            <a:picLocks noChangeAspect="1"/>
          </p:cNvPicPr>
          <p:nvPr/>
        </p:nvPicPr>
        <p:blipFill>
          <a:blip r:embed="rId4"/>
          <a:stretch>
            <a:fillRect/>
          </a:stretch>
        </p:blipFill>
        <p:spPr>
          <a:xfrm>
            <a:off x="8321579" y="6300234"/>
            <a:ext cx="662775" cy="450982"/>
          </a:xfrm>
          <a:prstGeom prst="rect">
            <a:avLst/>
          </a:prstGeom>
          <a:noFill/>
          <a:ln cap="flat">
            <a:noFill/>
          </a:ln>
        </p:spPr>
      </p:pic>
    </p:spTree>
    <p:extLst>
      <p:ext uri="{BB962C8B-B14F-4D97-AF65-F5344CB8AC3E}">
        <p14:creationId xmlns:p14="http://schemas.microsoft.com/office/powerpoint/2010/main" val="1443839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Kun overskrif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da-DK"/>
              <a:t>Klik for at redigere i master</a:t>
            </a:r>
          </a:p>
        </p:txBody>
      </p:sp>
      <p:sp>
        <p:nvSpPr>
          <p:cNvPr id="3" name="Date Placeholder 2"/>
          <p:cNvSpPr txBox="1">
            <a:spLocks noGrp="1"/>
          </p:cNvSpPr>
          <p:nvPr>
            <p:ph type="dt" sz="half" idx="7"/>
          </p:nvPr>
        </p:nvSpPr>
        <p:spPr/>
        <p:txBody>
          <a:bodyPr/>
          <a:lstStyle>
            <a:lvl1pPr>
              <a:defRPr/>
            </a:lvl1pPr>
          </a:lstStyle>
          <a:p>
            <a:pPr lvl="0"/>
            <a:fld id="{FBCABA08-F3A2-4BCC-83A0-C80BA2391601}" type="datetime2">
              <a:rPr lang="da-DK"/>
              <a:pPr lvl="0"/>
              <a:t>25. april 2017</a:t>
            </a:fld>
            <a:endParaRPr lang="da-DK"/>
          </a:p>
        </p:txBody>
      </p:sp>
      <p:sp>
        <p:nvSpPr>
          <p:cNvPr id="4" name="Footer Placeholder 3"/>
          <p:cNvSpPr txBox="1">
            <a:spLocks noGrp="1"/>
          </p:cNvSpPr>
          <p:nvPr>
            <p:ph type="ftr" sz="quarter" idx="9"/>
          </p:nvPr>
        </p:nvSpPr>
        <p:spPr/>
        <p:txBody>
          <a:bodyPr/>
          <a:lstStyle>
            <a:lvl1pPr>
              <a:defRPr/>
            </a:lvl1pPr>
          </a:lstStyle>
          <a:p>
            <a:pPr lvl="0"/>
            <a:endParaRPr lang="da-DK"/>
          </a:p>
        </p:txBody>
      </p:sp>
      <p:sp>
        <p:nvSpPr>
          <p:cNvPr id="5" name="Slide Number Placeholder 4"/>
          <p:cNvSpPr txBox="1">
            <a:spLocks noGrp="1"/>
          </p:cNvSpPr>
          <p:nvPr>
            <p:ph type="sldNum" sz="quarter" idx="8"/>
          </p:nvPr>
        </p:nvSpPr>
        <p:spPr/>
        <p:txBody>
          <a:bodyPr/>
          <a:lstStyle>
            <a:lvl1pPr>
              <a:defRPr/>
            </a:lvl1pPr>
          </a:lstStyle>
          <a:p>
            <a:pPr lvl="0"/>
            <a:fld id="{981B823A-C19E-4C43-829F-778BACED8411}" type="slidenum">
              <a:t>‹nr.›</a:t>
            </a:fld>
            <a:endParaRPr lang="da-DK"/>
          </a:p>
        </p:txBody>
      </p:sp>
    </p:spTree>
    <p:extLst>
      <p:ext uri="{BB962C8B-B14F-4D97-AF65-F5344CB8AC3E}">
        <p14:creationId xmlns:p14="http://schemas.microsoft.com/office/powerpoint/2010/main" val="21728542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7CD2843B-C225-433A-82E1-E7CDBA625CC4}" type="datetime2">
              <a:rPr lang="da-DK"/>
              <a:pPr lvl="0"/>
              <a:t>25. april 2017</a:t>
            </a:fld>
            <a:endParaRPr lang="da-DK"/>
          </a:p>
        </p:txBody>
      </p:sp>
      <p:sp>
        <p:nvSpPr>
          <p:cNvPr id="3" name="Footer Placeholder 2"/>
          <p:cNvSpPr txBox="1">
            <a:spLocks noGrp="1"/>
          </p:cNvSpPr>
          <p:nvPr>
            <p:ph type="ftr" sz="quarter" idx="9"/>
          </p:nvPr>
        </p:nvSpPr>
        <p:spPr/>
        <p:txBody>
          <a:bodyPr/>
          <a:lstStyle>
            <a:lvl1pPr>
              <a:defRPr/>
            </a:lvl1pPr>
          </a:lstStyle>
          <a:p>
            <a:pPr lvl="0"/>
            <a:endParaRPr lang="da-DK"/>
          </a:p>
        </p:txBody>
      </p:sp>
      <p:sp>
        <p:nvSpPr>
          <p:cNvPr id="4" name="Slide Number Placeholder 3"/>
          <p:cNvSpPr txBox="1">
            <a:spLocks noGrp="1"/>
          </p:cNvSpPr>
          <p:nvPr>
            <p:ph type="sldNum" sz="quarter" idx="8"/>
          </p:nvPr>
        </p:nvSpPr>
        <p:spPr/>
        <p:txBody>
          <a:bodyPr/>
          <a:lstStyle>
            <a:lvl1pPr>
              <a:defRPr/>
            </a:lvl1pPr>
          </a:lstStyle>
          <a:p>
            <a:pPr lvl="0"/>
            <a:fld id="{C6DBB712-E9D4-4317-B1B8-1F0B0989A902}" type="slidenum">
              <a:t>‹nr.›</a:t>
            </a:fld>
            <a:endParaRPr lang="da-DK"/>
          </a:p>
        </p:txBody>
      </p:sp>
    </p:spTree>
    <p:extLst>
      <p:ext uri="{BB962C8B-B14F-4D97-AF65-F5344CB8AC3E}">
        <p14:creationId xmlns:p14="http://schemas.microsoft.com/office/powerpoint/2010/main" val="69608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verskrift og indho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da-DK"/>
              <a:t>Klik for at redigere i master</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Date Placeholder 3"/>
          <p:cNvSpPr txBox="1">
            <a:spLocks noGrp="1"/>
          </p:cNvSpPr>
          <p:nvPr>
            <p:ph type="dt" sz="half" idx="7"/>
          </p:nvPr>
        </p:nvSpPr>
        <p:spPr/>
        <p:txBody>
          <a:bodyPr/>
          <a:lstStyle>
            <a:lvl1pPr>
              <a:defRPr/>
            </a:lvl1pPr>
          </a:lstStyle>
          <a:p>
            <a:pPr lvl="0"/>
            <a:fld id="{1246B4EE-0834-48DC-A696-B39B82E28F92}" type="datetime2">
              <a:rPr lang="da-DK"/>
              <a:pPr lvl="0"/>
              <a:t>25. april 2017</a:t>
            </a:fld>
            <a:endParaRPr lang="da-DK"/>
          </a:p>
        </p:txBody>
      </p:sp>
      <p:sp>
        <p:nvSpPr>
          <p:cNvPr id="5" name="Footer Placeholder 4"/>
          <p:cNvSpPr txBox="1">
            <a:spLocks noGrp="1"/>
          </p:cNvSpPr>
          <p:nvPr>
            <p:ph type="ftr" sz="quarter" idx="9"/>
          </p:nvPr>
        </p:nvSpPr>
        <p:spPr/>
        <p:txBody>
          <a:bodyPr/>
          <a:lstStyle>
            <a:lvl1pPr>
              <a:defRPr/>
            </a:lvl1pPr>
          </a:lstStyle>
          <a:p>
            <a:pPr lvl="0"/>
            <a:endParaRPr lang="da-DK"/>
          </a:p>
        </p:txBody>
      </p:sp>
      <p:sp>
        <p:nvSpPr>
          <p:cNvPr id="6" name="Slide Number Placeholder 5"/>
          <p:cNvSpPr txBox="1">
            <a:spLocks noGrp="1"/>
          </p:cNvSpPr>
          <p:nvPr>
            <p:ph type="sldNum" sz="quarter" idx="8"/>
          </p:nvPr>
        </p:nvSpPr>
        <p:spPr/>
        <p:txBody>
          <a:bodyPr/>
          <a:lstStyle>
            <a:lvl1pPr>
              <a:defRPr/>
            </a:lvl1pPr>
          </a:lstStyle>
          <a:p>
            <a:pPr lvl="0"/>
            <a:fld id="{289AC9CD-FC82-4560-BB53-64677A3A777A}" type="slidenum">
              <a:t>‹nr.›</a:t>
            </a:fld>
            <a:endParaRPr lang="da-DK"/>
          </a:p>
        </p:txBody>
      </p:sp>
    </p:spTree>
    <p:extLst>
      <p:ext uri="{BB962C8B-B14F-4D97-AF65-F5344CB8AC3E}">
        <p14:creationId xmlns:p14="http://schemas.microsoft.com/office/powerpoint/2010/main" val="93747966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Overskrift og to indho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da-DK"/>
              <a:t>Klik for at redigere i master</a:t>
            </a:r>
          </a:p>
        </p:txBody>
      </p:sp>
      <p:sp>
        <p:nvSpPr>
          <p:cNvPr id="3" name="Content Placeholder 2"/>
          <p:cNvSpPr txBox="1">
            <a:spLocks noGrp="1"/>
          </p:cNvSpPr>
          <p:nvPr>
            <p:ph idx="1"/>
          </p:nvPr>
        </p:nvSpPr>
        <p:spPr>
          <a:xfrm>
            <a:off x="503240" y="1700217"/>
            <a:ext cx="3975097" cy="4537079"/>
          </a:xfrm>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Content Placeholder 3"/>
          <p:cNvSpPr txBox="1">
            <a:spLocks noGrp="1"/>
          </p:cNvSpPr>
          <p:nvPr>
            <p:ph idx="2"/>
          </p:nvPr>
        </p:nvSpPr>
        <p:spPr>
          <a:xfrm>
            <a:off x="4665661" y="1700217"/>
            <a:ext cx="3975097" cy="4537079"/>
          </a:xfrm>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Date Placeholder 4"/>
          <p:cNvSpPr txBox="1">
            <a:spLocks noGrp="1"/>
          </p:cNvSpPr>
          <p:nvPr>
            <p:ph type="dt" sz="half" idx="7"/>
          </p:nvPr>
        </p:nvSpPr>
        <p:spPr/>
        <p:txBody>
          <a:bodyPr/>
          <a:lstStyle>
            <a:lvl1pPr>
              <a:defRPr/>
            </a:lvl1pPr>
          </a:lstStyle>
          <a:p>
            <a:pPr lvl="0"/>
            <a:fld id="{7F2100B3-249A-42FB-A2C2-862367439563}" type="datetime2">
              <a:rPr lang="da-DK"/>
              <a:pPr lvl="0"/>
              <a:t>25. april 2017</a:t>
            </a:fld>
            <a:endParaRPr lang="da-DK"/>
          </a:p>
        </p:txBody>
      </p:sp>
      <p:sp>
        <p:nvSpPr>
          <p:cNvPr id="6" name="Footer Placeholder 5"/>
          <p:cNvSpPr txBox="1">
            <a:spLocks noGrp="1"/>
          </p:cNvSpPr>
          <p:nvPr>
            <p:ph type="ftr" sz="quarter" idx="9"/>
          </p:nvPr>
        </p:nvSpPr>
        <p:spPr/>
        <p:txBody>
          <a:bodyPr/>
          <a:lstStyle>
            <a:lvl1pPr>
              <a:defRPr/>
            </a:lvl1pPr>
          </a:lstStyle>
          <a:p>
            <a:pPr lvl="0"/>
            <a:endParaRPr lang="da-DK"/>
          </a:p>
        </p:txBody>
      </p:sp>
      <p:sp>
        <p:nvSpPr>
          <p:cNvPr id="7" name="Slide Number Placeholder 6"/>
          <p:cNvSpPr txBox="1">
            <a:spLocks noGrp="1"/>
          </p:cNvSpPr>
          <p:nvPr>
            <p:ph type="sldNum" sz="quarter" idx="8"/>
          </p:nvPr>
        </p:nvSpPr>
        <p:spPr/>
        <p:txBody>
          <a:bodyPr/>
          <a:lstStyle>
            <a:lvl1pPr>
              <a:defRPr/>
            </a:lvl1pPr>
          </a:lstStyle>
          <a:p>
            <a:pPr lvl="0"/>
            <a:fld id="{0B0C406E-D0B6-4EEE-80A8-0B330011A7CF}" type="slidenum">
              <a:t>‹nr.›</a:t>
            </a:fld>
            <a:endParaRPr lang="da-DK"/>
          </a:p>
        </p:txBody>
      </p:sp>
    </p:spTree>
    <p:extLst>
      <p:ext uri="{BB962C8B-B14F-4D97-AF65-F5344CB8AC3E}">
        <p14:creationId xmlns:p14="http://schemas.microsoft.com/office/powerpoint/2010/main" val="3772993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verskrift og tre indho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da-DK"/>
              <a:t>Klik for at redigere i master</a:t>
            </a:r>
          </a:p>
        </p:txBody>
      </p:sp>
      <p:sp>
        <p:nvSpPr>
          <p:cNvPr id="3" name="Content Placeholder 2"/>
          <p:cNvSpPr txBox="1">
            <a:spLocks noGrp="1"/>
          </p:cNvSpPr>
          <p:nvPr>
            <p:ph idx="4294967295"/>
          </p:nvPr>
        </p:nvSpPr>
        <p:spPr>
          <a:xfrm>
            <a:off x="503240" y="1700217"/>
            <a:ext cx="3975097" cy="4537079"/>
          </a:xfrm>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Content Placeholder 3"/>
          <p:cNvSpPr txBox="1">
            <a:spLocks noGrp="1"/>
          </p:cNvSpPr>
          <p:nvPr>
            <p:ph idx="4294967295"/>
          </p:nvPr>
        </p:nvSpPr>
        <p:spPr>
          <a:xfrm>
            <a:off x="4665661" y="1700217"/>
            <a:ext cx="3975097" cy="2174872"/>
          </a:xfrm>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Date Placeholder 4"/>
          <p:cNvSpPr txBox="1">
            <a:spLocks noGrp="1"/>
          </p:cNvSpPr>
          <p:nvPr>
            <p:ph type="dt" sz="half" idx="7"/>
          </p:nvPr>
        </p:nvSpPr>
        <p:spPr/>
        <p:txBody>
          <a:bodyPr/>
          <a:lstStyle>
            <a:lvl1pPr>
              <a:defRPr/>
            </a:lvl1pPr>
          </a:lstStyle>
          <a:p>
            <a:pPr lvl="0"/>
            <a:fld id="{9D7FF149-2B11-416C-A011-BD7B70B67D86}" type="datetime2">
              <a:rPr lang="da-DK"/>
              <a:pPr lvl="0"/>
              <a:t>25. april 2017</a:t>
            </a:fld>
            <a:endParaRPr lang="da-DK"/>
          </a:p>
        </p:txBody>
      </p:sp>
      <p:sp>
        <p:nvSpPr>
          <p:cNvPr id="6" name="Footer Placeholder 5"/>
          <p:cNvSpPr txBox="1">
            <a:spLocks noGrp="1"/>
          </p:cNvSpPr>
          <p:nvPr>
            <p:ph type="ftr" sz="quarter" idx="9"/>
          </p:nvPr>
        </p:nvSpPr>
        <p:spPr/>
        <p:txBody>
          <a:bodyPr/>
          <a:lstStyle>
            <a:lvl1pPr>
              <a:defRPr/>
            </a:lvl1pPr>
          </a:lstStyle>
          <a:p>
            <a:pPr lvl="0"/>
            <a:endParaRPr lang="da-DK"/>
          </a:p>
        </p:txBody>
      </p:sp>
      <p:sp>
        <p:nvSpPr>
          <p:cNvPr id="7" name="Slide Number Placeholder 6"/>
          <p:cNvSpPr txBox="1">
            <a:spLocks noGrp="1"/>
          </p:cNvSpPr>
          <p:nvPr>
            <p:ph type="sldNum" sz="quarter" idx="8"/>
          </p:nvPr>
        </p:nvSpPr>
        <p:spPr/>
        <p:txBody>
          <a:bodyPr/>
          <a:lstStyle>
            <a:lvl1pPr>
              <a:defRPr/>
            </a:lvl1pPr>
          </a:lstStyle>
          <a:p>
            <a:pPr lvl="0"/>
            <a:fld id="{DBABBAC7-9164-4C02-B5A9-7D572C192C19}" type="slidenum">
              <a:t>‹nr.›</a:t>
            </a:fld>
            <a:endParaRPr lang="da-DK"/>
          </a:p>
        </p:txBody>
      </p:sp>
      <p:sp>
        <p:nvSpPr>
          <p:cNvPr id="8" name="Content Placeholder 9"/>
          <p:cNvSpPr txBox="1">
            <a:spLocks noGrp="1"/>
          </p:cNvSpPr>
          <p:nvPr>
            <p:ph idx="4294967295"/>
          </p:nvPr>
        </p:nvSpPr>
        <p:spPr>
          <a:xfrm>
            <a:off x="4665661" y="4063995"/>
            <a:ext cx="3975097" cy="2173291"/>
          </a:xfrm>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1216593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lternativ tre indho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da-DK"/>
              <a:t>Klik for at redigere i master</a:t>
            </a:r>
          </a:p>
        </p:txBody>
      </p:sp>
      <p:sp>
        <p:nvSpPr>
          <p:cNvPr id="3" name="Date Placeholder 2"/>
          <p:cNvSpPr txBox="1">
            <a:spLocks noGrp="1"/>
          </p:cNvSpPr>
          <p:nvPr>
            <p:ph type="dt" sz="half" idx="7"/>
          </p:nvPr>
        </p:nvSpPr>
        <p:spPr/>
        <p:txBody>
          <a:bodyPr/>
          <a:lstStyle>
            <a:lvl1pPr>
              <a:defRPr/>
            </a:lvl1pPr>
          </a:lstStyle>
          <a:p>
            <a:pPr lvl="0"/>
            <a:fld id="{E19264B6-9BC9-4C42-ABC3-FB4DA1C57EF9}" type="datetime2">
              <a:rPr lang="da-DK"/>
              <a:pPr lvl="0"/>
              <a:t>25. april 2017</a:t>
            </a:fld>
            <a:endParaRPr lang="da-DK"/>
          </a:p>
        </p:txBody>
      </p:sp>
      <p:sp>
        <p:nvSpPr>
          <p:cNvPr id="4" name="Footer Placeholder 3"/>
          <p:cNvSpPr txBox="1">
            <a:spLocks noGrp="1"/>
          </p:cNvSpPr>
          <p:nvPr>
            <p:ph type="ftr" sz="quarter" idx="9"/>
          </p:nvPr>
        </p:nvSpPr>
        <p:spPr/>
        <p:txBody>
          <a:bodyPr/>
          <a:lstStyle>
            <a:lvl1pPr>
              <a:defRPr/>
            </a:lvl1pPr>
          </a:lstStyle>
          <a:p>
            <a:pPr lvl="0"/>
            <a:endParaRPr lang="da-DK"/>
          </a:p>
        </p:txBody>
      </p:sp>
      <p:sp>
        <p:nvSpPr>
          <p:cNvPr id="5" name="Slide Number Placeholder 4"/>
          <p:cNvSpPr txBox="1">
            <a:spLocks noGrp="1"/>
          </p:cNvSpPr>
          <p:nvPr>
            <p:ph type="sldNum" sz="quarter" idx="8"/>
          </p:nvPr>
        </p:nvSpPr>
        <p:spPr/>
        <p:txBody>
          <a:bodyPr/>
          <a:lstStyle>
            <a:lvl1pPr>
              <a:defRPr/>
            </a:lvl1pPr>
          </a:lstStyle>
          <a:p>
            <a:pPr lvl="0"/>
            <a:fld id="{E30B5008-930F-4A8E-B9C6-EE244B809B02}" type="slidenum">
              <a:t>‹nr.›</a:t>
            </a:fld>
            <a:endParaRPr lang="da-DK"/>
          </a:p>
        </p:txBody>
      </p:sp>
      <p:sp>
        <p:nvSpPr>
          <p:cNvPr id="6" name="Content Placeholder 6"/>
          <p:cNvSpPr txBox="1">
            <a:spLocks noGrp="1"/>
          </p:cNvSpPr>
          <p:nvPr>
            <p:ph idx="4294967295"/>
          </p:nvPr>
        </p:nvSpPr>
        <p:spPr>
          <a:xfrm>
            <a:off x="503240" y="1700217"/>
            <a:ext cx="3975097" cy="2174872"/>
          </a:xfrm>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7" name="Content Placeholder 8"/>
          <p:cNvSpPr txBox="1">
            <a:spLocks noGrp="1"/>
          </p:cNvSpPr>
          <p:nvPr>
            <p:ph idx="4294967295"/>
          </p:nvPr>
        </p:nvSpPr>
        <p:spPr>
          <a:xfrm>
            <a:off x="503240" y="4063995"/>
            <a:ext cx="3975097" cy="2173291"/>
          </a:xfrm>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8" name="Content Placeholder 10"/>
          <p:cNvSpPr txBox="1">
            <a:spLocks noGrp="1"/>
          </p:cNvSpPr>
          <p:nvPr>
            <p:ph idx="4294967295"/>
          </p:nvPr>
        </p:nvSpPr>
        <p:spPr>
          <a:xfrm>
            <a:off x="4665661" y="1700217"/>
            <a:ext cx="3975097" cy="4537079"/>
          </a:xfrm>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1915155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verskrift og fire indho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da-DK"/>
              <a:t>Klik for at redigere i master</a:t>
            </a:r>
          </a:p>
        </p:txBody>
      </p:sp>
      <p:sp>
        <p:nvSpPr>
          <p:cNvPr id="3" name="Date Placeholder 2"/>
          <p:cNvSpPr txBox="1">
            <a:spLocks noGrp="1"/>
          </p:cNvSpPr>
          <p:nvPr>
            <p:ph type="dt" sz="half" idx="7"/>
          </p:nvPr>
        </p:nvSpPr>
        <p:spPr/>
        <p:txBody>
          <a:bodyPr/>
          <a:lstStyle>
            <a:lvl1pPr>
              <a:defRPr/>
            </a:lvl1pPr>
          </a:lstStyle>
          <a:p>
            <a:pPr lvl="0"/>
            <a:fld id="{05FCBC16-3D21-4C9C-AB15-D274AE6796F1}" type="datetime2">
              <a:rPr lang="da-DK"/>
              <a:pPr lvl="0"/>
              <a:t>25. april 2017</a:t>
            </a:fld>
            <a:endParaRPr lang="da-DK"/>
          </a:p>
        </p:txBody>
      </p:sp>
      <p:sp>
        <p:nvSpPr>
          <p:cNvPr id="4" name="Footer Placeholder 3"/>
          <p:cNvSpPr txBox="1">
            <a:spLocks noGrp="1"/>
          </p:cNvSpPr>
          <p:nvPr>
            <p:ph type="ftr" sz="quarter" idx="9"/>
          </p:nvPr>
        </p:nvSpPr>
        <p:spPr/>
        <p:txBody>
          <a:bodyPr/>
          <a:lstStyle>
            <a:lvl1pPr>
              <a:defRPr/>
            </a:lvl1pPr>
          </a:lstStyle>
          <a:p>
            <a:pPr lvl="0"/>
            <a:endParaRPr lang="da-DK"/>
          </a:p>
        </p:txBody>
      </p:sp>
      <p:sp>
        <p:nvSpPr>
          <p:cNvPr id="5" name="Slide Number Placeholder 4"/>
          <p:cNvSpPr txBox="1">
            <a:spLocks noGrp="1"/>
          </p:cNvSpPr>
          <p:nvPr>
            <p:ph type="sldNum" sz="quarter" idx="8"/>
          </p:nvPr>
        </p:nvSpPr>
        <p:spPr/>
        <p:txBody>
          <a:bodyPr/>
          <a:lstStyle>
            <a:lvl1pPr>
              <a:defRPr/>
            </a:lvl1pPr>
          </a:lstStyle>
          <a:p>
            <a:pPr lvl="0"/>
            <a:fld id="{540CD639-85BA-4398-999D-8C02E4030DD6}" type="slidenum">
              <a:t>‹nr.›</a:t>
            </a:fld>
            <a:endParaRPr lang="da-DK"/>
          </a:p>
        </p:txBody>
      </p:sp>
      <p:sp>
        <p:nvSpPr>
          <p:cNvPr id="6" name="Content Placeholder 6"/>
          <p:cNvSpPr txBox="1">
            <a:spLocks noGrp="1"/>
          </p:cNvSpPr>
          <p:nvPr>
            <p:ph idx="4294967295"/>
          </p:nvPr>
        </p:nvSpPr>
        <p:spPr>
          <a:xfrm>
            <a:off x="503240" y="1700217"/>
            <a:ext cx="3975097" cy="2174872"/>
          </a:xfrm>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7" name="Content Placeholder 8"/>
          <p:cNvSpPr txBox="1">
            <a:spLocks noGrp="1"/>
          </p:cNvSpPr>
          <p:nvPr>
            <p:ph idx="4294967295"/>
          </p:nvPr>
        </p:nvSpPr>
        <p:spPr>
          <a:xfrm>
            <a:off x="503240" y="4063995"/>
            <a:ext cx="3975097" cy="2173291"/>
          </a:xfrm>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8" name="Content Placeholder 10"/>
          <p:cNvSpPr txBox="1">
            <a:spLocks noGrp="1"/>
          </p:cNvSpPr>
          <p:nvPr>
            <p:ph idx="4294967295"/>
          </p:nvPr>
        </p:nvSpPr>
        <p:spPr>
          <a:xfrm>
            <a:off x="4665661" y="1700217"/>
            <a:ext cx="3975097" cy="2174872"/>
          </a:xfrm>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9" name="Content Placeholder 7"/>
          <p:cNvSpPr txBox="1">
            <a:spLocks noGrp="1"/>
          </p:cNvSpPr>
          <p:nvPr>
            <p:ph idx="4294967295"/>
          </p:nvPr>
        </p:nvSpPr>
        <p:spPr>
          <a:xfrm>
            <a:off x="4665661" y="4063995"/>
            <a:ext cx="3975097" cy="2173291"/>
          </a:xfrm>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748994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tort billede">
    <p:spTree>
      <p:nvGrpSpPr>
        <p:cNvPr id="1" name=""/>
        <p:cNvGrpSpPr/>
        <p:nvPr/>
      </p:nvGrpSpPr>
      <p:grpSpPr>
        <a:xfrm>
          <a:off x="0" y="0"/>
          <a:ext cx="0" cy="0"/>
          <a:chOff x="0" y="0"/>
          <a:chExt cx="0" cy="0"/>
        </a:xfrm>
      </p:grpSpPr>
      <p:sp>
        <p:nvSpPr>
          <p:cNvPr id="2" name="Picture Placeholder 6"/>
          <p:cNvSpPr txBox="1">
            <a:spLocks noGrp="1"/>
          </p:cNvSpPr>
          <p:nvPr>
            <p:ph type="pic" idx="4294967295"/>
          </p:nvPr>
        </p:nvSpPr>
        <p:spPr>
          <a:xfrm>
            <a:off x="0" y="152403"/>
            <a:ext cx="9144000" cy="6084883"/>
          </a:xfrm>
          <a:solidFill>
            <a:srgbClr val="FFFFFF"/>
          </a:solidFill>
        </p:spPr>
        <p:txBody>
          <a:bodyPr tIns="683998" anchor="ctr" anchorCtr="1"/>
          <a:lstStyle>
            <a:lvl1pPr marL="0" indent="0" algn="ctr">
              <a:spcBef>
                <a:spcPts val="400"/>
              </a:spcBef>
              <a:buNone/>
              <a:defRPr sz="1800"/>
            </a:lvl1pPr>
          </a:lstStyle>
          <a:p>
            <a:pPr lvl="0"/>
            <a:r>
              <a:rPr lang="da-DK"/>
              <a:t>Klik på ikonet for at tilføje et billede</a:t>
            </a:r>
          </a:p>
        </p:txBody>
      </p:sp>
      <p:sp>
        <p:nvSpPr>
          <p:cNvPr id="3" name="Date Placeholder 2"/>
          <p:cNvSpPr txBox="1">
            <a:spLocks noGrp="1"/>
          </p:cNvSpPr>
          <p:nvPr>
            <p:ph type="dt" sz="half" idx="7"/>
          </p:nvPr>
        </p:nvSpPr>
        <p:spPr/>
        <p:txBody>
          <a:bodyPr/>
          <a:lstStyle>
            <a:lvl1pPr>
              <a:defRPr/>
            </a:lvl1pPr>
          </a:lstStyle>
          <a:p>
            <a:pPr lvl="0"/>
            <a:fld id="{B60CB0FC-8834-45F3-8A0B-85F1FEFE9890}" type="datetime2">
              <a:rPr lang="da-DK"/>
              <a:pPr lvl="0"/>
              <a:t>25. april 2017</a:t>
            </a:fld>
            <a:endParaRPr lang="da-DK"/>
          </a:p>
        </p:txBody>
      </p:sp>
      <p:sp>
        <p:nvSpPr>
          <p:cNvPr id="4" name="Footer Placeholder 3"/>
          <p:cNvSpPr txBox="1">
            <a:spLocks noGrp="1"/>
          </p:cNvSpPr>
          <p:nvPr>
            <p:ph type="ftr" sz="quarter" idx="9"/>
          </p:nvPr>
        </p:nvSpPr>
        <p:spPr/>
        <p:txBody>
          <a:bodyPr/>
          <a:lstStyle>
            <a:lvl1pPr>
              <a:defRPr/>
            </a:lvl1pPr>
          </a:lstStyle>
          <a:p>
            <a:pPr lvl="0"/>
            <a:endParaRPr lang="da-DK"/>
          </a:p>
        </p:txBody>
      </p:sp>
      <p:sp>
        <p:nvSpPr>
          <p:cNvPr id="5" name="Slide Number Placeholder 4"/>
          <p:cNvSpPr txBox="1">
            <a:spLocks noGrp="1"/>
          </p:cNvSpPr>
          <p:nvPr>
            <p:ph type="sldNum" sz="quarter" idx="8"/>
          </p:nvPr>
        </p:nvSpPr>
        <p:spPr/>
        <p:txBody>
          <a:bodyPr/>
          <a:lstStyle>
            <a:lvl1pPr>
              <a:defRPr/>
            </a:lvl1pPr>
          </a:lstStyle>
          <a:p>
            <a:pPr lvl="0"/>
            <a:fld id="{EF5A8AB2-B35E-4167-8AA1-EF644A3DF23D}" type="slidenum">
              <a:t>‹nr.›</a:t>
            </a:fld>
            <a:endParaRPr lang="da-DK"/>
          </a:p>
        </p:txBody>
      </p:sp>
    </p:spTree>
    <p:extLst>
      <p:ext uri="{BB962C8B-B14F-4D97-AF65-F5344CB8AC3E}">
        <p14:creationId xmlns:p14="http://schemas.microsoft.com/office/powerpoint/2010/main" val="3262326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kst og billede">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da-DK"/>
              <a:t>Klik for at redigere i master</a:t>
            </a:r>
          </a:p>
        </p:txBody>
      </p:sp>
      <p:sp>
        <p:nvSpPr>
          <p:cNvPr id="3" name="Date Placeholder 2"/>
          <p:cNvSpPr txBox="1">
            <a:spLocks noGrp="1"/>
          </p:cNvSpPr>
          <p:nvPr>
            <p:ph type="dt" sz="half" idx="7"/>
          </p:nvPr>
        </p:nvSpPr>
        <p:spPr/>
        <p:txBody>
          <a:bodyPr/>
          <a:lstStyle>
            <a:lvl1pPr>
              <a:defRPr/>
            </a:lvl1pPr>
          </a:lstStyle>
          <a:p>
            <a:pPr lvl="0"/>
            <a:fld id="{F312D7AB-41AC-4B84-89B9-39DD08A6CE0D}" type="datetime2">
              <a:rPr lang="da-DK"/>
              <a:pPr lvl="0"/>
              <a:t>25. april 2017</a:t>
            </a:fld>
            <a:endParaRPr lang="da-DK"/>
          </a:p>
        </p:txBody>
      </p:sp>
      <p:sp>
        <p:nvSpPr>
          <p:cNvPr id="4" name="Footer Placeholder 3"/>
          <p:cNvSpPr txBox="1">
            <a:spLocks noGrp="1"/>
          </p:cNvSpPr>
          <p:nvPr>
            <p:ph type="ftr" sz="quarter" idx="9"/>
          </p:nvPr>
        </p:nvSpPr>
        <p:spPr/>
        <p:txBody>
          <a:bodyPr/>
          <a:lstStyle>
            <a:lvl1pPr>
              <a:defRPr/>
            </a:lvl1pPr>
          </a:lstStyle>
          <a:p>
            <a:pPr lvl="0"/>
            <a:endParaRPr lang="da-DK"/>
          </a:p>
        </p:txBody>
      </p:sp>
      <p:sp>
        <p:nvSpPr>
          <p:cNvPr id="5" name="Slide Number Placeholder 4"/>
          <p:cNvSpPr txBox="1">
            <a:spLocks noGrp="1"/>
          </p:cNvSpPr>
          <p:nvPr>
            <p:ph type="sldNum" sz="quarter" idx="8"/>
          </p:nvPr>
        </p:nvSpPr>
        <p:spPr/>
        <p:txBody>
          <a:bodyPr/>
          <a:lstStyle>
            <a:lvl1pPr>
              <a:defRPr/>
            </a:lvl1pPr>
          </a:lstStyle>
          <a:p>
            <a:pPr lvl="0"/>
            <a:fld id="{80D1DB7E-6ACA-40A7-B542-F92D166BF09F}" type="slidenum">
              <a:t>‹nr.›</a:t>
            </a:fld>
            <a:endParaRPr lang="da-DK"/>
          </a:p>
        </p:txBody>
      </p:sp>
      <p:sp>
        <p:nvSpPr>
          <p:cNvPr id="6" name="Text Placeholder 6"/>
          <p:cNvSpPr txBox="1">
            <a:spLocks noGrp="1"/>
          </p:cNvSpPr>
          <p:nvPr>
            <p:ph type="body" idx="4294967295"/>
          </p:nvPr>
        </p:nvSpPr>
        <p:spPr>
          <a:xfrm>
            <a:off x="503240" y="1700217"/>
            <a:ext cx="3975097" cy="4537069"/>
          </a:xfrm>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7" name="Picture Placeholder 8"/>
          <p:cNvSpPr txBox="1">
            <a:spLocks noGrp="1"/>
          </p:cNvSpPr>
          <p:nvPr>
            <p:ph type="pic" idx="4294967295"/>
          </p:nvPr>
        </p:nvSpPr>
        <p:spPr>
          <a:xfrm>
            <a:off x="4665661" y="1700217"/>
            <a:ext cx="3975097" cy="4537069"/>
          </a:xfrm>
          <a:solidFill>
            <a:srgbClr val="FFFFFF"/>
          </a:solidFill>
        </p:spPr>
        <p:txBody>
          <a:bodyPr tIns="683998" anchor="ctr" anchorCtr="1"/>
          <a:lstStyle>
            <a:lvl1pPr marL="0" indent="0" algn="ctr">
              <a:spcBef>
                <a:spcPts val="400"/>
              </a:spcBef>
              <a:buNone/>
              <a:defRPr sz="1800"/>
            </a:lvl1pPr>
          </a:lstStyle>
          <a:p>
            <a:pPr lvl="0"/>
            <a:r>
              <a:rPr lang="da-DK"/>
              <a:t>Klik på ikonet for at tilføje et billede</a:t>
            </a:r>
          </a:p>
        </p:txBody>
      </p:sp>
    </p:spTree>
    <p:extLst>
      <p:ext uri="{BB962C8B-B14F-4D97-AF65-F5344CB8AC3E}">
        <p14:creationId xmlns:p14="http://schemas.microsoft.com/office/powerpoint/2010/main" val="1093509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illede og teks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da-DK"/>
              <a:t>Klik for at redigere i master</a:t>
            </a:r>
          </a:p>
        </p:txBody>
      </p:sp>
      <p:sp>
        <p:nvSpPr>
          <p:cNvPr id="3" name="Date Placeholder 2"/>
          <p:cNvSpPr txBox="1">
            <a:spLocks noGrp="1"/>
          </p:cNvSpPr>
          <p:nvPr>
            <p:ph type="dt" sz="half" idx="7"/>
          </p:nvPr>
        </p:nvSpPr>
        <p:spPr/>
        <p:txBody>
          <a:bodyPr/>
          <a:lstStyle>
            <a:lvl1pPr>
              <a:defRPr/>
            </a:lvl1pPr>
          </a:lstStyle>
          <a:p>
            <a:pPr lvl="0"/>
            <a:fld id="{F8799F19-0871-4FC4-827C-8DA7FE2FEE50}" type="datetime2">
              <a:rPr lang="da-DK"/>
              <a:pPr lvl="0"/>
              <a:t>25. april 2017</a:t>
            </a:fld>
            <a:endParaRPr lang="da-DK"/>
          </a:p>
        </p:txBody>
      </p:sp>
      <p:sp>
        <p:nvSpPr>
          <p:cNvPr id="4" name="Footer Placeholder 3"/>
          <p:cNvSpPr txBox="1">
            <a:spLocks noGrp="1"/>
          </p:cNvSpPr>
          <p:nvPr>
            <p:ph type="ftr" sz="quarter" idx="9"/>
          </p:nvPr>
        </p:nvSpPr>
        <p:spPr/>
        <p:txBody>
          <a:bodyPr/>
          <a:lstStyle>
            <a:lvl1pPr>
              <a:defRPr/>
            </a:lvl1pPr>
          </a:lstStyle>
          <a:p>
            <a:pPr lvl="0"/>
            <a:endParaRPr lang="da-DK"/>
          </a:p>
        </p:txBody>
      </p:sp>
      <p:sp>
        <p:nvSpPr>
          <p:cNvPr id="5" name="Slide Number Placeholder 4"/>
          <p:cNvSpPr txBox="1">
            <a:spLocks noGrp="1"/>
          </p:cNvSpPr>
          <p:nvPr>
            <p:ph type="sldNum" sz="quarter" idx="8"/>
          </p:nvPr>
        </p:nvSpPr>
        <p:spPr/>
        <p:txBody>
          <a:bodyPr/>
          <a:lstStyle>
            <a:lvl1pPr>
              <a:defRPr/>
            </a:lvl1pPr>
          </a:lstStyle>
          <a:p>
            <a:pPr lvl="0"/>
            <a:fld id="{30828785-11C3-4320-A43A-12D9323C85A8}" type="slidenum">
              <a:t>‹nr.›</a:t>
            </a:fld>
            <a:endParaRPr lang="da-DK"/>
          </a:p>
        </p:txBody>
      </p:sp>
      <p:sp>
        <p:nvSpPr>
          <p:cNvPr id="6" name="Picture Placeholder 6"/>
          <p:cNvSpPr txBox="1">
            <a:spLocks noGrp="1"/>
          </p:cNvSpPr>
          <p:nvPr>
            <p:ph type="pic" idx="4294967295"/>
          </p:nvPr>
        </p:nvSpPr>
        <p:spPr>
          <a:xfrm>
            <a:off x="503240" y="1700217"/>
            <a:ext cx="3975097" cy="4537069"/>
          </a:xfrm>
          <a:solidFill>
            <a:srgbClr val="FFFFFF"/>
          </a:solidFill>
        </p:spPr>
        <p:txBody>
          <a:bodyPr tIns="683998" anchor="ctr" anchorCtr="1"/>
          <a:lstStyle>
            <a:lvl1pPr marL="0" indent="0" algn="ctr">
              <a:spcBef>
                <a:spcPts val="400"/>
              </a:spcBef>
              <a:buNone/>
              <a:defRPr sz="1800"/>
            </a:lvl1pPr>
          </a:lstStyle>
          <a:p>
            <a:pPr lvl="0"/>
            <a:r>
              <a:rPr lang="da-DK"/>
              <a:t>Klik på ikonet for at tilføje et billede</a:t>
            </a:r>
          </a:p>
        </p:txBody>
      </p:sp>
      <p:sp>
        <p:nvSpPr>
          <p:cNvPr id="7" name="Text Placeholder 8"/>
          <p:cNvSpPr txBox="1">
            <a:spLocks noGrp="1"/>
          </p:cNvSpPr>
          <p:nvPr>
            <p:ph type="body" idx="4294967295"/>
          </p:nvPr>
        </p:nvSpPr>
        <p:spPr>
          <a:xfrm>
            <a:off x="4665661" y="1700217"/>
            <a:ext cx="3975097" cy="4537069"/>
          </a:xfrm>
        </p:spPr>
        <p:txBody>
          <a:bodyPr/>
          <a:lstStyle>
            <a:lvl1pPr>
              <a:defRPr/>
            </a:lvl1pPr>
            <a:lvl2pPr>
              <a:defRPr/>
            </a:lvl2pPr>
            <a:lvl3pPr>
              <a:defRPr/>
            </a:lvl3pPr>
            <a:lvl4pPr>
              <a:defRPr/>
            </a:lvl4pPr>
            <a:lvl5pPr>
              <a:defRPr/>
            </a:lvl5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1451782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ktangel 11"/>
          <p:cNvSpPr/>
          <p:nvPr/>
        </p:nvSpPr>
        <p:spPr>
          <a:xfrm>
            <a:off x="0" y="0"/>
            <a:ext cx="9144000" cy="152403"/>
          </a:xfrm>
          <a:prstGeom prst="rect">
            <a:avLst/>
          </a:prstGeom>
          <a:solidFill>
            <a:srgbClr val="00305B"/>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da-DK" sz="1800" b="0" i="0" u="none" strike="noStrike" kern="1200" cap="none" spc="0" baseline="0">
              <a:solidFill>
                <a:srgbClr val="7F7F7F"/>
              </a:solidFill>
              <a:uFillTx/>
              <a:latin typeface="Georgia"/>
            </a:endParaRPr>
          </a:p>
        </p:txBody>
      </p:sp>
      <p:pic>
        <p:nvPicPr>
          <p:cNvPr id="3" name="Billede 9"/>
          <p:cNvPicPr>
            <a:picLocks noChangeAspect="1"/>
          </p:cNvPicPr>
          <p:nvPr/>
        </p:nvPicPr>
        <p:blipFill>
          <a:blip r:embed="rId15"/>
          <a:stretch>
            <a:fillRect/>
          </a:stretch>
        </p:blipFill>
        <p:spPr>
          <a:xfrm>
            <a:off x="163037" y="6382127"/>
            <a:ext cx="1459766" cy="287642"/>
          </a:xfrm>
          <a:prstGeom prst="rect">
            <a:avLst/>
          </a:prstGeom>
          <a:noFill/>
          <a:ln cap="flat">
            <a:noFill/>
          </a:ln>
        </p:spPr>
      </p:pic>
      <p:pic>
        <p:nvPicPr>
          <p:cNvPr id="4" name="Billede 10"/>
          <p:cNvPicPr>
            <a:picLocks noChangeAspect="1"/>
          </p:cNvPicPr>
          <p:nvPr/>
        </p:nvPicPr>
        <p:blipFill>
          <a:blip r:embed="rId16"/>
          <a:stretch>
            <a:fillRect/>
          </a:stretch>
        </p:blipFill>
        <p:spPr>
          <a:xfrm>
            <a:off x="8321579" y="6300234"/>
            <a:ext cx="662775" cy="450982"/>
          </a:xfrm>
          <a:prstGeom prst="rect">
            <a:avLst/>
          </a:prstGeom>
          <a:noFill/>
          <a:ln cap="flat">
            <a:noFill/>
          </a:ln>
        </p:spPr>
      </p:pic>
      <p:sp>
        <p:nvSpPr>
          <p:cNvPr id="5" name="Rectangle 2"/>
          <p:cNvSpPr txBox="1">
            <a:spLocks noGrp="1"/>
          </p:cNvSpPr>
          <p:nvPr>
            <p:ph type="title"/>
          </p:nvPr>
        </p:nvSpPr>
        <p:spPr>
          <a:xfrm>
            <a:off x="464323" y="584201"/>
            <a:ext cx="8176436" cy="1116016"/>
          </a:xfrm>
          <a:prstGeom prst="rect">
            <a:avLst/>
          </a:prstGeom>
          <a:noFill/>
          <a:ln>
            <a:noFill/>
          </a:ln>
        </p:spPr>
        <p:txBody>
          <a:bodyPr vert="horz" wrap="square" lIns="0" tIns="0" rIns="0" bIns="0" anchor="t" anchorCtr="0" compatLnSpc="1">
            <a:noAutofit/>
          </a:bodyPr>
          <a:lstStyle/>
          <a:p>
            <a:pPr lvl="0"/>
            <a:r>
              <a:rPr lang="da-DK"/>
              <a:t>Klik for at redigere i master</a:t>
            </a:r>
          </a:p>
        </p:txBody>
      </p:sp>
      <p:sp>
        <p:nvSpPr>
          <p:cNvPr id="6" name="Rectangle 3"/>
          <p:cNvSpPr txBox="1">
            <a:spLocks noGrp="1"/>
          </p:cNvSpPr>
          <p:nvPr>
            <p:ph type="body" idx="1"/>
          </p:nvPr>
        </p:nvSpPr>
        <p:spPr>
          <a:xfrm>
            <a:off x="503240" y="1700217"/>
            <a:ext cx="8137529" cy="4537079"/>
          </a:xfrm>
          <a:prstGeom prst="rect">
            <a:avLst/>
          </a:prstGeom>
          <a:noFill/>
          <a:ln>
            <a:noFill/>
          </a:ln>
        </p:spPr>
        <p:txBody>
          <a:bodyPr vert="horz" wrap="square" lIns="0" tIns="0" rIns="0" bIns="0" anchor="t" anchorCtr="0" compatLnSpc="1">
            <a:no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7" name="Rectangle 4"/>
          <p:cNvSpPr txBox="1">
            <a:spLocks noGrp="1"/>
          </p:cNvSpPr>
          <p:nvPr>
            <p:ph type="dt" sz="half" idx="2"/>
          </p:nvPr>
        </p:nvSpPr>
        <p:spPr>
          <a:xfrm>
            <a:off x="503240" y="0"/>
            <a:ext cx="1119563" cy="152403"/>
          </a:xfrm>
          <a:prstGeom prst="rect">
            <a:avLst/>
          </a:prstGeom>
          <a:noFill/>
          <a:ln>
            <a:noFill/>
          </a:ln>
        </p:spPr>
        <p:txBody>
          <a:bodyPr vert="horz" wrap="square" lIns="0" tIns="0" rIns="0" bIns="0" anchor="ctr" anchorCtr="0" compatLnSpc="1">
            <a:noAutofit/>
          </a:bodyPr>
          <a:lstStyle>
            <a:lvl1pPr marL="0" marR="0" lvl="0" indent="0" algn="l" defTabSz="914400" rtl="0" fontAlgn="auto" hangingPunct="1">
              <a:lnSpc>
                <a:spcPct val="100000"/>
              </a:lnSpc>
              <a:spcBef>
                <a:spcPts val="0"/>
              </a:spcBef>
              <a:spcAft>
                <a:spcPts val="0"/>
              </a:spcAft>
              <a:buNone/>
              <a:tabLst/>
              <a:defRPr lang="da-DK" sz="700" b="0" i="0" u="none" strike="noStrike" kern="1200" cap="none" spc="0" baseline="0">
                <a:solidFill>
                  <a:srgbClr val="FFFFFF"/>
                </a:solidFill>
                <a:uFillTx/>
                <a:latin typeface="Open Sans"/>
              </a:defRPr>
            </a:lvl1pPr>
          </a:lstStyle>
          <a:p>
            <a:pPr lvl="0"/>
            <a:fld id="{263E6B57-5EE0-4284-BD2F-B36A883D5AA2}" type="datetime2">
              <a:rPr lang="da-DK"/>
              <a:pPr lvl="0"/>
              <a:t>25. april 2017</a:t>
            </a:fld>
            <a:endParaRPr lang="da-DK"/>
          </a:p>
        </p:txBody>
      </p:sp>
      <p:sp>
        <p:nvSpPr>
          <p:cNvPr id="8" name="Rectangle 5"/>
          <p:cNvSpPr txBox="1">
            <a:spLocks noGrp="1"/>
          </p:cNvSpPr>
          <p:nvPr>
            <p:ph type="ftr" sz="quarter" idx="3"/>
          </p:nvPr>
        </p:nvSpPr>
        <p:spPr>
          <a:xfrm>
            <a:off x="1619667" y="0"/>
            <a:ext cx="6660736" cy="152403"/>
          </a:xfrm>
          <a:prstGeom prst="rect">
            <a:avLst/>
          </a:prstGeom>
          <a:noFill/>
          <a:ln>
            <a:noFill/>
          </a:ln>
        </p:spPr>
        <p:txBody>
          <a:bodyPr vert="horz" wrap="square" lIns="0" tIns="0" rIns="0" bIns="0" anchor="ctr" anchorCtr="0" compatLnSpc="1">
            <a:noAutofit/>
          </a:bodyPr>
          <a:lstStyle>
            <a:lvl1pPr marL="0" marR="0" lvl="0" indent="0" algn="l" defTabSz="914400" rtl="0" fontAlgn="auto" hangingPunct="1">
              <a:lnSpc>
                <a:spcPct val="100000"/>
              </a:lnSpc>
              <a:spcBef>
                <a:spcPts val="0"/>
              </a:spcBef>
              <a:spcAft>
                <a:spcPts val="0"/>
              </a:spcAft>
              <a:buNone/>
              <a:tabLst/>
              <a:defRPr lang="da-DK" sz="700" b="0" i="0" u="none" strike="noStrike" kern="1200" cap="none" spc="0" baseline="0">
                <a:solidFill>
                  <a:srgbClr val="FFFFFF"/>
                </a:solidFill>
                <a:uFillTx/>
                <a:latin typeface="Open Sans"/>
              </a:defRPr>
            </a:lvl1pPr>
          </a:lstStyle>
          <a:p>
            <a:pPr lvl="0"/>
            <a:endParaRPr lang="da-DK"/>
          </a:p>
        </p:txBody>
      </p:sp>
      <p:sp>
        <p:nvSpPr>
          <p:cNvPr id="9" name="Rectangle 6"/>
          <p:cNvSpPr txBox="1">
            <a:spLocks noGrp="1"/>
          </p:cNvSpPr>
          <p:nvPr>
            <p:ph type="sldNum" sz="quarter" idx="4"/>
          </p:nvPr>
        </p:nvSpPr>
        <p:spPr>
          <a:xfrm>
            <a:off x="8321579" y="0"/>
            <a:ext cx="311764" cy="152403"/>
          </a:xfrm>
          <a:prstGeom prst="rect">
            <a:avLst/>
          </a:prstGeom>
          <a:noFill/>
          <a:ln>
            <a:noFill/>
          </a:ln>
        </p:spPr>
        <p:txBody>
          <a:bodyPr vert="horz" wrap="square" lIns="0" tIns="0" rIns="0" bIns="0" anchor="ctr" anchorCtr="0" compatLnSpc="1">
            <a:noAutofit/>
          </a:bodyPr>
          <a:lstStyle>
            <a:lvl1pPr marL="0" marR="0" lvl="0" indent="0" algn="r" defTabSz="914400" rtl="0" fontAlgn="auto" hangingPunct="1">
              <a:lnSpc>
                <a:spcPct val="100000"/>
              </a:lnSpc>
              <a:spcBef>
                <a:spcPts val="0"/>
              </a:spcBef>
              <a:spcAft>
                <a:spcPts val="0"/>
              </a:spcAft>
              <a:buNone/>
              <a:tabLst/>
              <a:defRPr lang="da-DK" sz="700" b="0" i="0" u="none" strike="noStrike" kern="1200" cap="none" spc="0" baseline="0">
                <a:solidFill>
                  <a:srgbClr val="FFFFFF"/>
                </a:solidFill>
                <a:uFillTx/>
                <a:latin typeface="Open Sans"/>
              </a:defRPr>
            </a:lvl1pPr>
          </a:lstStyle>
          <a:p>
            <a:pPr lvl="0"/>
            <a:fld id="{6A321B78-9D1D-4520-9933-B10673B932A0}" type="slidenum">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marL="0" marR="0" lvl="0" indent="0" algn="l" defTabSz="914400" rtl="0" fontAlgn="auto" hangingPunct="1">
        <a:lnSpc>
          <a:spcPct val="83000"/>
        </a:lnSpc>
        <a:spcBef>
          <a:spcPts val="0"/>
        </a:spcBef>
        <a:spcAft>
          <a:spcPts val="0"/>
        </a:spcAft>
        <a:buNone/>
        <a:tabLst/>
        <a:defRPr lang="da-DK" sz="3600" b="0" i="0" u="none" strike="noStrike" kern="0" cap="none" spc="0" baseline="0">
          <a:solidFill>
            <a:srgbClr val="7F7F7F"/>
          </a:solidFill>
          <a:uFillTx/>
          <a:latin typeface="Open Sans"/>
        </a:defRPr>
      </a:lvl1pPr>
    </p:titleStyle>
    <p:bodyStyle>
      <a:lvl1pPr marL="323999" marR="0" lvl="0" indent="-323999" algn="l" defTabSz="914400" rtl="0" fontAlgn="auto" hangingPunct="1">
        <a:lnSpc>
          <a:spcPct val="100000"/>
        </a:lnSpc>
        <a:spcBef>
          <a:spcPts val="500"/>
        </a:spcBef>
        <a:spcAft>
          <a:spcPts val="0"/>
        </a:spcAft>
        <a:buSzPct val="100000"/>
        <a:buChar char="•"/>
        <a:tabLst/>
        <a:defRPr lang="da-DK" sz="2000" b="0" i="1" u="none" strike="noStrike" kern="0" cap="none" spc="0" baseline="0">
          <a:solidFill>
            <a:srgbClr val="7F7F7F"/>
          </a:solidFill>
          <a:uFillTx/>
          <a:latin typeface="Georgia"/>
        </a:defRPr>
      </a:lvl1pPr>
      <a:lvl2pPr marL="640802" marR="0" lvl="1" indent="-284396" algn="l" defTabSz="914400" rtl="0" fontAlgn="auto" hangingPunct="1">
        <a:lnSpc>
          <a:spcPct val="100000"/>
        </a:lnSpc>
        <a:spcBef>
          <a:spcPts val="400"/>
        </a:spcBef>
        <a:spcAft>
          <a:spcPts val="0"/>
        </a:spcAft>
        <a:buSzPct val="100000"/>
        <a:buChar char="–"/>
        <a:tabLst/>
        <a:defRPr lang="da-DK" sz="1800" b="0" i="1" u="none" strike="noStrike" kern="0" cap="none" spc="0" baseline="0">
          <a:solidFill>
            <a:srgbClr val="7F7F7F"/>
          </a:solidFill>
          <a:uFillTx/>
          <a:latin typeface="Georgia"/>
        </a:defRPr>
      </a:lvl2pPr>
      <a:lvl3pPr marL="871203" marR="0" lvl="2" indent="-228600" algn="l" defTabSz="914400" rtl="0" fontAlgn="auto" hangingPunct="1">
        <a:lnSpc>
          <a:spcPct val="100000"/>
        </a:lnSpc>
        <a:spcBef>
          <a:spcPts val="400"/>
        </a:spcBef>
        <a:spcAft>
          <a:spcPts val="0"/>
        </a:spcAft>
        <a:buSzPct val="100000"/>
        <a:buChar char="•"/>
        <a:tabLst/>
        <a:defRPr lang="da-DK" sz="1600" b="0" i="1" u="none" strike="noStrike" kern="0" cap="none" spc="0" baseline="0">
          <a:solidFill>
            <a:srgbClr val="7F7F7F"/>
          </a:solidFill>
          <a:uFillTx/>
          <a:latin typeface="Georgia"/>
        </a:defRPr>
      </a:lvl3pPr>
      <a:lvl4pPr marL="1126796" marR="0" lvl="3" indent="-228600" algn="l" defTabSz="914400" rtl="0" fontAlgn="auto" hangingPunct="1">
        <a:lnSpc>
          <a:spcPct val="100000"/>
        </a:lnSpc>
        <a:spcBef>
          <a:spcPts val="300"/>
        </a:spcBef>
        <a:spcAft>
          <a:spcPts val="0"/>
        </a:spcAft>
        <a:buSzPct val="100000"/>
        <a:buChar char="–"/>
        <a:tabLst/>
        <a:defRPr lang="da-DK" sz="1400" b="0" i="1" u="none" strike="noStrike" kern="0" cap="none" spc="0" baseline="0">
          <a:solidFill>
            <a:srgbClr val="7F7F7F"/>
          </a:solidFill>
          <a:uFillTx/>
          <a:latin typeface="Georgia"/>
        </a:defRPr>
      </a:lvl4pPr>
      <a:lvl5pPr marL="1357198" marR="0" lvl="4" indent="-228600" algn="l" defTabSz="914400" rtl="0" fontAlgn="auto" hangingPunct="1">
        <a:lnSpc>
          <a:spcPct val="100000"/>
        </a:lnSpc>
        <a:spcBef>
          <a:spcPts val="300"/>
        </a:spcBef>
        <a:spcAft>
          <a:spcPts val="0"/>
        </a:spcAft>
        <a:buSzPct val="100000"/>
        <a:buChar char="•"/>
        <a:tabLst/>
        <a:defRPr lang="da-DK" sz="1200" b="0" i="1" u="none" strike="noStrike" kern="0" cap="none" spc="0" baseline="0">
          <a:solidFill>
            <a:srgbClr val="7F7F7F"/>
          </a:solidFill>
          <a:uFillTx/>
          <a:latin typeface="Georgi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nb-NO" sz="4800"/>
              <a:t>Præsentation for nyt økonomisk ledelsestilsyn </a:t>
            </a:r>
          </a:p>
        </p:txBody>
      </p:sp>
      <p:sp>
        <p:nvSpPr>
          <p:cNvPr id="3" name="Undertitel 2"/>
          <p:cNvSpPr txBox="1">
            <a:spLocks noGrp="1"/>
          </p:cNvSpPr>
          <p:nvPr>
            <p:ph type="subTitle" idx="4294967295"/>
          </p:nvPr>
        </p:nvSpPr>
        <p:spPr>
          <a:xfrm>
            <a:off x="850181" y="3814163"/>
            <a:ext cx="7439594" cy="1752603"/>
          </a:xfrm>
        </p:spPr>
        <p:txBody>
          <a:bodyPr/>
          <a:lstStyle/>
          <a:p>
            <a:pPr marL="0" lvl="0" indent="0">
              <a:buNone/>
            </a:pPr>
            <a:r>
              <a:rPr lang="nb-NO"/>
              <a:t>KB salen d. 25-04-2017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da-DK"/>
              <a:t>Hvad er ledelsestilsyn?</a:t>
            </a:r>
          </a:p>
        </p:txBody>
      </p:sp>
      <p:sp>
        <p:nvSpPr>
          <p:cNvPr id="3" name="Pladsholder til indhold 2"/>
          <p:cNvSpPr txBox="1">
            <a:spLocks noGrp="1"/>
          </p:cNvSpPr>
          <p:nvPr>
            <p:ph idx="1"/>
          </p:nvPr>
        </p:nvSpPr>
        <p:spPr/>
        <p:txBody>
          <a:bodyPr/>
          <a:lstStyle/>
          <a:p>
            <a:pPr lvl="0"/>
            <a:r>
              <a:rPr lang="da-DK"/>
              <a:t>Ledelsestilsyn er en kommunal betegnelse for intern kontrol</a:t>
            </a:r>
          </a:p>
          <a:p>
            <a:pPr lvl="0"/>
            <a:r>
              <a:rPr lang="da-DK"/>
              <a:t>Risikohåndtering</a:t>
            </a:r>
          </a:p>
          <a:p>
            <a:pPr lvl="0"/>
            <a:r>
              <a:rPr lang="da-DK"/>
              <a:t>Der skal skelnes mellem fagligt ledelsestilsyn og økonomisk ledelsestilsyn</a:t>
            </a:r>
          </a:p>
          <a:p>
            <a:pPr lvl="0"/>
            <a:r>
              <a:rPr lang="da-DK"/>
              <a:t>Baseret på COSO- modellen</a:t>
            </a:r>
          </a:p>
          <a:p>
            <a:pPr marL="0" lvl="0" indent="0">
              <a:buNone/>
            </a:pPr>
            <a:endParaRPr lang="da-DK"/>
          </a:p>
          <a:p>
            <a:pPr lvl="0"/>
            <a:endParaRPr lang="da-DK"/>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da-DK"/>
              <a:t>Hvad er baggrund for det nye tilsyn?</a:t>
            </a:r>
          </a:p>
        </p:txBody>
      </p:sp>
      <p:sp>
        <p:nvSpPr>
          <p:cNvPr id="3" name="Pladsholder til indhold 2"/>
          <p:cNvSpPr txBox="1">
            <a:spLocks noGrp="1"/>
          </p:cNvSpPr>
          <p:nvPr>
            <p:ph idx="1"/>
          </p:nvPr>
        </p:nvSpPr>
        <p:spPr/>
        <p:txBody>
          <a:bodyPr/>
          <a:lstStyle/>
          <a:p>
            <a:pPr lvl="0"/>
            <a:r>
              <a:rPr lang="da-DK"/>
              <a:t>Spilleregler for god økonomistyring godkendt i KB d. 13.12.2016</a:t>
            </a:r>
          </a:p>
          <a:p>
            <a:pPr lvl="0"/>
            <a:r>
              <a:rPr lang="da-DK"/>
              <a:t>Et administrativt dokument ”Økonomisk ledelsestilsyn i Albertslund Kommune”</a:t>
            </a:r>
          </a:p>
          <a:p>
            <a:pPr lvl="0"/>
            <a:r>
              <a:rPr lang="da-DK"/>
              <a:t>Medarbejdersiden </a:t>
            </a:r>
          </a:p>
          <a:p>
            <a:pPr marL="0" lvl="0" indent="0">
              <a:buNone/>
            </a:pPr>
            <a:r>
              <a:rPr lang="da-DK"/>
              <a:t>http://medarbejdersiden.albertslund.dk/vejledning-og-support/økonomi/økonomisk-ledelsestilsyn/</a:t>
            </a:r>
          </a:p>
          <a:p>
            <a:pPr lvl="0"/>
            <a:r>
              <a:rPr lang="da-DK"/>
              <a:t>SBSYS: 00.32.02-P24-1-16 + 15.00.00-K08-1-17</a:t>
            </a:r>
          </a:p>
          <a:p>
            <a:pPr lvl="0"/>
            <a:r>
              <a:rPr lang="da-DK"/>
              <a:t>Secure Aware: IT system som vil understøtte nyt ledelsestilsyn</a:t>
            </a:r>
          </a:p>
          <a:p>
            <a:pPr lvl="0"/>
            <a:r>
              <a:rPr lang="da-DK"/>
              <a:t>Kandidatafhandling</a:t>
            </a:r>
          </a:p>
          <a:p>
            <a:pPr lvl="0"/>
            <a:endParaRPr lang="da-DK"/>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da-DK"/>
              <a:t>Hvad består nyt ledelsestilsyn af?</a:t>
            </a:r>
          </a:p>
        </p:txBody>
      </p:sp>
      <p:sp>
        <p:nvSpPr>
          <p:cNvPr id="3" name="Pladsholder til indhold 2"/>
          <p:cNvSpPr txBox="1">
            <a:spLocks noGrp="1"/>
          </p:cNvSpPr>
          <p:nvPr>
            <p:ph idx="1"/>
          </p:nvPr>
        </p:nvSpPr>
        <p:spPr/>
        <p:txBody>
          <a:bodyPr/>
          <a:lstStyle/>
          <a:p>
            <a:pPr marL="457200" lvl="0" indent="-457200">
              <a:buAutoNum type="arabicParenR"/>
            </a:pPr>
            <a:r>
              <a:rPr lang="da-DK"/>
              <a:t>Økonkomidrift har overvågningsfunktion</a:t>
            </a:r>
          </a:p>
          <a:p>
            <a:pPr marL="457200" lvl="0" indent="-457200">
              <a:buAutoNum type="arabicParenR"/>
            </a:pPr>
            <a:r>
              <a:rPr lang="da-DK"/>
              <a:t>3 væsentligste områder: budget, løn og bilag</a:t>
            </a:r>
          </a:p>
          <a:p>
            <a:pPr marL="457200" lvl="0" indent="-457200">
              <a:buAutoNum type="arabicParenR"/>
            </a:pPr>
            <a:r>
              <a:rPr lang="da-DK"/>
              <a:t>Risikovurdering</a:t>
            </a:r>
          </a:p>
          <a:p>
            <a:pPr marL="457200" lvl="0" indent="-457200">
              <a:buAutoNum type="arabicParenR"/>
            </a:pPr>
            <a:r>
              <a:rPr lang="da-DK"/>
              <a:t>Ledelsesrapportering</a:t>
            </a:r>
          </a:p>
          <a:p>
            <a:pPr marL="457200" lvl="0" indent="-457200">
              <a:buAutoNum type="arabicParenR"/>
            </a:pPr>
            <a:r>
              <a:rPr lang="da-DK"/>
              <a:t>Løbende ajourføring</a:t>
            </a:r>
          </a:p>
          <a:p>
            <a:pPr lvl="0"/>
            <a:endParaRPr lang="da-DK"/>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da-DK"/>
              <a:t>Hvorfor skal jeg gøre det?</a:t>
            </a:r>
          </a:p>
        </p:txBody>
      </p:sp>
      <p:sp>
        <p:nvSpPr>
          <p:cNvPr id="3" name="Pladsholder til indhold 2"/>
          <p:cNvSpPr txBox="1">
            <a:spLocks noGrp="1"/>
          </p:cNvSpPr>
          <p:nvPr>
            <p:ph idx="1"/>
          </p:nvPr>
        </p:nvSpPr>
        <p:spPr/>
        <p:txBody>
          <a:bodyPr/>
          <a:lstStyle/>
          <a:p>
            <a:pPr marL="0" lvl="0" indent="0">
              <a:buNone/>
            </a:pPr>
            <a:r>
              <a:rPr lang="da-DK"/>
              <a:t>1) Håndtering af risici (eksempler med falske fakturaer, store pressesager, eksempler fra LØN og budgetafvigelser)</a:t>
            </a:r>
          </a:p>
          <a:p>
            <a:pPr marL="0" lvl="0" indent="0">
              <a:buNone/>
            </a:pPr>
            <a:r>
              <a:rPr lang="da-DK"/>
              <a:t>2) Ankestyrelsens evaluering af kommunernes revision  - regnskabsår 2013:</a:t>
            </a:r>
          </a:p>
          <a:p>
            <a:pPr lvl="0">
              <a:spcBef>
                <a:spcPts val="300"/>
              </a:spcBef>
            </a:pPr>
            <a:r>
              <a:rPr lang="da-DK" sz="1200"/>
              <a:t>”For så vidt angår de generelle og andre fejl, som de kommunale revisorer har påpeget i revisionsberetningerne og som har eller kan have betydning for kommunernes hjemtagelse af statsrefusion, viser gennemgangen for 2013, at det fortsat er kommunernes interne kontroller og ledelsestilsyn, som tegner sig for den største andel fejl. Det drejer sig om knap en tredjedel af de generelle og andre fejl, der er konstateret.”</a:t>
            </a:r>
          </a:p>
          <a:p>
            <a:pPr marL="0" lvl="0" indent="0">
              <a:buNone/>
            </a:pPr>
            <a:r>
              <a:rPr lang="da-DK"/>
              <a:t>3) For kommunens vedkommende handler risikohåndtering i sidste ende om at overholde lovgivning, forbedre rapportering og sikre virksomhedens drift, samt leve op til sparsommelighed, effektivitet og produktivitet</a:t>
            </a:r>
          </a:p>
          <a:p>
            <a:pPr marL="0" lvl="0" indent="0">
              <a:buNone/>
            </a:pPr>
            <a:r>
              <a:rPr lang="da-DK"/>
              <a:t>4) Effektivisering i driften</a:t>
            </a:r>
          </a:p>
          <a:p>
            <a:pPr marL="0" lvl="0" indent="0">
              <a:buNone/>
            </a:pPr>
            <a:r>
              <a:rPr lang="da-DK"/>
              <a:t>5) Leve op til krav fra ekstern revision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da-DK"/>
              <a:t>Gennemgang af de enkelte kontroller</a:t>
            </a:r>
          </a:p>
        </p:txBody>
      </p:sp>
      <p:sp>
        <p:nvSpPr>
          <p:cNvPr id="3" name="Pladsholder til indhold 2"/>
          <p:cNvSpPr txBox="1">
            <a:spLocks noGrp="1"/>
          </p:cNvSpPr>
          <p:nvPr>
            <p:ph idx="1"/>
          </p:nvPr>
        </p:nvSpPr>
        <p:spPr/>
        <p:txBody>
          <a:bodyPr/>
          <a:lstStyle/>
          <a:p>
            <a:pPr lvl="0"/>
            <a:r>
              <a:rPr lang="da-DK"/>
              <a:t>Budgetopfølgning (Viktoria)</a:t>
            </a:r>
          </a:p>
          <a:p>
            <a:pPr lvl="0"/>
            <a:r>
              <a:rPr lang="da-DK"/>
              <a:t>Løn (Frank)</a:t>
            </a:r>
          </a:p>
          <a:p>
            <a:pPr lvl="0"/>
            <a:r>
              <a:rPr lang="da-DK"/>
              <a:t>Bilagsbehandling (Jesper)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da-DK"/>
              <a:t>Praktisk side</a:t>
            </a:r>
          </a:p>
        </p:txBody>
      </p:sp>
      <p:sp>
        <p:nvSpPr>
          <p:cNvPr id="3" name="Pladsholder til indhold 2"/>
          <p:cNvSpPr txBox="1">
            <a:spLocks noGrp="1"/>
          </p:cNvSpPr>
          <p:nvPr>
            <p:ph idx="1"/>
          </p:nvPr>
        </p:nvSpPr>
        <p:spPr/>
        <p:txBody>
          <a:bodyPr/>
          <a:lstStyle/>
          <a:p>
            <a:pPr lvl="0"/>
            <a:r>
              <a:rPr lang="da-DK"/>
              <a:t>Tjekskemaer</a:t>
            </a:r>
          </a:p>
          <a:p>
            <a:pPr lvl="0"/>
            <a:r>
              <a:rPr lang="da-DK"/>
              <a:t>Risikostyringsskabelon</a:t>
            </a:r>
          </a:p>
          <a:p>
            <a:pPr lvl="0"/>
            <a:r>
              <a:rPr lang="da-DK"/>
              <a:t>Journalisering</a:t>
            </a:r>
          </a:p>
          <a:p>
            <a:pPr lvl="0"/>
            <a:r>
              <a:rPr lang="da-DK"/>
              <a:t>Adviser fra Secure Aware</a:t>
            </a:r>
          </a:p>
          <a:p>
            <a:pPr lvl="0"/>
            <a:r>
              <a:rPr lang="da-DK"/>
              <a:t>Kommende workshops med de enkelte afdelinger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p>
            <a:pPr lvl="0"/>
            <a:r>
              <a:rPr lang="da-DK"/>
              <a:t>Afrunding og spørgsmål</a:t>
            </a:r>
          </a:p>
        </p:txBody>
      </p:sp>
      <p:sp>
        <p:nvSpPr>
          <p:cNvPr id="3" name="Pladsholder til indhold 2"/>
          <p:cNvSpPr txBox="1">
            <a:spLocks noGrp="1"/>
          </p:cNvSpPr>
          <p:nvPr>
            <p:ph idx="1"/>
          </p:nvPr>
        </p:nvSpPr>
        <p:spPr/>
        <p:txBody>
          <a:bodyPr/>
          <a:lstStyle/>
          <a:p>
            <a:pPr lvl="0"/>
            <a:r>
              <a:rPr lang="da-DK"/>
              <a:t>Ledelsestilsyn skal give mening. Kontrol på en skole er ikke nødvendigvis det samme som i Kultur- og Fritid</a:t>
            </a:r>
          </a:p>
          <a:p>
            <a:pPr lvl="0"/>
            <a:endParaRPr lang="da-DK"/>
          </a:p>
          <a:p>
            <a:pPr lvl="0"/>
            <a:r>
              <a:rPr lang="da-DK"/>
              <a:t>Ledelsestilsyn bliver ajourført løbende i takt med vi bliver klogere og hvis risiciene ændrer sig</a:t>
            </a:r>
          </a:p>
          <a:p>
            <a:pPr lvl="0"/>
            <a:endParaRPr lang="da-DK"/>
          </a:p>
          <a:p>
            <a:pPr lvl="0"/>
            <a:r>
              <a:rPr lang="da-DK"/>
              <a:t>Spørgsmål?</a:t>
            </a:r>
          </a:p>
          <a:p>
            <a:pPr lvl="0"/>
            <a:endParaRPr lang="da-DK"/>
          </a:p>
        </p:txBody>
      </p:sp>
    </p:spTree>
  </p:cSld>
  <p:clrMapOvr>
    <a:masterClrMapping/>
  </p:clrMapOvr>
</p:sld>
</file>

<file path=ppt/theme/theme1.xml><?xml version="1.0" encoding="utf-8"?>
<a:theme xmlns:a="http://schemas.openxmlformats.org/drawingml/2006/main" name="Albertslund Kommune">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3%20Albertslund%20Erhverv</Template>
  <TotalTime>40</TotalTime>
  <Words>344</Words>
  <Application>Microsoft Office PowerPoint</Application>
  <PresentationFormat>Skærmshow (4:3)</PresentationFormat>
  <Paragraphs>44</Paragraphs>
  <Slides>8</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8</vt:i4>
      </vt:variant>
    </vt:vector>
  </HeadingPairs>
  <TitlesOfParts>
    <vt:vector size="12" baseType="lpstr">
      <vt:lpstr>Arial</vt:lpstr>
      <vt:lpstr>Georgia</vt:lpstr>
      <vt:lpstr>Open Sans</vt:lpstr>
      <vt:lpstr>Albertslund Kommune</vt:lpstr>
      <vt:lpstr>Præsentation for nyt økonomisk ledelsestilsyn </vt:lpstr>
      <vt:lpstr>Hvad er ledelsestilsyn?</vt:lpstr>
      <vt:lpstr>Hvad er baggrund for det nye tilsyn?</vt:lpstr>
      <vt:lpstr>Hvad består nyt ledelsestilsyn af?</vt:lpstr>
      <vt:lpstr>Hvorfor skal jeg gøre det?</vt:lpstr>
      <vt:lpstr>Gennemgang af de enkelte kontroller</vt:lpstr>
      <vt:lpstr>Praktisk side</vt:lpstr>
      <vt:lpstr>Afrunding og spørgsmål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Præsentation for nyt økonomisk ledelsestilsyn</dc:title>
  <dc:creator>Viktoria Feldstedt</dc:creator>
  <cp:lastModifiedBy>Viktoria Feldstedt</cp:lastModifiedBy>
  <cp:revision>3</cp:revision>
  <dcterms:created xsi:type="dcterms:W3CDTF">2017-04-24T12:00:01Z</dcterms:created>
  <dcterms:modified xsi:type="dcterms:W3CDTF">2017-04-25T12:33:42Z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ies>
</file>