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00" r:id="rId2"/>
    <p:sldMasterId id="2147483713" r:id="rId3"/>
  </p:sldMasterIdLst>
  <p:notesMasterIdLst>
    <p:notesMasterId r:id="rId12"/>
  </p:notesMasterIdLst>
  <p:sldIdLst>
    <p:sldId id="283" r:id="rId4"/>
    <p:sldId id="281" r:id="rId5"/>
    <p:sldId id="280" r:id="rId6"/>
    <p:sldId id="263" r:id="rId7"/>
    <p:sldId id="282" r:id="rId8"/>
    <p:sldId id="284" r:id="rId9"/>
    <p:sldId id="275" r:id="rId10"/>
    <p:sldId id="273" r:id="rId11"/>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49" autoAdjust="0"/>
  </p:normalViewPr>
  <p:slideViewPr>
    <p:cSldViewPr>
      <p:cViewPr varScale="1">
        <p:scale>
          <a:sx n="65" d="100"/>
          <a:sy n="65" d="100"/>
        </p:scale>
        <p:origin x="14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66D2A54-6C5C-4CB7-9CBC-BB202D4D1BD9}" type="datetimeFigureOut">
              <a:rPr lang="da-DK" smtClean="0"/>
              <a:t>21-06-2017</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3B3545D-AE3B-4893-8D01-62F1C51284B6}" type="slidenum">
              <a:rPr lang="da-DK" smtClean="0"/>
              <a:t>‹nr.›</a:t>
            </a:fld>
            <a:endParaRPr lang="da-DK"/>
          </a:p>
        </p:txBody>
      </p:sp>
    </p:spTree>
    <p:extLst>
      <p:ext uri="{BB962C8B-B14F-4D97-AF65-F5344CB8AC3E}">
        <p14:creationId xmlns:p14="http://schemas.microsoft.com/office/powerpoint/2010/main" val="4121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3B3545D-AE3B-4893-8D01-62F1C51284B6}" type="slidenum">
              <a:rPr lang="da-DK" smtClean="0"/>
              <a:t>2</a:t>
            </a:fld>
            <a:endParaRPr lang="da-DK"/>
          </a:p>
        </p:txBody>
      </p:sp>
    </p:spTree>
    <p:extLst>
      <p:ext uri="{BB962C8B-B14F-4D97-AF65-F5344CB8AC3E}">
        <p14:creationId xmlns:p14="http://schemas.microsoft.com/office/powerpoint/2010/main" val="42864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Hver deltager præsenterer sig selv…</a:t>
            </a:r>
          </a:p>
        </p:txBody>
      </p:sp>
      <p:sp>
        <p:nvSpPr>
          <p:cNvPr id="4" name="Pladsholder til slidenummer 3"/>
          <p:cNvSpPr>
            <a:spLocks noGrp="1"/>
          </p:cNvSpPr>
          <p:nvPr>
            <p:ph type="sldNum" sz="quarter" idx="10"/>
          </p:nvPr>
        </p:nvSpPr>
        <p:spPr/>
        <p:txBody>
          <a:bodyPr/>
          <a:lstStyle/>
          <a:p>
            <a:fld id="{A3B3545D-AE3B-4893-8D01-62F1C51284B6}" type="slidenum">
              <a:rPr lang="da-DK" smtClean="0"/>
              <a:t>3</a:t>
            </a:fld>
            <a:endParaRPr lang="da-DK"/>
          </a:p>
        </p:txBody>
      </p:sp>
    </p:spTree>
    <p:extLst>
      <p:ext uri="{BB962C8B-B14F-4D97-AF65-F5344CB8AC3E}">
        <p14:creationId xmlns:p14="http://schemas.microsoft.com/office/powerpoint/2010/main" val="62257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a:solidFill>
                  <a:schemeClr val="tx1"/>
                </a:solidFill>
                <a:effectLst/>
                <a:latin typeface="+mn-lt"/>
                <a:ea typeface="+mn-ea"/>
                <a:cs typeface="+mn-cs"/>
              </a:rPr>
              <a:t>Egen motivation for temaet</a:t>
            </a:r>
          </a:p>
          <a:p>
            <a:pPr lvl="0"/>
            <a:endParaRPr lang="da-DK" sz="1200" kern="1200">
              <a:solidFill>
                <a:schemeClr val="tx1"/>
              </a:solidFill>
              <a:effectLst/>
              <a:latin typeface="+mn-lt"/>
              <a:ea typeface="+mn-ea"/>
              <a:cs typeface="+mn-cs"/>
            </a:endParaRPr>
          </a:p>
          <a:p>
            <a:pPr lvl="0"/>
            <a:r>
              <a:rPr lang="da-DK" sz="1200" kern="1200">
                <a:solidFill>
                  <a:schemeClr val="tx1"/>
                </a:solidFill>
                <a:effectLst/>
                <a:latin typeface="+mn-lt"/>
                <a:ea typeface="+mn-ea"/>
                <a:cs typeface="+mn-cs"/>
              </a:rPr>
              <a:t>Formidling af hvad der er sket indtil nu i netværksarbejdet – hvor vi er… </a:t>
            </a:r>
          </a:p>
          <a:p>
            <a:pPr lvl="0"/>
            <a:r>
              <a:rPr lang="da-DK" sz="1200" kern="1200">
                <a:solidFill>
                  <a:schemeClr val="tx1"/>
                </a:solidFill>
                <a:effectLst/>
                <a:latin typeface="+mn-lt"/>
                <a:ea typeface="+mn-ea"/>
                <a:cs typeface="+mn-cs"/>
              </a:rPr>
              <a:t>Hvad har jeg læst…</a:t>
            </a:r>
          </a:p>
          <a:p>
            <a:pPr lvl="0"/>
            <a:r>
              <a:rPr lang="da-DK" sz="1200" kern="1200">
                <a:solidFill>
                  <a:schemeClr val="tx1"/>
                </a:solidFill>
                <a:effectLst/>
                <a:latin typeface="+mn-lt"/>
                <a:ea typeface="+mn-ea"/>
                <a:cs typeface="+mn-cs"/>
              </a:rPr>
              <a:t>Hvem har jeg snakket med… </a:t>
            </a:r>
          </a:p>
          <a:p>
            <a:endParaRPr lang="da-DK"/>
          </a:p>
        </p:txBody>
      </p:sp>
      <p:sp>
        <p:nvSpPr>
          <p:cNvPr id="4" name="Pladsholder til diasnummer 3"/>
          <p:cNvSpPr>
            <a:spLocks noGrp="1"/>
          </p:cNvSpPr>
          <p:nvPr>
            <p:ph type="sldNum" sz="quarter" idx="10"/>
          </p:nvPr>
        </p:nvSpPr>
        <p:spPr/>
        <p:txBody>
          <a:bodyPr/>
          <a:lstStyle/>
          <a:p>
            <a:fld id="{A3B3545D-AE3B-4893-8D01-62F1C51284B6}" type="slidenum">
              <a:rPr lang="da-DK" smtClean="0"/>
              <a:t>4</a:t>
            </a:fld>
            <a:endParaRPr lang="da-DK"/>
          </a:p>
        </p:txBody>
      </p:sp>
    </p:spTree>
    <p:extLst>
      <p:ext uri="{BB962C8B-B14F-4D97-AF65-F5344CB8AC3E}">
        <p14:creationId xmlns:p14="http://schemas.microsoft.com/office/powerpoint/2010/main" val="475487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a:solidFill>
                  <a:schemeClr val="tx1"/>
                </a:solidFill>
                <a:effectLst/>
                <a:latin typeface="+mn-lt"/>
                <a:ea typeface="+mn-ea"/>
                <a:cs typeface="+mn-cs"/>
              </a:rPr>
              <a:t>Fortæl om antagelser i temaet og hvilken retning I går i. Hvorfor er det et vigtigt perspektiv og en vigtig retning i arbejder med i netværksarbejdet? – brug gerne et illustrativt billede. </a:t>
            </a:r>
          </a:p>
          <a:p>
            <a:endParaRPr lang="da-DK" sz="1200" kern="1200">
              <a:solidFill>
                <a:schemeClr val="tx1"/>
              </a:solidFill>
              <a:effectLst/>
              <a:latin typeface="+mn-lt"/>
              <a:ea typeface="+mn-ea"/>
              <a:cs typeface="+mn-cs"/>
            </a:endParaRPr>
          </a:p>
          <a:p>
            <a:r>
              <a:rPr lang="da-DK" sz="1200" kern="1200">
                <a:solidFill>
                  <a:schemeClr val="tx1"/>
                </a:solidFill>
                <a:effectLst/>
                <a:latin typeface="+mn-lt"/>
                <a:ea typeface="+mn-ea"/>
                <a:cs typeface="+mn-cs"/>
              </a:rPr>
              <a:t>Et eksempel er:</a:t>
            </a:r>
          </a:p>
          <a:p>
            <a:r>
              <a:rPr lang="da-DK" sz="1200" kern="1200">
                <a:solidFill>
                  <a:schemeClr val="tx1"/>
                </a:solidFill>
                <a:effectLst/>
                <a:latin typeface="+mn-lt"/>
                <a:ea typeface="+mn-ea"/>
                <a:cs typeface="+mn-cs"/>
              </a:rPr>
              <a:t>”Forældreindvolvering er den vigtigste enkeltfaktor for bøns læring og trivsel. Og der er da heller ingen der rigtig betvivler samarbejdets vigtighed og vidtrækkende konsekvenser. Omvendt er det et samarbejde, der på ingen måder er veldefineret, og hvor målsætningen opleves som diffus. Og samarbejdet frustrere ofte i både skole og hjem. De ansatte i skolen taler ofte om ”de besværlige forældre”, som enten er kritiske og krævende eller fraværende og udeltagende. Modsat peger mange forældre på, at de ikke involveres tilstrækkeligt og/eller har svært ved at navigere i et skole-hjem-samarbejde, som ikke er eksplicit defineret, og hvor de er i tvivl om, hvordan de bidrager bedst. Særligt når kontakten til skolen ofte mest består i rituelle begivenheder i form af fx skole-hjem-samtaler og forældremøder. </a:t>
            </a:r>
          </a:p>
          <a:p>
            <a:r>
              <a:rPr lang="da-DK" sz="1200" kern="1200">
                <a:solidFill>
                  <a:schemeClr val="tx1"/>
                </a:solidFill>
                <a:effectLst/>
                <a:latin typeface="+mn-lt"/>
                <a:ea typeface="+mn-ea"/>
                <a:cs typeface="+mn-cs"/>
              </a:rPr>
              <a:t> </a:t>
            </a:r>
          </a:p>
          <a:p>
            <a:r>
              <a:rPr lang="da-DK" sz="1200" kern="1200">
                <a:solidFill>
                  <a:schemeClr val="tx1"/>
                </a:solidFill>
                <a:effectLst/>
                <a:latin typeface="+mn-lt"/>
                <a:ea typeface="+mn-ea"/>
                <a:cs typeface="+mn-cs"/>
              </a:rPr>
              <a:t>Der er med andre ord plads til forbedringer i skole-hjem-samarbejdet og ikke mindst fordi alle parter synes enige om, at de ressourcer, der bruges på skole-hjem-samarbejdet ikke står mål med den oplevede værdi af samarbejdet. ”</a:t>
            </a:r>
          </a:p>
          <a:p>
            <a:endParaRPr lang="da-DK" sz="1200" kern="1200">
              <a:solidFill>
                <a:schemeClr val="tx1"/>
              </a:solidFill>
              <a:effectLst/>
              <a:latin typeface="+mn-lt"/>
              <a:ea typeface="+mn-ea"/>
              <a:cs typeface="+mn-cs"/>
            </a:endParaRPr>
          </a:p>
          <a:p>
            <a:r>
              <a:rPr lang="da-DK" sz="1200" kern="1200">
                <a:solidFill>
                  <a:schemeClr val="tx1"/>
                </a:solidFill>
                <a:effectLst/>
                <a:latin typeface="+mn-lt"/>
                <a:ea typeface="+mn-ea"/>
                <a:cs typeface="+mn-cs"/>
              </a:rPr>
              <a:t>Underbyg gerne med citater eller beretninger fra folk du har talt med under udfoldelsen af temaet. </a:t>
            </a:r>
          </a:p>
          <a:p>
            <a:endParaRPr lang="da-DK"/>
          </a:p>
        </p:txBody>
      </p:sp>
      <p:sp>
        <p:nvSpPr>
          <p:cNvPr id="4" name="Pladsholder til diasnummer 3"/>
          <p:cNvSpPr>
            <a:spLocks noGrp="1"/>
          </p:cNvSpPr>
          <p:nvPr>
            <p:ph type="sldNum" sz="quarter" idx="10"/>
          </p:nvPr>
        </p:nvSpPr>
        <p:spPr/>
        <p:txBody>
          <a:bodyPr/>
          <a:lstStyle/>
          <a:p>
            <a:fld id="{A3B3545D-AE3B-4893-8D01-62F1C51284B6}" type="slidenum">
              <a:rPr lang="da-DK" smtClean="0"/>
              <a:t>5</a:t>
            </a:fld>
            <a:endParaRPr lang="da-DK"/>
          </a:p>
        </p:txBody>
      </p:sp>
    </p:spTree>
    <p:extLst>
      <p:ext uri="{BB962C8B-B14F-4D97-AF65-F5344CB8AC3E}">
        <p14:creationId xmlns:p14="http://schemas.microsoft.com/office/powerpoint/2010/main" val="1426079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a:solidFill>
                  <a:schemeClr val="tx1"/>
                </a:solidFill>
                <a:effectLst/>
                <a:latin typeface="+mn-lt"/>
                <a:ea typeface="+mn-ea"/>
                <a:cs typeface="+mn-cs"/>
              </a:rPr>
              <a:t>Fire antagelser om hvad netværksarbejdet kan: </a:t>
            </a:r>
          </a:p>
          <a:p>
            <a:pPr lvl="0"/>
            <a:endParaRPr lang="da-DK" sz="1200" kern="1200">
              <a:solidFill>
                <a:schemeClr val="tx1"/>
              </a:solidFill>
              <a:effectLst/>
              <a:latin typeface="+mn-lt"/>
              <a:ea typeface="+mn-ea"/>
              <a:cs typeface="+mn-cs"/>
            </a:endParaRPr>
          </a:p>
          <a:p>
            <a:pPr lvl="0"/>
            <a:r>
              <a:rPr lang="da-DK" sz="1200" kern="1200">
                <a:solidFill>
                  <a:schemeClr val="tx1"/>
                </a:solidFill>
                <a:effectLst/>
                <a:latin typeface="+mn-lt"/>
                <a:ea typeface="+mn-ea"/>
                <a:cs typeface="+mn-cs"/>
              </a:rPr>
              <a:t>Og hvorfor skal vi så arbejde netværksbaseret med dette tema?  </a:t>
            </a:r>
          </a:p>
          <a:p>
            <a:r>
              <a:rPr lang="da-DK" sz="1200" kern="1200">
                <a:solidFill>
                  <a:schemeClr val="tx1"/>
                </a:solidFill>
                <a:effectLst/>
                <a:latin typeface="+mn-lt"/>
                <a:ea typeface="+mn-ea"/>
                <a:cs typeface="+mn-cs"/>
              </a:rPr>
              <a:t> </a:t>
            </a:r>
          </a:p>
          <a:p>
            <a:endParaRPr lang="da-DK"/>
          </a:p>
        </p:txBody>
      </p:sp>
      <p:sp>
        <p:nvSpPr>
          <p:cNvPr id="4" name="Pladsholder til diasnummer 3"/>
          <p:cNvSpPr>
            <a:spLocks noGrp="1"/>
          </p:cNvSpPr>
          <p:nvPr>
            <p:ph type="sldNum" sz="quarter" idx="10"/>
          </p:nvPr>
        </p:nvSpPr>
        <p:spPr/>
        <p:txBody>
          <a:bodyPr/>
          <a:lstStyle/>
          <a:p>
            <a:fld id="{A3B3545D-AE3B-4893-8D01-62F1C51284B6}" type="slidenum">
              <a:rPr lang="da-DK" smtClean="0"/>
              <a:t>6</a:t>
            </a:fld>
            <a:endParaRPr lang="da-DK"/>
          </a:p>
        </p:txBody>
      </p:sp>
    </p:spTree>
    <p:extLst>
      <p:ext uri="{BB962C8B-B14F-4D97-AF65-F5344CB8AC3E}">
        <p14:creationId xmlns:p14="http://schemas.microsoft.com/office/powerpoint/2010/main" val="2058383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a:solidFill>
                  <a:schemeClr val="tx1"/>
                </a:solidFill>
                <a:effectLst/>
                <a:latin typeface="+mn-lt"/>
                <a:ea typeface="+mn-ea"/>
                <a:cs typeface="+mn-cs"/>
              </a:rPr>
              <a:t>Og hvad er vil det så sige at arbejde netværksbaseret i AK. </a:t>
            </a:r>
          </a:p>
          <a:p>
            <a:pPr lvl="0"/>
            <a:endParaRPr lang="da-DK" sz="1200" kern="1200">
              <a:solidFill>
                <a:schemeClr val="tx1"/>
              </a:solidFill>
              <a:effectLst/>
              <a:latin typeface="+mn-lt"/>
              <a:ea typeface="+mn-ea"/>
              <a:cs typeface="+mn-cs"/>
            </a:endParaRPr>
          </a:p>
          <a:p>
            <a:pPr lvl="0"/>
            <a:endParaRPr lang="da-DK" sz="1200" kern="1200">
              <a:solidFill>
                <a:schemeClr val="tx1"/>
              </a:solidFill>
              <a:effectLst/>
              <a:latin typeface="+mn-lt"/>
              <a:ea typeface="+mn-ea"/>
              <a:cs typeface="+mn-cs"/>
            </a:endParaRPr>
          </a:p>
          <a:p>
            <a:r>
              <a:rPr lang="da-DK" sz="1200" kern="1200">
                <a:solidFill>
                  <a:schemeClr val="tx1"/>
                </a:solidFill>
                <a:effectLst/>
                <a:latin typeface="+mn-lt"/>
                <a:ea typeface="+mn-ea"/>
                <a:cs typeface="+mn-cs"/>
              </a:rPr>
              <a:t> </a:t>
            </a:r>
          </a:p>
          <a:p>
            <a:r>
              <a:rPr lang="da-DK" sz="1200" b="1" kern="1200">
                <a:solidFill>
                  <a:schemeClr val="tx1"/>
                </a:solidFill>
                <a:effectLst/>
                <a:latin typeface="+mn-lt"/>
                <a:ea typeface="+mn-ea"/>
                <a:cs typeface="+mn-cs"/>
              </a:rPr>
              <a:t> </a:t>
            </a:r>
            <a:endParaRPr lang="da-DK" sz="1200" kern="1200">
              <a:solidFill>
                <a:schemeClr val="tx1"/>
              </a:solidFill>
              <a:effectLst/>
              <a:latin typeface="+mn-lt"/>
              <a:ea typeface="+mn-ea"/>
              <a:cs typeface="+mn-cs"/>
            </a:endParaRPr>
          </a:p>
          <a:p>
            <a:endParaRPr lang="da-DK"/>
          </a:p>
        </p:txBody>
      </p:sp>
      <p:sp>
        <p:nvSpPr>
          <p:cNvPr id="4" name="Pladsholder til diasnummer 3"/>
          <p:cNvSpPr>
            <a:spLocks noGrp="1"/>
          </p:cNvSpPr>
          <p:nvPr>
            <p:ph type="sldNum" sz="quarter" idx="10"/>
          </p:nvPr>
        </p:nvSpPr>
        <p:spPr/>
        <p:txBody>
          <a:bodyPr/>
          <a:lstStyle/>
          <a:p>
            <a:fld id="{A3B3545D-AE3B-4893-8D01-62F1C51284B6}" type="slidenum">
              <a:rPr lang="da-DK" smtClean="0"/>
              <a:t>7</a:t>
            </a:fld>
            <a:endParaRPr lang="da-DK"/>
          </a:p>
        </p:txBody>
      </p:sp>
    </p:spTree>
    <p:extLst>
      <p:ext uri="{BB962C8B-B14F-4D97-AF65-F5344CB8AC3E}">
        <p14:creationId xmlns:p14="http://schemas.microsoft.com/office/powerpoint/2010/main" val="3898660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a:solidFill>
                  <a:schemeClr val="tx1"/>
                </a:solidFill>
                <a:effectLst/>
                <a:latin typeface="+mn-lt"/>
                <a:ea typeface="+mn-ea"/>
                <a:cs typeface="+mn-cs"/>
              </a:rPr>
              <a:t>Og for at blive lidt mere specifik så har jeg taget denne her metode</a:t>
            </a:r>
            <a:r>
              <a:rPr lang="da-DK" sz="1200" kern="1200" baseline="0">
                <a:solidFill>
                  <a:schemeClr val="tx1"/>
                </a:solidFill>
                <a:effectLst/>
                <a:latin typeface="+mn-lt"/>
                <a:ea typeface="+mn-ea"/>
                <a:cs typeface="+mn-cs"/>
              </a:rPr>
              <a:t> med, som jeg tænker at vi skal arbejde efter i netværksarbejdet.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baseline="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baseline="0">
                <a:solidFill>
                  <a:schemeClr val="tx1"/>
                </a:solidFill>
                <a:effectLst/>
                <a:latin typeface="+mn-lt"/>
                <a:ea typeface="+mn-ea"/>
                <a:cs typeface="+mn-cs"/>
              </a:rPr>
              <a:t>Forklar tidsforløb, nedslag, hvornår skal vi teste og hvad kræver det af deltagerne i netværket</a:t>
            </a:r>
            <a:endParaRPr lang="da-DK"/>
          </a:p>
        </p:txBody>
      </p:sp>
      <p:sp>
        <p:nvSpPr>
          <p:cNvPr id="4" name="Pladsholder til diasnummer 3"/>
          <p:cNvSpPr>
            <a:spLocks noGrp="1"/>
          </p:cNvSpPr>
          <p:nvPr>
            <p:ph type="sldNum" sz="quarter" idx="10"/>
          </p:nvPr>
        </p:nvSpPr>
        <p:spPr/>
        <p:txBody>
          <a:bodyPr/>
          <a:lstStyle/>
          <a:p>
            <a:fld id="{A3B3545D-AE3B-4893-8D01-62F1C51284B6}" type="slidenum">
              <a:rPr lang="da-DK" smtClean="0"/>
              <a:t>8</a:t>
            </a:fld>
            <a:endParaRPr lang="da-DK"/>
          </a:p>
        </p:txBody>
      </p:sp>
    </p:spTree>
    <p:extLst>
      <p:ext uri="{BB962C8B-B14F-4D97-AF65-F5344CB8AC3E}">
        <p14:creationId xmlns:p14="http://schemas.microsoft.com/office/powerpoint/2010/main" val="2451502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8" name="Rektangel 7"/>
          <p:cNvSpPr/>
          <p:nvPr userDrawn="1"/>
        </p:nvSpPr>
        <p:spPr>
          <a:xfrm>
            <a:off x="0" y="0"/>
            <a:ext cx="9144000" cy="190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a-DK" dirty="0">
              <a:solidFill>
                <a:srgbClr val="7F7F7F"/>
              </a:solidFill>
            </a:endParaRPr>
          </a:p>
        </p:txBody>
      </p:sp>
      <p:pic>
        <p:nvPicPr>
          <p:cNvPr id="7" name="Billed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175" t="114" r="38720" b="56385"/>
          <a:stretch/>
        </p:blipFill>
        <p:spPr>
          <a:xfrm>
            <a:off x="0" y="61541"/>
            <a:ext cx="9144000" cy="1846459"/>
          </a:xfrm>
          <a:prstGeom prst="rect">
            <a:avLst/>
          </a:prstGeom>
        </p:spPr>
      </p:pic>
      <p:sp>
        <p:nvSpPr>
          <p:cNvPr id="3075" name="Rectangle 3"/>
          <p:cNvSpPr>
            <a:spLocks noGrp="1" noChangeArrowheads="1"/>
          </p:cNvSpPr>
          <p:nvPr>
            <p:ph type="ctrTitle" hasCustomPrompt="1"/>
          </p:nvPr>
        </p:nvSpPr>
        <p:spPr>
          <a:xfrm>
            <a:off x="788304" y="1908000"/>
            <a:ext cx="7589610" cy="1618714"/>
          </a:xfrm>
        </p:spPr>
        <p:txBody>
          <a:bodyPr anchor="b" anchorCtr="0"/>
          <a:lstStyle>
            <a:lvl1pPr>
              <a:lnSpc>
                <a:spcPct val="83000"/>
              </a:lnSpc>
              <a:defRPr sz="6000" baseline="0">
                <a:solidFill>
                  <a:srgbClr val="7F7F7F"/>
                </a:solidFill>
              </a:defRPr>
            </a:lvl1pPr>
          </a:lstStyle>
          <a:p>
            <a:pPr lvl="0"/>
            <a:r>
              <a:rPr lang="da-DK" noProof="0" dirty="0"/>
              <a:t>Klik, og tilføj titel</a:t>
            </a:r>
          </a:p>
        </p:txBody>
      </p:sp>
      <p:sp>
        <p:nvSpPr>
          <p:cNvPr id="11" name="Subtitle 2"/>
          <p:cNvSpPr>
            <a:spLocks noGrp="1"/>
          </p:cNvSpPr>
          <p:nvPr>
            <p:ph type="subTitle" idx="1" hasCustomPrompt="1"/>
          </p:nvPr>
        </p:nvSpPr>
        <p:spPr>
          <a:xfrm>
            <a:off x="850184" y="3814166"/>
            <a:ext cx="7439598" cy="1752600"/>
          </a:xfrm>
          <a:prstGeom prst="rect">
            <a:avLst/>
          </a:prstGeom>
        </p:spPr>
        <p:txBody>
          <a:bodyPr/>
          <a:lstStyle>
            <a:lvl1pPr marL="0" indent="0" algn="l">
              <a:buNone/>
              <a:defRPr sz="2000" i="1">
                <a:solidFill>
                  <a:srgbClr val="7F7F7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5" name="Pladsholder til dato 4"/>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dirty="0">
              <a:solidFill>
                <a:srgbClr val="FFFFFF"/>
              </a:solidFill>
            </a:endParaRPr>
          </a:p>
        </p:txBody>
      </p:sp>
      <p:sp>
        <p:nvSpPr>
          <p:cNvPr id="6" name="Pladsholder til sidefod 5"/>
          <p:cNvSpPr>
            <a:spLocks noGrp="1"/>
          </p:cNvSpPr>
          <p:nvPr>
            <p:ph type="ftr" sz="quarter" idx="11"/>
          </p:nvPr>
        </p:nvSpPr>
        <p:spPr/>
        <p:txBody>
          <a:bodyPr/>
          <a:lstStyle/>
          <a:p>
            <a:endParaRPr lang="da-DK" dirty="0">
              <a:solidFill>
                <a:srgbClr val="FFFFFF"/>
              </a:solidFill>
            </a:endParaRPr>
          </a:p>
        </p:txBody>
      </p:sp>
      <p:sp>
        <p:nvSpPr>
          <p:cNvPr id="9" name="Pladsholder til diasnummer 8"/>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dirty="0">
              <a:solidFill>
                <a:srgbClr val="FFFFFF"/>
              </a:solidFill>
            </a:endParaRPr>
          </a:p>
        </p:txBody>
      </p:sp>
    </p:spTree>
    <p:extLst>
      <p:ext uri="{BB962C8B-B14F-4D97-AF65-F5344CB8AC3E}">
        <p14:creationId xmlns:p14="http://schemas.microsoft.com/office/powerpoint/2010/main" val="1749873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7" y="584201"/>
            <a:ext cx="8137525" cy="5653112"/>
          </a:xfrm>
        </p:spPr>
        <p:txBody>
          <a:body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a:solidFill>
                  <a:srgbClr val="FFFFFF"/>
                </a:solidFill>
              </a:rPr>
              <a:pPr/>
              <a:t>21. juni 2017</a:t>
            </a:fld>
            <a:endParaRPr lang="da-DK">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da-DK">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4254442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8" name="Rektangel 7"/>
          <p:cNvSpPr/>
          <p:nvPr userDrawn="1"/>
        </p:nvSpPr>
        <p:spPr>
          <a:xfrm>
            <a:off x="0" y="0"/>
            <a:ext cx="9144000" cy="685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a-DK" dirty="0">
              <a:solidFill>
                <a:srgbClr val="7F7F7F"/>
              </a:solidFill>
            </a:endParaRPr>
          </a:p>
        </p:txBody>
      </p:sp>
      <p:pic>
        <p:nvPicPr>
          <p:cNvPr id="15" name="Billed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1175" t="113" r="38720" b="37764"/>
          <a:stretch/>
        </p:blipFill>
        <p:spPr>
          <a:xfrm>
            <a:off x="0" y="4221120"/>
            <a:ext cx="9144000" cy="2636880"/>
          </a:xfrm>
          <a:prstGeom prst="rect">
            <a:avLst/>
          </a:prstGeom>
        </p:spPr>
      </p:pic>
      <p:sp>
        <p:nvSpPr>
          <p:cNvPr id="2" name="Title 1"/>
          <p:cNvSpPr>
            <a:spLocks noGrp="1"/>
          </p:cNvSpPr>
          <p:nvPr>
            <p:ph type="ctrTitle" hasCustomPrompt="1"/>
          </p:nvPr>
        </p:nvSpPr>
        <p:spPr>
          <a:xfrm>
            <a:off x="449975" y="584200"/>
            <a:ext cx="8202991" cy="2519931"/>
          </a:xfrm>
        </p:spPr>
        <p:txBody>
          <a:bodyPr anchor="b" anchorCtr="0"/>
          <a:lstStyle>
            <a:lvl1pPr>
              <a:defRPr sz="6000">
                <a:solidFill>
                  <a:schemeClr val="bg1"/>
                </a:solidFill>
              </a:defRPr>
            </a:lvl1pPr>
          </a:lstStyle>
          <a:p>
            <a:r>
              <a:rPr lang="da-DK" noProof="0" dirty="0"/>
              <a:t>Klik, og tilføj titel</a:t>
            </a:r>
          </a:p>
        </p:txBody>
      </p:sp>
      <p:sp>
        <p:nvSpPr>
          <p:cNvPr id="3" name="Subtitle 2"/>
          <p:cNvSpPr>
            <a:spLocks noGrp="1"/>
          </p:cNvSpPr>
          <p:nvPr>
            <p:ph type="subTitle" idx="1" hasCustomPrompt="1"/>
          </p:nvPr>
        </p:nvSpPr>
        <p:spPr>
          <a:xfrm>
            <a:off x="503237" y="3360904"/>
            <a:ext cx="8137525" cy="703096"/>
          </a:xfrm>
        </p:spPr>
        <p:txBody>
          <a:bodyPr/>
          <a:lstStyle>
            <a:lvl1pPr marL="0" indent="0" algn="l">
              <a:buNone/>
              <a:defRPr sz="2000" i="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4" name="Date Placeholder 3"/>
          <p:cNvSpPr>
            <a:spLocks noGrp="1"/>
          </p:cNvSpPr>
          <p:nvPr>
            <p:ph type="dt" sz="half" idx="10"/>
          </p:nvPr>
        </p:nvSpPr>
        <p:spPr/>
        <p:txBody>
          <a:bodyPr/>
          <a:lstStyle>
            <a:lvl1pPr>
              <a:defRPr>
                <a:solidFill>
                  <a:schemeClr val="bg1"/>
                </a:solidFill>
              </a:defRPr>
            </a:lvl1pPr>
          </a:lstStyle>
          <a:p>
            <a:fld id="{D27C61A6-647D-4B2B-8346-C503198F10DB}" type="datetime2">
              <a:rPr lang="da-DK" smtClean="0">
                <a:solidFill>
                  <a:srgbClr val="FFFFFF"/>
                </a:solidFill>
              </a:rPr>
              <a:pPr/>
              <a:t>21. juni 2017</a:t>
            </a:fld>
            <a:endParaRPr lang="da-DK">
              <a:solidFill>
                <a:srgbClr val="FFFFFF"/>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da-DK">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35CA7DE-EF32-49F9-A743-135778064C71}" type="slidenum">
              <a:rPr lang="da-DK">
                <a:solidFill>
                  <a:srgbClr val="FFFFFF"/>
                </a:solidFill>
              </a:rPr>
              <a:pPr/>
              <a:t>‹nr.›</a:t>
            </a:fld>
            <a:endParaRPr lang="da-DK">
              <a:solidFill>
                <a:srgbClr val="FFFFFF"/>
              </a:solidFill>
            </a:endParaRPr>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cxnSp>
        <p:nvCxnSpPr>
          <p:cNvPr id="12" name="Lige forbindelse 11"/>
          <p:cNvCxnSpPr/>
          <p:nvPr userDrawn="1"/>
        </p:nvCxnSpPr>
        <p:spPr>
          <a:xfrm>
            <a:off x="503238" y="-459432"/>
            <a:ext cx="0" cy="4212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15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Date Placeholder 2"/>
          <p:cNvSpPr>
            <a:spLocks noGrp="1"/>
          </p:cNvSpPr>
          <p:nvPr>
            <p:ph type="dt" sz="half" idx="10"/>
          </p:nvPr>
        </p:nvSpPr>
        <p:spPr/>
        <p:txBody>
          <a:bodyPr/>
          <a:lstStyle>
            <a:lvl1pPr>
              <a:defRPr/>
            </a:lvl1pPr>
          </a:lstStyle>
          <a:p>
            <a:fld id="{C6CF30C1-C16D-433C-A96A-D83E69CDD0AF}" type="datetime2">
              <a:rPr lang="da-DK">
                <a:solidFill>
                  <a:srgbClr val="FFFFFF"/>
                </a:solidFill>
              </a:rPr>
              <a:pPr/>
              <a:t>21. juni 2017</a:t>
            </a:fld>
            <a:endParaRPr lang="da-DK">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da-DK">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6346643C-3FBF-4A6C-AE6E-30C03FEB2E00}"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4270882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F6E8D41-AB85-4137-B54C-08EAF5DD5794}" type="datetime2">
              <a:rPr lang="da-DK">
                <a:solidFill>
                  <a:srgbClr val="FFFFFF"/>
                </a:solidFill>
              </a:rPr>
              <a:pPr/>
              <a:t>21. juni 2017</a:t>
            </a:fld>
            <a:endParaRPr lang="da-DK">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da-DK">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27F77152-ABBE-41DA-A982-CA0A10BA369D}"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2512624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1350703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780069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1724686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8004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8" name="Pladsholder til sidefod 7"/>
          <p:cNvSpPr>
            <a:spLocks noGrp="1"/>
          </p:cNvSpPr>
          <p:nvPr>
            <p:ph type="ftr" sz="quarter" idx="11"/>
          </p:nvPr>
        </p:nvSpPr>
        <p:spPr/>
        <p:txBody>
          <a:bodyPr/>
          <a:lstStyle/>
          <a:p>
            <a:endParaRPr lang="da-DK">
              <a:solidFill>
                <a:prstClr val="black">
                  <a:tint val="75000"/>
                </a:prstClr>
              </a:solidFill>
            </a:endParaRPr>
          </a:p>
        </p:txBody>
      </p:sp>
      <p:sp>
        <p:nvSpPr>
          <p:cNvPr id="9" name="Pladsholder til diasnummer 8"/>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473673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4" name="Pladsholder til sidefod 3"/>
          <p:cNvSpPr>
            <a:spLocks noGrp="1"/>
          </p:cNvSpPr>
          <p:nvPr>
            <p:ph type="ftr" sz="quarter" idx="11"/>
          </p:nvPr>
        </p:nvSpPr>
        <p:spPr/>
        <p:txBody>
          <a:bodyPr/>
          <a:lstStyle/>
          <a:p>
            <a:endParaRPr lang="da-DK">
              <a:solidFill>
                <a:prstClr val="black">
                  <a:tint val="75000"/>
                </a:prstClr>
              </a:solidFill>
            </a:endParaRPr>
          </a:p>
        </p:txBody>
      </p:sp>
      <p:sp>
        <p:nvSpPr>
          <p:cNvPr id="5" name="Pladsholder til diasnummer 4"/>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105699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Content Placeholder 2"/>
          <p:cNvSpPr>
            <a:spLocks noGrp="1"/>
          </p:cNvSpPr>
          <p:nvPr>
            <p:ph idx="1"/>
          </p:nvPr>
        </p:nvSpPr>
        <p:spPr/>
        <p:txBody>
          <a:body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a:solidFill>
                  <a:srgbClr val="FFFFFF"/>
                </a:solidFill>
              </a:rPr>
              <a:pPr/>
              <a:t>21. juni 2017</a:t>
            </a:fld>
            <a:endParaRPr lang="da-DK">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da-DK">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40382630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3" name="Pladsholder til sidefod 2"/>
          <p:cNvSpPr>
            <a:spLocks noGrp="1"/>
          </p:cNvSpPr>
          <p:nvPr>
            <p:ph type="ftr" sz="quarter" idx="11"/>
          </p:nvPr>
        </p:nvSpPr>
        <p:spPr/>
        <p:txBody>
          <a:bodyPr/>
          <a:lstStyle/>
          <a:p>
            <a:endParaRPr lang="da-DK">
              <a:solidFill>
                <a:prstClr val="black">
                  <a:tint val="75000"/>
                </a:prstClr>
              </a:solidFill>
            </a:endParaRPr>
          </a:p>
        </p:txBody>
      </p:sp>
      <p:sp>
        <p:nvSpPr>
          <p:cNvPr id="4" name="Pladsholder til diasnummer 3"/>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07060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3974883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4292443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45065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2331252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reserve="1">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tekst 2"/>
          <p:cNvSpPr>
            <a:spLocks noGrp="1"/>
          </p:cNvSpPr>
          <p:nvPr>
            <p:ph type="body"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391361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el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da-DK"/>
              <a:t>Klik for at redigere i master</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pPr fontAlgn="base">
              <a:spcBef>
                <a:spcPct val="0"/>
              </a:spcBef>
              <a:spcAft>
                <a:spcPct val="0"/>
              </a:spcAft>
            </a:pPr>
            <a:endParaRPr lang="da-DK" dirty="0">
              <a:solidFill>
                <a:srgbClr val="FFFFFF"/>
              </a:solidFill>
            </a:endParaRPr>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34708396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16024311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da-DK"/>
              <a:t>Klik for at redigere i master</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17790068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382871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Content Placeholder 2"/>
          <p:cNvSpPr>
            <a:spLocks noGrp="1"/>
          </p:cNvSpPr>
          <p:nvPr>
            <p:ph sz="half" idx="1"/>
          </p:nvPr>
        </p:nvSpPr>
        <p:spPr>
          <a:xfrm>
            <a:off x="503238"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a:solidFill>
                  <a:srgbClr val="FFFFFF"/>
                </a:solidFill>
              </a:rPr>
              <a:pPr/>
              <a:t>21. juni 2017</a:t>
            </a:fld>
            <a:endParaRPr lang="da-DK">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da-DK">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1003423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i master</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2953646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4" name="Footer Placeholder 3"/>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5" name="Slide Number Placeholder 4"/>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37936395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E8D41-AB85-4137-B54C-08EAF5DD5794}" type="datetime2">
              <a:rPr lang="da-DK" smtClean="0">
                <a:solidFill>
                  <a:srgbClr val="FFFFFF"/>
                </a:solidFill>
              </a:rPr>
              <a:pPr/>
              <a:t>21. juni 2017</a:t>
            </a:fld>
            <a:endParaRPr lang="da-DK">
              <a:solidFill>
                <a:srgbClr val="FFFFFF"/>
              </a:solidFill>
            </a:endParaRPr>
          </a:p>
        </p:txBody>
      </p:sp>
      <p:sp>
        <p:nvSpPr>
          <p:cNvPr id="3" name="Footer Placeholder 2"/>
          <p:cNvSpPr>
            <a:spLocks noGrp="1"/>
          </p:cNvSpPr>
          <p:nvPr>
            <p:ph type="ftr" sz="quarter" idx="11"/>
          </p:nvPr>
        </p:nvSpPr>
        <p:spPr/>
        <p:txBody>
          <a:bodyPr/>
          <a:lstStyle/>
          <a:p>
            <a:endParaRPr lang="da-DK">
              <a:solidFill>
                <a:srgbClr val="FFFFFF"/>
              </a:solidFill>
            </a:endParaRPr>
          </a:p>
        </p:txBody>
      </p:sp>
      <p:sp>
        <p:nvSpPr>
          <p:cNvPr id="4" name="Slide Number Placeholder 3"/>
          <p:cNvSpPr>
            <a:spLocks noGrp="1"/>
          </p:cNvSpPr>
          <p:nvPr>
            <p:ph type="sldNum" sz="quarter" idx="12"/>
          </p:nvPr>
        </p:nvSpPr>
        <p:spPr/>
        <p:txBody>
          <a:bodyPr/>
          <a:lstStyle/>
          <a:p>
            <a:fld id="{27F77152-ABBE-41DA-A982-CA0A10BA369D}" type="slidenum">
              <a:rPr lang="da-DK" smtClean="0">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4463304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da-DK"/>
              <a:t>Klik for at redigere i master</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da-DK"/>
              <a:t>Rediger typografien i masterens</a:t>
            </a:r>
          </a:p>
        </p:txBody>
      </p:sp>
      <p:sp>
        <p:nvSpPr>
          <p:cNvPr id="5" name="Date Placeholder 4"/>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24037292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illede med billedteks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da-DK"/>
              <a:t>Klik for at redigere i master</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pPr fontAlgn="base">
              <a:spcBef>
                <a:spcPct val="0"/>
              </a:spcBef>
              <a:spcAft>
                <a:spcPct val="0"/>
              </a:spcAft>
            </a:pPr>
            <a:endParaRPr lang="da-DK" dirty="0">
              <a:solidFill>
                <a:srgbClr val="FFFFFF"/>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2609040011"/>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38419184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da-DK" dirty="0">
              <a:solidFill>
                <a:srgbClr val="FFFFFF"/>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2525909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Forside">
    <p:spTree>
      <p:nvGrpSpPr>
        <p:cNvPr id="1" name=""/>
        <p:cNvGrpSpPr/>
        <p:nvPr/>
      </p:nvGrpSpPr>
      <p:grpSpPr>
        <a:xfrm>
          <a:off x="0" y="0"/>
          <a:ext cx="0" cy="0"/>
          <a:chOff x="0" y="0"/>
          <a:chExt cx="0" cy="0"/>
        </a:xfrm>
      </p:grpSpPr>
      <p:sp>
        <p:nvSpPr>
          <p:cNvPr id="8" name="Rektangel 7"/>
          <p:cNvSpPr/>
          <p:nvPr userDrawn="1"/>
        </p:nvSpPr>
        <p:spPr>
          <a:xfrm>
            <a:off x="0" y="0"/>
            <a:ext cx="9144000" cy="190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a-DK" dirty="0">
              <a:solidFill>
                <a:srgbClr val="7F7F7F"/>
              </a:solidFill>
            </a:endParaRPr>
          </a:p>
        </p:txBody>
      </p:sp>
      <p:pic>
        <p:nvPicPr>
          <p:cNvPr id="7" name="Billed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175" t="114" r="38720" b="56385"/>
          <a:stretch/>
        </p:blipFill>
        <p:spPr>
          <a:xfrm>
            <a:off x="0" y="61541"/>
            <a:ext cx="9144000" cy="1846459"/>
          </a:xfrm>
          <a:prstGeom prst="rect">
            <a:avLst/>
          </a:prstGeom>
        </p:spPr>
      </p:pic>
      <p:sp>
        <p:nvSpPr>
          <p:cNvPr id="3075" name="Rectangle 3"/>
          <p:cNvSpPr>
            <a:spLocks noGrp="1" noChangeArrowheads="1"/>
          </p:cNvSpPr>
          <p:nvPr>
            <p:ph type="ctrTitle" hasCustomPrompt="1"/>
          </p:nvPr>
        </p:nvSpPr>
        <p:spPr>
          <a:xfrm>
            <a:off x="788304" y="1908000"/>
            <a:ext cx="7589610" cy="1618714"/>
          </a:xfrm>
        </p:spPr>
        <p:txBody>
          <a:bodyPr anchor="b" anchorCtr="0"/>
          <a:lstStyle>
            <a:lvl1pPr>
              <a:lnSpc>
                <a:spcPct val="83000"/>
              </a:lnSpc>
              <a:defRPr sz="6000" baseline="0">
                <a:solidFill>
                  <a:srgbClr val="7F7F7F"/>
                </a:solidFill>
              </a:defRPr>
            </a:lvl1pPr>
          </a:lstStyle>
          <a:p>
            <a:pPr lvl="0"/>
            <a:r>
              <a:rPr lang="da-DK" noProof="0" dirty="0"/>
              <a:t>Klik, og tilføj titel</a:t>
            </a:r>
          </a:p>
        </p:txBody>
      </p:sp>
      <p:sp>
        <p:nvSpPr>
          <p:cNvPr id="11" name="Subtitle 2"/>
          <p:cNvSpPr>
            <a:spLocks noGrp="1"/>
          </p:cNvSpPr>
          <p:nvPr>
            <p:ph type="subTitle" idx="1" hasCustomPrompt="1"/>
          </p:nvPr>
        </p:nvSpPr>
        <p:spPr>
          <a:xfrm>
            <a:off x="850184" y="3814166"/>
            <a:ext cx="7439598" cy="1752600"/>
          </a:xfrm>
          <a:prstGeom prst="rect">
            <a:avLst/>
          </a:prstGeom>
        </p:spPr>
        <p:txBody>
          <a:bodyPr/>
          <a:lstStyle>
            <a:lvl1pPr marL="0" indent="0" algn="l">
              <a:buNone/>
              <a:defRPr sz="2000" i="1">
                <a:solidFill>
                  <a:srgbClr val="7F7F7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5" name="Pladsholder til dato 4"/>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dirty="0">
              <a:solidFill>
                <a:srgbClr val="FFFFFF"/>
              </a:solidFill>
            </a:endParaRPr>
          </a:p>
        </p:txBody>
      </p:sp>
      <p:sp>
        <p:nvSpPr>
          <p:cNvPr id="6" name="Pladsholder til sidefod 5"/>
          <p:cNvSpPr>
            <a:spLocks noGrp="1"/>
          </p:cNvSpPr>
          <p:nvPr>
            <p:ph type="ftr" sz="quarter" idx="11"/>
          </p:nvPr>
        </p:nvSpPr>
        <p:spPr/>
        <p:txBody>
          <a:bodyPr/>
          <a:lstStyle/>
          <a:p>
            <a:endParaRPr lang="da-DK" dirty="0">
              <a:solidFill>
                <a:srgbClr val="FFFFFF"/>
              </a:solidFill>
            </a:endParaRPr>
          </a:p>
        </p:txBody>
      </p:sp>
      <p:sp>
        <p:nvSpPr>
          <p:cNvPr id="9" name="Pladsholder til diasnummer 8"/>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dirty="0">
              <a:solidFill>
                <a:srgbClr val="FFFFFF"/>
              </a:solidFill>
            </a:endParaRPr>
          </a:p>
        </p:txBody>
      </p:sp>
    </p:spTree>
    <p:extLst>
      <p:ext uri="{BB962C8B-B14F-4D97-AF65-F5344CB8AC3E}">
        <p14:creationId xmlns:p14="http://schemas.microsoft.com/office/powerpoint/2010/main" val="348377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verskrift og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Content Placeholder 2"/>
          <p:cNvSpPr>
            <a:spLocks noGrp="1"/>
          </p:cNvSpPr>
          <p:nvPr>
            <p:ph sz="half" idx="1"/>
          </p:nvPr>
        </p:nvSpPr>
        <p:spPr>
          <a:xfrm>
            <a:off x="503238" y="1700213"/>
            <a:ext cx="3975099"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21748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a:solidFill>
                  <a:srgbClr val="FFFFFF"/>
                </a:solidFill>
              </a:rPr>
              <a:pPr/>
              <a:t>21. juni 2017</a:t>
            </a:fld>
            <a:endParaRPr lang="da-DK">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da-DK">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a:solidFill>
                  <a:srgbClr val="FFFFFF"/>
                </a:solidFill>
              </a:rPr>
              <a:pPr/>
              <a:t>‹nr.›</a:t>
            </a:fld>
            <a:endParaRPr lang="da-DK">
              <a:solidFill>
                <a:srgbClr val="FFFFFF"/>
              </a:solidFill>
            </a:endParaRPr>
          </a:p>
        </p:txBody>
      </p:sp>
      <p:sp>
        <p:nvSpPr>
          <p:cNvPr id="10" name="Content Placeholder 9"/>
          <p:cNvSpPr>
            <a:spLocks noGrp="1"/>
          </p:cNvSpPr>
          <p:nvPr>
            <p:ph sz="quarter" idx="13"/>
          </p:nvPr>
        </p:nvSpPr>
        <p:spPr>
          <a:xfrm>
            <a:off x="4665662" y="4064000"/>
            <a:ext cx="3975100"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88407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iv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Date Placeholder 2"/>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a:solidFill>
                <a:srgbClr val="FFFFFF"/>
              </a:solidFill>
            </a:endParaRPr>
          </a:p>
        </p:txBody>
      </p:sp>
      <p:sp>
        <p:nvSpPr>
          <p:cNvPr id="4" name="Footer Placeholder 3"/>
          <p:cNvSpPr>
            <a:spLocks noGrp="1"/>
          </p:cNvSpPr>
          <p:nvPr>
            <p:ph type="ftr" sz="quarter" idx="11"/>
          </p:nvPr>
        </p:nvSpPr>
        <p:spPr/>
        <p:txBody>
          <a:bodyPr/>
          <a:lstStyle/>
          <a:p>
            <a:endParaRPr lang="da-DK">
              <a:solidFill>
                <a:srgbClr val="FFFFFF"/>
              </a:solidFill>
            </a:endParaRPr>
          </a:p>
        </p:txBody>
      </p:sp>
      <p:sp>
        <p:nvSpPr>
          <p:cNvPr id="5" name="Slide Number Placeholder 4"/>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a:solidFill>
                <a:srgbClr val="FFFFFF"/>
              </a:solidFill>
            </a:endParaRPr>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7"/>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45370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2622010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fi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Date Placeholder 2"/>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a:solidFill>
                <a:srgbClr val="FFFFFF"/>
              </a:solidFill>
            </a:endParaRPr>
          </a:p>
        </p:txBody>
      </p:sp>
      <p:sp>
        <p:nvSpPr>
          <p:cNvPr id="4" name="Footer Placeholder 3"/>
          <p:cNvSpPr>
            <a:spLocks noGrp="1"/>
          </p:cNvSpPr>
          <p:nvPr>
            <p:ph type="ftr" sz="quarter" idx="11"/>
          </p:nvPr>
        </p:nvSpPr>
        <p:spPr/>
        <p:txBody>
          <a:bodyPr/>
          <a:lstStyle/>
          <a:p>
            <a:endParaRPr lang="da-DK">
              <a:solidFill>
                <a:srgbClr val="FFFFFF"/>
              </a:solidFill>
            </a:endParaRPr>
          </a:p>
        </p:txBody>
      </p:sp>
      <p:sp>
        <p:nvSpPr>
          <p:cNvPr id="5" name="Slide Number Placeholder 4"/>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a:solidFill>
                <a:srgbClr val="FFFFFF"/>
              </a:solidFill>
            </a:endParaRPr>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8" name="Content Placeholder 7"/>
          <p:cNvSpPr>
            <a:spLocks noGrp="1"/>
          </p:cNvSpPr>
          <p:nvPr>
            <p:ph sz="quarter" idx="16"/>
          </p:nvPr>
        </p:nvSpPr>
        <p:spPr>
          <a:xfrm>
            <a:off x="4665662" y="4064000"/>
            <a:ext cx="3975101"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364202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152400"/>
            <a:ext cx="9144000" cy="6084888"/>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a:solidFill>
                <a:srgbClr val="FFFFFF"/>
              </a:solidFill>
            </a:endParaRPr>
          </a:p>
        </p:txBody>
      </p:sp>
      <p:sp>
        <p:nvSpPr>
          <p:cNvPr id="4" name="Footer Placeholder 3"/>
          <p:cNvSpPr>
            <a:spLocks noGrp="1"/>
          </p:cNvSpPr>
          <p:nvPr>
            <p:ph type="ftr" sz="quarter" idx="11"/>
          </p:nvPr>
        </p:nvSpPr>
        <p:spPr/>
        <p:txBody>
          <a:bodyPr/>
          <a:lstStyle/>
          <a:p>
            <a:endParaRPr lang="da-DK">
              <a:solidFill>
                <a:srgbClr val="FFFFFF"/>
              </a:solidFill>
            </a:endParaRPr>
          </a:p>
        </p:txBody>
      </p:sp>
      <p:sp>
        <p:nvSpPr>
          <p:cNvPr id="5" name="Slide Number Placeholder 4"/>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10002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a:solidFill>
                <a:srgbClr val="FFFFFF"/>
              </a:solidFill>
            </a:endParaRPr>
          </a:p>
        </p:txBody>
      </p:sp>
      <p:sp>
        <p:nvSpPr>
          <p:cNvPr id="4" name="Footer Placeholder 3"/>
          <p:cNvSpPr>
            <a:spLocks noGrp="1"/>
          </p:cNvSpPr>
          <p:nvPr>
            <p:ph type="ftr" sz="quarter" idx="11"/>
          </p:nvPr>
        </p:nvSpPr>
        <p:spPr/>
        <p:txBody>
          <a:bodyPr/>
          <a:lstStyle/>
          <a:p>
            <a:endParaRPr lang="da-DK">
              <a:solidFill>
                <a:srgbClr val="FFFFFF"/>
              </a:solidFill>
            </a:endParaRPr>
          </a:p>
        </p:txBody>
      </p:sp>
      <p:sp>
        <p:nvSpPr>
          <p:cNvPr id="5" name="Slide Number Placeholder 4"/>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a:solidFill>
                <a:srgbClr val="FFFFFF"/>
              </a:solidFill>
            </a:endParaRPr>
          </a:p>
        </p:txBody>
      </p:sp>
      <p:sp>
        <p:nvSpPr>
          <p:cNvPr id="7" name="Text Placeholder 6"/>
          <p:cNvSpPr>
            <a:spLocks noGrp="1"/>
          </p:cNvSpPr>
          <p:nvPr>
            <p:ph type="body" sz="quarter" idx="13"/>
          </p:nvPr>
        </p:nvSpPr>
        <p:spPr>
          <a:xfrm>
            <a:off x="503238" y="1700214"/>
            <a:ext cx="3975100"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Picture Placeholder 8"/>
          <p:cNvSpPr>
            <a:spLocks noGrp="1"/>
          </p:cNvSpPr>
          <p:nvPr>
            <p:ph type="pic" sz="quarter" idx="14"/>
          </p:nvPr>
        </p:nvSpPr>
        <p:spPr>
          <a:xfrm>
            <a:off x="4665662" y="1700214"/>
            <a:ext cx="3975101" cy="4537074"/>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Tree>
    <p:extLst>
      <p:ext uri="{BB962C8B-B14F-4D97-AF65-F5344CB8AC3E}">
        <p14:creationId xmlns:p14="http://schemas.microsoft.com/office/powerpoint/2010/main" val="204000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lede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smtClean="0">
                <a:solidFill>
                  <a:srgbClr val="FFFFFF"/>
                </a:solidFill>
              </a:rPr>
              <a:pPr/>
              <a:t>21. juni 2017</a:t>
            </a:fld>
            <a:endParaRPr lang="da-DK">
              <a:solidFill>
                <a:srgbClr val="FFFFFF"/>
              </a:solidFill>
            </a:endParaRPr>
          </a:p>
        </p:txBody>
      </p:sp>
      <p:sp>
        <p:nvSpPr>
          <p:cNvPr id="4" name="Footer Placeholder 3"/>
          <p:cNvSpPr>
            <a:spLocks noGrp="1"/>
          </p:cNvSpPr>
          <p:nvPr>
            <p:ph type="ftr" sz="quarter" idx="11"/>
          </p:nvPr>
        </p:nvSpPr>
        <p:spPr/>
        <p:txBody>
          <a:bodyPr/>
          <a:lstStyle/>
          <a:p>
            <a:endParaRPr lang="da-DK">
              <a:solidFill>
                <a:srgbClr val="FFFFFF"/>
              </a:solidFill>
            </a:endParaRPr>
          </a:p>
        </p:txBody>
      </p:sp>
      <p:sp>
        <p:nvSpPr>
          <p:cNvPr id="5" name="Slide Number Placeholder 4"/>
          <p:cNvSpPr>
            <a:spLocks noGrp="1"/>
          </p:cNvSpPr>
          <p:nvPr>
            <p:ph type="sldNum" sz="quarter" idx="12"/>
          </p:nvPr>
        </p:nvSpPr>
        <p:spPr/>
        <p:txBody>
          <a:bodyPr/>
          <a:lstStyle/>
          <a:p>
            <a:fld id="{B6C57A29-F2F5-41C9-9D61-59DDDBBF376E}" type="slidenum">
              <a:rPr lang="da-DK" smtClean="0">
                <a:solidFill>
                  <a:srgbClr val="FFFFFF"/>
                </a:solidFill>
              </a:rPr>
              <a:pPr/>
              <a:t>‹nr.›</a:t>
            </a:fld>
            <a:endParaRPr lang="da-DK">
              <a:solidFill>
                <a:srgbClr val="FFFFFF"/>
              </a:solidFill>
            </a:endParaRPr>
          </a:p>
        </p:txBody>
      </p:sp>
      <p:sp>
        <p:nvSpPr>
          <p:cNvPr id="7" name="Picture Placeholder 6"/>
          <p:cNvSpPr>
            <a:spLocks noGrp="1"/>
          </p:cNvSpPr>
          <p:nvPr>
            <p:ph type="pic" sz="quarter" idx="13"/>
          </p:nvPr>
        </p:nvSpPr>
        <p:spPr>
          <a:xfrm>
            <a:off x="503238" y="1700214"/>
            <a:ext cx="3975100" cy="4537074"/>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
        <p:nvSpPr>
          <p:cNvPr id="9" name="Text Placeholder 8"/>
          <p:cNvSpPr>
            <a:spLocks noGrp="1"/>
          </p:cNvSpPr>
          <p:nvPr>
            <p:ph type="body" sz="quarter" idx="14"/>
          </p:nvPr>
        </p:nvSpPr>
        <p:spPr>
          <a:xfrm>
            <a:off x="4665662" y="1700214"/>
            <a:ext cx="3975101"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906420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ktangel 11"/>
          <p:cNvSpPr/>
          <p:nvPr/>
        </p:nvSpPr>
        <p:spPr>
          <a:xfrm>
            <a:off x="0" y="0"/>
            <a:ext cx="9144000" cy="1524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a-DK" dirty="0">
              <a:solidFill>
                <a:srgbClr val="7F7F7F"/>
              </a:solidFill>
            </a:endParaRPr>
          </a:p>
        </p:txBody>
      </p:sp>
      <p:pic>
        <p:nvPicPr>
          <p:cNvPr id="10" name="Billede 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sp>
        <p:nvSpPr>
          <p:cNvPr id="1026" name="Rectangle 2"/>
          <p:cNvSpPr>
            <a:spLocks noGrp="1" noChangeArrowheads="1"/>
          </p:cNvSpPr>
          <p:nvPr>
            <p:ph type="title"/>
          </p:nvPr>
        </p:nvSpPr>
        <p:spPr bwMode="auto">
          <a:xfrm>
            <a:off x="464326" y="584201"/>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endParaRPr lang="da-DK" dirty="0"/>
          </a:p>
        </p:txBody>
      </p:sp>
      <p:sp>
        <p:nvSpPr>
          <p:cNvPr id="1027" name="Rectangle 3"/>
          <p:cNvSpPr>
            <a:spLocks noGrp="1" noChangeArrowheads="1"/>
          </p:cNvSpPr>
          <p:nvPr>
            <p:ph type="body" idx="1"/>
          </p:nvPr>
        </p:nvSpPr>
        <p:spPr bwMode="auto">
          <a:xfrm>
            <a:off x="503238" y="1700213"/>
            <a:ext cx="813752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28" name="Rectangle 4"/>
          <p:cNvSpPr>
            <a:spLocks noGrp="1" noChangeArrowheads="1"/>
          </p:cNvSpPr>
          <p:nvPr>
            <p:ph type="dt" sz="half" idx="2"/>
          </p:nvPr>
        </p:nvSpPr>
        <p:spPr bwMode="auto">
          <a:xfrm>
            <a:off x="503238" y="0"/>
            <a:ext cx="111956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cap="none" baseline="0">
                <a:solidFill>
                  <a:schemeClr val="bg1"/>
                </a:solidFill>
                <a:latin typeface="+mj-lt"/>
              </a:defRPr>
            </a:lvl1p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1029" name="Rectangle 5"/>
          <p:cNvSpPr>
            <a:spLocks noGrp="1" noChangeArrowheads="1"/>
          </p:cNvSpPr>
          <p:nvPr>
            <p:ph type="ftr" sz="quarter" idx="3"/>
          </p:nvPr>
        </p:nvSpPr>
        <p:spPr bwMode="auto">
          <a:xfrm>
            <a:off x="1619672" y="0"/>
            <a:ext cx="666074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a:solidFill>
                  <a:schemeClr val="bg1"/>
                </a:solidFill>
                <a:latin typeface="+mj-lt"/>
              </a:defRPr>
            </a:lvl1pPr>
          </a:lstStyle>
          <a:p>
            <a:pPr fontAlgn="base">
              <a:spcBef>
                <a:spcPct val="0"/>
              </a:spcBef>
              <a:spcAft>
                <a:spcPct val="0"/>
              </a:spcAft>
            </a:pPr>
            <a:endParaRPr lang="da-DK" dirty="0">
              <a:solidFill>
                <a:srgbClr val="FFFFFF"/>
              </a:solidFill>
            </a:endParaRPr>
          </a:p>
        </p:txBody>
      </p:sp>
      <p:sp>
        <p:nvSpPr>
          <p:cNvPr id="1030" name="Rectangle 6"/>
          <p:cNvSpPr>
            <a:spLocks noGrp="1" noChangeArrowheads="1"/>
          </p:cNvSpPr>
          <p:nvPr>
            <p:ph type="sldNum" sz="quarter" idx="4"/>
          </p:nvPr>
        </p:nvSpPr>
        <p:spPr bwMode="auto">
          <a:xfrm>
            <a:off x="8321579" y="0"/>
            <a:ext cx="311766"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700">
                <a:solidFill>
                  <a:schemeClr val="bg1"/>
                </a:solidFill>
                <a:latin typeface="+mj-lt"/>
              </a:defRPr>
            </a:lvl1p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10225301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rtl="0" eaLnBrk="1" fontAlgn="base" hangingPunct="1">
        <a:lnSpc>
          <a:spcPct val="83000"/>
        </a:lnSpc>
        <a:spcBef>
          <a:spcPct val="0"/>
        </a:spcBef>
        <a:spcAft>
          <a:spcPct val="0"/>
        </a:spcAft>
        <a:defRPr sz="360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p:titleStyle>
    <p:bodyStyle>
      <a:lvl1pPr marL="324000" indent="-324000" algn="l" rtl="0" eaLnBrk="1" fontAlgn="base" hangingPunct="1">
        <a:spcBef>
          <a:spcPct val="20000"/>
        </a:spcBef>
        <a:spcAft>
          <a:spcPct val="0"/>
        </a:spcAft>
        <a:buChar char="•"/>
        <a:defRPr sz="2000" i="1">
          <a:solidFill>
            <a:schemeClr val="tx1"/>
          </a:solidFill>
          <a:latin typeface="+mn-lt"/>
          <a:ea typeface="+mn-ea"/>
          <a:cs typeface="+mn-cs"/>
        </a:defRPr>
      </a:lvl1pPr>
      <a:lvl2pPr marL="640800" indent="-284400" algn="l" rtl="0" eaLnBrk="1" fontAlgn="base" hangingPunct="1">
        <a:spcBef>
          <a:spcPct val="20000"/>
        </a:spcBef>
        <a:spcAft>
          <a:spcPct val="0"/>
        </a:spcAft>
        <a:buChar char="–"/>
        <a:defRPr sz="1800" i="1">
          <a:solidFill>
            <a:schemeClr val="tx1"/>
          </a:solidFill>
          <a:latin typeface="+mn-lt"/>
        </a:defRPr>
      </a:lvl2pPr>
      <a:lvl3pPr marL="871200" indent="-228600" algn="l" rtl="0" eaLnBrk="1" fontAlgn="base" hangingPunct="1">
        <a:spcBef>
          <a:spcPct val="20000"/>
        </a:spcBef>
        <a:spcAft>
          <a:spcPct val="0"/>
        </a:spcAft>
        <a:buChar char="•"/>
        <a:defRPr sz="1600" i="1">
          <a:solidFill>
            <a:schemeClr val="tx1"/>
          </a:solidFill>
          <a:latin typeface="+mn-lt"/>
        </a:defRPr>
      </a:lvl3pPr>
      <a:lvl4pPr marL="1126800" indent="-228600" algn="l" rtl="0" eaLnBrk="1" fontAlgn="base" hangingPunct="1">
        <a:spcBef>
          <a:spcPct val="20000"/>
        </a:spcBef>
        <a:spcAft>
          <a:spcPct val="0"/>
        </a:spcAft>
        <a:buChar char="–"/>
        <a:defRPr sz="1400" i="1">
          <a:solidFill>
            <a:schemeClr val="tx1"/>
          </a:solidFill>
          <a:latin typeface="+mn-lt"/>
        </a:defRPr>
      </a:lvl4pPr>
      <a:lvl5pPr marL="1357200" indent="-228600" algn="l" rtl="0" eaLnBrk="1" fontAlgn="base" hangingPunct="1">
        <a:spcBef>
          <a:spcPct val="20000"/>
        </a:spcBef>
        <a:spcAft>
          <a:spcPct val="0"/>
        </a:spcAft>
        <a:buChar char="•"/>
        <a:defRPr sz="1200" i="1">
          <a:solidFill>
            <a:schemeClr val="tx1"/>
          </a:solidFill>
          <a:latin typeface="+mn-lt"/>
        </a:defRPr>
      </a:lvl5pPr>
      <a:lvl6pPr marL="2514600" indent="-228600" algn="l" rtl="0" eaLnBrk="1" fontAlgn="base" hangingPunct="1">
        <a:spcBef>
          <a:spcPct val="20000"/>
        </a:spcBef>
        <a:spcAft>
          <a:spcPct val="0"/>
        </a:spcAft>
        <a:buChar char="•"/>
        <a:defRPr>
          <a:solidFill>
            <a:srgbClr val="214DA2"/>
          </a:solidFill>
          <a:latin typeface="+mn-lt"/>
        </a:defRPr>
      </a:lvl6pPr>
      <a:lvl7pPr marL="2971800" indent="-228600" algn="l" rtl="0" eaLnBrk="1" fontAlgn="base" hangingPunct="1">
        <a:spcBef>
          <a:spcPct val="20000"/>
        </a:spcBef>
        <a:spcAft>
          <a:spcPct val="0"/>
        </a:spcAft>
        <a:buChar char="•"/>
        <a:defRPr>
          <a:solidFill>
            <a:srgbClr val="214DA2"/>
          </a:solidFill>
          <a:latin typeface="+mn-lt"/>
        </a:defRPr>
      </a:lvl7pPr>
      <a:lvl8pPr marL="3429000" indent="-228600" algn="l" rtl="0" eaLnBrk="1" fontAlgn="base" hangingPunct="1">
        <a:spcBef>
          <a:spcPct val="20000"/>
        </a:spcBef>
        <a:spcAft>
          <a:spcPct val="0"/>
        </a:spcAft>
        <a:buChar char="•"/>
        <a:defRPr>
          <a:solidFill>
            <a:srgbClr val="214DA2"/>
          </a:solidFill>
          <a:latin typeface="+mn-lt"/>
        </a:defRPr>
      </a:lvl8pPr>
      <a:lvl9pPr marL="3886200" indent="-228600" algn="l" rtl="0" eaLnBrk="1" fontAlgn="base" hangingPunct="1">
        <a:spcBef>
          <a:spcPct val="20000"/>
        </a:spcBef>
        <a:spcAft>
          <a:spcPct val="0"/>
        </a:spcAft>
        <a:buChar char="•"/>
        <a:defRPr>
          <a:solidFill>
            <a:srgbClr val="214DA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D0B06-94E8-4D6E-8902-0B317DB32E9A}" type="datetimeFigureOut">
              <a:rPr lang="da-DK" smtClean="0">
                <a:solidFill>
                  <a:prstClr val="black">
                    <a:tint val="75000"/>
                  </a:prstClr>
                </a:solidFill>
              </a:rPr>
              <a:pPr/>
              <a:t>21-06-2017</a:t>
            </a:fld>
            <a:endParaRPr lang="da-DK">
              <a:solidFill>
                <a:prstClr val="black">
                  <a:tint val="75000"/>
                </a:prstClr>
              </a:solidFill>
            </a:endParaRPr>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solidFill>
                <a:prstClr val="black">
                  <a:tint val="75000"/>
                </a:prstClr>
              </a:solidFill>
            </a:endParaRP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AB3A6-4513-4B66-B359-15EF364E14D6}" type="slidenum">
              <a:rPr lang="da-DK" smtClean="0">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60497917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pPr fontAlgn="base">
              <a:spcBef>
                <a:spcPct val="0"/>
              </a:spcBef>
              <a:spcAft>
                <a:spcPct val="0"/>
              </a:spcAft>
            </a:pPr>
            <a:fld id="{5888027E-75D8-4E45-9E8E-1595773F0041}" type="datetime2">
              <a:rPr lang="da-DK" smtClean="0">
                <a:solidFill>
                  <a:srgbClr val="FFFFFF"/>
                </a:solidFill>
              </a:rPr>
              <a:pPr fontAlgn="base">
                <a:spcBef>
                  <a:spcPct val="0"/>
                </a:spcBef>
                <a:spcAft>
                  <a:spcPct val="0"/>
                </a:spcAft>
              </a:pPr>
              <a:t>21. juni 2017</a:t>
            </a:fld>
            <a:endParaRPr lang="da-DK" dirty="0">
              <a:solidFill>
                <a:srgbClr val="FFFFFF"/>
              </a:solidFill>
            </a:endParaRP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pPr fontAlgn="base">
              <a:spcBef>
                <a:spcPct val="0"/>
              </a:spcBef>
              <a:spcAft>
                <a:spcPct val="0"/>
              </a:spcAft>
            </a:pPr>
            <a:endParaRPr lang="da-DK" dirty="0">
              <a:solidFill>
                <a:srgbClr val="FFFFFF"/>
              </a:solidFill>
            </a:endParaRPr>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pPr fontAlgn="base">
              <a:spcBef>
                <a:spcPct val="0"/>
              </a:spcBef>
              <a:spcAft>
                <a:spcPct val="0"/>
              </a:spcAft>
            </a:pPr>
            <a:fld id="{B6C57A29-F2F5-41C9-9D61-59DDDBBF376E}" type="slidenum">
              <a:rPr lang="da-DK" smtClean="0">
                <a:solidFill>
                  <a:srgbClr val="FFFFFF"/>
                </a:solidFill>
              </a:rPr>
              <a:pPr fontAlgn="base">
                <a:spcBef>
                  <a:spcPct val="0"/>
                </a:spcBef>
                <a:spcAft>
                  <a:spcPct val="0"/>
                </a:spcAft>
              </a:pPr>
              <a:t>‹nr.›</a:t>
            </a:fld>
            <a:endParaRPr lang="da-DK" dirty="0">
              <a:solidFill>
                <a:srgbClr val="FFFFFF"/>
              </a:solidFill>
            </a:endParaRPr>
          </a:p>
        </p:txBody>
      </p:sp>
    </p:spTree>
    <p:extLst>
      <p:ext uri="{BB962C8B-B14F-4D97-AF65-F5344CB8AC3E}">
        <p14:creationId xmlns:p14="http://schemas.microsoft.com/office/powerpoint/2010/main" val="9485685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F162AD15-444D-43C5-B732-50F59EEC189C}"/>
              </a:ext>
            </a:extLst>
          </p:cNvPr>
          <p:cNvSpPr txBox="1">
            <a:spLocks/>
          </p:cNvSpPr>
          <p:nvPr/>
        </p:nvSpPr>
        <p:spPr bwMode="auto">
          <a:xfrm>
            <a:off x="899592" y="1988840"/>
            <a:ext cx="7439598"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24000" indent="-324000" algn="l" rtl="0" eaLnBrk="1" fontAlgn="base" hangingPunct="1">
              <a:spcBef>
                <a:spcPct val="20000"/>
              </a:spcBef>
              <a:spcAft>
                <a:spcPct val="0"/>
              </a:spcAft>
              <a:buChar char="•"/>
              <a:defRPr sz="2000" i="1">
                <a:solidFill>
                  <a:schemeClr val="tx1"/>
                </a:solidFill>
                <a:latin typeface="+mn-lt"/>
                <a:ea typeface="+mn-ea"/>
                <a:cs typeface="+mn-cs"/>
              </a:defRPr>
            </a:lvl1pPr>
            <a:lvl2pPr marL="640800" indent="-284400" algn="l" rtl="0" eaLnBrk="1" fontAlgn="base" hangingPunct="1">
              <a:spcBef>
                <a:spcPct val="20000"/>
              </a:spcBef>
              <a:spcAft>
                <a:spcPct val="0"/>
              </a:spcAft>
              <a:buChar char="–"/>
              <a:defRPr sz="1800" i="1">
                <a:solidFill>
                  <a:schemeClr val="tx1"/>
                </a:solidFill>
                <a:latin typeface="+mn-lt"/>
              </a:defRPr>
            </a:lvl2pPr>
            <a:lvl3pPr marL="871200" indent="-228600" algn="l" rtl="0" eaLnBrk="1" fontAlgn="base" hangingPunct="1">
              <a:spcBef>
                <a:spcPct val="20000"/>
              </a:spcBef>
              <a:spcAft>
                <a:spcPct val="0"/>
              </a:spcAft>
              <a:buChar char="•"/>
              <a:defRPr sz="1600" i="1">
                <a:solidFill>
                  <a:schemeClr val="tx1"/>
                </a:solidFill>
                <a:latin typeface="+mn-lt"/>
              </a:defRPr>
            </a:lvl3pPr>
            <a:lvl4pPr marL="1126800" indent="-228600" algn="l" rtl="0" eaLnBrk="1" fontAlgn="base" hangingPunct="1">
              <a:spcBef>
                <a:spcPct val="20000"/>
              </a:spcBef>
              <a:spcAft>
                <a:spcPct val="0"/>
              </a:spcAft>
              <a:buChar char="–"/>
              <a:defRPr sz="1400" i="1">
                <a:solidFill>
                  <a:schemeClr val="tx1"/>
                </a:solidFill>
                <a:latin typeface="+mn-lt"/>
              </a:defRPr>
            </a:lvl4pPr>
            <a:lvl5pPr marL="1357200" indent="-228600" algn="l" rtl="0" eaLnBrk="1" fontAlgn="base" hangingPunct="1">
              <a:spcBef>
                <a:spcPct val="20000"/>
              </a:spcBef>
              <a:spcAft>
                <a:spcPct val="0"/>
              </a:spcAft>
              <a:buChar char="•"/>
              <a:defRPr sz="1200" i="1">
                <a:solidFill>
                  <a:schemeClr val="tx1"/>
                </a:solidFill>
                <a:latin typeface="+mn-lt"/>
              </a:defRPr>
            </a:lvl5pPr>
            <a:lvl6pPr marL="2514600" indent="-228600" algn="l" rtl="0" eaLnBrk="1" fontAlgn="base" hangingPunct="1">
              <a:spcBef>
                <a:spcPct val="20000"/>
              </a:spcBef>
              <a:spcAft>
                <a:spcPct val="0"/>
              </a:spcAft>
              <a:buChar char="•"/>
              <a:defRPr>
                <a:solidFill>
                  <a:srgbClr val="214DA2"/>
                </a:solidFill>
                <a:latin typeface="+mn-lt"/>
              </a:defRPr>
            </a:lvl6pPr>
            <a:lvl7pPr marL="2971800" indent="-228600" algn="l" rtl="0" eaLnBrk="1" fontAlgn="base" hangingPunct="1">
              <a:spcBef>
                <a:spcPct val="20000"/>
              </a:spcBef>
              <a:spcAft>
                <a:spcPct val="0"/>
              </a:spcAft>
              <a:buChar char="•"/>
              <a:defRPr>
                <a:solidFill>
                  <a:srgbClr val="214DA2"/>
                </a:solidFill>
                <a:latin typeface="+mn-lt"/>
              </a:defRPr>
            </a:lvl7pPr>
            <a:lvl8pPr marL="3429000" indent="-228600" algn="l" rtl="0" eaLnBrk="1" fontAlgn="base" hangingPunct="1">
              <a:spcBef>
                <a:spcPct val="20000"/>
              </a:spcBef>
              <a:spcAft>
                <a:spcPct val="0"/>
              </a:spcAft>
              <a:buChar char="•"/>
              <a:defRPr>
                <a:solidFill>
                  <a:srgbClr val="214DA2"/>
                </a:solidFill>
                <a:latin typeface="+mn-lt"/>
              </a:defRPr>
            </a:lvl8pPr>
            <a:lvl9pPr marL="3886200" indent="-228600" algn="l" rtl="0" eaLnBrk="1" fontAlgn="base" hangingPunct="1">
              <a:spcBef>
                <a:spcPct val="20000"/>
              </a:spcBef>
              <a:spcAft>
                <a:spcPct val="0"/>
              </a:spcAft>
              <a:buChar char="•"/>
              <a:defRPr>
                <a:solidFill>
                  <a:srgbClr val="214DA2"/>
                </a:solidFill>
                <a:latin typeface="+mn-lt"/>
              </a:defRPr>
            </a:lvl9pPr>
          </a:lstStyle>
          <a:p>
            <a:pPr marL="0" indent="0">
              <a:buNone/>
            </a:pPr>
            <a:r>
              <a:rPr lang="da-DK" sz="2400" b="1" i="0" kern="0">
                <a:latin typeface="+mj-lt"/>
              </a:rPr>
              <a:t>Powerpoint eksempel </a:t>
            </a:r>
            <a:r>
              <a:rPr lang="da-DK" sz="2400" i="0" kern="0">
                <a:latin typeface="+mj-lt"/>
              </a:rPr>
              <a:t>på hvordan introduktionen til det netværksbaserede arbejde kan struktureres på et første møde mellem netværksdeltagere.</a:t>
            </a:r>
            <a:br>
              <a:rPr lang="da-DK" sz="2400" i="0" kern="0">
                <a:latin typeface="+mj-lt"/>
              </a:rPr>
            </a:br>
            <a:br>
              <a:rPr lang="da-DK" sz="2400" i="0" kern="0">
                <a:latin typeface="+mj-lt"/>
              </a:rPr>
            </a:br>
            <a:r>
              <a:rPr lang="da-DK" sz="2400" i="0" kern="0">
                <a:latin typeface="+mj-lt"/>
              </a:rPr>
              <a:t>Tag gerne udgangspunkt i eksemplet og tilret det til dit netværkstema</a:t>
            </a:r>
          </a:p>
        </p:txBody>
      </p:sp>
      <p:pic>
        <p:nvPicPr>
          <p:cNvPr id="5" name="Billede 4">
            <a:extLst>
              <a:ext uri="{FF2B5EF4-FFF2-40B4-BE49-F238E27FC236}">
                <a16:creationId xmlns:a16="http://schemas.microsoft.com/office/drawing/2014/main" id="{2F7D928A-E8D8-4644-BC18-F0DA79702E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spTree>
    <p:extLst>
      <p:ext uri="{BB962C8B-B14F-4D97-AF65-F5344CB8AC3E}">
        <p14:creationId xmlns:p14="http://schemas.microsoft.com/office/powerpoint/2010/main" val="201753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A6A076EF-DEFB-487C-A19E-93F5ECA3350A}"/>
              </a:ext>
            </a:extLst>
          </p:cNvPr>
          <p:cNvSpPr txBox="1">
            <a:spLocks/>
          </p:cNvSpPr>
          <p:nvPr/>
        </p:nvSpPr>
        <p:spPr bwMode="auto">
          <a:xfrm>
            <a:off x="611560" y="1592908"/>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lnSpc>
                <a:spcPct val="83000"/>
              </a:lnSpc>
              <a:spcBef>
                <a:spcPct val="0"/>
              </a:spcBef>
              <a:spcAft>
                <a:spcPct val="0"/>
              </a:spcAft>
              <a:defRPr sz="6000" baseline="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a:lstStyle>
          <a:p>
            <a:r>
              <a:rPr lang="da-DK" sz="4800" kern="0">
                <a:solidFill>
                  <a:schemeClr val="tx2"/>
                </a:solidFill>
              </a:rPr>
              <a:t>Velkommen til…</a:t>
            </a:r>
          </a:p>
        </p:txBody>
      </p:sp>
      <p:pic>
        <p:nvPicPr>
          <p:cNvPr id="5" name="Billede 4">
            <a:extLst>
              <a:ext uri="{FF2B5EF4-FFF2-40B4-BE49-F238E27FC236}">
                <a16:creationId xmlns:a16="http://schemas.microsoft.com/office/drawing/2014/main" id="{AFCE5461-5015-4A8A-B0BA-E3D695AD71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spTree>
    <p:extLst>
      <p:ext uri="{BB962C8B-B14F-4D97-AF65-F5344CB8AC3E}">
        <p14:creationId xmlns:p14="http://schemas.microsoft.com/office/powerpoint/2010/main" val="191297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7715E474-84DD-4DF8-A560-2B363FD957B2}"/>
              </a:ext>
            </a:extLst>
          </p:cNvPr>
          <p:cNvSpPr>
            <a:spLocks noGrp="1"/>
          </p:cNvSpPr>
          <p:nvPr>
            <p:ph type="subTitle" idx="1"/>
          </p:nvPr>
        </p:nvSpPr>
        <p:spPr>
          <a:xfrm>
            <a:off x="755576" y="2996952"/>
            <a:ext cx="7439598" cy="1752600"/>
          </a:xfrm>
        </p:spPr>
        <p:txBody>
          <a:bodyPr>
            <a:normAutofit lnSpcReduction="10000"/>
          </a:bodyPr>
          <a:lstStyle/>
          <a:p>
            <a:pPr lvl="0"/>
            <a:r>
              <a:rPr lang="da-DK" sz="2400">
                <a:solidFill>
                  <a:schemeClr val="tx2"/>
                </a:solidFill>
              </a:rPr>
              <a:t>Jeg hedder..</a:t>
            </a:r>
          </a:p>
          <a:p>
            <a:pPr lvl="0"/>
            <a:r>
              <a:rPr lang="da-DK" sz="2400">
                <a:solidFill>
                  <a:schemeClr val="tx2"/>
                </a:solidFill>
              </a:rPr>
              <a:t>Hvem er jeg </a:t>
            </a:r>
          </a:p>
          <a:p>
            <a:pPr lvl="0"/>
            <a:r>
              <a:rPr lang="da-DK" sz="2400">
                <a:solidFill>
                  <a:schemeClr val="tx2"/>
                </a:solidFill>
              </a:rPr>
              <a:t>Hvad er min interesse i netværkstemaet</a:t>
            </a:r>
          </a:p>
          <a:p>
            <a:pPr lvl="0"/>
            <a:r>
              <a:rPr lang="da-DK" sz="2400">
                <a:solidFill>
                  <a:schemeClr val="tx2"/>
                </a:solidFill>
              </a:rPr>
              <a:t>Jeg sidder her i dag fordi 3 ting</a:t>
            </a:r>
          </a:p>
          <a:p>
            <a:endParaRPr lang="da-DK" sz="2400" i="0">
              <a:latin typeface="+mj-lt"/>
            </a:endParaRPr>
          </a:p>
        </p:txBody>
      </p:sp>
      <p:sp>
        <p:nvSpPr>
          <p:cNvPr id="3" name="Titel 1">
            <a:extLst>
              <a:ext uri="{FF2B5EF4-FFF2-40B4-BE49-F238E27FC236}">
                <a16:creationId xmlns:a16="http://schemas.microsoft.com/office/drawing/2014/main" id="{A6A076EF-DEFB-487C-A19E-93F5ECA3350A}"/>
              </a:ext>
            </a:extLst>
          </p:cNvPr>
          <p:cNvSpPr txBox="1">
            <a:spLocks/>
          </p:cNvSpPr>
          <p:nvPr/>
        </p:nvSpPr>
        <p:spPr bwMode="auto">
          <a:xfrm>
            <a:off x="611560" y="1592908"/>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lnSpc>
                <a:spcPct val="83000"/>
              </a:lnSpc>
              <a:spcBef>
                <a:spcPct val="0"/>
              </a:spcBef>
              <a:spcAft>
                <a:spcPct val="0"/>
              </a:spcAft>
              <a:defRPr sz="6000" baseline="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a:lstStyle>
          <a:p>
            <a:r>
              <a:rPr lang="da-DK" sz="4800" kern="0">
                <a:solidFill>
                  <a:schemeClr val="tx2"/>
                </a:solidFill>
              </a:rPr>
              <a:t>Kort præsentationsrunde</a:t>
            </a:r>
          </a:p>
        </p:txBody>
      </p:sp>
      <p:pic>
        <p:nvPicPr>
          <p:cNvPr id="5" name="Billede 4">
            <a:extLst>
              <a:ext uri="{FF2B5EF4-FFF2-40B4-BE49-F238E27FC236}">
                <a16:creationId xmlns:a16="http://schemas.microsoft.com/office/drawing/2014/main" id="{AFCE5461-5015-4A8A-B0BA-E3D695AD71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spTree>
    <p:extLst>
      <p:ext uri="{BB962C8B-B14F-4D97-AF65-F5344CB8AC3E}">
        <p14:creationId xmlns:p14="http://schemas.microsoft.com/office/powerpoint/2010/main" val="380621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sp>
        <p:nvSpPr>
          <p:cNvPr id="5" name="Titel 1">
            <a:extLst>
              <a:ext uri="{FF2B5EF4-FFF2-40B4-BE49-F238E27FC236}">
                <a16:creationId xmlns:a16="http://schemas.microsoft.com/office/drawing/2014/main" id="{73F2CAFC-2A59-4F60-98C0-BF998A25069F}"/>
              </a:ext>
            </a:extLst>
          </p:cNvPr>
          <p:cNvSpPr txBox="1">
            <a:spLocks/>
          </p:cNvSpPr>
          <p:nvPr/>
        </p:nvSpPr>
        <p:spPr bwMode="auto">
          <a:xfrm>
            <a:off x="611560" y="2276872"/>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lnSpc>
                <a:spcPct val="83000"/>
              </a:lnSpc>
              <a:spcBef>
                <a:spcPct val="0"/>
              </a:spcBef>
              <a:spcAft>
                <a:spcPct val="0"/>
              </a:spcAft>
              <a:defRPr sz="6000" baseline="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a:lstStyle>
          <a:p>
            <a:r>
              <a:rPr lang="da-DK" sz="4800" kern="0">
                <a:solidFill>
                  <a:schemeClr val="tx2"/>
                </a:solidFill>
              </a:rPr>
              <a:t>[Indsæt netværkets tema]</a:t>
            </a:r>
          </a:p>
        </p:txBody>
      </p:sp>
    </p:spTree>
    <p:extLst>
      <p:ext uri="{BB962C8B-B14F-4D97-AF65-F5344CB8AC3E}">
        <p14:creationId xmlns:p14="http://schemas.microsoft.com/office/powerpoint/2010/main" val="361030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pic>
        <p:nvPicPr>
          <p:cNvPr id="6" name="Picture 2">
            <a:extLst>
              <a:ext uri="{FF2B5EF4-FFF2-40B4-BE49-F238E27FC236}">
                <a16:creationId xmlns:a16="http://schemas.microsoft.com/office/drawing/2014/main" id="{AA792365-1A2D-447A-8839-AA212BA7F5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6769" y="2204864"/>
            <a:ext cx="6264696"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512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sp>
        <p:nvSpPr>
          <p:cNvPr id="5" name="Titel 2">
            <a:extLst>
              <a:ext uri="{FF2B5EF4-FFF2-40B4-BE49-F238E27FC236}">
                <a16:creationId xmlns:a16="http://schemas.microsoft.com/office/drawing/2014/main" id="{7A53BDD0-B842-48D0-960B-44C483B9064D}"/>
              </a:ext>
            </a:extLst>
          </p:cNvPr>
          <p:cNvSpPr txBox="1">
            <a:spLocks/>
          </p:cNvSpPr>
          <p:nvPr/>
        </p:nvSpPr>
        <p:spPr>
          <a:xfrm>
            <a:off x="327992" y="1340768"/>
            <a:ext cx="7988424"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atin typeface="FoundryMonoline-Regular" panose="02000503000000020004" pitchFamily="2" charset="0"/>
              </a:rPr>
              <a:t>Fire antagelser</a:t>
            </a:r>
            <a:endParaRPr lang="da-DK">
              <a:latin typeface="FoundryMonoline-Regular" panose="02000503000000020004" pitchFamily="2" charset="0"/>
            </a:endParaRPr>
          </a:p>
        </p:txBody>
      </p:sp>
      <p:sp>
        <p:nvSpPr>
          <p:cNvPr id="7" name="Undertitel 2">
            <a:extLst>
              <a:ext uri="{FF2B5EF4-FFF2-40B4-BE49-F238E27FC236}">
                <a16:creationId xmlns:a16="http://schemas.microsoft.com/office/drawing/2014/main" id="{95CA4EFD-6533-40F2-86D2-27161355CFE5}"/>
              </a:ext>
            </a:extLst>
          </p:cNvPr>
          <p:cNvSpPr>
            <a:spLocks noGrp="1"/>
          </p:cNvSpPr>
          <p:nvPr>
            <p:ph type="subTitle" idx="1"/>
          </p:nvPr>
        </p:nvSpPr>
        <p:spPr>
          <a:xfrm>
            <a:off x="647564" y="2348880"/>
            <a:ext cx="7848872" cy="3672408"/>
          </a:xfrm>
        </p:spPr>
        <p:txBody>
          <a:bodyPr>
            <a:noAutofit/>
          </a:bodyPr>
          <a:lstStyle/>
          <a:p>
            <a:pPr marL="457200" indent="-457200" algn="l">
              <a:buFont typeface="Arial" panose="020B0604020202020204" pitchFamily="34" charset="0"/>
              <a:buChar char="•"/>
            </a:pPr>
            <a:r>
              <a:rPr lang="da-DK" sz="2700" i="0">
                <a:solidFill>
                  <a:schemeClr val="bg1">
                    <a:lumMod val="50000"/>
                  </a:schemeClr>
                </a:solidFill>
                <a:latin typeface="FoundryMonoline-Light" panose="02000503000000020004" pitchFamily="2" charset="0"/>
              </a:rPr>
              <a:t>Mange og forskellige perspektiver gør os i stand til at se nye veje</a:t>
            </a:r>
          </a:p>
          <a:p>
            <a:pPr marL="457200" indent="-457200" algn="l">
              <a:buFont typeface="Arial" panose="020B0604020202020204" pitchFamily="34" charset="0"/>
              <a:buChar char="•"/>
            </a:pPr>
            <a:r>
              <a:rPr lang="da-DK" sz="2700" i="0">
                <a:solidFill>
                  <a:schemeClr val="bg1">
                    <a:lumMod val="50000"/>
                  </a:schemeClr>
                </a:solidFill>
                <a:latin typeface="FoundryMonoline-Light" panose="02000503000000020004" pitchFamily="2" charset="0"/>
              </a:rPr>
              <a:t>Hvis vi skal nå et anderledes resultat, skal vi arbejde anderledes med udfordringerne</a:t>
            </a:r>
          </a:p>
          <a:p>
            <a:pPr marL="457200" indent="-457200" algn="l">
              <a:buFont typeface="Arial" panose="020B0604020202020204" pitchFamily="34" charset="0"/>
              <a:buChar char="•"/>
            </a:pPr>
            <a:r>
              <a:rPr lang="da-DK" sz="2700" i="0">
                <a:solidFill>
                  <a:schemeClr val="bg1">
                    <a:lumMod val="50000"/>
                  </a:schemeClr>
                </a:solidFill>
                <a:latin typeface="FoundryMonoline-Light" panose="02000503000000020004" pitchFamily="2" charset="0"/>
              </a:rPr>
              <a:t>Den bedste velfærd skabes i samspillet mellem en høj faglighed og et stærkt borgerperspektiv</a:t>
            </a:r>
          </a:p>
          <a:p>
            <a:pPr marL="457200" indent="-457200" algn="l">
              <a:buFont typeface="Arial" panose="020B0604020202020204" pitchFamily="34" charset="0"/>
              <a:buChar char="•"/>
            </a:pPr>
            <a:r>
              <a:rPr lang="da-DK" sz="2700" i="0">
                <a:solidFill>
                  <a:schemeClr val="bg1">
                    <a:lumMod val="50000"/>
                  </a:schemeClr>
                </a:solidFill>
                <a:latin typeface="FoundryMonoline-Light" panose="02000503000000020004" pitchFamily="2" charset="0"/>
              </a:rPr>
              <a:t>Vi er gensidigt afhængige hvis vi skal lykkes – ingen af os kan klare opgaven alene</a:t>
            </a:r>
          </a:p>
          <a:p>
            <a:pPr algn="l"/>
            <a:endParaRPr lang="da-DK" sz="2000" i="1">
              <a:solidFill>
                <a:schemeClr val="bg1">
                  <a:lumMod val="50000"/>
                </a:schemeClr>
              </a:solidFill>
              <a:latin typeface="FoundryMonoline-Light" panose="02000503000000020004" pitchFamily="2" charset="0"/>
            </a:endParaRPr>
          </a:p>
        </p:txBody>
      </p:sp>
    </p:spTree>
    <p:extLst>
      <p:ext uri="{BB962C8B-B14F-4D97-AF65-F5344CB8AC3E}">
        <p14:creationId xmlns:p14="http://schemas.microsoft.com/office/powerpoint/2010/main" val="319157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62378"/>
            <a:ext cx="8176437" cy="1116012"/>
          </a:xfrm>
        </p:spPr>
        <p:txBody>
          <a:bodyPr/>
          <a:lstStyle/>
          <a:p>
            <a:r>
              <a:rPr lang="da-DK" sz="3500">
                <a:solidFill>
                  <a:schemeClr val="tx1"/>
                </a:solidFill>
                <a:latin typeface="FoundryMonoline-Regular" panose="02000503000000020004" pitchFamily="2" charset="0"/>
              </a:rPr>
              <a:t>En anden måde at arbejde på</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003175" y="5451776"/>
            <a:ext cx="1164514" cy="1647934"/>
          </a:xfrm>
          <a:prstGeom prst="rect">
            <a:avLst/>
          </a:prstGeom>
        </p:spPr>
      </p:pic>
      <p:graphicFrame>
        <p:nvGraphicFramePr>
          <p:cNvPr id="37" name="Tabel 36"/>
          <p:cNvGraphicFramePr>
            <a:graphicFrameLocks noGrp="1"/>
          </p:cNvGraphicFramePr>
          <p:nvPr>
            <p:extLst>
              <p:ext uri="{D42A27DB-BD31-4B8C-83A1-F6EECF244321}">
                <p14:modId xmlns:p14="http://schemas.microsoft.com/office/powerpoint/2010/main" val="3809713217"/>
              </p:ext>
            </p:extLst>
          </p:nvPr>
        </p:nvGraphicFramePr>
        <p:xfrm>
          <a:off x="467544" y="1107152"/>
          <a:ext cx="7632848" cy="4770120"/>
        </p:xfrm>
        <a:graphic>
          <a:graphicData uri="http://schemas.openxmlformats.org/drawingml/2006/table">
            <a:tbl>
              <a:tblPr firstRow="1" bandRow="1">
                <a:tableStyleId>{5C22544A-7EE6-4342-B048-85BDC9FD1C3A}</a:tableStyleId>
              </a:tblPr>
              <a:tblGrid>
                <a:gridCol w="3816424">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370840">
                <a:tc>
                  <a:txBody>
                    <a:bodyPr/>
                    <a:lstStyle/>
                    <a:p>
                      <a:r>
                        <a:rPr lang="da-DK"/>
                        <a:t>Netværk</a:t>
                      </a:r>
                    </a:p>
                  </a:txBody>
                  <a:tcPr/>
                </a:tc>
                <a:tc>
                  <a:txBody>
                    <a:bodyPr/>
                    <a:lstStyle/>
                    <a:p>
                      <a:r>
                        <a:rPr lang="da-DK"/>
                        <a:t>Projekt</a:t>
                      </a:r>
                    </a:p>
                  </a:txBody>
                  <a:tcPr/>
                </a:tc>
                <a:extLst>
                  <a:ext uri="{0D108BD9-81ED-4DB2-BD59-A6C34878D82A}">
                    <a16:rowId xmlns:a16="http://schemas.microsoft.com/office/drawing/2014/main" val="10000"/>
                  </a:ext>
                </a:extLst>
              </a:tr>
              <a:tr h="370840">
                <a:tc>
                  <a:txBody>
                    <a:bodyPr/>
                    <a:lstStyle/>
                    <a:p>
                      <a:r>
                        <a:rPr lang="da-DK"/>
                        <a:t>Utraditionelle aktører</a:t>
                      </a:r>
                    </a:p>
                  </a:txBody>
                  <a:tcPr/>
                </a:tc>
                <a:tc>
                  <a:txBody>
                    <a:bodyPr/>
                    <a:lstStyle/>
                    <a:p>
                      <a:r>
                        <a:rPr lang="da-DK"/>
                        <a:t>Fast gruppe</a:t>
                      </a:r>
                    </a:p>
                  </a:txBody>
                  <a:tcPr/>
                </a:tc>
                <a:extLst>
                  <a:ext uri="{0D108BD9-81ED-4DB2-BD59-A6C34878D82A}">
                    <a16:rowId xmlns:a16="http://schemas.microsoft.com/office/drawing/2014/main" val="10001"/>
                  </a:ext>
                </a:extLst>
              </a:tr>
              <a:tr h="370840">
                <a:tc>
                  <a:txBody>
                    <a:bodyPr/>
                    <a:lstStyle/>
                    <a:p>
                      <a:r>
                        <a:rPr lang="da-DK"/>
                        <a:t>Flow</a:t>
                      </a:r>
                      <a:r>
                        <a:rPr lang="da-DK" baseline="0"/>
                        <a:t> i deltagelse</a:t>
                      </a:r>
                      <a:endParaRPr lang="da-DK"/>
                    </a:p>
                  </a:txBody>
                  <a:tcPr/>
                </a:tc>
                <a:tc>
                  <a:txBody>
                    <a:bodyPr/>
                    <a:lstStyle/>
                    <a:p>
                      <a:r>
                        <a:rPr lang="da-DK"/>
                        <a:t>Repræsentationsprincip</a:t>
                      </a:r>
                    </a:p>
                  </a:txBody>
                  <a:tcPr/>
                </a:tc>
                <a:extLst>
                  <a:ext uri="{0D108BD9-81ED-4DB2-BD59-A6C34878D82A}">
                    <a16:rowId xmlns:a16="http://schemas.microsoft.com/office/drawing/2014/main" val="10002"/>
                  </a:ext>
                </a:extLst>
              </a:tr>
              <a:tr h="370840">
                <a:tc>
                  <a:txBody>
                    <a:bodyPr/>
                    <a:lstStyle/>
                    <a:p>
                      <a:r>
                        <a:rPr lang="da-DK"/>
                        <a:t>Idé</a:t>
                      </a:r>
                      <a:r>
                        <a:rPr lang="da-DK" baseline="0"/>
                        <a:t> om hvad der forventes at kunne skabes, men output/mål er ikke defineret på forhånd</a:t>
                      </a:r>
                      <a:endParaRPr lang="da-DK"/>
                    </a:p>
                  </a:txBody>
                  <a:tcPr/>
                </a:tc>
                <a:tc>
                  <a:txBody>
                    <a:bodyPr/>
                    <a:lstStyle/>
                    <a:p>
                      <a:r>
                        <a:rPr lang="da-DK"/>
                        <a:t>Mål og forventet output</a:t>
                      </a:r>
                      <a:r>
                        <a:rPr lang="da-DK" baseline="0"/>
                        <a:t> er defineret på forhånd</a:t>
                      </a:r>
                      <a:endParaRPr lang="da-DK"/>
                    </a:p>
                  </a:txBody>
                  <a:tcPr/>
                </a:tc>
                <a:extLst>
                  <a:ext uri="{0D108BD9-81ED-4DB2-BD59-A6C34878D82A}">
                    <a16:rowId xmlns:a16="http://schemas.microsoft.com/office/drawing/2014/main" val="10003"/>
                  </a:ext>
                </a:extLst>
              </a:tr>
              <a:tr h="370840">
                <a:tc>
                  <a:txBody>
                    <a:bodyPr/>
                    <a:lstStyle/>
                    <a:p>
                      <a:r>
                        <a:rPr lang="da-DK"/>
                        <a:t>Ikke styrende på løsninger, men styrende på det rammesættende;</a:t>
                      </a:r>
                    </a:p>
                    <a:p>
                      <a:pPr marL="285750" indent="-285750">
                        <a:buFont typeface="Arial" panose="020B0604020202020204" pitchFamily="34" charset="0"/>
                        <a:buChar char="•"/>
                      </a:pPr>
                      <a:r>
                        <a:rPr lang="da-DK"/>
                        <a:t>Refleksivitet</a:t>
                      </a:r>
                    </a:p>
                    <a:p>
                      <a:pPr marL="285750" indent="-285750">
                        <a:buFont typeface="Arial" panose="020B0604020202020204" pitchFamily="34" charset="0"/>
                        <a:buChar char="•"/>
                      </a:pPr>
                      <a:r>
                        <a:rPr lang="da-DK"/>
                        <a:t>Faciliterende</a:t>
                      </a:r>
                    </a:p>
                    <a:p>
                      <a:pPr marL="285750" indent="-285750">
                        <a:buFont typeface="Arial" panose="020B0604020202020204" pitchFamily="34" charset="0"/>
                        <a:buChar char="•"/>
                      </a:pPr>
                      <a:r>
                        <a:rPr lang="da-DK"/>
                        <a:t>Innovationsmetoder</a:t>
                      </a:r>
                    </a:p>
                  </a:txBody>
                  <a:tcPr/>
                </a:tc>
                <a:tc>
                  <a:txBody>
                    <a:bodyPr/>
                    <a:lstStyle/>
                    <a:p>
                      <a:r>
                        <a:rPr lang="da-DK"/>
                        <a:t>Styrende på;</a:t>
                      </a:r>
                    </a:p>
                    <a:p>
                      <a:pPr marL="285750" indent="-285750">
                        <a:buFont typeface="Arial" panose="020B0604020202020204" pitchFamily="34" charset="0"/>
                        <a:buChar char="•"/>
                      </a:pPr>
                      <a:r>
                        <a:rPr lang="da-DK"/>
                        <a:t>Faste mål</a:t>
                      </a:r>
                    </a:p>
                    <a:p>
                      <a:pPr marL="285750" indent="-285750">
                        <a:buFont typeface="Arial" panose="020B0604020202020204" pitchFamily="34" charset="0"/>
                        <a:buChar char="•"/>
                      </a:pPr>
                      <a:r>
                        <a:rPr lang="da-DK"/>
                        <a:t>Fast tidsperspektiv</a:t>
                      </a:r>
                    </a:p>
                  </a:txBody>
                  <a:tcPr/>
                </a:tc>
                <a:extLst>
                  <a:ext uri="{0D108BD9-81ED-4DB2-BD59-A6C34878D82A}">
                    <a16:rowId xmlns:a16="http://schemas.microsoft.com/office/drawing/2014/main" val="10004"/>
                  </a:ext>
                </a:extLst>
              </a:tr>
              <a:tr h="370840">
                <a:tc>
                  <a:txBody>
                    <a:bodyPr/>
                    <a:lstStyle/>
                    <a:p>
                      <a:r>
                        <a:rPr lang="da-DK"/>
                        <a:t>Kan frembringe det man ikke kan forestille sig</a:t>
                      </a:r>
                    </a:p>
                  </a:txBody>
                  <a:tcPr/>
                </a:tc>
                <a:tc>
                  <a:txBody>
                    <a:bodyPr/>
                    <a:lstStyle/>
                    <a:p>
                      <a:r>
                        <a:rPr lang="da-DK"/>
                        <a:t>Forudsigelighed – prædefineret hvad der skal frembringes</a:t>
                      </a:r>
                    </a:p>
                  </a:txBody>
                  <a:tcPr/>
                </a:tc>
                <a:extLst>
                  <a:ext uri="{0D108BD9-81ED-4DB2-BD59-A6C34878D82A}">
                    <a16:rowId xmlns:a16="http://schemas.microsoft.com/office/drawing/2014/main" val="10005"/>
                  </a:ext>
                </a:extLst>
              </a:tr>
              <a:tr h="370840">
                <a:tc>
                  <a:txBody>
                    <a:bodyPr/>
                    <a:lstStyle/>
                    <a:p>
                      <a:r>
                        <a:rPr lang="da-DK"/>
                        <a:t>Relationer</a:t>
                      </a:r>
                      <a:r>
                        <a:rPr lang="da-DK" baseline="0"/>
                        <a:t> driver fremdriften (horisontalt)</a:t>
                      </a:r>
                      <a:endParaRPr lang="da-DK"/>
                    </a:p>
                  </a:txBody>
                  <a:tcPr/>
                </a:tc>
                <a:tc>
                  <a:txBody>
                    <a:bodyPr/>
                    <a:lstStyle/>
                    <a:p>
                      <a:r>
                        <a:rPr lang="da-DK"/>
                        <a:t>Hierarkiet</a:t>
                      </a:r>
                      <a:r>
                        <a:rPr lang="da-DK" baseline="0"/>
                        <a:t> driver fremdriften (vertikalt)</a:t>
                      </a:r>
                      <a:endParaRPr lang="da-DK"/>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51055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3">
            <a:extLst>
              <a:ext uri="{FF2B5EF4-FFF2-40B4-BE49-F238E27FC236}">
                <a16:creationId xmlns:a16="http://schemas.microsoft.com/office/drawing/2014/main" id="{3F12FE61-1F3D-4466-9871-F1FBE69F866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518" y="188640"/>
            <a:ext cx="9323038" cy="6511712"/>
          </a:xfrm>
        </p:spPr>
      </p:pic>
    </p:spTree>
    <p:extLst>
      <p:ext uri="{BB962C8B-B14F-4D97-AF65-F5344CB8AC3E}">
        <p14:creationId xmlns:p14="http://schemas.microsoft.com/office/powerpoint/2010/main" val="87466932"/>
      </p:ext>
    </p:extLst>
  </p:cSld>
  <p:clrMapOvr>
    <a:masterClrMapping/>
  </p:clrMapOvr>
</p:sld>
</file>

<file path=ppt/theme/theme1.xml><?xml version="1.0" encoding="utf-8"?>
<a:theme xmlns:a="http://schemas.openxmlformats.org/drawingml/2006/main" name="1 Albertslund Miljø &amp; Teknik">
  <a:themeElements>
    <a:clrScheme name="1 Albertslund Miljø &amp; Teknik">
      <a:dk1>
        <a:srgbClr val="7F7F7F"/>
      </a:dk1>
      <a:lt1>
        <a:srgbClr val="FFFFFF"/>
      </a:lt1>
      <a:dk2>
        <a:srgbClr val="000000"/>
      </a:dk2>
      <a:lt2>
        <a:srgbClr val="034EA2"/>
      </a:lt2>
      <a:accent1>
        <a:srgbClr val="497729"/>
      </a:accent1>
      <a:accent2>
        <a:srgbClr val="92AD7F"/>
      </a:accent2>
      <a:accent3>
        <a:srgbClr val="37591F"/>
      </a:accent3>
      <a:accent4>
        <a:srgbClr val="6D9254"/>
      </a:accent4>
      <a:accent5>
        <a:srgbClr val="B6C9A9"/>
      </a:accent5>
      <a:accent6>
        <a:srgbClr val="DBE4D4"/>
      </a:accent6>
      <a:hlink>
        <a:srgbClr val="497729"/>
      </a:hlink>
      <a:folHlink>
        <a:srgbClr val="8CC63F"/>
      </a:folHlink>
    </a:clrScheme>
    <a:fontScheme name="FoundryMonoline-Georgia">
      <a:majorFont>
        <a:latin typeface="FoundryMonoline-Light"/>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i="1"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i="1" dirty="0" err="1" smtClean="0">
            <a:latin typeface="+mn-lt"/>
          </a:defRPr>
        </a:defPPr>
      </a:lstStyle>
    </a:txDef>
  </a:objectDefaults>
  <a:extraClrSchemeLst/>
</a:theme>
</file>

<file path=ppt/theme/theme2.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tropol">
  <a:themeElements>
    <a:clrScheme name="Metropol">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4.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495</Words>
  <Application>Microsoft Office PowerPoint</Application>
  <PresentationFormat>Skærmshow (4:3)</PresentationFormat>
  <Paragraphs>66</Paragraphs>
  <Slides>8</Slides>
  <Notes>7</Notes>
  <HiddenSlides>0</HiddenSlides>
  <MMClips>0</MMClips>
  <ScaleCrop>false</ScaleCrop>
  <HeadingPairs>
    <vt:vector size="6" baseType="variant">
      <vt:variant>
        <vt:lpstr>Benyttede skrifttyper</vt:lpstr>
      </vt:variant>
      <vt:variant>
        <vt:i4>7</vt:i4>
      </vt:variant>
      <vt:variant>
        <vt:lpstr>Tema</vt:lpstr>
      </vt:variant>
      <vt:variant>
        <vt:i4>3</vt:i4>
      </vt:variant>
      <vt:variant>
        <vt:lpstr>Slidetitler</vt:lpstr>
      </vt:variant>
      <vt:variant>
        <vt:i4>8</vt:i4>
      </vt:variant>
    </vt:vector>
  </HeadingPairs>
  <TitlesOfParts>
    <vt:vector size="18" baseType="lpstr">
      <vt:lpstr>Arial Unicode MS</vt:lpstr>
      <vt:lpstr>Arial</vt:lpstr>
      <vt:lpstr>Calibri</vt:lpstr>
      <vt:lpstr>Calibri Light</vt:lpstr>
      <vt:lpstr>FoundryMonoline-Light</vt:lpstr>
      <vt:lpstr>FoundryMonoline-Regular</vt:lpstr>
      <vt:lpstr>Georgia</vt:lpstr>
      <vt:lpstr>1 Albertslund Miljø &amp; Teknik</vt:lpstr>
      <vt:lpstr>1_Kontortema</vt:lpstr>
      <vt:lpstr>Metropol</vt:lpstr>
      <vt:lpstr>PowerPoint-præsentation</vt:lpstr>
      <vt:lpstr>PowerPoint-præsentation</vt:lpstr>
      <vt:lpstr>PowerPoint-præsentation</vt:lpstr>
      <vt:lpstr>PowerPoint-præsentation</vt:lpstr>
      <vt:lpstr>PowerPoint-præsentation</vt:lpstr>
      <vt:lpstr>PowerPoint-præsentation</vt:lpstr>
      <vt:lpstr>En anden måde at arbejde på</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Netværk Morbærhaven – god start i renoverede rammer</dc:title>
  <dc:creator>Windows User</dc:creator>
  <cp:lastModifiedBy>Ida Skov Nielsen</cp:lastModifiedBy>
  <cp:revision>30</cp:revision>
  <cp:lastPrinted>2015-09-24T09:45:16Z</cp:lastPrinted>
  <dcterms:created xsi:type="dcterms:W3CDTF">2015-09-18T17:06:04Z</dcterms:created>
  <dcterms:modified xsi:type="dcterms:W3CDTF">2017-06-21T09:34:03Z</dcterms:modified>
</cp:coreProperties>
</file>